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2" r:id="rId4"/>
    <p:sldMasterId id="2147483683" r:id="rId5"/>
    <p:sldMasterId id="2147483684"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 id="313" r:id="rId65"/>
    <p:sldId id="314" r:id="rId66"/>
    <p:sldId id="315" r:id="rId67"/>
    <p:sldId id="316" r:id="rId68"/>
    <p:sldId id="317" r:id="rId69"/>
  </p:sldIdLst>
  <p:sldSz cy="5143500" cx="9144000"/>
  <p:notesSz cx="6858000" cy="9144000"/>
  <p:embeddedFontLst>
    <p:embeddedFont>
      <p:font typeface="Sue Ellen Francisco"/>
      <p:regular r:id="rId70"/>
    </p:embeddedFont>
    <p:embeddedFont>
      <p:font typeface="Proxima Nova"/>
      <p:regular r:id="rId71"/>
      <p:bold r:id="rId72"/>
      <p:italic r:id="rId73"/>
      <p:boldItalic r:id="rId74"/>
    </p:embeddedFont>
    <p:embeddedFont>
      <p:font typeface="Roboto Medium"/>
      <p:regular r:id="rId75"/>
      <p:bold r:id="rId76"/>
      <p:italic r:id="rId77"/>
      <p:boldItalic r:id="rId78"/>
    </p:embeddedFont>
    <p:embeddedFont>
      <p:font typeface="Amatic SC"/>
      <p:regular r:id="rId79"/>
      <p:bold r:id="rId80"/>
    </p:embeddedFont>
    <p:embeddedFont>
      <p:font typeface="Baloo 2 SemiBold"/>
      <p:regular r:id="rId81"/>
      <p:bold r:id="rId82"/>
    </p:embeddedFont>
    <p:embeddedFont>
      <p:font typeface="Baloo 2"/>
      <p:regular r:id="rId83"/>
      <p:bold r:id="rId84"/>
    </p:embeddedFont>
    <p:embeddedFont>
      <p:font typeface="Proxima Nova Semibold"/>
      <p:regular r:id="rId85"/>
      <p:bold r:id="rId86"/>
      <p:boldItalic r:id="rId87"/>
    </p:embeddedFont>
    <p:embeddedFont>
      <p:font typeface="Luckiest Guy"/>
      <p:regular r:id="rId88"/>
    </p:embeddedFont>
    <p:embeddedFont>
      <p:font typeface="Alfa Slab One"/>
      <p:regular r:id="rId89"/>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C9AC7AD3-05F5-41FF-B705-71D1620A25C1}">
  <a:tblStyle styleId="{C9AC7AD3-05F5-41FF-B705-71D1620A25C1}"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84" Type="http://schemas.openxmlformats.org/officeDocument/2006/relationships/font" Target="fonts/Baloo2-bold.fntdata"/><Relationship Id="rId83" Type="http://schemas.openxmlformats.org/officeDocument/2006/relationships/font" Target="fonts/Baloo2-regular.fntdata"/><Relationship Id="rId42" Type="http://schemas.openxmlformats.org/officeDocument/2006/relationships/slide" Target="slides/slide35.xml"/><Relationship Id="rId86" Type="http://schemas.openxmlformats.org/officeDocument/2006/relationships/font" Target="fonts/ProximaNovaSemibold-bold.fntdata"/><Relationship Id="rId41" Type="http://schemas.openxmlformats.org/officeDocument/2006/relationships/slide" Target="slides/slide34.xml"/><Relationship Id="rId85" Type="http://schemas.openxmlformats.org/officeDocument/2006/relationships/font" Target="fonts/ProximaNovaSemibold-regular.fntdata"/><Relationship Id="rId44" Type="http://schemas.openxmlformats.org/officeDocument/2006/relationships/slide" Target="slides/slide37.xml"/><Relationship Id="rId88" Type="http://schemas.openxmlformats.org/officeDocument/2006/relationships/font" Target="fonts/LuckiestGuy-regular.fntdata"/><Relationship Id="rId43" Type="http://schemas.openxmlformats.org/officeDocument/2006/relationships/slide" Target="slides/slide36.xml"/><Relationship Id="rId87" Type="http://schemas.openxmlformats.org/officeDocument/2006/relationships/font" Target="fonts/ProximaNovaSemibold-boldItalic.fntdata"/><Relationship Id="rId46" Type="http://schemas.openxmlformats.org/officeDocument/2006/relationships/slide" Target="slides/slide39.xml"/><Relationship Id="rId45" Type="http://schemas.openxmlformats.org/officeDocument/2006/relationships/slide" Target="slides/slide38.xml"/><Relationship Id="rId89" Type="http://schemas.openxmlformats.org/officeDocument/2006/relationships/font" Target="fonts/AlfaSlabOne-regular.fntdata"/><Relationship Id="rId80" Type="http://schemas.openxmlformats.org/officeDocument/2006/relationships/font" Target="fonts/AmaticSC-bold.fntdata"/><Relationship Id="rId82" Type="http://schemas.openxmlformats.org/officeDocument/2006/relationships/font" Target="fonts/Baloo2SemiBold-bold.fntdata"/><Relationship Id="rId81" Type="http://schemas.openxmlformats.org/officeDocument/2006/relationships/font" Target="fonts/Baloo2SemiBold-regular.fntdata"/><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ProximaNova-italic.fntdata"/><Relationship Id="rId72" Type="http://schemas.openxmlformats.org/officeDocument/2006/relationships/font" Target="fonts/ProximaNova-bold.fntdata"/><Relationship Id="rId31" Type="http://schemas.openxmlformats.org/officeDocument/2006/relationships/slide" Target="slides/slide24.xml"/><Relationship Id="rId75" Type="http://schemas.openxmlformats.org/officeDocument/2006/relationships/font" Target="fonts/RobotoMedium-regular.fntdata"/><Relationship Id="rId30" Type="http://schemas.openxmlformats.org/officeDocument/2006/relationships/slide" Target="slides/slide23.xml"/><Relationship Id="rId74" Type="http://schemas.openxmlformats.org/officeDocument/2006/relationships/font" Target="fonts/ProximaNova-boldItalic.fntdata"/><Relationship Id="rId33" Type="http://schemas.openxmlformats.org/officeDocument/2006/relationships/slide" Target="slides/slide26.xml"/><Relationship Id="rId77" Type="http://schemas.openxmlformats.org/officeDocument/2006/relationships/font" Target="fonts/RobotoMedium-italic.fntdata"/><Relationship Id="rId32" Type="http://schemas.openxmlformats.org/officeDocument/2006/relationships/slide" Target="slides/slide25.xml"/><Relationship Id="rId76" Type="http://schemas.openxmlformats.org/officeDocument/2006/relationships/font" Target="fonts/RobotoMedium-bold.fntdata"/><Relationship Id="rId35" Type="http://schemas.openxmlformats.org/officeDocument/2006/relationships/slide" Target="slides/slide28.xml"/><Relationship Id="rId79" Type="http://schemas.openxmlformats.org/officeDocument/2006/relationships/font" Target="fonts/AmaticSC-regular.fntdata"/><Relationship Id="rId34" Type="http://schemas.openxmlformats.org/officeDocument/2006/relationships/slide" Target="slides/slide27.xml"/><Relationship Id="rId78" Type="http://schemas.openxmlformats.org/officeDocument/2006/relationships/font" Target="fonts/RobotoMedium-boldItalic.fntdata"/><Relationship Id="rId71" Type="http://schemas.openxmlformats.org/officeDocument/2006/relationships/font" Target="fonts/ProximaNova-regular.fntdata"/><Relationship Id="rId70" Type="http://schemas.openxmlformats.org/officeDocument/2006/relationships/font" Target="fonts/SueEllenFrancisco-regular.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slide" Target="slides/slide55.xml"/><Relationship Id="rId61" Type="http://schemas.openxmlformats.org/officeDocument/2006/relationships/slide" Target="slides/slide54.xml"/><Relationship Id="rId20" Type="http://schemas.openxmlformats.org/officeDocument/2006/relationships/slide" Target="slides/slide13.xml"/><Relationship Id="rId64" Type="http://schemas.openxmlformats.org/officeDocument/2006/relationships/slide" Target="slides/slide57.xml"/><Relationship Id="rId63" Type="http://schemas.openxmlformats.org/officeDocument/2006/relationships/slide" Target="slides/slide56.xml"/><Relationship Id="rId22" Type="http://schemas.openxmlformats.org/officeDocument/2006/relationships/slide" Target="slides/slide15.xml"/><Relationship Id="rId66" Type="http://schemas.openxmlformats.org/officeDocument/2006/relationships/slide" Target="slides/slide59.xml"/><Relationship Id="rId21" Type="http://schemas.openxmlformats.org/officeDocument/2006/relationships/slide" Target="slides/slide14.xml"/><Relationship Id="rId65" Type="http://schemas.openxmlformats.org/officeDocument/2006/relationships/slide" Target="slides/slide58.xml"/><Relationship Id="rId24" Type="http://schemas.openxmlformats.org/officeDocument/2006/relationships/slide" Target="slides/slide17.xml"/><Relationship Id="rId68" Type="http://schemas.openxmlformats.org/officeDocument/2006/relationships/slide" Target="slides/slide61.xml"/><Relationship Id="rId23" Type="http://schemas.openxmlformats.org/officeDocument/2006/relationships/slide" Target="slides/slide16.xml"/><Relationship Id="rId67" Type="http://schemas.openxmlformats.org/officeDocument/2006/relationships/slide" Target="slides/slide60.xml"/><Relationship Id="rId60" Type="http://schemas.openxmlformats.org/officeDocument/2006/relationships/slide" Target="slides/slide53.xml"/><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slide" Target="slides/slide62.xml"/><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15" Type="http://schemas.openxmlformats.org/officeDocument/2006/relationships/slide" Target="slides/slide8.xml"/><Relationship Id="rId59" Type="http://schemas.openxmlformats.org/officeDocument/2006/relationships/slide" Target="slides/slide52.xml"/><Relationship Id="rId14" Type="http://schemas.openxmlformats.org/officeDocument/2006/relationships/slide" Target="slides/slide7.xml"/><Relationship Id="rId58" Type="http://schemas.openxmlformats.org/officeDocument/2006/relationships/slide" Target="slides/slide51.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5" name="Shape 395"/>
        <p:cNvGrpSpPr/>
        <p:nvPr/>
      </p:nvGrpSpPr>
      <p:grpSpPr>
        <a:xfrm>
          <a:off x="0" y="0"/>
          <a:ext cx="0" cy="0"/>
          <a:chOff x="0" y="0"/>
          <a:chExt cx="0" cy="0"/>
        </a:xfrm>
      </p:grpSpPr>
      <p:sp>
        <p:nvSpPr>
          <p:cNvPr id="396" name="Google Shape;396;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397" name="Google Shape;397;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5" name="Shape 735"/>
        <p:cNvGrpSpPr/>
        <p:nvPr/>
      </p:nvGrpSpPr>
      <p:grpSpPr>
        <a:xfrm>
          <a:off x="0" y="0"/>
          <a:ext cx="0" cy="0"/>
          <a:chOff x="0" y="0"/>
          <a:chExt cx="0" cy="0"/>
        </a:xfrm>
      </p:grpSpPr>
      <p:sp>
        <p:nvSpPr>
          <p:cNvPr id="736" name="Google Shape;736;gb7ce0f99af_0_3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7" name="Google Shape;737;gb7ce0f99af_0_3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8" name="Shape 768"/>
        <p:cNvGrpSpPr/>
        <p:nvPr/>
      </p:nvGrpSpPr>
      <p:grpSpPr>
        <a:xfrm>
          <a:off x="0" y="0"/>
          <a:ext cx="0" cy="0"/>
          <a:chOff x="0" y="0"/>
          <a:chExt cx="0" cy="0"/>
        </a:xfrm>
      </p:grpSpPr>
      <p:sp>
        <p:nvSpPr>
          <p:cNvPr id="769" name="Google Shape;769;gb7ce0f99af_0_4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0" name="Google Shape;770;gb7ce0f99af_0_4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9" name="Shape 779"/>
        <p:cNvGrpSpPr/>
        <p:nvPr/>
      </p:nvGrpSpPr>
      <p:grpSpPr>
        <a:xfrm>
          <a:off x="0" y="0"/>
          <a:ext cx="0" cy="0"/>
          <a:chOff x="0" y="0"/>
          <a:chExt cx="0" cy="0"/>
        </a:xfrm>
      </p:grpSpPr>
      <p:sp>
        <p:nvSpPr>
          <p:cNvPr id="780" name="Google Shape;780;gbcc7705415_1_2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1" name="Google Shape;781;gbcc7705415_1_2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7" name="Shape 787"/>
        <p:cNvGrpSpPr/>
        <p:nvPr/>
      </p:nvGrpSpPr>
      <p:grpSpPr>
        <a:xfrm>
          <a:off x="0" y="0"/>
          <a:ext cx="0" cy="0"/>
          <a:chOff x="0" y="0"/>
          <a:chExt cx="0" cy="0"/>
        </a:xfrm>
      </p:grpSpPr>
      <p:sp>
        <p:nvSpPr>
          <p:cNvPr id="788" name="Google Shape;788;gb7ce0f99af_0_4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9" name="Google Shape;789;gb7ce0f99af_0_4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3" name="Shape 793"/>
        <p:cNvGrpSpPr/>
        <p:nvPr/>
      </p:nvGrpSpPr>
      <p:grpSpPr>
        <a:xfrm>
          <a:off x="0" y="0"/>
          <a:ext cx="0" cy="0"/>
          <a:chOff x="0" y="0"/>
          <a:chExt cx="0" cy="0"/>
        </a:xfrm>
      </p:grpSpPr>
      <p:sp>
        <p:nvSpPr>
          <p:cNvPr id="794" name="Google Shape;794;gb7ce0f99af_0_9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5" name="Google Shape;795;gb7ce0f99af_0_9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9" name="Shape 819"/>
        <p:cNvGrpSpPr/>
        <p:nvPr/>
      </p:nvGrpSpPr>
      <p:grpSpPr>
        <a:xfrm>
          <a:off x="0" y="0"/>
          <a:ext cx="0" cy="0"/>
          <a:chOff x="0" y="0"/>
          <a:chExt cx="0" cy="0"/>
        </a:xfrm>
      </p:grpSpPr>
      <p:sp>
        <p:nvSpPr>
          <p:cNvPr id="820" name="Google Shape;820;gb7ce0f99af_0_4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1" name="Google Shape;821;gb7ce0f99af_0_4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2" name="Shape 852"/>
        <p:cNvGrpSpPr/>
        <p:nvPr/>
      </p:nvGrpSpPr>
      <p:grpSpPr>
        <a:xfrm>
          <a:off x="0" y="0"/>
          <a:ext cx="0" cy="0"/>
          <a:chOff x="0" y="0"/>
          <a:chExt cx="0" cy="0"/>
        </a:xfrm>
      </p:grpSpPr>
      <p:sp>
        <p:nvSpPr>
          <p:cNvPr id="853" name="Google Shape;853;gb7ce0f99af_0_12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4" name="Google Shape;854;gb7ce0f99af_0_12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9" name="Shape 889"/>
        <p:cNvGrpSpPr/>
        <p:nvPr/>
      </p:nvGrpSpPr>
      <p:grpSpPr>
        <a:xfrm>
          <a:off x="0" y="0"/>
          <a:ext cx="0" cy="0"/>
          <a:chOff x="0" y="0"/>
          <a:chExt cx="0" cy="0"/>
        </a:xfrm>
      </p:grpSpPr>
      <p:sp>
        <p:nvSpPr>
          <p:cNvPr id="890" name="Google Shape;890;gb7ce0f99af_0_12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1" name="Google Shape;891;gb7ce0f99af_0_12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8" name="Shape 908"/>
        <p:cNvGrpSpPr/>
        <p:nvPr/>
      </p:nvGrpSpPr>
      <p:grpSpPr>
        <a:xfrm>
          <a:off x="0" y="0"/>
          <a:ext cx="0" cy="0"/>
          <a:chOff x="0" y="0"/>
          <a:chExt cx="0" cy="0"/>
        </a:xfrm>
      </p:grpSpPr>
      <p:sp>
        <p:nvSpPr>
          <p:cNvPr id="909" name="Google Shape;909;gb7ce0f99af_0_5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0" name="Google Shape;910;gb7ce0f99af_0_5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1" name="Shape 931"/>
        <p:cNvGrpSpPr/>
        <p:nvPr/>
      </p:nvGrpSpPr>
      <p:grpSpPr>
        <a:xfrm>
          <a:off x="0" y="0"/>
          <a:ext cx="0" cy="0"/>
          <a:chOff x="0" y="0"/>
          <a:chExt cx="0" cy="0"/>
        </a:xfrm>
      </p:grpSpPr>
      <p:sp>
        <p:nvSpPr>
          <p:cNvPr id="932" name="Google Shape;932;gb7ce0f99af_0_12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3" name="Google Shape;933;gb7ce0f99af_0_12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4" name="Shape 464"/>
        <p:cNvGrpSpPr/>
        <p:nvPr/>
      </p:nvGrpSpPr>
      <p:grpSpPr>
        <a:xfrm>
          <a:off x="0" y="0"/>
          <a:ext cx="0" cy="0"/>
          <a:chOff x="0" y="0"/>
          <a:chExt cx="0" cy="0"/>
        </a:xfrm>
      </p:grpSpPr>
      <p:sp>
        <p:nvSpPr>
          <p:cNvPr id="465" name="Google Shape;465;gb781190052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6" name="Google Shape;466;gb781190052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7" name="Shape 987"/>
        <p:cNvGrpSpPr/>
        <p:nvPr/>
      </p:nvGrpSpPr>
      <p:grpSpPr>
        <a:xfrm>
          <a:off x="0" y="0"/>
          <a:ext cx="0" cy="0"/>
          <a:chOff x="0" y="0"/>
          <a:chExt cx="0" cy="0"/>
        </a:xfrm>
      </p:grpSpPr>
      <p:sp>
        <p:nvSpPr>
          <p:cNvPr id="988" name="Google Shape;988;gb7ce0f99af_0_13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9" name="Google Shape;989;gb7ce0f99af_0_13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0" name="Shape 1020"/>
        <p:cNvGrpSpPr/>
        <p:nvPr/>
      </p:nvGrpSpPr>
      <p:grpSpPr>
        <a:xfrm>
          <a:off x="0" y="0"/>
          <a:ext cx="0" cy="0"/>
          <a:chOff x="0" y="0"/>
          <a:chExt cx="0" cy="0"/>
        </a:xfrm>
      </p:grpSpPr>
      <p:sp>
        <p:nvSpPr>
          <p:cNvPr id="1021" name="Google Shape;1021;gb7ce0f99af_0_15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2" name="Google Shape;1022;gb7ce0f99af_0_15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7" name="Shape 1047"/>
        <p:cNvGrpSpPr/>
        <p:nvPr/>
      </p:nvGrpSpPr>
      <p:grpSpPr>
        <a:xfrm>
          <a:off x="0" y="0"/>
          <a:ext cx="0" cy="0"/>
          <a:chOff x="0" y="0"/>
          <a:chExt cx="0" cy="0"/>
        </a:xfrm>
      </p:grpSpPr>
      <p:sp>
        <p:nvSpPr>
          <p:cNvPr id="1048" name="Google Shape;1048;gb7ce0f99af_0_17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9" name="Google Shape;1049;gb7ce0f99af_0_17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4" name="Shape 1064"/>
        <p:cNvGrpSpPr/>
        <p:nvPr/>
      </p:nvGrpSpPr>
      <p:grpSpPr>
        <a:xfrm>
          <a:off x="0" y="0"/>
          <a:ext cx="0" cy="0"/>
          <a:chOff x="0" y="0"/>
          <a:chExt cx="0" cy="0"/>
        </a:xfrm>
      </p:grpSpPr>
      <p:sp>
        <p:nvSpPr>
          <p:cNvPr id="1065" name="Google Shape;1065;gb7ce0f99af_0_16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6" name="Google Shape;1066;gb7ce0f99af_0_16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2" name="Shape 1102"/>
        <p:cNvGrpSpPr/>
        <p:nvPr/>
      </p:nvGrpSpPr>
      <p:grpSpPr>
        <a:xfrm>
          <a:off x="0" y="0"/>
          <a:ext cx="0" cy="0"/>
          <a:chOff x="0" y="0"/>
          <a:chExt cx="0" cy="0"/>
        </a:xfrm>
      </p:grpSpPr>
      <p:sp>
        <p:nvSpPr>
          <p:cNvPr id="1103" name="Google Shape;1103;gb7ce0f99af_0_15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4" name="Google Shape;1104;gb7ce0f99af_0_15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2" name="Shape 1122"/>
        <p:cNvGrpSpPr/>
        <p:nvPr/>
      </p:nvGrpSpPr>
      <p:grpSpPr>
        <a:xfrm>
          <a:off x="0" y="0"/>
          <a:ext cx="0" cy="0"/>
          <a:chOff x="0" y="0"/>
          <a:chExt cx="0" cy="0"/>
        </a:xfrm>
      </p:grpSpPr>
      <p:sp>
        <p:nvSpPr>
          <p:cNvPr id="1123" name="Google Shape;1123;gb7ce0f99af_0_5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4" name="Google Shape;1124;gb7ce0f99af_0_5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9" name="Shape 1129"/>
        <p:cNvGrpSpPr/>
        <p:nvPr/>
      </p:nvGrpSpPr>
      <p:grpSpPr>
        <a:xfrm>
          <a:off x="0" y="0"/>
          <a:ext cx="0" cy="0"/>
          <a:chOff x="0" y="0"/>
          <a:chExt cx="0" cy="0"/>
        </a:xfrm>
      </p:grpSpPr>
      <p:sp>
        <p:nvSpPr>
          <p:cNvPr id="1130" name="Google Shape;1130;gb7ce0f99af_0_17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1" name="Google Shape;1131;gb7ce0f99af_0_17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0" name="Shape 1170"/>
        <p:cNvGrpSpPr/>
        <p:nvPr/>
      </p:nvGrpSpPr>
      <p:grpSpPr>
        <a:xfrm>
          <a:off x="0" y="0"/>
          <a:ext cx="0" cy="0"/>
          <a:chOff x="0" y="0"/>
          <a:chExt cx="0" cy="0"/>
        </a:xfrm>
      </p:grpSpPr>
      <p:sp>
        <p:nvSpPr>
          <p:cNvPr id="1171" name="Google Shape;1171;gb7ce0f99af_0_15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72" name="Google Shape;1172;gb7ce0f99af_0_15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0" name="Shape 1260"/>
        <p:cNvGrpSpPr/>
        <p:nvPr/>
      </p:nvGrpSpPr>
      <p:grpSpPr>
        <a:xfrm>
          <a:off x="0" y="0"/>
          <a:ext cx="0" cy="0"/>
          <a:chOff x="0" y="0"/>
          <a:chExt cx="0" cy="0"/>
        </a:xfrm>
      </p:grpSpPr>
      <p:sp>
        <p:nvSpPr>
          <p:cNvPr id="1261" name="Google Shape;1261;gb7ce0f99af_0_17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2" name="Google Shape;1262;gb7ce0f99af_0_17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2" name="Shape 1312"/>
        <p:cNvGrpSpPr/>
        <p:nvPr/>
      </p:nvGrpSpPr>
      <p:grpSpPr>
        <a:xfrm>
          <a:off x="0" y="0"/>
          <a:ext cx="0" cy="0"/>
          <a:chOff x="0" y="0"/>
          <a:chExt cx="0" cy="0"/>
        </a:xfrm>
      </p:grpSpPr>
      <p:sp>
        <p:nvSpPr>
          <p:cNvPr id="1313" name="Google Shape;1313;gb7ce0f99af_0_17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4" name="Google Shape;1314;gb7ce0f99af_0_17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6" name="Shape 476"/>
        <p:cNvGrpSpPr/>
        <p:nvPr/>
      </p:nvGrpSpPr>
      <p:grpSpPr>
        <a:xfrm>
          <a:off x="0" y="0"/>
          <a:ext cx="0" cy="0"/>
          <a:chOff x="0" y="0"/>
          <a:chExt cx="0" cy="0"/>
        </a:xfrm>
      </p:grpSpPr>
      <p:sp>
        <p:nvSpPr>
          <p:cNvPr id="477" name="Google Shape;477;gb781190052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8" name="Google Shape;478;gb781190052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5" name="Shape 1415"/>
        <p:cNvGrpSpPr/>
        <p:nvPr/>
      </p:nvGrpSpPr>
      <p:grpSpPr>
        <a:xfrm>
          <a:off x="0" y="0"/>
          <a:ext cx="0" cy="0"/>
          <a:chOff x="0" y="0"/>
          <a:chExt cx="0" cy="0"/>
        </a:xfrm>
      </p:grpSpPr>
      <p:sp>
        <p:nvSpPr>
          <p:cNvPr id="1416" name="Google Shape;1416;gb7ce0f99af_0_17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7" name="Google Shape;1417;gb7ce0f99af_0_17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4" name="Shape 1434"/>
        <p:cNvGrpSpPr/>
        <p:nvPr/>
      </p:nvGrpSpPr>
      <p:grpSpPr>
        <a:xfrm>
          <a:off x="0" y="0"/>
          <a:ext cx="0" cy="0"/>
          <a:chOff x="0" y="0"/>
          <a:chExt cx="0" cy="0"/>
        </a:xfrm>
      </p:grpSpPr>
      <p:sp>
        <p:nvSpPr>
          <p:cNvPr id="1435" name="Google Shape;1435;gb7ce0f99af_0_19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6" name="Google Shape;1436;gb7ce0f99af_0_19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8" name="Shape 1458"/>
        <p:cNvGrpSpPr/>
        <p:nvPr/>
      </p:nvGrpSpPr>
      <p:grpSpPr>
        <a:xfrm>
          <a:off x="0" y="0"/>
          <a:ext cx="0" cy="0"/>
          <a:chOff x="0" y="0"/>
          <a:chExt cx="0" cy="0"/>
        </a:xfrm>
      </p:grpSpPr>
      <p:sp>
        <p:nvSpPr>
          <p:cNvPr id="1459" name="Google Shape;1459;gb7ce0f99af_0_19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0" name="Google Shape;1460;gb7ce0f99af_0_19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8" name="Shape 1478"/>
        <p:cNvGrpSpPr/>
        <p:nvPr/>
      </p:nvGrpSpPr>
      <p:grpSpPr>
        <a:xfrm>
          <a:off x="0" y="0"/>
          <a:ext cx="0" cy="0"/>
          <a:chOff x="0" y="0"/>
          <a:chExt cx="0" cy="0"/>
        </a:xfrm>
      </p:grpSpPr>
      <p:sp>
        <p:nvSpPr>
          <p:cNvPr id="1479" name="Google Shape;1479;gb7ce0f99af_0_19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0" name="Google Shape;1480;gb7ce0f99af_0_19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9" name="Shape 1499"/>
        <p:cNvGrpSpPr/>
        <p:nvPr/>
      </p:nvGrpSpPr>
      <p:grpSpPr>
        <a:xfrm>
          <a:off x="0" y="0"/>
          <a:ext cx="0" cy="0"/>
          <a:chOff x="0" y="0"/>
          <a:chExt cx="0" cy="0"/>
        </a:xfrm>
      </p:grpSpPr>
      <p:sp>
        <p:nvSpPr>
          <p:cNvPr id="1500" name="Google Shape;1500;gb7ce0f99af_0_19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01" name="Google Shape;1501;gb7ce0f99af_0_19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3" name="Shape 1593"/>
        <p:cNvGrpSpPr/>
        <p:nvPr/>
      </p:nvGrpSpPr>
      <p:grpSpPr>
        <a:xfrm>
          <a:off x="0" y="0"/>
          <a:ext cx="0" cy="0"/>
          <a:chOff x="0" y="0"/>
          <a:chExt cx="0" cy="0"/>
        </a:xfrm>
      </p:grpSpPr>
      <p:sp>
        <p:nvSpPr>
          <p:cNvPr id="1594" name="Google Shape;1594;gbcc7705415_1_8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95" name="Google Shape;1595;gbcc7705415_1_8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7" name="Shape 1747"/>
        <p:cNvGrpSpPr/>
        <p:nvPr/>
      </p:nvGrpSpPr>
      <p:grpSpPr>
        <a:xfrm>
          <a:off x="0" y="0"/>
          <a:ext cx="0" cy="0"/>
          <a:chOff x="0" y="0"/>
          <a:chExt cx="0" cy="0"/>
        </a:xfrm>
      </p:grpSpPr>
      <p:sp>
        <p:nvSpPr>
          <p:cNvPr id="1748" name="Google Shape;1748;SLIDES_API1476162444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9" name="Google Shape;1749;SLIDES_API1476162444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4" name="Shape 1754"/>
        <p:cNvGrpSpPr/>
        <p:nvPr/>
      </p:nvGrpSpPr>
      <p:grpSpPr>
        <a:xfrm>
          <a:off x="0" y="0"/>
          <a:ext cx="0" cy="0"/>
          <a:chOff x="0" y="0"/>
          <a:chExt cx="0" cy="0"/>
        </a:xfrm>
      </p:grpSpPr>
      <p:sp>
        <p:nvSpPr>
          <p:cNvPr id="1755" name="Google Shape;1755;gbe52741341_0_4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6" name="Google Shape;1756;gbe52741341_0_4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0" name="Shape 1760"/>
        <p:cNvGrpSpPr/>
        <p:nvPr/>
      </p:nvGrpSpPr>
      <p:grpSpPr>
        <a:xfrm>
          <a:off x="0" y="0"/>
          <a:ext cx="0" cy="0"/>
          <a:chOff x="0" y="0"/>
          <a:chExt cx="0" cy="0"/>
        </a:xfrm>
      </p:grpSpPr>
      <p:sp>
        <p:nvSpPr>
          <p:cNvPr id="1761" name="Google Shape;1761;gbe52741341_0_4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2" name="Google Shape;1762;gbe52741341_0_4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6" name="Shape 1766"/>
        <p:cNvGrpSpPr/>
        <p:nvPr/>
      </p:nvGrpSpPr>
      <p:grpSpPr>
        <a:xfrm>
          <a:off x="0" y="0"/>
          <a:ext cx="0" cy="0"/>
          <a:chOff x="0" y="0"/>
          <a:chExt cx="0" cy="0"/>
        </a:xfrm>
      </p:grpSpPr>
      <p:sp>
        <p:nvSpPr>
          <p:cNvPr id="1767" name="Google Shape;1767;gbcc7705415_1_39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8" name="Google Shape;1768;gbcc7705415_1_39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9" name="Shape 519"/>
        <p:cNvGrpSpPr/>
        <p:nvPr/>
      </p:nvGrpSpPr>
      <p:grpSpPr>
        <a:xfrm>
          <a:off x="0" y="0"/>
          <a:ext cx="0" cy="0"/>
          <a:chOff x="0" y="0"/>
          <a:chExt cx="0" cy="0"/>
        </a:xfrm>
      </p:grpSpPr>
      <p:sp>
        <p:nvSpPr>
          <p:cNvPr id="520" name="Google Shape;520;gb781190052_0_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1" name="Google Shape;521;gb781190052_0_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73" name="Shape 1773"/>
        <p:cNvGrpSpPr/>
        <p:nvPr/>
      </p:nvGrpSpPr>
      <p:grpSpPr>
        <a:xfrm>
          <a:off x="0" y="0"/>
          <a:ext cx="0" cy="0"/>
          <a:chOff x="0" y="0"/>
          <a:chExt cx="0" cy="0"/>
        </a:xfrm>
      </p:grpSpPr>
      <p:sp>
        <p:nvSpPr>
          <p:cNvPr id="1774" name="Google Shape;1774;gbcc7705415_1_40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75" name="Google Shape;1775;gbcc7705415_1_40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6" name="Shape 1796"/>
        <p:cNvGrpSpPr/>
        <p:nvPr/>
      </p:nvGrpSpPr>
      <p:grpSpPr>
        <a:xfrm>
          <a:off x="0" y="0"/>
          <a:ext cx="0" cy="0"/>
          <a:chOff x="0" y="0"/>
          <a:chExt cx="0" cy="0"/>
        </a:xfrm>
      </p:grpSpPr>
      <p:sp>
        <p:nvSpPr>
          <p:cNvPr id="1797" name="Google Shape;1797;gbcc7705415_1_40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8" name="Google Shape;1798;gbcc7705415_1_40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2" name="Shape 1812"/>
        <p:cNvGrpSpPr/>
        <p:nvPr/>
      </p:nvGrpSpPr>
      <p:grpSpPr>
        <a:xfrm>
          <a:off x="0" y="0"/>
          <a:ext cx="0" cy="0"/>
          <a:chOff x="0" y="0"/>
          <a:chExt cx="0" cy="0"/>
        </a:xfrm>
      </p:grpSpPr>
      <p:sp>
        <p:nvSpPr>
          <p:cNvPr id="1813" name="Google Shape;1813;gbcc7705415_1_40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14" name="Google Shape;1814;gbcc7705415_1_40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9" name="Shape 2149"/>
        <p:cNvGrpSpPr/>
        <p:nvPr/>
      </p:nvGrpSpPr>
      <p:grpSpPr>
        <a:xfrm>
          <a:off x="0" y="0"/>
          <a:ext cx="0" cy="0"/>
          <a:chOff x="0" y="0"/>
          <a:chExt cx="0" cy="0"/>
        </a:xfrm>
      </p:grpSpPr>
      <p:sp>
        <p:nvSpPr>
          <p:cNvPr id="2150" name="Google Shape;2150;gbcc7705415_1_43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51" name="Google Shape;2151;gbcc7705415_1_43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36" name="Shape 4936"/>
        <p:cNvGrpSpPr/>
        <p:nvPr/>
      </p:nvGrpSpPr>
      <p:grpSpPr>
        <a:xfrm>
          <a:off x="0" y="0"/>
          <a:ext cx="0" cy="0"/>
          <a:chOff x="0" y="0"/>
          <a:chExt cx="0" cy="0"/>
        </a:xfrm>
      </p:grpSpPr>
      <p:sp>
        <p:nvSpPr>
          <p:cNvPr id="4937" name="Google Shape;4937;gbcc7705415_1_71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38" name="Google Shape;4938;gbcc7705415_1_71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55" name="Shape 5355"/>
        <p:cNvGrpSpPr/>
        <p:nvPr/>
      </p:nvGrpSpPr>
      <p:grpSpPr>
        <a:xfrm>
          <a:off x="0" y="0"/>
          <a:ext cx="0" cy="0"/>
          <a:chOff x="0" y="0"/>
          <a:chExt cx="0" cy="0"/>
        </a:xfrm>
      </p:grpSpPr>
      <p:sp>
        <p:nvSpPr>
          <p:cNvPr id="5356" name="Google Shape;5356;gbcc7705415_1_75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57" name="Google Shape;5357;gbcc7705415_1_75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25" name="Shape 5525"/>
        <p:cNvGrpSpPr/>
        <p:nvPr/>
      </p:nvGrpSpPr>
      <p:grpSpPr>
        <a:xfrm>
          <a:off x="0" y="0"/>
          <a:ext cx="0" cy="0"/>
          <a:chOff x="0" y="0"/>
          <a:chExt cx="0" cy="0"/>
        </a:xfrm>
      </p:grpSpPr>
      <p:sp>
        <p:nvSpPr>
          <p:cNvPr id="5526" name="Google Shape;5526;gbcc7705415_1_77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27" name="Google Shape;5527;gbcc7705415_1_77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30" name="Shape 5930"/>
        <p:cNvGrpSpPr/>
        <p:nvPr/>
      </p:nvGrpSpPr>
      <p:grpSpPr>
        <a:xfrm>
          <a:off x="0" y="0"/>
          <a:ext cx="0" cy="0"/>
          <a:chOff x="0" y="0"/>
          <a:chExt cx="0" cy="0"/>
        </a:xfrm>
      </p:grpSpPr>
      <p:sp>
        <p:nvSpPr>
          <p:cNvPr id="5931" name="Google Shape;5931;gbcc7705415_1_81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32" name="Google Shape;5932;gbcc7705415_1_81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10" name="Shape 6310"/>
        <p:cNvGrpSpPr/>
        <p:nvPr/>
      </p:nvGrpSpPr>
      <p:grpSpPr>
        <a:xfrm>
          <a:off x="0" y="0"/>
          <a:ext cx="0" cy="0"/>
          <a:chOff x="0" y="0"/>
          <a:chExt cx="0" cy="0"/>
        </a:xfrm>
      </p:grpSpPr>
      <p:sp>
        <p:nvSpPr>
          <p:cNvPr id="6311" name="Google Shape;6311;gbcc7705415_1_85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12" name="Google Shape;6312;gbcc7705415_1_85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24" name="Shape 6724"/>
        <p:cNvGrpSpPr/>
        <p:nvPr/>
      </p:nvGrpSpPr>
      <p:grpSpPr>
        <a:xfrm>
          <a:off x="0" y="0"/>
          <a:ext cx="0" cy="0"/>
          <a:chOff x="0" y="0"/>
          <a:chExt cx="0" cy="0"/>
        </a:xfrm>
      </p:grpSpPr>
      <p:sp>
        <p:nvSpPr>
          <p:cNvPr id="6725" name="Google Shape;6725;gbcc7705415_1_89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26" name="Google Shape;6726;gbcc7705415_1_89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0" name="Shape 550"/>
        <p:cNvGrpSpPr/>
        <p:nvPr/>
      </p:nvGrpSpPr>
      <p:grpSpPr>
        <a:xfrm>
          <a:off x="0" y="0"/>
          <a:ext cx="0" cy="0"/>
          <a:chOff x="0" y="0"/>
          <a:chExt cx="0" cy="0"/>
        </a:xfrm>
      </p:grpSpPr>
      <p:sp>
        <p:nvSpPr>
          <p:cNvPr id="551" name="Google Shape;551;gb781190052_0_1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2" name="Google Shape;552;gb781190052_0_1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85" name="Shape 7085"/>
        <p:cNvGrpSpPr/>
        <p:nvPr/>
      </p:nvGrpSpPr>
      <p:grpSpPr>
        <a:xfrm>
          <a:off x="0" y="0"/>
          <a:ext cx="0" cy="0"/>
          <a:chOff x="0" y="0"/>
          <a:chExt cx="0" cy="0"/>
        </a:xfrm>
      </p:grpSpPr>
      <p:sp>
        <p:nvSpPr>
          <p:cNvPr id="7086" name="Google Shape;7086;gbcc7705415_1_93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87" name="Google Shape;7087;gbcc7705415_1_93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95" name="Shape 7595"/>
        <p:cNvGrpSpPr/>
        <p:nvPr/>
      </p:nvGrpSpPr>
      <p:grpSpPr>
        <a:xfrm>
          <a:off x="0" y="0"/>
          <a:ext cx="0" cy="0"/>
          <a:chOff x="0" y="0"/>
          <a:chExt cx="0" cy="0"/>
        </a:xfrm>
      </p:grpSpPr>
      <p:sp>
        <p:nvSpPr>
          <p:cNvPr id="7596" name="Google Shape;7596;gbcc7705415_1_98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97" name="Google Shape;7597;gbcc7705415_1_98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15" name="Shape 8215"/>
        <p:cNvGrpSpPr/>
        <p:nvPr/>
      </p:nvGrpSpPr>
      <p:grpSpPr>
        <a:xfrm>
          <a:off x="0" y="0"/>
          <a:ext cx="0" cy="0"/>
          <a:chOff x="0" y="0"/>
          <a:chExt cx="0" cy="0"/>
        </a:xfrm>
      </p:grpSpPr>
      <p:sp>
        <p:nvSpPr>
          <p:cNvPr id="8216" name="Google Shape;8216;gbcc7705415_1_104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17" name="Google Shape;8217;gbcc7705415_1_104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09" name="Shape 8809"/>
        <p:cNvGrpSpPr/>
        <p:nvPr/>
      </p:nvGrpSpPr>
      <p:grpSpPr>
        <a:xfrm>
          <a:off x="0" y="0"/>
          <a:ext cx="0" cy="0"/>
          <a:chOff x="0" y="0"/>
          <a:chExt cx="0" cy="0"/>
        </a:xfrm>
      </p:grpSpPr>
      <p:sp>
        <p:nvSpPr>
          <p:cNvPr id="8810" name="Google Shape;8810;gbcc7705415_1_110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11" name="Google Shape;8811;gbcc7705415_1_110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30" name="Shape 9130"/>
        <p:cNvGrpSpPr/>
        <p:nvPr/>
      </p:nvGrpSpPr>
      <p:grpSpPr>
        <a:xfrm>
          <a:off x="0" y="0"/>
          <a:ext cx="0" cy="0"/>
          <a:chOff x="0" y="0"/>
          <a:chExt cx="0" cy="0"/>
        </a:xfrm>
      </p:grpSpPr>
      <p:sp>
        <p:nvSpPr>
          <p:cNvPr id="9131" name="Google Shape;9131;gbcc7705415_1_113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32" name="Google Shape;9132;gbcc7705415_1_113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35" name="Shape 9435"/>
        <p:cNvGrpSpPr/>
        <p:nvPr/>
      </p:nvGrpSpPr>
      <p:grpSpPr>
        <a:xfrm>
          <a:off x="0" y="0"/>
          <a:ext cx="0" cy="0"/>
          <a:chOff x="0" y="0"/>
          <a:chExt cx="0" cy="0"/>
        </a:xfrm>
      </p:grpSpPr>
      <p:sp>
        <p:nvSpPr>
          <p:cNvPr id="9436" name="Google Shape;9436;SLIDES_API1476162444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37" name="Google Shape;9437;SLIDES_API1476162444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49" name="Shape 9549"/>
        <p:cNvGrpSpPr/>
        <p:nvPr/>
      </p:nvGrpSpPr>
      <p:grpSpPr>
        <a:xfrm>
          <a:off x="0" y="0"/>
          <a:ext cx="0" cy="0"/>
          <a:chOff x="0" y="0"/>
          <a:chExt cx="0" cy="0"/>
        </a:xfrm>
      </p:grpSpPr>
      <p:sp>
        <p:nvSpPr>
          <p:cNvPr id="9550" name="Google Shape;9550;SLIDES_API1476162444_1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51" name="Google Shape;9551;SLIDES_API1476162444_1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92" name="Shape 9592"/>
        <p:cNvGrpSpPr/>
        <p:nvPr/>
      </p:nvGrpSpPr>
      <p:grpSpPr>
        <a:xfrm>
          <a:off x="0" y="0"/>
          <a:ext cx="0" cy="0"/>
          <a:chOff x="0" y="0"/>
          <a:chExt cx="0" cy="0"/>
        </a:xfrm>
      </p:grpSpPr>
      <p:sp>
        <p:nvSpPr>
          <p:cNvPr id="9593" name="Google Shape;9593;SLIDES_API1476162444_1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94" name="Google Shape;9594;SLIDES_API1476162444_1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69" name="Shape 9969"/>
        <p:cNvGrpSpPr/>
        <p:nvPr/>
      </p:nvGrpSpPr>
      <p:grpSpPr>
        <a:xfrm>
          <a:off x="0" y="0"/>
          <a:ext cx="0" cy="0"/>
          <a:chOff x="0" y="0"/>
          <a:chExt cx="0" cy="0"/>
        </a:xfrm>
      </p:grpSpPr>
      <p:sp>
        <p:nvSpPr>
          <p:cNvPr id="9970" name="Google Shape;9970;SLIDES_API1476162444_5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71" name="Google Shape;9971;SLIDES_API1476162444_5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75" name="Shape 10875"/>
        <p:cNvGrpSpPr/>
        <p:nvPr/>
      </p:nvGrpSpPr>
      <p:grpSpPr>
        <a:xfrm>
          <a:off x="0" y="0"/>
          <a:ext cx="0" cy="0"/>
          <a:chOff x="0" y="0"/>
          <a:chExt cx="0" cy="0"/>
        </a:xfrm>
      </p:grpSpPr>
      <p:sp>
        <p:nvSpPr>
          <p:cNvPr id="10876" name="Google Shape;10876;SLIDES_API1476162444_14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77" name="Google Shape;10877;SLIDES_API1476162444_14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1" name="Shape 581"/>
        <p:cNvGrpSpPr/>
        <p:nvPr/>
      </p:nvGrpSpPr>
      <p:grpSpPr>
        <a:xfrm>
          <a:off x="0" y="0"/>
          <a:ext cx="0" cy="0"/>
          <a:chOff x="0" y="0"/>
          <a:chExt cx="0" cy="0"/>
        </a:xfrm>
      </p:grpSpPr>
      <p:sp>
        <p:nvSpPr>
          <p:cNvPr id="582" name="Google Shape;582;gb7ce0f99af_0_3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3" name="Google Shape;583;gb7ce0f99af_0_3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33" name="Shape 11633"/>
        <p:cNvGrpSpPr/>
        <p:nvPr/>
      </p:nvGrpSpPr>
      <p:grpSpPr>
        <a:xfrm>
          <a:off x="0" y="0"/>
          <a:ext cx="0" cy="0"/>
          <a:chOff x="0" y="0"/>
          <a:chExt cx="0" cy="0"/>
        </a:xfrm>
      </p:grpSpPr>
      <p:sp>
        <p:nvSpPr>
          <p:cNvPr id="11634" name="Google Shape;11634;SLIDES_API1476162444_22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35" name="Google Shape;11635;SLIDES_API1476162444_22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14" name="Shape 11814"/>
        <p:cNvGrpSpPr/>
        <p:nvPr/>
      </p:nvGrpSpPr>
      <p:grpSpPr>
        <a:xfrm>
          <a:off x="0" y="0"/>
          <a:ext cx="0" cy="0"/>
          <a:chOff x="0" y="0"/>
          <a:chExt cx="0" cy="0"/>
        </a:xfrm>
      </p:grpSpPr>
      <p:sp>
        <p:nvSpPr>
          <p:cNvPr id="11815" name="Google Shape;11815;SLIDES_API1476162444_24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16" name="Google Shape;11816;SLIDES_API1476162444_24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14" name="Shape 12114"/>
        <p:cNvGrpSpPr/>
        <p:nvPr/>
      </p:nvGrpSpPr>
      <p:grpSpPr>
        <a:xfrm>
          <a:off x="0" y="0"/>
          <a:ext cx="0" cy="0"/>
          <a:chOff x="0" y="0"/>
          <a:chExt cx="0" cy="0"/>
        </a:xfrm>
      </p:grpSpPr>
      <p:sp>
        <p:nvSpPr>
          <p:cNvPr id="12115" name="Google Shape;12115;gbcc7705415_1_116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16" name="Google Shape;12116;gbcc7705415_1_116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8" name="Shape 588"/>
        <p:cNvGrpSpPr/>
        <p:nvPr/>
      </p:nvGrpSpPr>
      <p:grpSpPr>
        <a:xfrm>
          <a:off x="0" y="0"/>
          <a:ext cx="0" cy="0"/>
          <a:chOff x="0" y="0"/>
          <a:chExt cx="0" cy="0"/>
        </a:xfrm>
      </p:grpSpPr>
      <p:sp>
        <p:nvSpPr>
          <p:cNvPr id="589" name="Google Shape;589;gb781190052_0_2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0" name="Google Shape;590;gb781190052_0_2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5" name="Shape 685"/>
        <p:cNvGrpSpPr/>
        <p:nvPr/>
      </p:nvGrpSpPr>
      <p:grpSpPr>
        <a:xfrm>
          <a:off x="0" y="0"/>
          <a:ext cx="0" cy="0"/>
          <a:chOff x="0" y="0"/>
          <a:chExt cx="0" cy="0"/>
        </a:xfrm>
      </p:grpSpPr>
      <p:sp>
        <p:nvSpPr>
          <p:cNvPr id="686" name="Google Shape;686;gb7ce0f99af_0_10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7" name="Google Shape;687;gb7ce0f99af_0_10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5" name="Shape 695"/>
        <p:cNvGrpSpPr/>
        <p:nvPr/>
      </p:nvGrpSpPr>
      <p:grpSpPr>
        <a:xfrm>
          <a:off x="0" y="0"/>
          <a:ext cx="0" cy="0"/>
          <a:chOff x="0" y="0"/>
          <a:chExt cx="0" cy="0"/>
        </a:xfrm>
      </p:grpSpPr>
      <p:sp>
        <p:nvSpPr>
          <p:cNvPr id="696" name="Google Shape;696;gb7ce0f99af_0_3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7" name="Google Shape;697;gb7ce0f99af_0_3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rot="-360">
            <a:off x="1711000" y="1331303"/>
            <a:ext cx="5721900" cy="1225800"/>
          </a:xfrm>
          <a:prstGeom prst="rect">
            <a:avLst/>
          </a:prstGeom>
          <a:ln>
            <a:noFill/>
          </a:ln>
        </p:spPr>
        <p:txBody>
          <a:bodyPr anchorCtr="0" anchor="ctr" bIns="91425" lIns="91425" spcFirstLastPara="1" rIns="91425" wrap="square" tIns="91425">
            <a:normAutofit/>
          </a:bodyPr>
          <a:lstStyle>
            <a:lvl1pPr lvl="0" rtl="0" algn="ctr">
              <a:spcBef>
                <a:spcPts val="0"/>
              </a:spcBef>
              <a:spcAft>
                <a:spcPts val="0"/>
              </a:spcAft>
              <a:buSzPts val="5200"/>
              <a:buNone/>
              <a:defRPr sz="7200">
                <a:solidFill>
                  <a:schemeClr val="accent1"/>
                </a:solidFill>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0" name="Google Shape;10;p2"/>
          <p:cNvSpPr txBox="1"/>
          <p:nvPr>
            <p:ph idx="1" type="subTitle"/>
          </p:nvPr>
        </p:nvSpPr>
        <p:spPr>
          <a:xfrm rot="-1081">
            <a:off x="1711010" y="2541700"/>
            <a:ext cx="5721900" cy="375000"/>
          </a:xfrm>
          <a:prstGeom prst="rect">
            <a:avLst/>
          </a:prstGeom>
          <a:ln>
            <a:noFill/>
          </a:ln>
        </p:spPr>
        <p:txBody>
          <a:bodyPr anchorCtr="0" anchor="t" bIns="91425" lIns="91425" spcFirstLastPara="1" rIns="91425" wrap="square" tIns="91425">
            <a:normAutofit/>
          </a:bodyPr>
          <a:lstStyle>
            <a:lvl1pPr lvl="0" rtl="0" algn="ctr">
              <a:lnSpc>
                <a:spcPct val="100000"/>
              </a:lnSpc>
              <a:spcBef>
                <a:spcPts val="0"/>
              </a:spcBef>
              <a:spcAft>
                <a:spcPts val="0"/>
              </a:spcAft>
              <a:buClr>
                <a:schemeClr val="accent1"/>
              </a:buClr>
              <a:buSzPts val="2800"/>
              <a:buNone/>
              <a:defRPr sz="1400">
                <a:solidFill>
                  <a:schemeClr val="dk1"/>
                </a:solidFill>
              </a:defRPr>
            </a:lvl1pPr>
            <a:lvl2pPr lvl="1" rtl="0" algn="ctr">
              <a:lnSpc>
                <a:spcPct val="100000"/>
              </a:lnSpc>
              <a:spcBef>
                <a:spcPts val="0"/>
              </a:spcBef>
              <a:spcAft>
                <a:spcPts val="0"/>
              </a:spcAft>
              <a:buClr>
                <a:schemeClr val="accent1"/>
              </a:buClr>
              <a:buSzPts val="2800"/>
              <a:buNone/>
              <a:defRPr sz="2800">
                <a:solidFill>
                  <a:schemeClr val="accent1"/>
                </a:solidFill>
              </a:defRPr>
            </a:lvl2pPr>
            <a:lvl3pPr lvl="2" rtl="0" algn="ctr">
              <a:lnSpc>
                <a:spcPct val="100000"/>
              </a:lnSpc>
              <a:spcBef>
                <a:spcPts val="0"/>
              </a:spcBef>
              <a:spcAft>
                <a:spcPts val="0"/>
              </a:spcAft>
              <a:buClr>
                <a:schemeClr val="accent1"/>
              </a:buClr>
              <a:buSzPts val="2800"/>
              <a:buNone/>
              <a:defRPr sz="2800">
                <a:solidFill>
                  <a:schemeClr val="accent1"/>
                </a:solidFill>
              </a:defRPr>
            </a:lvl3pPr>
            <a:lvl4pPr lvl="3" rtl="0" algn="ctr">
              <a:lnSpc>
                <a:spcPct val="100000"/>
              </a:lnSpc>
              <a:spcBef>
                <a:spcPts val="0"/>
              </a:spcBef>
              <a:spcAft>
                <a:spcPts val="0"/>
              </a:spcAft>
              <a:buClr>
                <a:schemeClr val="accent1"/>
              </a:buClr>
              <a:buSzPts val="2800"/>
              <a:buNone/>
              <a:defRPr sz="2800">
                <a:solidFill>
                  <a:schemeClr val="accent1"/>
                </a:solidFill>
              </a:defRPr>
            </a:lvl4pPr>
            <a:lvl5pPr lvl="4" rtl="0" algn="ctr">
              <a:lnSpc>
                <a:spcPct val="100000"/>
              </a:lnSpc>
              <a:spcBef>
                <a:spcPts val="0"/>
              </a:spcBef>
              <a:spcAft>
                <a:spcPts val="0"/>
              </a:spcAft>
              <a:buClr>
                <a:schemeClr val="accent1"/>
              </a:buClr>
              <a:buSzPts val="2800"/>
              <a:buNone/>
              <a:defRPr sz="2800">
                <a:solidFill>
                  <a:schemeClr val="accent1"/>
                </a:solidFill>
              </a:defRPr>
            </a:lvl5pPr>
            <a:lvl6pPr lvl="5" rtl="0" algn="ctr">
              <a:lnSpc>
                <a:spcPct val="100000"/>
              </a:lnSpc>
              <a:spcBef>
                <a:spcPts val="0"/>
              </a:spcBef>
              <a:spcAft>
                <a:spcPts val="0"/>
              </a:spcAft>
              <a:buClr>
                <a:schemeClr val="accent1"/>
              </a:buClr>
              <a:buSzPts val="2800"/>
              <a:buNone/>
              <a:defRPr sz="2800">
                <a:solidFill>
                  <a:schemeClr val="accent1"/>
                </a:solidFill>
              </a:defRPr>
            </a:lvl6pPr>
            <a:lvl7pPr lvl="6" rtl="0" algn="ctr">
              <a:lnSpc>
                <a:spcPct val="100000"/>
              </a:lnSpc>
              <a:spcBef>
                <a:spcPts val="0"/>
              </a:spcBef>
              <a:spcAft>
                <a:spcPts val="0"/>
              </a:spcAft>
              <a:buClr>
                <a:schemeClr val="accent1"/>
              </a:buClr>
              <a:buSzPts val="2800"/>
              <a:buNone/>
              <a:defRPr sz="2800">
                <a:solidFill>
                  <a:schemeClr val="accent1"/>
                </a:solidFill>
              </a:defRPr>
            </a:lvl7pPr>
            <a:lvl8pPr lvl="7" rtl="0" algn="ctr">
              <a:lnSpc>
                <a:spcPct val="100000"/>
              </a:lnSpc>
              <a:spcBef>
                <a:spcPts val="0"/>
              </a:spcBef>
              <a:spcAft>
                <a:spcPts val="0"/>
              </a:spcAft>
              <a:buClr>
                <a:schemeClr val="accent1"/>
              </a:buClr>
              <a:buSzPts val="2800"/>
              <a:buNone/>
              <a:defRPr sz="2800">
                <a:solidFill>
                  <a:schemeClr val="accent1"/>
                </a:solidFill>
              </a:defRPr>
            </a:lvl8pPr>
            <a:lvl9pPr lvl="8" rtl="0" algn="ctr">
              <a:lnSpc>
                <a:spcPct val="100000"/>
              </a:lnSpc>
              <a:spcBef>
                <a:spcPts val="0"/>
              </a:spcBef>
              <a:spcAft>
                <a:spcPts val="0"/>
              </a:spcAft>
              <a:buClr>
                <a:schemeClr val="accent1"/>
              </a:buClr>
              <a:buSzPts val="2800"/>
              <a:buNone/>
              <a:defRPr sz="2800">
                <a:solidFill>
                  <a:schemeClr val="accent1"/>
                </a:solidFill>
              </a:defRPr>
            </a:lvl9pPr>
          </a:lstStyle>
          <a:p/>
        </p:txBody>
      </p:sp>
      <p:sp>
        <p:nvSpPr>
          <p:cNvPr id="11" name="Google Shape;11;p2"/>
          <p:cNvSpPr/>
          <p:nvPr/>
        </p:nvSpPr>
        <p:spPr>
          <a:xfrm rot="-220914">
            <a:off x="4284124" y="4560380"/>
            <a:ext cx="5994269" cy="2568864"/>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rot="493380">
            <a:off x="-2963410" y="4323491"/>
            <a:ext cx="7572535" cy="2826173"/>
          </a:xfrm>
          <a:custGeom>
            <a:rect b="b" l="l" r="r" t="t"/>
            <a:pathLst>
              <a:path extrusionOk="0" h="82682" w="80766">
                <a:moveTo>
                  <a:pt x="48496" y="1"/>
                </a:moveTo>
                <a:lnTo>
                  <a:pt x="46367" y="115"/>
                </a:lnTo>
                <a:lnTo>
                  <a:pt x="44239" y="345"/>
                </a:lnTo>
                <a:lnTo>
                  <a:pt x="42078" y="688"/>
                </a:lnTo>
                <a:lnTo>
                  <a:pt x="39933" y="1131"/>
                </a:lnTo>
                <a:lnTo>
                  <a:pt x="37772" y="1671"/>
                </a:lnTo>
                <a:lnTo>
                  <a:pt x="35611" y="2326"/>
                </a:lnTo>
                <a:lnTo>
                  <a:pt x="33466" y="3062"/>
                </a:lnTo>
                <a:lnTo>
                  <a:pt x="31321" y="3897"/>
                </a:lnTo>
                <a:lnTo>
                  <a:pt x="29209" y="4814"/>
                </a:lnTo>
                <a:lnTo>
                  <a:pt x="27130" y="5829"/>
                </a:lnTo>
                <a:lnTo>
                  <a:pt x="25083" y="6926"/>
                </a:lnTo>
                <a:lnTo>
                  <a:pt x="23069" y="8105"/>
                </a:lnTo>
                <a:lnTo>
                  <a:pt x="21088" y="9349"/>
                </a:lnTo>
                <a:lnTo>
                  <a:pt x="19173" y="10676"/>
                </a:lnTo>
                <a:lnTo>
                  <a:pt x="17323" y="12067"/>
                </a:lnTo>
                <a:lnTo>
                  <a:pt x="15522" y="13524"/>
                </a:lnTo>
                <a:lnTo>
                  <a:pt x="13786" y="15047"/>
                </a:lnTo>
                <a:lnTo>
                  <a:pt x="12133" y="16635"/>
                </a:lnTo>
                <a:lnTo>
                  <a:pt x="10545" y="18272"/>
                </a:lnTo>
                <a:lnTo>
                  <a:pt x="9055" y="19975"/>
                </a:lnTo>
                <a:lnTo>
                  <a:pt x="7663" y="21727"/>
                </a:lnTo>
                <a:lnTo>
                  <a:pt x="6370" y="23512"/>
                </a:lnTo>
                <a:lnTo>
                  <a:pt x="5158" y="25345"/>
                </a:lnTo>
                <a:lnTo>
                  <a:pt x="4078" y="27228"/>
                </a:lnTo>
                <a:lnTo>
                  <a:pt x="3112" y="29144"/>
                </a:lnTo>
                <a:lnTo>
                  <a:pt x="2260" y="31108"/>
                </a:lnTo>
                <a:lnTo>
                  <a:pt x="1523" y="33089"/>
                </a:lnTo>
                <a:lnTo>
                  <a:pt x="934" y="35087"/>
                </a:lnTo>
                <a:lnTo>
                  <a:pt x="492" y="37133"/>
                </a:lnTo>
                <a:lnTo>
                  <a:pt x="181" y="39180"/>
                </a:lnTo>
                <a:lnTo>
                  <a:pt x="17" y="41259"/>
                </a:lnTo>
                <a:lnTo>
                  <a:pt x="1" y="42307"/>
                </a:lnTo>
                <a:lnTo>
                  <a:pt x="17" y="43355"/>
                </a:lnTo>
                <a:lnTo>
                  <a:pt x="165" y="45418"/>
                </a:lnTo>
                <a:lnTo>
                  <a:pt x="427" y="47448"/>
                </a:lnTo>
                <a:lnTo>
                  <a:pt x="836" y="49462"/>
                </a:lnTo>
                <a:lnTo>
                  <a:pt x="1376" y="51426"/>
                </a:lnTo>
                <a:lnTo>
                  <a:pt x="2015" y="53358"/>
                </a:lnTo>
                <a:lnTo>
                  <a:pt x="2784" y="55258"/>
                </a:lnTo>
                <a:lnTo>
                  <a:pt x="3668" y="57108"/>
                </a:lnTo>
                <a:lnTo>
                  <a:pt x="4651" y="58925"/>
                </a:lnTo>
                <a:lnTo>
                  <a:pt x="5731" y="60693"/>
                </a:lnTo>
                <a:lnTo>
                  <a:pt x="6910" y="62412"/>
                </a:lnTo>
                <a:lnTo>
                  <a:pt x="8187" y="64066"/>
                </a:lnTo>
                <a:lnTo>
                  <a:pt x="9546" y="65687"/>
                </a:lnTo>
                <a:lnTo>
                  <a:pt x="10987" y="67242"/>
                </a:lnTo>
                <a:lnTo>
                  <a:pt x="12509" y="68732"/>
                </a:lnTo>
                <a:lnTo>
                  <a:pt x="14097" y="70173"/>
                </a:lnTo>
                <a:lnTo>
                  <a:pt x="15767" y="71532"/>
                </a:lnTo>
                <a:lnTo>
                  <a:pt x="17486" y="72842"/>
                </a:lnTo>
                <a:lnTo>
                  <a:pt x="19271" y="74069"/>
                </a:lnTo>
                <a:lnTo>
                  <a:pt x="21105" y="75232"/>
                </a:lnTo>
                <a:lnTo>
                  <a:pt x="22988" y="76329"/>
                </a:lnTo>
                <a:lnTo>
                  <a:pt x="24919" y="77344"/>
                </a:lnTo>
                <a:lnTo>
                  <a:pt x="26884" y="78277"/>
                </a:lnTo>
                <a:lnTo>
                  <a:pt x="28882" y="79129"/>
                </a:lnTo>
                <a:lnTo>
                  <a:pt x="30912" y="79882"/>
                </a:lnTo>
                <a:lnTo>
                  <a:pt x="32958" y="80569"/>
                </a:lnTo>
                <a:lnTo>
                  <a:pt x="35038" y="81159"/>
                </a:lnTo>
                <a:lnTo>
                  <a:pt x="37117" y="81650"/>
                </a:lnTo>
                <a:lnTo>
                  <a:pt x="39229" y="82059"/>
                </a:lnTo>
                <a:lnTo>
                  <a:pt x="41325" y="82370"/>
                </a:lnTo>
                <a:lnTo>
                  <a:pt x="43437" y="82567"/>
                </a:lnTo>
                <a:lnTo>
                  <a:pt x="45532" y="82681"/>
                </a:lnTo>
                <a:lnTo>
                  <a:pt x="47612" y="82681"/>
                </a:lnTo>
                <a:lnTo>
                  <a:pt x="49642" y="82567"/>
                </a:lnTo>
                <a:lnTo>
                  <a:pt x="51606" y="82370"/>
                </a:lnTo>
                <a:lnTo>
                  <a:pt x="53522" y="82059"/>
                </a:lnTo>
                <a:lnTo>
                  <a:pt x="55372" y="81650"/>
                </a:lnTo>
                <a:lnTo>
                  <a:pt x="57140" y="81159"/>
                </a:lnTo>
                <a:lnTo>
                  <a:pt x="58859" y="80569"/>
                </a:lnTo>
                <a:lnTo>
                  <a:pt x="60529" y="79882"/>
                </a:lnTo>
                <a:lnTo>
                  <a:pt x="62117" y="79129"/>
                </a:lnTo>
                <a:lnTo>
                  <a:pt x="63640" y="78277"/>
                </a:lnTo>
                <a:lnTo>
                  <a:pt x="65114" y="77344"/>
                </a:lnTo>
                <a:lnTo>
                  <a:pt x="66522" y="76329"/>
                </a:lnTo>
                <a:lnTo>
                  <a:pt x="67864" y="75232"/>
                </a:lnTo>
                <a:lnTo>
                  <a:pt x="69125" y="74069"/>
                </a:lnTo>
                <a:lnTo>
                  <a:pt x="70336" y="72842"/>
                </a:lnTo>
                <a:lnTo>
                  <a:pt x="71482" y="71532"/>
                </a:lnTo>
                <a:lnTo>
                  <a:pt x="72563" y="70173"/>
                </a:lnTo>
                <a:lnTo>
                  <a:pt x="73578" y="68732"/>
                </a:lnTo>
                <a:lnTo>
                  <a:pt x="74528" y="67242"/>
                </a:lnTo>
                <a:lnTo>
                  <a:pt x="75412" y="65687"/>
                </a:lnTo>
                <a:lnTo>
                  <a:pt x="76230" y="64066"/>
                </a:lnTo>
                <a:lnTo>
                  <a:pt x="76983" y="62412"/>
                </a:lnTo>
                <a:lnTo>
                  <a:pt x="77655" y="60693"/>
                </a:lnTo>
                <a:lnTo>
                  <a:pt x="78277" y="58925"/>
                </a:lnTo>
                <a:lnTo>
                  <a:pt x="79079" y="56191"/>
                </a:lnTo>
                <a:lnTo>
                  <a:pt x="79914" y="52409"/>
                </a:lnTo>
                <a:lnTo>
                  <a:pt x="80454" y="48463"/>
                </a:lnTo>
                <a:lnTo>
                  <a:pt x="80733" y="44386"/>
                </a:lnTo>
                <a:lnTo>
                  <a:pt x="80765" y="42307"/>
                </a:lnTo>
                <a:lnTo>
                  <a:pt x="80749" y="40228"/>
                </a:lnTo>
                <a:lnTo>
                  <a:pt x="80536" y="36102"/>
                </a:lnTo>
                <a:lnTo>
                  <a:pt x="80094" y="32091"/>
                </a:lnTo>
                <a:lnTo>
                  <a:pt x="79439" y="28178"/>
                </a:lnTo>
                <a:lnTo>
                  <a:pt x="78555" y="24428"/>
                </a:lnTo>
                <a:lnTo>
                  <a:pt x="77426" y="20826"/>
                </a:lnTo>
                <a:lnTo>
                  <a:pt x="76410" y="18272"/>
                </a:lnTo>
                <a:lnTo>
                  <a:pt x="75657" y="16635"/>
                </a:lnTo>
                <a:lnTo>
                  <a:pt x="74855" y="15047"/>
                </a:lnTo>
                <a:lnTo>
                  <a:pt x="73971" y="13524"/>
                </a:lnTo>
                <a:lnTo>
                  <a:pt x="73038" y="12067"/>
                </a:lnTo>
                <a:lnTo>
                  <a:pt x="72023" y="10676"/>
                </a:lnTo>
                <a:lnTo>
                  <a:pt x="70958" y="9349"/>
                </a:lnTo>
                <a:lnTo>
                  <a:pt x="69812" y="8105"/>
                </a:lnTo>
                <a:lnTo>
                  <a:pt x="68601" y="6926"/>
                </a:lnTo>
                <a:lnTo>
                  <a:pt x="67324" y="5829"/>
                </a:lnTo>
                <a:lnTo>
                  <a:pt x="65981" y="4814"/>
                </a:lnTo>
                <a:lnTo>
                  <a:pt x="64557" y="3897"/>
                </a:lnTo>
                <a:lnTo>
                  <a:pt x="63067" y="3062"/>
                </a:lnTo>
                <a:lnTo>
                  <a:pt x="61512" y="2326"/>
                </a:lnTo>
                <a:lnTo>
                  <a:pt x="59874" y="1671"/>
                </a:lnTo>
                <a:lnTo>
                  <a:pt x="58172" y="1131"/>
                </a:lnTo>
                <a:lnTo>
                  <a:pt x="56387" y="688"/>
                </a:lnTo>
                <a:lnTo>
                  <a:pt x="54521" y="345"/>
                </a:lnTo>
                <a:lnTo>
                  <a:pt x="52589" y="115"/>
                </a:lnTo>
                <a:lnTo>
                  <a:pt x="505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317266" y="4532404"/>
            <a:ext cx="428092" cy="368249"/>
          </a:xfrm>
          <a:custGeom>
            <a:rect b="b" l="l" r="r" t="t"/>
            <a:pathLst>
              <a:path extrusionOk="0" h="7249" w="8427">
                <a:moveTo>
                  <a:pt x="4235" y="1"/>
                </a:moveTo>
                <a:lnTo>
                  <a:pt x="3951" y="88"/>
                </a:lnTo>
                <a:lnTo>
                  <a:pt x="3842" y="219"/>
                </a:lnTo>
                <a:lnTo>
                  <a:pt x="3580" y="568"/>
                </a:lnTo>
                <a:lnTo>
                  <a:pt x="3209" y="1289"/>
                </a:lnTo>
                <a:lnTo>
                  <a:pt x="2969" y="2380"/>
                </a:lnTo>
                <a:lnTo>
                  <a:pt x="2969" y="3144"/>
                </a:lnTo>
                <a:lnTo>
                  <a:pt x="2773" y="2904"/>
                </a:lnTo>
                <a:lnTo>
                  <a:pt x="2314" y="2489"/>
                </a:lnTo>
                <a:lnTo>
                  <a:pt x="1768" y="2184"/>
                </a:lnTo>
                <a:lnTo>
                  <a:pt x="1157" y="2031"/>
                </a:lnTo>
                <a:lnTo>
                  <a:pt x="808" y="2009"/>
                </a:lnTo>
                <a:lnTo>
                  <a:pt x="633" y="2031"/>
                </a:lnTo>
                <a:lnTo>
                  <a:pt x="306" y="2184"/>
                </a:lnTo>
                <a:lnTo>
                  <a:pt x="87" y="2446"/>
                </a:lnTo>
                <a:lnTo>
                  <a:pt x="0" y="2795"/>
                </a:lnTo>
                <a:lnTo>
                  <a:pt x="44" y="2991"/>
                </a:lnTo>
                <a:lnTo>
                  <a:pt x="262" y="3646"/>
                </a:lnTo>
                <a:lnTo>
                  <a:pt x="917" y="4847"/>
                </a:lnTo>
                <a:lnTo>
                  <a:pt x="1812" y="5917"/>
                </a:lnTo>
                <a:lnTo>
                  <a:pt x="2882" y="6790"/>
                </a:lnTo>
                <a:lnTo>
                  <a:pt x="3449" y="7139"/>
                </a:lnTo>
                <a:lnTo>
                  <a:pt x="3646" y="7226"/>
                </a:lnTo>
                <a:lnTo>
                  <a:pt x="3995" y="7248"/>
                </a:lnTo>
                <a:lnTo>
                  <a:pt x="4148" y="7183"/>
                </a:lnTo>
                <a:lnTo>
                  <a:pt x="4344" y="7183"/>
                </a:lnTo>
                <a:lnTo>
                  <a:pt x="4541" y="7052"/>
                </a:lnTo>
                <a:lnTo>
                  <a:pt x="5152" y="6659"/>
                </a:lnTo>
                <a:lnTo>
                  <a:pt x="6549" y="5764"/>
                </a:lnTo>
                <a:lnTo>
                  <a:pt x="7466" y="4956"/>
                </a:lnTo>
                <a:lnTo>
                  <a:pt x="7968" y="4345"/>
                </a:lnTo>
                <a:lnTo>
                  <a:pt x="8296" y="3668"/>
                </a:lnTo>
                <a:lnTo>
                  <a:pt x="8427" y="2926"/>
                </a:lnTo>
                <a:lnTo>
                  <a:pt x="8405" y="2511"/>
                </a:lnTo>
                <a:lnTo>
                  <a:pt x="8317" y="2271"/>
                </a:lnTo>
                <a:lnTo>
                  <a:pt x="7903" y="1943"/>
                </a:lnTo>
                <a:lnTo>
                  <a:pt x="7663" y="1922"/>
                </a:lnTo>
                <a:lnTo>
                  <a:pt x="7073" y="2009"/>
                </a:lnTo>
                <a:lnTo>
                  <a:pt x="6069" y="2446"/>
                </a:lnTo>
                <a:lnTo>
                  <a:pt x="5632" y="2751"/>
                </a:lnTo>
                <a:lnTo>
                  <a:pt x="5676" y="2424"/>
                </a:lnTo>
                <a:lnTo>
                  <a:pt x="5676" y="1769"/>
                </a:lnTo>
                <a:lnTo>
                  <a:pt x="5523" y="1136"/>
                </a:lnTo>
                <a:lnTo>
                  <a:pt x="5196" y="524"/>
                </a:lnTo>
                <a:lnTo>
                  <a:pt x="4934" y="241"/>
                </a:lnTo>
                <a:lnTo>
                  <a:pt x="4825" y="132"/>
                </a:lnTo>
                <a:lnTo>
                  <a:pt x="4541" y="22"/>
                </a:lnTo>
                <a:lnTo>
                  <a:pt x="42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3513924" y="4856025"/>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2547088" y="4640447"/>
            <a:ext cx="343814" cy="296164"/>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0" y="4311887"/>
            <a:ext cx="256235" cy="220726"/>
          </a:xfrm>
          <a:custGeom>
            <a:rect b="b" l="l" r="r" t="t"/>
            <a:pathLst>
              <a:path extrusionOk="0" h="4345" w="5044">
                <a:moveTo>
                  <a:pt x="2424" y="0"/>
                </a:moveTo>
                <a:lnTo>
                  <a:pt x="2293" y="131"/>
                </a:lnTo>
                <a:lnTo>
                  <a:pt x="2118" y="350"/>
                </a:lnTo>
                <a:lnTo>
                  <a:pt x="1922" y="786"/>
                </a:lnTo>
                <a:lnTo>
                  <a:pt x="1769" y="1441"/>
                </a:lnTo>
                <a:lnTo>
                  <a:pt x="1769" y="1878"/>
                </a:lnTo>
                <a:lnTo>
                  <a:pt x="1529" y="1594"/>
                </a:lnTo>
                <a:lnTo>
                  <a:pt x="896" y="1223"/>
                </a:lnTo>
                <a:lnTo>
                  <a:pt x="481" y="1201"/>
                </a:lnTo>
                <a:lnTo>
                  <a:pt x="262" y="1223"/>
                </a:lnTo>
                <a:lnTo>
                  <a:pt x="0" y="1550"/>
                </a:lnTo>
                <a:lnTo>
                  <a:pt x="22" y="1769"/>
                </a:lnTo>
                <a:lnTo>
                  <a:pt x="153" y="2162"/>
                </a:lnTo>
                <a:lnTo>
                  <a:pt x="546" y="2860"/>
                </a:lnTo>
                <a:lnTo>
                  <a:pt x="1070" y="3493"/>
                </a:lnTo>
                <a:lnTo>
                  <a:pt x="1703" y="4039"/>
                </a:lnTo>
                <a:lnTo>
                  <a:pt x="2053" y="4257"/>
                </a:lnTo>
                <a:lnTo>
                  <a:pt x="2271" y="4345"/>
                </a:lnTo>
                <a:lnTo>
                  <a:pt x="2445" y="4279"/>
                </a:lnTo>
                <a:lnTo>
                  <a:pt x="2576" y="4257"/>
                </a:lnTo>
                <a:lnTo>
                  <a:pt x="2686" y="4192"/>
                </a:lnTo>
                <a:lnTo>
                  <a:pt x="3493" y="3712"/>
                </a:lnTo>
                <a:lnTo>
                  <a:pt x="4629" y="2773"/>
                </a:lnTo>
                <a:lnTo>
                  <a:pt x="4956" y="2183"/>
                </a:lnTo>
                <a:lnTo>
                  <a:pt x="5043" y="1747"/>
                </a:lnTo>
                <a:lnTo>
                  <a:pt x="5021" y="1507"/>
                </a:lnTo>
                <a:lnTo>
                  <a:pt x="4978" y="1354"/>
                </a:lnTo>
                <a:lnTo>
                  <a:pt x="4716" y="1157"/>
                </a:lnTo>
                <a:lnTo>
                  <a:pt x="4585" y="1136"/>
                </a:lnTo>
                <a:lnTo>
                  <a:pt x="4236" y="1201"/>
                </a:lnTo>
                <a:lnTo>
                  <a:pt x="3624" y="1441"/>
                </a:lnTo>
                <a:lnTo>
                  <a:pt x="3384" y="1638"/>
                </a:lnTo>
                <a:lnTo>
                  <a:pt x="3428" y="1245"/>
                </a:lnTo>
                <a:lnTo>
                  <a:pt x="3319" y="677"/>
                </a:lnTo>
                <a:lnTo>
                  <a:pt x="3100" y="306"/>
                </a:lnTo>
                <a:lnTo>
                  <a:pt x="2948" y="131"/>
                </a:lnTo>
                <a:lnTo>
                  <a:pt x="2795" y="22"/>
                </a:lnTo>
                <a:lnTo>
                  <a:pt x="242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5378416" y="4771666"/>
            <a:ext cx="428092" cy="368249"/>
          </a:xfrm>
          <a:custGeom>
            <a:rect b="b" l="l" r="r" t="t"/>
            <a:pathLst>
              <a:path extrusionOk="0" h="7249" w="8427">
                <a:moveTo>
                  <a:pt x="4235" y="1"/>
                </a:moveTo>
                <a:lnTo>
                  <a:pt x="3951" y="88"/>
                </a:lnTo>
                <a:lnTo>
                  <a:pt x="3842" y="219"/>
                </a:lnTo>
                <a:lnTo>
                  <a:pt x="3580" y="568"/>
                </a:lnTo>
                <a:lnTo>
                  <a:pt x="3209" y="1289"/>
                </a:lnTo>
                <a:lnTo>
                  <a:pt x="2969" y="2380"/>
                </a:lnTo>
                <a:lnTo>
                  <a:pt x="2969" y="3144"/>
                </a:lnTo>
                <a:lnTo>
                  <a:pt x="2773" y="2904"/>
                </a:lnTo>
                <a:lnTo>
                  <a:pt x="2314" y="2489"/>
                </a:lnTo>
                <a:lnTo>
                  <a:pt x="1768" y="2184"/>
                </a:lnTo>
                <a:lnTo>
                  <a:pt x="1157" y="2031"/>
                </a:lnTo>
                <a:lnTo>
                  <a:pt x="808" y="2009"/>
                </a:lnTo>
                <a:lnTo>
                  <a:pt x="633" y="2031"/>
                </a:lnTo>
                <a:lnTo>
                  <a:pt x="306" y="2184"/>
                </a:lnTo>
                <a:lnTo>
                  <a:pt x="87" y="2446"/>
                </a:lnTo>
                <a:lnTo>
                  <a:pt x="0" y="2795"/>
                </a:lnTo>
                <a:lnTo>
                  <a:pt x="44" y="2991"/>
                </a:lnTo>
                <a:lnTo>
                  <a:pt x="262" y="3646"/>
                </a:lnTo>
                <a:lnTo>
                  <a:pt x="917" y="4847"/>
                </a:lnTo>
                <a:lnTo>
                  <a:pt x="1812" y="5917"/>
                </a:lnTo>
                <a:lnTo>
                  <a:pt x="2882" y="6790"/>
                </a:lnTo>
                <a:lnTo>
                  <a:pt x="3449" y="7139"/>
                </a:lnTo>
                <a:lnTo>
                  <a:pt x="3646" y="7226"/>
                </a:lnTo>
                <a:lnTo>
                  <a:pt x="3995" y="7248"/>
                </a:lnTo>
                <a:lnTo>
                  <a:pt x="4148" y="7183"/>
                </a:lnTo>
                <a:lnTo>
                  <a:pt x="4344" y="7183"/>
                </a:lnTo>
                <a:lnTo>
                  <a:pt x="4541" y="7052"/>
                </a:lnTo>
                <a:lnTo>
                  <a:pt x="5152" y="6659"/>
                </a:lnTo>
                <a:lnTo>
                  <a:pt x="6549" y="5764"/>
                </a:lnTo>
                <a:lnTo>
                  <a:pt x="7466" y="4956"/>
                </a:lnTo>
                <a:lnTo>
                  <a:pt x="7968" y="4345"/>
                </a:lnTo>
                <a:lnTo>
                  <a:pt x="8296" y="3668"/>
                </a:lnTo>
                <a:lnTo>
                  <a:pt x="8427" y="2926"/>
                </a:lnTo>
                <a:lnTo>
                  <a:pt x="8405" y="2511"/>
                </a:lnTo>
                <a:lnTo>
                  <a:pt x="8317" y="2271"/>
                </a:lnTo>
                <a:lnTo>
                  <a:pt x="7903" y="1943"/>
                </a:lnTo>
                <a:lnTo>
                  <a:pt x="7663" y="1922"/>
                </a:lnTo>
                <a:lnTo>
                  <a:pt x="7073" y="2009"/>
                </a:lnTo>
                <a:lnTo>
                  <a:pt x="6069" y="2446"/>
                </a:lnTo>
                <a:lnTo>
                  <a:pt x="5632" y="2751"/>
                </a:lnTo>
                <a:lnTo>
                  <a:pt x="5676" y="2424"/>
                </a:lnTo>
                <a:lnTo>
                  <a:pt x="5676" y="1769"/>
                </a:lnTo>
                <a:lnTo>
                  <a:pt x="5523" y="1136"/>
                </a:lnTo>
                <a:lnTo>
                  <a:pt x="5196" y="524"/>
                </a:lnTo>
                <a:lnTo>
                  <a:pt x="4934" y="241"/>
                </a:lnTo>
                <a:lnTo>
                  <a:pt x="4825" y="132"/>
                </a:lnTo>
                <a:lnTo>
                  <a:pt x="4541" y="22"/>
                </a:lnTo>
                <a:lnTo>
                  <a:pt x="42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7283338" y="4818310"/>
            <a:ext cx="343814" cy="296164"/>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6462762" y="4678163"/>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rgbClr val="7F6000"/>
        </a:solidFill>
      </p:bgPr>
    </p:bg>
    <p:spTree>
      <p:nvGrpSpPr>
        <p:cNvPr id="86" name="Shape 86"/>
        <p:cNvGrpSpPr/>
        <p:nvPr/>
      </p:nvGrpSpPr>
      <p:grpSpPr>
        <a:xfrm>
          <a:off x="0" y="0"/>
          <a:ext cx="0" cy="0"/>
          <a:chOff x="0" y="0"/>
          <a:chExt cx="0" cy="0"/>
        </a:xfrm>
      </p:grpSpPr>
      <p:sp>
        <p:nvSpPr>
          <p:cNvPr id="87" name="Google Shape;87;p11"/>
          <p:cNvSpPr txBox="1"/>
          <p:nvPr>
            <p:ph hasCustomPrompt="1" type="title"/>
          </p:nvPr>
        </p:nvSpPr>
        <p:spPr>
          <a:xfrm>
            <a:off x="3165000" y="722538"/>
            <a:ext cx="5259000" cy="1319400"/>
          </a:xfrm>
          <a:prstGeom prst="rect">
            <a:avLst/>
          </a:prstGeom>
        </p:spPr>
        <p:txBody>
          <a:bodyPr anchorCtr="0" anchor="ctr" bIns="91425" lIns="91425" spcFirstLastPara="1" rIns="91425" wrap="square" tIns="91425">
            <a:normAutofit/>
          </a:bodyPr>
          <a:lstStyle>
            <a:lvl1pPr lvl="0" algn="r">
              <a:spcBef>
                <a:spcPts val="0"/>
              </a:spcBef>
              <a:spcAft>
                <a:spcPts val="0"/>
              </a:spcAft>
              <a:buClr>
                <a:schemeClr val="lt1"/>
              </a:buClr>
              <a:buSzPts val="12000"/>
              <a:buNone/>
              <a:defRPr sz="9600">
                <a:solidFill>
                  <a:schemeClr val="lt1"/>
                </a:solidFill>
              </a:defRPr>
            </a:lvl1pPr>
            <a:lvl2pPr lvl="1" algn="ctr">
              <a:spcBef>
                <a:spcPts val="0"/>
              </a:spcBef>
              <a:spcAft>
                <a:spcPts val="0"/>
              </a:spcAft>
              <a:buClr>
                <a:schemeClr val="lt1"/>
              </a:buClr>
              <a:buSzPts val="12000"/>
              <a:buNone/>
              <a:defRPr sz="12000">
                <a:solidFill>
                  <a:schemeClr val="lt1"/>
                </a:solidFill>
              </a:defRPr>
            </a:lvl2pPr>
            <a:lvl3pPr lvl="2" algn="ctr">
              <a:spcBef>
                <a:spcPts val="0"/>
              </a:spcBef>
              <a:spcAft>
                <a:spcPts val="0"/>
              </a:spcAft>
              <a:buClr>
                <a:schemeClr val="lt1"/>
              </a:buClr>
              <a:buSzPts val="12000"/>
              <a:buNone/>
              <a:defRPr sz="12000">
                <a:solidFill>
                  <a:schemeClr val="lt1"/>
                </a:solidFill>
              </a:defRPr>
            </a:lvl3pPr>
            <a:lvl4pPr lvl="3" algn="ctr">
              <a:spcBef>
                <a:spcPts val="0"/>
              </a:spcBef>
              <a:spcAft>
                <a:spcPts val="0"/>
              </a:spcAft>
              <a:buClr>
                <a:schemeClr val="lt1"/>
              </a:buClr>
              <a:buSzPts val="12000"/>
              <a:buNone/>
              <a:defRPr sz="12000">
                <a:solidFill>
                  <a:schemeClr val="lt1"/>
                </a:solidFill>
              </a:defRPr>
            </a:lvl4pPr>
            <a:lvl5pPr lvl="4" algn="ctr">
              <a:spcBef>
                <a:spcPts val="0"/>
              </a:spcBef>
              <a:spcAft>
                <a:spcPts val="0"/>
              </a:spcAft>
              <a:buClr>
                <a:schemeClr val="lt1"/>
              </a:buClr>
              <a:buSzPts val="12000"/>
              <a:buNone/>
              <a:defRPr sz="12000">
                <a:solidFill>
                  <a:schemeClr val="lt1"/>
                </a:solidFill>
              </a:defRPr>
            </a:lvl5pPr>
            <a:lvl6pPr lvl="5" algn="ctr">
              <a:spcBef>
                <a:spcPts val="0"/>
              </a:spcBef>
              <a:spcAft>
                <a:spcPts val="0"/>
              </a:spcAft>
              <a:buClr>
                <a:schemeClr val="lt1"/>
              </a:buClr>
              <a:buSzPts val="12000"/>
              <a:buNone/>
              <a:defRPr sz="12000">
                <a:solidFill>
                  <a:schemeClr val="lt1"/>
                </a:solidFill>
              </a:defRPr>
            </a:lvl6pPr>
            <a:lvl7pPr lvl="6" algn="ctr">
              <a:spcBef>
                <a:spcPts val="0"/>
              </a:spcBef>
              <a:spcAft>
                <a:spcPts val="0"/>
              </a:spcAft>
              <a:buClr>
                <a:schemeClr val="lt1"/>
              </a:buClr>
              <a:buSzPts val="12000"/>
              <a:buNone/>
              <a:defRPr sz="12000">
                <a:solidFill>
                  <a:schemeClr val="lt1"/>
                </a:solidFill>
              </a:defRPr>
            </a:lvl7pPr>
            <a:lvl8pPr lvl="7" algn="ctr">
              <a:spcBef>
                <a:spcPts val="0"/>
              </a:spcBef>
              <a:spcAft>
                <a:spcPts val="0"/>
              </a:spcAft>
              <a:buClr>
                <a:schemeClr val="lt1"/>
              </a:buClr>
              <a:buSzPts val="12000"/>
              <a:buNone/>
              <a:defRPr sz="12000">
                <a:solidFill>
                  <a:schemeClr val="lt1"/>
                </a:solidFill>
              </a:defRPr>
            </a:lvl8pPr>
            <a:lvl9pPr lvl="8" algn="ctr">
              <a:spcBef>
                <a:spcPts val="0"/>
              </a:spcBef>
              <a:spcAft>
                <a:spcPts val="0"/>
              </a:spcAft>
              <a:buClr>
                <a:schemeClr val="lt1"/>
              </a:buClr>
              <a:buSzPts val="12000"/>
              <a:buNone/>
              <a:defRPr sz="12000">
                <a:solidFill>
                  <a:schemeClr val="lt1"/>
                </a:solidFill>
              </a:defRPr>
            </a:lvl9pPr>
          </a:lstStyle>
          <a:p>
            <a:r>
              <a:t>xx%</a:t>
            </a:r>
          </a:p>
        </p:txBody>
      </p:sp>
      <p:sp>
        <p:nvSpPr>
          <p:cNvPr id="88" name="Google Shape;88;p11"/>
          <p:cNvSpPr txBox="1"/>
          <p:nvPr>
            <p:ph idx="1" type="subTitle"/>
          </p:nvPr>
        </p:nvSpPr>
        <p:spPr>
          <a:xfrm>
            <a:off x="3165000" y="2041938"/>
            <a:ext cx="5259000" cy="529800"/>
          </a:xfrm>
          <a:prstGeom prst="rect">
            <a:avLst/>
          </a:prstGeom>
        </p:spPr>
        <p:txBody>
          <a:bodyPr anchorCtr="0" anchor="t" bIns="91425" lIns="91425" spcFirstLastPara="1" rIns="91425" wrap="square" tIns="91425">
            <a:normAutofit/>
          </a:bodyPr>
          <a:lstStyle>
            <a:lvl1pPr lvl="0" algn="r">
              <a:spcBef>
                <a:spcPts val="0"/>
              </a:spcBef>
              <a:spcAft>
                <a:spcPts val="0"/>
              </a:spcAft>
              <a:buClr>
                <a:schemeClr val="lt1"/>
              </a:buClr>
              <a:buSzPts val="1800"/>
              <a:buNone/>
              <a:defRPr sz="1400">
                <a:solidFill>
                  <a:schemeClr val="lt1"/>
                </a:solidFill>
              </a:defRPr>
            </a:lvl1pPr>
            <a:lvl2pPr lvl="1" algn="ctr">
              <a:spcBef>
                <a:spcPts val="0"/>
              </a:spcBef>
              <a:spcAft>
                <a:spcPts val="0"/>
              </a:spcAft>
              <a:buClr>
                <a:schemeClr val="lt1"/>
              </a:buClr>
              <a:buSzPts val="1400"/>
              <a:buNone/>
              <a:defRPr>
                <a:solidFill>
                  <a:schemeClr val="lt1"/>
                </a:solidFill>
              </a:defRPr>
            </a:lvl2pPr>
            <a:lvl3pPr lvl="2" algn="ctr">
              <a:spcBef>
                <a:spcPts val="0"/>
              </a:spcBef>
              <a:spcAft>
                <a:spcPts val="0"/>
              </a:spcAft>
              <a:buClr>
                <a:schemeClr val="lt1"/>
              </a:buClr>
              <a:buSzPts val="1400"/>
              <a:buNone/>
              <a:defRPr>
                <a:solidFill>
                  <a:schemeClr val="lt1"/>
                </a:solidFill>
              </a:defRPr>
            </a:lvl3pPr>
            <a:lvl4pPr lvl="3" algn="ctr">
              <a:spcBef>
                <a:spcPts val="0"/>
              </a:spcBef>
              <a:spcAft>
                <a:spcPts val="0"/>
              </a:spcAft>
              <a:buClr>
                <a:schemeClr val="lt1"/>
              </a:buClr>
              <a:buSzPts val="1400"/>
              <a:buNone/>
              <a:defRPr>
                <a:solidFill>
                  <a:schemeClr val="lt1"/>
                </a:solidFill>
              </a:defRPr>
            </a:lvl4pPr>
            <a:lvl5pPr lvl="4" algn="ctr">
              <a:spcBef>
                <a:spcPts val="0"/>
              </a:spcBef>
              <a:spcAft>
                <a:spcPts val="0"/>
              </a:spcAft>
              <a:buClr>
                <a:schemeClr val="lt1"/>
              </a:buClr>
              <a:buSzPts val="1400"/>
              <a:buNone/>
              <a:defRPr>
                <a:solidFill>
                  <a:schemeClr val="lt1"/>
                </a:solidFill>
              </a:defRPr>
            </a:lvl5pPr>
            <a:lvl6pPr lvl="5" algn="ctr">
              <a:spcBef>
                <a:spcPts val="0"/>
              </a:spcBef>
              <a:spcAft>
                <a:spcPts val="0"/>
              </a:spcAft>
              <a:buClr>
                <a:schemeClr val="lt1"/>
              </a:buClr>
              <a:buSzPts val="1400"/>
              <a:buNone/>
              <a:defRPr>
                <a:solidFill>
                  <a:schemeClr val="lt1"/>
                </a:solidFill>
              </a:defRPr>
            </a:lvl6pPr>
            <a:lvl7pPr lvl="6" algn="ctr">
              <a:spcBef>
                <a:spcPts val="0"/>
              </a:spcBef>
              <a:spcAft>
                <a:spcPts val="0"/>
              </a:spcAft>
              <a:buClr>
                <a:schemeClr val="lt1"/>
              </a:buClr>
              <a:buSzPts val="1400"/>
              <a:buNone/>
              <a:defRPr>
                <a:solidFill>
                  <a:schemeClr val="lt1"/>
                </a:solidFill>
              </a:defRPr>
            </a:lvl7pPr>
            <a:lvl8pPr lvl="7" algn="ctr">
              <a:spcBef>
                <a:spcPts val="0"/>
              </a:spcBef>
              <a:spcAft>
                <a:spcPts val="0"/>
              </a:spcAft>
              <a:buClr>
                <a:schemeClr val="lt1"/>
              </a:buClr>
              <a:buSzPts val="1400"/>
              <a:buNone/>
              <a:defRPr>
                <a:solidFill>
                  <a:schemeClr val="lt1"/>
                </a:solidFill>
              </a:defRPr>
            </a:lvl8pPr>
            <a:lvl9pPr lvl="8" algn="ctr">
              <a:spcBef>
                <a:spcPts val="0"/>
              </a:spcBef>
              <a:spcAft>
                <a:spcPts val="0"/>
              </a:spcAft>
              <a:buClr>
                <a:schemeClr val="lt1"/>
              </a:buClr>
              <a:buSzPts val="1400"/>
              <a:buNone/>
              <a:defRPr>
                <a:solidFill>
                  <a:schemeClr val="lt1"/>
                </a:solidFill>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89" name="Shape 8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90" name="Shape 90"/>
        <p:cNvGrpSpPr/>
        <p:nvPr/>
      </p:nvGrpSpPr>
      <p:grpSpPr>
        <a:xfrm>
          <a:off x="0" y="0"/>
          <a:ext cx="0" cy="0"/>
          <a:chOff x="0" y="0"/>
          <a:chExt cx="0" cy="0"/>
        </a:xfrm>
      </p:grpSpPr>
      <p:sp>
        <p:nvSpPr>
          <p:cNvPr id="91" name="Google Shape;91;p13"/>
          <p:cNvSpPr txBox="1"/>
          <p:nvPr>
            <p:ph hasCustomPrompt="1" type="title"/>
          </p:nvPr>
        </p:nvSpPr>
        <p:spPr>
          <a:xfrm>
            <a:off x="1497900" y="1241350"/>
            <a:ext cx="760800" cy="6696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5000"/>
              <a:buNone/>
              <a:defRPr sz="3600">
                <a:solidFill>
                  <a:schemeClr val="accent1"/>
                </a:solidFill>
              </a:defRPr>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92" name="Google Shape;92;p13"/>
          <p:cNvSpPr txBox="1"/>
          <p:nvPr>
            <p:ph idx="1" type="subTitle"/>
          </p:nvPr>
        </p:nvSpPr>
        <p:spPr>
          <a:xfrm>
            <a:off x="720000" y="1910950"/>
            <a:ext cx="2316600" cy="3474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Font typeface="Luckiest Guy"/>
              <a:buNone/>
              <a:defRPr sz="2400">
                <a:solidFill>
                  <a:schemeClr val="accent1"/>
                </a:solidFill>
                <a:latin typeface="Sue Ellen Francisco"/>
                <a:ea typeface="Sue Ellen Francisco"/>
                <a:cs typeface="Sue Ellen Francisco"/>
                <a:sym typeface="Sue Ellen Francisco"/>
              </a:defRPr>
            </a:lvl1pPr>
            <a:lvl2pPr lvl="1" rtl="0" algn="ctr">
              <a:lnSpc>
                <a:spcPct val="100000"/>
              </a:lnSpc>
              <a:spcBef>
                <a:spcPts val="0"/>
              </a:spcBef>
              <a:spcAft>
                <a:spcPts val="0"/>
              </a:spcAft>
              <a:buSzPts val="1400"/>
              <a:buFont typeface="Luckiest Guy"/>
              <a:buNone/>
              <a:defRPr>
                <a:latin typeface="Luckiest Guy"/>
                <a:ea typeface="Luckiest Guy"/>
                <a:cs typeface="Luckiest Guy"/>
                <a:sym typeface="Luckiest Guy"/>
              </a:defRPr>
            </a:lvl2pPr>
            <a:lvl3pPr lvl="2" rtl="0" algn="ctr">
              <a:lnSpc>
                <a:spcPct val="100000"/>
              </a:lnSpc>
              <a:spcBef>
                <a:spcPts val="0"/>
              </a:spcBef>
              <a:spcAft>
                <a:spcPts val="0"/>
              </a:spcAft>
              <a:buSzPts val="1400"/>
              <a:buFont typeface="Luckiest Guy"/>
              <a:buNone/>
              <a:defRPr>
                <a:latin typeface="Luckiest Guy"/>
                <a:ea typeface="Luckiest Guy"/>
                <a:cs typeface="Luckiest Guy"/>
                <a:sym typeface="Luckiest Guy"/>
              </a:defRPr>
            </a:lvl3pPr>
            <a:lvl4pPr lvl="3" rtl="0" algn="ctr">
              <a:lnSpc>
                <a:spcPct val="100000"/>
              </a:lnSpc>
              <a:spcBef>
                <a:spcPts val="0"/>
              </a:spcBef>
              <a:spcAft>
                <a:spcPts val="0"/>
              </a:spcAft>
              <a:buSzPts val="1400"/>
              <a:buFont typeface="Luckiest Guy"/>
              <a:buNone/>
              <a:defRPr>
                <a:latin typeface="Luckiest Guy"/>
                <a:ea typeface="Luckiest Guy"/>
                <a:cs typeface="Luckiest Guy"/>
                <a:sym typeface="Luckiest Guy"/>
              </a:defRPr>
            </a:lvl4pPr>
            <a:lvl5pPr lvl="4" rtl="0" algn="ctr">
              <a:lnSpc>
                <a:spcPct val="100000"/>
              </a:lnSpc>
              <a:spcBef>
                <a:spcPts val="0"/>
              </a:spcBef>
              <a:spcAft>
                <a:spcPts val="0"/>
              </a:spcAft>
              <a:buSzPts val="1400"/>
              <a:buFont typeface="Luckiest Guy"/>
              <a:buNone/>
              <a:defRPr>
                <a:latin typeface="Luckiest Guy"/>
                <a:ea typeface="Luckiest Guy"/>
                <a:cs typeface="Luckiest Guy"/>
                <a:sym typeface="Luckiest Guy"/>
              </a:defRPr>
            </a:lvl5pPr>
            <a:lvl6pPr lvl="5" rtl="0" algn="ctr">
              <a:lnSpc>
                <a:spcPct val="100000"/>
              </a:lnSpc>
              <a:spcBef>
                <a:spcPts val="0"/>
              </a:spcBef>
              <a:spcAft>
                <a:spcPts val="0"/>
              </a:spcAft>
              <a:buSzPts val="1400"/>
              <a:buFont typeface="Luckiest Guy"/>
              <a:buNone/>
              <a:defRPr>
                <a:latin typeface="Luckiest Guy"/>
                <a:ea typeface="Luckiest Guy"/>
                <a:cs typeface="Luckiest Guy"/>
                <a:sym typeface="Luckiest Guy"/>
              </a:defRPr>
            </a:lvl6pPr>
            <a:lvl7pPr lvl="6" rtl="0" algn="ctr">
              <a:lnSpc>
                <a:spcPct val="100000"/>
              </a:lnSpc>
              <a:spcBef>
                <a:spcPts val="0"/>
              </a:spcBef>
              <a:spcAft>
                <a:spcPts val="0"/>
              </a:spcAft>
              <a:buSzPts val="1400"/>
              <a:buFont typeface="Luckiest Guy"/>
              <a:buNone/>
              <a:defRPr>
                <a:latin typeface="Luckiest Guy"/>
                <a:ea typeface="Luckiest Guy"/>
                <a:cs typeface="Luckiest Guy"/>
                <a:sym typeface="Luckiest Guy"/>
              </a:defRPr>
            </a:lvl7pPr>
            <a:lvl8pPr lvl="7" rtl="0" algn="ctr">
              <a:lnSpc>
                <a:spcPct val="100000"/>
              </a:lnSpc>
              <a:spcBef>
                <a:spcPts val="0"/>
              </a:spcBef>
              <a:spcAft>
                <a:spcPts val="0"/>
              </a:spcAft>
              <a:buSzPts val="1400"/>
              <a:buFont typeface="Luckiest Guy"/>
              <a:buNone/>
              <a:defRPr>
                <a:latin typeface="Luckiest Guy"/>
                <a:ea typeface="Luckiest Guy"/>
                <a:cs typeface="Luckiest Guy"/>
                <a:sym typeface="Luckiest Guy"/>
              </a:defRPr>
            </a:lvl8pPr>
            <a:lvl9pPr lvl="8" rtl="0" algn="ctr">
              <a:lnSpc>
                <a:spcPct val="100000"/>
              </a:lnSpc>
              <a:spcBef>
                <a:spcPts val="0"/>
              </a:spcBef>
              <a:spcAft>
                <a:spcPts val="0"/>
              </a:spcAft>
              <a:buSzPts val="1400"/>
              <a:buFont typeface="Luckiest Guy"/>
              <a:buNone/>
              <a:defRPr>
                <a:latin typeface="Luckiest Guy"/>
                <a:ea typeface="Luckiest Guy"/>
                <a:cs typeface="Luckiest Guy"/>
                <a:sym typeface="Luckiest Guy"/>
              </a:defRPr>
            </a:lvl9pPr>
          </a:lstStyle>
          <a:p/>
        </p:txBody>
      </p:sp>
      <p:sp>
        <p:nvSpPr>
          <p:cNvPr id="93" name="Google Shape;93;p13"/>
          <p:cNvSpPr txBox="1"/>
          <p:nvPr>
            <p:ph idx="2" type="subTitle"/>
          </p:nvPr>
        </p:nvSpPr>
        <p:spPr>
          <a:xfrm>
            <a:off x="720001" y="2258350"/>
            <a:ext cx="2316600" cy="5109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4" name="Google Shape;94;p13"/>
          <p:cNvSpPr txBox="1"/>
          <p:nvPr>
            <p:ph hasCustomPrompt="1" idx="3" type="title"/>
          </p:nvPr>
        </p:nvSpPr>
        <p:spPr>
          <a:xfrm>
            <a:off x="3294767" y="2891400"/>
            <a:ext cx="760800" cy="6696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5000"/>
              <a:buNone/>
              <a:defRPr sz="3600">
                <a:solidFill>
                  <a:schemeClr val="accent1"/>
                </a:solidFill>
              </a:defRPr>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95" name="Google Shape;95;p13"/>
          <p:cNvSpPr txBox="1"/>
          <p:nvPr>
            <p:ph idx="4" type="subTitle"/>
          </p:nvPr>
        </p:nvSpPr>
        <p:spPr>
          <a:xfrm>
            <a:off x="2516883" y="3561000"/>
            <a:ext cx="2316600" cy="347400"/>
          </a:xfrm>
          <a:prstGeom prst="rect">
            <a:avLst/>
          </a:prstGeom>
        </p:spPr>
        <p:txBody>
          <a:bodyPr anchorCtr="0" anchor="ctr" bIns="91425" lIns="91425" spcFirstLastPara="1" rIns="91425" wrap="square" tIns="91425">
            <a:normAutofit/>
          </a:bodyPr>
          <a:lstStyle>
            <a:lvl1pPr lvl="0" rtl="0" algn="ctr">
              <a:lnSpc>
                <a:spcPct val="80000"/>
              </a:lnSpc>
              <a:spcBef>
                <a:spcPts val="0"/>
              </a:spcBef>
              <a:spcAft>
                <a:spcPts val="0"/>
              </a:spcAft>
              <a:buSzPts val="1800"/>
              <a:buFont typeface="Luckiest Guy"/>
              <a:buNone/>
              <a:defRPr sz="2400">
                <a:solidFill>
                  <a:schemeClr val="accent1"/>
                </a:solidFill>
                <a:latin typeface="Sue Ellen Francisco"/>
                <a:ea typeface="Sue Ellen Francisco"/>
                <a:cs typeface="Sue Ellen Francisco"/>
                <a:sym typeface="Sue Ellen Francisco"/>
              </a:defRPr>
            </a:lvl1pPr>
            <a:lvl2pPr lvl="1" rtl="0" algn="ctr">
              <a:lnSpc>
                <a:spcPct val="100000"/>
              </a:lnSpc>
              <a:spcBef>
                <a:spcPts val="0"/>
              </a:spcBef>
              <a:spcAft>
                <a:spcPts val="0"/>
              </a:spcAft>
              <a:buSzPts val="1400"/>
              <a:buFont typeface="Luckiest Guy"/>
              <a:buNone/>
              <a:defRPr>
                <a:latin typeface="Luckiest Guy"/>
                <a:ea typeface="Luckiest Guy"/>
                <a:cs typeface="Luckiest Guy"/>
                <a:sym typeface="Luckiest Guy"/>
              </a:defRPr>
            </a:lvl2pPr>
            <a:lvl3pPr lvl="2" rtl="0" algn="ctr">
              <a:lnSpc>
                <a:spcPct val="100000"/>
              </a:lnSpc>
              <a:spcBef>
                <a:spcPts val="0"/>
              </a:spcBef>
              <a:spcAft>
                <a:spcPts val="0"/>
              </a:spcAft>
              <a:buSzPts val="1400"/>
              <a:buFont typeface="Luckiest Guy"/>
              <a:buNone/>
              <a:defRPr>
                <a:latin typeface="Luckiest Guy"/>
                <a:ea typeface="Luckiest Guy"/>
                <a:cs typeface="Luckiest Guy"/>
                <a:sym typeface="Luckiest Guy"/>
              </a:defRPr>
            </a:lvl3pPr>
            <a:lvl4pPr lvl="3" rtl="0" algn="ctr">
              <a:lnSpc>
                <a:spcPct val="100000"/>
              </a:lnSpc>
              <a:spcBef>
                <a:spcPts val="0"/>
              </a:spcBef>
              <a:spcAft>
                <a:spcPts val="0"/>
              </a:spcAft>
              <a:buSzPts val="1400"/>
              <a:buFont typeface="Luckiest Guy"/>
              <a:buNone/>
              <a:defRPr>
                <a:latin typeface="Luckiest Guy"/>
                <a:ea typeface="Luckiest Guy"/>
                <a:cs typeface="Luckiest Guy"/>
                <a:sym typeface="Luckiest Guy"/>
              </a:defRPr>
            </a:lvl4pPr>
            <a:lvl5pPr lvl="4" rtl="0" algn="ctr">
              <a:lnSpc>
                <a:spcPct val="100000"/>
              </a:lnSpc>
              <a:spcBef>
                <a:spcPts val="0"/>
              </a:spcBef>
              <a:spcAft>
                <a:spcPts val="0"/>
              </a:spcAft>
              <a:buSzPts val="1400"/>
              <a:buFont typeface="Luckiest Guy"/>
              <a:buNone/>
              <a:defRPr>
                <a:latin typeface="Luckiest Guy"/>
                <a:ea typeface="Luckiest Guy"/>
                <a:cs typeface="Luckiest Guy"/>
                <a:sym typeface="Luckiest Guy"/>
              </a:defRPr>
            </a:lvl5pPr>
            <a:lvl6pPr lvl="5" rtl="0" algn="ctr">
              <a:lnSpc>
                <a:spcPct val="100000"/>
              </a:lnSpc>
              <a:spcBef>
                <a:spcPts val="0"/>
              </a:spcBef>
              <a:spcAft>
                <a:spcPts val="0"/>
              </a:spcAft>
              <a:buSzPts val="1400"/>
              <a:buFont typeface="Luckiest Guy"/>
              <a:buNone/>
              <a:defRPr>
                <a:latin typeface="Luckiest Guy"/>
                <a:ea typeface="Luckiest Guy"/>
                <a:cs typeface="Luckiest Guy"/>
                <a:sym typeface="Luckiest Guy"/>
              </a:defRPr>
            </a:lvl6pPr>
            <a:lvl7pPr lvl="6" rtl="0" algn="ctr">
              <a:lnSpc>
                <a:spcPct val="100000"/>
              </a:lnSpc>
              <a:spcBef>
                <a:spcPts val="0"/>
              </a:spcBef>
              <a:spcAft>
                <a:spcPts val="0"/>
              </a:spcAft>
              <a:buSzPts val="1400"/>
              <a:buFont typeface="Luckiest Guy"/>
              <a:buNone/>
              <a:defRPr>
                <a:latin typeface="Luckiest Guy"/>
                <a:ea typeface="Luckiest Guy"/>
                <a:cs typeface="Luckiest Guy"/>
                <a:sym typeface="Luckiest Guy"/>
              </a:defRPr>
            </a:lvl7pPr>
            <a:lvl8pPr lvl="7" rtl="0" algn="ctr">
              <a:lnSpc>
                <a:spcPct val="100000"/>
              </a:lnSpc>
              <a:spcBef>
                <a:spcPts val="0"/>
              </a:spcBef>
              <a:spcAft>
                <a:spcPts val="0"/>
              </a:spcAft>
              <a:buSzPts val="1400"/>
              <a:buFont typeface="Luckiest Guy"/>
              <a:buNone/>
              <a:defRPr>
                <a:latin typeface="Luckiest Guy"/>
                <a:ea typeface="Luckiest Guy"/>
                <a:cs typeface="Luckiest Guy"/>
                <a:sym typeface="Luckiest Guy"/>
              </a:defRPr>
            </a:lvl8pPr>
            <a:lvl9pPr lvl="8" rtl="0" algn="ctr">
              <a:lnSpc>
                <a:spcPct val="100000"/>
              </a:lnSpc>
              <a:spcBef>
                <a:spcPts val="0"/>
              </a:spcBef>
              <a:spcAft>
                <a:spcPts val="0"/>
              </a:spcAft>
              <a:buSzPts val="1400"/>
              <a:buFont typeface="Luckiest Guy"/>
              <a:buNone/>
              <a:defRPr>
                <a:latin typeface="Luckiest Guy"/>
                <a:ea typeface="Luckiest Guy"/>
                <a:cs typeface="Luckiest Guy"/>
                <a:sym typeface="Luckiest Guy"/>
              </a:defRPr>
            </a:lvl9pPr>
          </a:lstStyle>
          <a:p/>
        </p:txBody>
      </p:sp>
      <p:sp>
        <p:nvSpPr>
          <p:cNvPr id="96" name="Google Shape;96;p13"/>
          <p:cNvSpPr txBox="1"/>
          <p:nvPr>
            <p:ph idx="5" type="subTitle"/>
          </p:nvPr>
        </p:nvSpPr>
        <p:spPr>
          <a:xfrm>
            <a:off x="2516884" y="3908400"/>
            <a:ext cx="2316600" cy="5109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7" name="Google Shape;97;p13"/>
          <p:cNvSpPr txBox="1"/>
          <p:nvPr>
            <p:ph hasCustomPrompt="1" idx="6" type="title"/>
          </p:nvPr>
        </p:nvSpPr>
        <p:spPr>
          <a:xfrm>
            <a:off x="5091633" y="1241350"/>
            <a:ext cx="760800" cy="6696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5000"/>
              <a:buNone/>
              <a:defRPr sz="3600">
                <a:solidFill>
                  <a:schemeClr val="accent1"/>
                </a:solidFill>
              </a:defRPr>
            </a:lvl1pPr>
            <a:lvl2pPr lvl="1" rtl="0" algn="l">
              <a:spcBef>
                <a:spcPts val="0"/>
              </a:spcBef>
              <a:spcAft>
                <a:spcPts val="0"/>
              </a:spcAft>
              <a:buSzPts val="5000"/>
              <a:buNone/>
              <a:defRPr sz="5000"/>
            </a:lvl2pPr>
            <a:lvl3pPr lvl="2" rtl="0" algn="l">
              <a:spcBef>
                <a:spcPts val="0"/>
              </a:spcBef>
              <a:spcAft>
                <a:spcPts val="0"/>
              </a:spcAft>
              <a:buSzPts val="5000"/>
              <a:buNone/>
              <a:defRPr sz="5000"/>
            </a:lvl3pPr>
            <a:lvl4pPr lvl="3" rtl="0" algn="l">
              <a:spcBef>
                <a:spcPts val="0"/>
              </a:spcBef>
              <a:spcAft>
                <a:spcPts val="0"/>
              </a:spcAft>
              <a:buSzPts val="5000"/>
              <a:buNone/>
              <a:defRPr sz="5000"/>
            </a:lvl4pPr>
            <a:lvl5pPr lvl="4" rtl="0" algn="l">
              <a:spcBef>
                <a:spcPts val="0"/>
              </a:spcBef>
              <a:spcAft>
                <a:spcPts val="0"/>
              </a:spcAft>
              <a:buSzPts val="5000"/>
              <a:buNone/>
              <a:defRPr sz="5000"/>
            </a:lvl5pPr>
            <a:lvl6pPr lvl="5" rtl="0" algn="l">
              <a:spcBef>
                <a:spcPts val="0"/>
              </a:spcBef>
              <a:spcAft>
                <a:spcPts val="0"/>
              </a:spcAft>
              <a:buSzPts val="5000"/>
              <a:buNone/>
              <a:defRPr sz="5000"/>
            </a:lvl6pPr>
            <a:lvl7pPr lvl="6" rtl="0" algn="l">
              <a:spcBef>
                <a:spcPts val="0"/>
              </a:spcBef>
              <a:spcAft>
                <a:spcPts val="0"/>
              </a:spcAft>
              <a:buSzPts val="5000"/>
              <a:buNone/>
              <a:defRPr sz="5000"/>
            </a:lvl7pPr>
            <a:lvl8pPr lvl="7" rtl="0" algn="l">
              <a:spcBef>
                <a:spcPts val="0"/>
              </a:spcBef>
              <a:spcAft>
                <a:spcPts val="0"/>
              </a:spcAft>
              <a:buSzPts val="5000"/>
              <a:buNone/>
              <a:defRPr sz="5000"/>
            </a:lvl8pPr>
            <a:lvl9pPr lvl="8" rtl="0" algn="l">
              <a:spcBef>
                <a:spcPts val="0"/>
              </a:spcBef>
              <a:spcAft>
                <a:spcPts val="0"/>
              </a:spcAft>
              <a:buSzPts val="5000"/>
              <a:buNone/>
              <a:defRPr sz="5000"/>
            </a:lvl9pPr>
          </a:lstStyle>
          <a:p>
            <a:r>
              <a:t>xx%</a:t>
            </a:r>
          </a:p>
        </p:txBody>
      </p:sp>
      <p:sp>
        <p:nvSpPr>
          <p:cNvPr id="98" name="Google Shape;98;p13"/>
          <p:cNvSpPr txBox="1"/>
          <p:nvPr>
            <p:ph idx="7" type="subTitle"/>
          </p:nvPr>
        </p:nvSpPr>
        <p:spPr>
          <a:xfrm>
            <a:off x="4313767" y="1910950"/>
            <a:ext cx="2316600" cy="347400"/>
          </a:xfrm>
          <a:prstGeom prst="rect">
            <a:avLst/>
          </a:prstGeom>
        </p:spPr>
        <p:txBody>
          <a:bodyPr anchorCtr="0" anchor="ctr" bIns="91425" lIns="91425" spcFirstLastPara="1" rIns="91425" wrap="square" tIns="91425">
            <a:normAutofit/>
          </a:bodyPr>
          <a:lstStyle>
            <a:lvl1pPr lvl="0" rtl="0" algn="ctr">
              <a:lnSpc>
                <a:spcPct val="80000"/>
              </a:lnSpc>
              <a:spcBef>
                <a:spcPts val="0"/>
              </a:spcBef>
              <a:spcAft>
                <a:spcPts val="0"/>
              </a:spcAft>
              <a:buSzPts val="1800"/>
              <a:buFont typeface="Luckiest Guy"/>
              <a:buNone/>
              <a:defRPr sz="2400">
                <a:solidFill>
                  <a:schemeClr val="accent1"/>
                </a:solidFill>
                <a:latin typeface="Sue Ellen Francisco"/>
                <a:ea typeface="Sue Ellen Francisco"/>
                <a:cs typeface="Sue Ellen Francisco"/>
                <a:sym typeface="Sue Ellen Francisco"/>
              </a:defRPr>
            </a:lvl1pPr>
            <a:lvl2pPr lvl="1" rtl="0">
              <a:lnSpc>
                <a:spcPct val="100000"/>
              </a:lnSpc>
              <a:spcBef>
                <a:spcPts val="0"/>
              </a:spcBef>
              <a:spcAft>
                <a:spcPts val="0"/>
              </a:spcAft>
              <a:buSzPts val="1400"/>
              <a:buFont typeface="Luckiest Guy"/>
              <a:buNone/>
              <a:defRPr>
                <a:latin typeface="Luckiest Guy"/>
                <a:ea typeface="Luckiest Guy"/>
                <a:cs typeface="Luckiest Guy"/>
                <a:sym typeface="Luckiest Guy"/>
              </a:defRPr>
            </a:lvl2pPr>
            <a:lvl3pPr lvl="2" rtl="0">
              <a:lnSpc>
                <a:spcPct val="100000"/>
              </a:lnSpc>
              <a:spcBef>
                <a:spcPts val="0"/>
              </a:spcBef>
              <a:spcAft>
                <a:spcPts val="0"/>
              </a:spcAft>
              <a:buSzPts val="1400"/>
              <a:buFont typeface="Luckiest Guy"/>
              <a:buNone/>
              <a:defRPr>
                <a:latin typeface="Luckiest Guy"/>
                <a:ea typeface="Luckiest Guy"/>
                <a:cs typeface="Luckiest Guy"/>
                <a:sym typeface="Luckiest Guy"/>
              </a:defRPr>
            </a:lvl3pPr>
            <a:lvl4pPr lvl="3" rtl="0">
              <a:lnSpc>
                <a:spcPct val="100000"/>
              </a:lnSpc>
              <a:spcBef>
                <a:spcPts val="0"/>
              </a:spcBef>
              <a:spcAft>
                <a:spcPts val="0"/>
              </a:spcAft>
              <a:buSzPts val="1400"/>
              <a:buFont typeface="Luckiest Guy"/>
              <a:buNone/>
              <a:defRPr>
                <a:latin typeface="Luckiest Guy"/>
                <a:ea typeface="Luckiest Guy"/>
                <a:cs typeface="Luckiest Guy"/>
                <a:sym typeface="Luckiest Guy"/>
              </a:defRPr>
            </a:lvl4pPr>
            <a:lvl5pPr lvl="4" rtl="0">
              <a:lnSpc>
                <a:spcPct val="100000"/>
              </a:lnSpc>
              <a:spcBef>
                <a:spcPts val="0"/>
              </a:spcBef>
              <a:spcAft>
                <a:spcPts val="0"/>
              </a:spcAft>
              <a:buSzPts val="1400"/>
              <a:buFont typeface="Luckiest Guy"/>
              <a:buNone/>
              <a:defRPr>
                <a:latin typeface="Luckiest Guy"/>
                <a:ea typeface="Luckiest Guy"/>
                <a:cs typeface="Luckiest Guy"/>
                <a:sym typeface="Luckiest Guy"/>
              </a:defRPr>
            </a:lvl5pPr>
            <a:lvl6pPr lvl="5" rtl="0">
              <a:lnSpc>
                <a:spcPct val="100000"/>
              </a:lnSpc>
              <a:spcBef>
                <a:spcPts val="0"/>
              </a:spcBef>
              <a:spcAft>
                <a:spcPts val="0"/>
              </a:spcAft>
              <a:buSzPts val="1400"/>
              <a:buFont typeface="Luckiest Guy"/>
              <a:buNone/>
              <a:defRPr>
                <a:latin typeface="Luckiest Guy"/>
                <a:ea typeface="Luckiest Guy"/>
                <a:cs typeface="Luckiest Guy"/>
                <a:sym typeface="Luckiest Guy"/>
              </a:defRPr>
            </a:lvl6pPr>
            <a:lvl7pPr lvl="6" rtl="0">
              <a:lnSpc>
                <a:spcPct val="100000"/>
              </a:lnSpc>
              <a:spcBef>
                <a:spcPts val="0"/>
              </a:spcBef>
              <a:spcAft>
                <a:spcPts val="0"/>
              </a:spcAft>
              <a:buSzPts val="1400"/>
              <a:buFont typeface="Luckiest Guy"/>
              <a:buNone/>
              <a:defRPr>
                <a:latin typeface="Luckiest Guy"/>
                <a:ea typeface="Luckiest Guy"/>
                <a:cs typeface="Luckiest Guy"/>
                <a:sym typeface="Luckiest Guy"/>
              </a:defRPr>
            </a:lvl7pPr>
            <a:lvl8pPr lvl="7" rtl="0">
              <a:lnSpc>
                <a:spcPct val="100000"/>
              </a:lnSpc>
              <a:spcBef>
                <a:spcPts val="0"/>
              </a:spcBef>
              <a:spcAft>
                <a:spcPts val="0"/>
              </a:spcAft>
              <a:buSzPts val="1400"/>
              <a:buFont typeface="Luckiest Guy"/>
              <a:buNone/>
              <a:defRPr>
                <a:latin typeface="Luckiest Guy"/>
                <a:ea typeface="Luckiest Guy"/>
                <a:cs typeface="Luckiest Guy"/>
                <a:sym typeface="Luckiest Guy"/>
              </a:defRPr>
            </a:lvl8pPr>
            <a:lvl9pPr lvl="8" rtl="0">
              <a:lnSpc>
                <a:spcPct val="100000"/>
              </a:lnSpc>
              <a:spcBef>
                <a:spcPts val="0"/>
              </a:spcBef>
              <a:spcAft>
                <a:spcPts val="0"/>
              </a:spcAft>
              <a:buSzPts val="1400"/>
              <a:buFont typeface="Luckiest Guy"/>
              <a:buNone/>
              <a:defRPr>
                <a:latin typeface="Luckiest Guy"/>
                <a:ea typeface="Luckiest Guy"/>
                <a:cs typeface="Luckiest Guy"/>
                <a:sym typeface="Luckiest Guy"/>
              </a:defRPr>
            </a:lvl9pPr>
          </a:lstStyle>
          <a:p/>
        </p:txBody>
      </p:sp>
      <p:sp>
        <p:nvSpPr>
          <p:cNvPr id="99" name="Google Shape;99;p13"/>
          <p:cNvSpPr txBox="1"/>
          <p:nvPr>
            <p:ph idx="8" type="subTitle"/>
          </p:nvPr>
        </p:nvSpPr>
        <p:spPr>
          <a:xfrm>
            <a:off x="4313768" y="2258350"/>
            <a:ext cx="2316600" cy="5109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00" name="Google Shape;100;p13"/>
          <p:cNvSpPr txBox="1"/>
          <p:nvPr>
            <p:ph hasCustomPrompt="1" idx="9" type="title"/>
          </p:nvPr>
        </p:nvSpPr>
        <p:spPr>
          <a:xfrm>
            <a:off x="6888500" y="2891400"/>
            <a:ext cx="760800" cy="6696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5000"/>
              <a:buNone/>
              <a:defRPr sz="3600">
                <a:solidFill>
                  <a:schemeClr val="accent1"/>
                </a:solidFill>
              </a:defRPr>
            </a:lvl1pPr>
            <a:lvl2pPr lvl="1" rtl="0" algn="l">
              <a:spcBef>
                <a:spcPts val="0"/>
              </a:spcBef>
              <a:spcAft>
                <a:spcPts val="0"/>
              </a:spcAft>
              <a:buSzPts val="5000"/>
              <a:buNone/>
              <a:defRPr sz="5000"/>
            </a:lvl2pPr>
            <a:lvl3pPr lvl="2" rtl="0" algn="l">
              <a:spcBef>
                <a:spcPts val="0"/>
              </a:spcBef>
              <a:spcAft>
                <a:spcPts val="0"/>
              </a:spcAft>
              <a:buSzPts val="5000"/>
              <a:buNone/>
              <a:defRPr sz="5000"/>
            </a:lvl3pPr>
            <a:lvl4pPr lvl="3" rtl="0" algn="l">
              <a:spcBef>
                <a:spcPts val="0"/>
              </a:spcBef>
              <a:spcAft>
                <a:spcPts val="0"/>
              </a:spcAft>
              <a:buSzPts val="5000"/>
              <a:buNone/>
              <a:defRPr sz="5000"/>
            </a:lvl4pPr>
            <a:lvl5pPr lvl="4" rtl="0" algn="l">
              <a:spcBef>
                <a:spcPts val="0"/>
              </a:spcBef>
              <a:spcAft>
                <a:spcPts val="0"/>
              </a:spcAft>
              <a:buSzPts val="5000"/>
              <a:buNone/>
              <a:defRPr sz="5000"/>
            </a:lvl5pPr>
            <a:lvl6pPr lvl="5" rtl="0" algn="l">
              <a:spcBef>
                <a:spcPts val="0"/>
              </a:spcBef>
              <a:spcAft>
                <a:spcPts val="0"/>
              </a:spcAft>
              <a:buSzPts val="5000"/>
              <a:buNone/>
              <a:defRPr sz="5000"/>
            </a:lvl6pPr>
            <a:lvl7pPr lvl="6" rtl="0" algn="l">
              <a:spcBef>
                <a:spcPts val="0"/>
              </a:spcBef>
              <a:spcAft>
                <a:spcPts val="0"/>
              </a:spcAft>
              <a:buSzPts val="5000"/>
              <a:buNone/>
              <a:defRPr sz="5000"/>
            </a:lvl7pPr>
            <a:lvl8pPr lvl="7" rtl="0" algn="l">
              <a:spcBef>
                <a:spcPts val="0"/>
              </a:spcBef>
              <a:spcAft>
                <a:spcPts val="0"/>
              </a:spcAft>
              <a:buSzPts val="5000"/>
              <a:buNone/>
              <a:defRPr sz="5000"/>
            </a:lvl8pPr>
            <a:lvl9pPr lvl="8" rtl="0" algn="l">
              <a:spcBef>
                <a:spcPts val="0"/>
              </a:spcBef>
              <a:spcAft>
                <a:spcPts val="0"/>
              </a:spcAft>
              <a:buSzPts val="5000"/>
              <a:buNone/>
              <a:defRPr sz="5000"/>
            </a:lvl9pPr>
          </a:lstStyle>
          <a:p>
            <a:r>
              <a:t>xx%</a:t>
            </a:r>
          </a:p>
        </p:txBody>
      </p:sp>
      <p:sp>
        <p:nvSpPr>
          <p:cNvPr id="101" name="Google Shape;101;p13"/>
          <p:cNvSpPr txBox="1"/>
          <p:nvPr>
            <p:ph idx="13" type="subTitle"/>
          </p:nvPr>
        </p:nvSpPr>
        <p:spPr>
          <a:xfrm>
            <a:off x="6110650" y="3561000"/>
            <a:ext cx="2316600" cy="347400"/>
          </a:xfrm>
          <a:prstGeom prst="rect">
            <a:avLst/>
          </a:prstGeom>
        </p:spPr>
        <p:txBody>
          <a:bodyPr anchorCtr="0" anchor="ctr" bIns="91425" lIns="91425" spcFirstLastPara="1" rIns="91425" wrap="square" tIns="91425">
            <a:normAutofit/>
          </a:bodyPr>
          <a:lstStyle>
            <a:lvl1pPr lvl="0" rtl="0" algn="ctr">
              <a:lnSpc>
                <a:spcPct val="80000"/>
              </a:lnSpc>
              <a:spcBef>
                <a:spcPts val="0"/>
              </a:spcBef>
              <a:spcAft>
                <a:spcPts val="0"/>
              </a:spcAft>
              <a:buSzPts val="1800"/>
              <a:buFont typeface="Luckiest Guy"/>
              <a:buNone/>
              <a:defRPr sz="2400">
                <a:solidFill>
                  <a:schemeClr val="accent1"/>
                </a:solidFill>
                <a:latin typeface="Sue Ellen Francisco"/>
                <a:ea typeface="Sue Ellen Francisco"/>
                <a:cs typeface="Sue Ellen Francisco"/>
                <a:sym typeface="Sue Ellen Francisco"/>
              </a:defRPr>
            </a:lvl1pPr>
            <a:lvl2pPr lvl="1" rtl="0">
              <a:lnSpc>
                <a:spcPct val="100000"/>
              </a:lnSpc>
              <a:spcBef>
                <a:spcPts val="0"/>
              </a:spcBef>
              <a:spcAft>
                <a:spcPts val="0"/>
              </a:spcAft>
              <a:buSzPts val="1400"/>
              <a:buFont typeface="Luckiest Guy"/>
              <a:buNone/>
              <a:defRPr>
                <a:latin typeface="Luckiest Guy"/>
                <a:ea typeface="Luckiest Guy"/>
                <a:cs typeface="Luckiest Guy"/>
                <a:sym typeface="Luckiest Guy"/>
              </a:defRPr>
            </a:lvl2pPr>
            <a:lvl3pPr lvl="2" rtl="0">
              <a:lnSpc>
                <a:spcPct val="100000"/>
              </a:lnSpc>
              <a:spcBef>
                <a:spcPts val="0"/>
              </a:spcBef>
              <a:spcAft>
                <a:spcPts val="0"/>
              </a:spcAft>
              <a:buSzPts val="1400"/>
              <a:buFont typeface="Luckiest Guy"/>
              <a:buNone/>
              <a:defRPr>
                <a:latin typeface="Luckiest Guy"/>
                <a:ea typeface="Luckiest Guy"/>
                <a:cs typeface="Luckiest Guy"/>
                <a:sym typeface="Luckiest Guy"/>
              </a:defRPr>
            </a:lvl3pPr>
            <a:lvl4pPr lvl="3" rtl="0">
              <a:lnSpc>
                <a:spcPct val="100000"/>
              </a:lnSpc>
              <a:spcBef>
                <a:spcPts val="0"/>
              </a:spcBef>
              <a:spcAft>
                <a:spcPts val="0"/>
              </a:spcAft>
              <a:buSzPts val="1400"/>
              <a:buFont typeface="Luckiest Guy"/>
              <a:buNone/>
              <a:defRPr>
                <a:latin typeface="Luckiest Guy"/>
                <a:ea typeface="Luckiest Guy"/>
                <a:cs typeface="Luckiest Guy"/>
                <a:sym typeface="Luckiest Guy"/>
              </a:defRPr>
            </a:lvl4pPr>
            <a:lvl5pPr lvl="4" rtl="0">
              <a:lnSpc>
                <a:spcPct val="100000"/>
              </a:lnSpc>
              <a:spcBef>
                <a:spcPts val="0"/>
              </a:spcBef>
              <a:spcAft>
                <a:spcPts val="0"/>
              </a:spcAft>
              <a:buSzPts val="1400"/>
              <a:buFont typeface="Luckiest Guy"/>
              <a:buNone/>
              <a:defRPr>
                <a:latin typeface="Luckiest Guy"/>
                <a:ea typeface="Luckiest Guy"/>
                <a:cs typeface="Luckiest Guy"/>
                <a:sym typeface="Luckiest Guy"/>
              </a:defRPr>
            </a:lvl5pPr>
            <a:lvl6pPr lvl="5" rtl="0">
              <a:lnSpc>
                <a:spcPct val="100000"/>
              </a:lnSpc>
              <a:spcBef>
                <a:spcPts val="0"/>
              </a:spcBef>
              <a:spcAft>
                <a:spcPts val="0"/>
              </a:spcAft>
              <a:buSzPts val="1400"/>
              <a:buFont typeface="Luckiest Guy"/>
              <a:buNone/>
              <a:defRPr>
                <a:latin typeface="Luckiest Guy"/>
                <a:ea typeface="Luckiest Guy"/>
                <a:cs typeface="Luckiest Guy"/>
                <a:sym typeface="Luckiest Guy"/>
              </a:defRPr>
            </a:lvl6pPr>
            <a:lvl7pPr lvl="6" rtl="0">
              <a:lnSpc>
                <a:spcPct val="100000"/>
              </a:lnSpc>
              <a:spcBef>
                <a:spcPts val="0"/>
              </a:spcBef>
              <a:spcAft>
                <a:spcPts val="0"/>
              </a:spcAft>
              <a:buSzPts val="1400"/>
              <a:buFont typeface="Luckiest Guy"/>
              <a:buNone/>
              <a:defRPr>
                <a:latin typeface="Luckiest Guy"/>
                <a:ea typeface="Luckiest Guy"/>
                <a:cs typeface="Luckiest Guy"/>
                <a:sym typeface="Luckiest Guy"/>
              </a:defRPr>
            </a:lvl7pPr>
            <a:lvl8pPr lvl="7" rtl="0">
              <a:lnSpc>
                <a:spcPct val="100000"/>
              </a:lnSpc>
              <a:spcBef>
                <a:spcPts val="0"/>
              </a:spcBef>
              <a:spcAft>
                <a:spcPts val="0"/>
              </a:spcAft>
              <a:buSzPts val="1400"/>
              <a:buFont typeface="Luckiest Guy"/>
              <a:buNone/>
              <a:defRPr>
                <a:latin typeface="Luckiest Guy"/>
                <a:ea typeface="Luckiest Guy"/>
                <a:cs typeface="Luckiest Guy"/>
                <a:sym typeface="Luckiest Guy"/>
              </a:defRPr>
            </a:lvl8pPr>
            <a:lvl9pPr lvl="8" rtl="0">
              <a:lnSpc>
                <a:spcPct val="100000"/>
              </a:lnSpc>
              <a:spcBef>
                <a:spcPts val="0"/>
              </a:spcBef>
              <a:spcAft>
                <a:spcPts val="0"/>
              </a:spcAft>
              <a:buSzPts val="1400"/>
              <a:buFont typeface="Luckiest Guy"/>
              <a:buNone/>
              <a:defRPr>
                <a:latin typeface="Luckiest Guy"/>
                <a:ea typeface="Luckiest Guy"/>
                <a:cs typeface="Luckiest Guy"/>
                <a:sym typeface="Luckiest Guy"/>
              </a:defRPr>
            </a:lvl9pPr>
          </a:lstStyle>
          <a:p/>
        </p:txBody>
      </p:sp>
      <p:sp>
        <p:nvSpPr>
          <p:cNvPr id="102" name="Google Shape;102;p13"/>
          <p:cNvSpPr txBox="1"/>
          <p:nvPr>
            <p:ph idx="14" type="subTitle"/>
          </p:nvPr>
        </p:nvSpPr>
        <p:spPr>
          <a:xfrm>
            <a:off x="6110651" y="3908400"/>
            <a:ext cx="2316600" cy="5109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03" name="Google Shape;103;p13"/>
          <p:cNvSpPr txBox="1"/>
          <p:nvPr>
            <p:ph idx="15" type="title"/>
          </p:nvPr>
        </p:nvSpPr>
        <p:spPr>
          <a:xfrm>
            <a:off x="720000" y="540000"/>
            <a:ext cx="7704000" cy="4794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3000"/>
              <a:buNone/>
              <a:defRPr sz="3040">
                <a:solidFill>
                  <a:schemeClr val="accent1"/>
                </a:solidFill>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104" name="Google Shape;104;p13"/>
          <p:cNvSpPr/>
          <p:nvPr/>
        </p:nvSpPr>
        <p:spPr>
          <a:xfrm rot="781981">
            <a:off x="-1129868" y="4426513"/>
            <a:ext cx="3699720" cy="2145288"/>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13"/>
          <p:cNvSpPr/>
          <p:nvPr/>
        </p:nvSpPr>
        <p:spPr>
          <a:xfrm rot="-189958">
            <a:off x="3397240" y="4615191"/>
            <a:ext cx="4393771" cy="2145247"/>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13"/>
          <p:cNvSpPr/>
          <p:nvPr/>
        </p:nvSpPr>
        <p:spPr>
          <a:xfrm>
            <a:off x="317266" y="4407504"/>
            <a:ext cx="428092" cy="368249"/>
          </a:xfrm>
          <a:custGeom>
            <a:rect b="b" l="l" r="r" t="t"/>
            <a:pathLst>
              <a:path extrusionOk="0" h="7249" w="8427">
                <a:moveTo>
                  <a:pt x="4235" y="1"/>
                </a:moveTo>
                <a:lnTo>
                  <a:pt x="3951" y="88"/>
                </a:lnTo>
                <a:lnTo>
                  <a:pt x="3842" y="219"/>
                </a:lnTo>
                <a:lnTo>
                  <a:pt x="3580" y="568"/>
                </a:lnTo>
                <a:lnTo>
                  <a:pt x="3209" y="1289"/>
                </a:lnTo>
                <a:lnTo>
                  <a:pt x="2969" y="2380"/>
                </a:lnTo>
                <a:lnTo>
                  <a:pt x="2969" y="3144"/>
                </a:lnTo>
                <a:lnTo>
                  <a:pt x="2773" y="2904"/>
                </a:lnTo>
                <a:lnTo>
                  <a:pt x="2314" y="2489"/>
                </a:lnTo>
                <a:lnTo>
                  <a:pt x="1768" y="2184"/>
                </a:lnTo>
                <a:lnTo>
                  <a:pt x="1157" y="2031"/>
                </a:lnTo>
                <a:lnTo>
                  <a:pt x="808" y="2009"/>
                </a:lnTo>
                <a:lnTo>
                  <a:pt x="633" y="2031"/>
                </a:lnTo>
                <a:lnTo>
                  <a:pt x="306" y="2184"/>
                </a:lnTo>
                <a:lnTo>
                  <a:pt x="87" y="2446"/>
                </a:lnTo>
                <a:lnTo>
                  <a:pt x="0" y="2795"/>
                </a:lnTo>
                <a:lnTo>
                  <a:pt x="44" y="2991"/>
                </a:lnTo>
                <a:lnTo>
                  <a:pt x="262" y="3646"/>
                </a:lnTo>
                <a:lnTo>
                  <a:pt x="917" y="4847"/>
                </a:lnTo>
                <a:lnTo>
                  <a:pt x="1812" y="5917"/>
                </a:lnTo>
                <a:lnTo>
                  <a:pt x="2882" y="6790"/>
                </a:lnTo>
                <a:lnTo>
                  <a:pt x="3449" y="7139"/>
                </a:lnTo>
                <a:lnTo>
                  <a:pt x="3646" y="7226"/>
                </a:lnTo>
                <a:lnTo>
                  <a:pt x="3995" y="7248"/>
                </a:lnTo>
                <a:lnTo>
                  <a:pt x="4148" y="7183"/>
                </a:lnTo>
                <a:lnTo>
                  <a:pt x="4344" y="7183"/>
                </a:lnTo>
                <a:lnTo>
                  <a:pt x="4541" y="7052"/>
                </a:lnTo>
                <a:lnTo>
                  <a:pt x="5152" y="6659"/>
                </a:lnTo>
                <a:lnTo>
                  <a:pt x="6549" y="5764"/>
                </a:lnTo>
                <a:lnTo>
                  <a:pt x="7466" y="4956"/>
                </a:lnTo>
                <a:lnTo>
                  <a:pt x="7968" y="4345"/>
                </a:lnTo>
                <a:lnTo>
                  <a:pt x="8296" y="3668"/>
                </a:lnTo>
                <a:lnTo>
                  <a:pt x="8427" y="2926"/>
                </a:lnTo>
                <a:lnTo>
                  <a:pt x="8405" y="2511"/>
                </a:lnTo>
                <a:lnTo>
                  <a:pt x="8317" y="2271"/>
                </a:lnTo>
                <a:lnTo>
                  <a:pt x="7903" y="1943"/>
                </a:lnTo>
                <a:lnTo>
                  <a:pt x="7663" y="1922"/>
                </a:lnTo>
                <a:lnTo>
                  <a:pt x="7073" y="2009"/>
                </a:lnTo>
                <a:lnTo>
                  <a:pt x="6069" y="2446"/>
                </a:lnTo>
                <a:lnTo>
                  <a:pt x="5632" y="2751"/>
                </a:lnTo>
                <a:lnTo>
                  <a:pt x="5676" y="2424"/>
                </a:lnTo>
                <a:lnTo>
                  <a:pt x="5676" y="1769"/>
                </a:lnTo>
                <a:lnTo>
                  <a:pt x="5523" y="1136"/>
                </a:lnTo>
                <a:lnTo>
                  <a:pt x="5196" y="524"/>
                </a:lnTo>
                <a:lnTo>
                  <a:pt x="4934" y="241"/>
                </a:lnTo>
                <a:lnTo>
                  <a:pt x="4825" y="132"/>
                </a:lnTo>
                <a:lnTo>
                  <a:pt x="4541" y="22"/>
                </a:lnTo>
                <a:lnTo>
                  <a:pt x="42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13"/>
          <p:cNvSpPr/>
          <p:nvPr/>
        </p:nvSpPr>
        <p:spPr>
          <a:xfrm>
            <a:off x="5742774" y="4650525"/>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3"/>
          <p:cNvSpPr/>
          <p:nvPr/>
        </p:nvSpPr>
        <p:spPr>
          <a:xfrm>
            <a:off x="1539087" y="4775738"/>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13"/>
          <p:cNvSpPr/>
          <p:nvPr/>
        </p:nvSpPr>
        <p:spPr>
          <a:xfrm>
            <a:off x="4747801" y="4738035"/>
            <a:ext cx="343814" cy="296164"/>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3"/>
          <p:cNvSpPr/>
          <p:nvPr/>
        </p:nvSpPr>
        <p:spPr>
          <a:xfrm>
            <a:off x="6685750" y="4795787"/>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
    <p:spTree>
      <p:nvGrpSpPr>
        <p:cNvPr id="111" name="Shape 111"/>
        <p:cNvGrpSpPr/>
        <p:nvPr/>
      </p:nvGrpSpPr>
      <p:grpSpPr>
        <a:xfrm>
          <a:off x="0" y="0"/>
          <a:ext cx="0" cy="0"/>
          <a:chOff x="0" y="0"/>
          <a:chExt cx="0" cy="0"/>
        </a:xfrm>
      </p:grpSpPr>
      <p:sp>
        <p:nvSpPr>
          <p:cNvPr id="112" name="Google Shape;112;p14"/>
          <p:cNvSpPr txBox="1"/>
          <p:nvPr>
            <p:ph type="title"/>
          </p:nvPr>
        </p:nvSpPr>
        <p:spPr>
          <a:xfrm>
            <a:off x="4572000" y="1980325"/>
            <a:ext cx="3543300" cy="572700"/>
          </a:xfrm>
          <a:prstGeom prst="rect">
            <a:avLst/>
          </a:prstGeom>
        </p:spPr>
        <p:txBody>
          <a:bodyPr anchorCtr="0" anchor="b" bIns="91425" lIns="91425" spcFirstLastPara="1" rIns="91425" wrap="square" tIns="91425">
            <a:normAutofit/>
          </a:bodyPr>
          <a:lstStyle>
            <a:lvl1pPr lvl="0">
              <a:spcBef>
                <a:spcPts val="0"/>
              </a:spcBef>
              <a:spcAft>
                <a:spcPts val="0"/>
              </a:spcAft>
              <a:buSzPts val="3000"/>
              <a:buNone/>
              <a:defRPr sz="3600">
                <a:solidFill>
                  <a:schemeClr val="accent1"/>
                </a:solidFill>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113" name="Google Shape;113;p14"/>
          <p:cNvSpPr txBox="1"/>
          <p:nvPr>
            <p:ph idx="1" type="subTitle"/>
          </p:nvPr>
        </p:nvSpPr>
        <p:spPr>
          <a:xfrm>
            <a:off x="4572000" y="2553025"/>
            <a:ext cx="3543300" cy="1374300"/>
          </a:xfrm>
          <a:prstGeom prst="rect">
            <a:avLst/>
          </a:prstGeom>
        </p:spPr>
        <p:txBody>
          <a:bodyPr anchorCtr="0" anchor="t" bIns="91425" lIns="91425" spcFirstLastPara="1" rIns="91425" wrap="square" tIns="91425">
            <a:normAutofit/>
          </a:bodyPr>
          <a:lstStyle>
            <a:lvl1pPr lvl="0">
              <a:spcBef>
                <a:spcPts val="0"/>
              </a:spcBef>
              <a:spcAft>
                <a:spcPts val="0"/>
              </a:spcAft>
              <a:buSzPts val="1800"/>
              <a:buNone/>
              <a:defRPr sz="14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114" name="Google Shape;114;p14"/>
          <p:cNvGrpSpPr/>
          <p:nvPr/>
        </p:nvGrpSpPr>
        <p:grpSpPr>
          <a:xfrm>
            <a:off x="-1225675" y="4313225"/>
            <a:ext cx="6712625" cy="2808805"/>
            <a:chOff x="-1225675" y="4313225"/>
            <a:chExt cx="6712625" cy="2808805"/>
          </a:xfrm>
        </p:grpSpPr>
        <p:sp>
          <p:nvSpPr>
            <p:cNvPr id="115" name="Google Shape;115;p14"/>
            <p:cNvSpPr/>
            <p:nvPr/>
          </p:nvSpPr>
          <p:spPr>
            <a:xfrm rot="356234">
              <a:off x="-1132260" y="4644985"/>
              <a:ext cx="6525794" cy="2145285"/>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14"/>
            <p:cNvSpPr/>
            <p:nvPr/>
          </p:nvSpPr>
          <p:spPr>
            <a:xfrm>
              <a:off x="317266" y="4559904"/>
              <a:ext cx="428092" cy="368249"/>
            </a:xfrm>
            <a:custGeom>
              <a:rect b="b" l="l" r="r" t="t"/>
              <a:pathLst>
                <a:path extrusionOk="0" h="7249" w="8427">
                  <a:moveTo>
                    <a:pt x="4235" y="1"/>
                  </a:moveTo>
                  <a:lnTo>
                    <a:pt x="3951" y="88"/>
                  </a:lnTo>
                  <a:lnTo>
                    <a:pt x="3842" y="219"/>
                  </a:lnTo>
                  <a:lnTo>
                    <a:pt x="3580" y="568"/>
                  </a:lnTo>
                  <a:lnTo>
                    <a:pt x="3209" y="1289"/>
                  </a:lnTo>
                  <a:lnTo>
                    <a:pt x="2969" y="2380"/>
                  </a:lnTo>
                  <a:lnTo>
                    <a:pt x="2969" y="3144"/>
                  </a:lnTo>
                  <a:lnTo>
                    <a:pt x="2773" y="2904"/>
                  </a:lnTo>
                  <a:lnTo>
                    <a:pt x="2314" y="2489"/>
                  </a:lnTo>
                  <a:lnTo>
                    <a:pt x="1768" y="2184"/>
                  </a:lnTo>
                  <a:lnTo>
                    <a:pt x="1157" y="2031"/>
                  </a:lnTo>
                  <a:lnTo>
                    <a:pt x="808" y="2009"/>
                  </a:lnTo>
                  <a:lnTo>
                    <a:pt x="633" y="2031"/>
                  </a:lnTo>
                  <a:lnTo>
                    <a:pt x="306" y="2184"/>
                  </a:lnTo>
                  <a:lnTo>
                    <a:pt x="87" y="2446"/>
                  </a:lnTo>
                  <a:lnTo>
                    <a:pt x="0" y="2795"/>
                  </a:lnTo>
                  <a:lnTo>
                    <a:pt x="44" y="2991"/>
                  </a:lnTo>
                  <a:lnTo>
                    <a:pt x="262" y="3646"/>
                  </a:lnTo>
                  <a:lnTo>
                    <a:pt x="917" y="4847"/>
                  </a:lnTo>
                  <a:lnTo>
                    <a:pt x="1812" y="5917"/>
                  </a:lnTo>
                  <a:lnTo>
                    <a:pt x="2882" y="6790"/>
                  </a:lnTo>
                  <a:lnTo>
                    <a:pt x="3449" y="7139"/>
                  </a:lnTo>
                  <a:lnTo>
                    <a:pt x="3646" y="7226"/>
                  </a:lnTo>
                  <a:lnTo>
                    <a:pt x="3995" y="7248"/>
                  </a:lnTo>
                  <a:lnTo>
                    <a:pt x="4148" y="7183"/>
                  </a:lnTo>
                  <a:lnTo>
                    <a:pt x="4344" y="7183"/>
                  </a:lnTo>
                  <a:lnTo>
                    <a:pt x="4541" y="7052"/>
                  </a:lnTo>
                  <a:lnTo>
                    <a:pt x="5152" y="6659"/>
                  </a:lnTo>
                  <a:lnTo>
                    <a:pt x="6549" y="5764"/>
                  </a:lnTo>
                  <a:lnTo>
                    <a:pt x="7466" y="4956"/>
                  </a:lnTo>
                  <a:lnTo>
                    <a:pt x="7968" y="4345"/>
                  </a:lnTo>
                  <a:lnTo>
                    <a:pt x="8296" y="3668"/>
                  </a:lnTo>
                  <a:lnTo>
                    <a:pt x="8427" y="2926"/>
                  </a:lnTo>
                  <a:lnTo>
                    <a:pt x="8405" y="2511"/>
                  </a:lnTo>
                  <a:lnTo>
                    <a:pt x="8317" y="2271"/>
                  </a:lnTo>
                  <a:lnTo>
                    <a:pt x="7903" y="1943"/>
                  </a:lnTo>
                  <a:lnTo>
                    <a:pt x="7663" y="1922"/>
                  </a:lnTo>
                  <a:lnTo>
                    <a:pt x="7073" y="2009"/>
                  </a:lnTo>
                  <a:lnTo>
                    <a:pt x="6069" y="2446"/>
                  </a:lnTo>
                  <a:lnTo>
                    <a:pt x="5632" y="2751"/>
                  </a:lnTo>
                  <a:lnTo>
                    <a:pt x="5676" y="2424"/>
                  </a:lnTo>
                  <a:lnTo>
                    <a:pt x="5676" y="1769"/>
                  </a:lnTo>
                  <a:lnTo>
                    <a:pt x="5523" y="1136"/>
                  </a:lnTo>
                  <a:lnTo>
                    <a:pt x="5196" y="524"/>
                  </a:lnTo>
                  <a:lnTo>
                    <a:pt x="4934" y="241"/>
                  </a:lnTo>
                  <a:lnTo>
                    <a:pt x="4825" y="132"/>
                  </a:lnTo>
                  <a:lnTo>
                    <a:pt x="4541" y="22"/>
                  </a:lnTo>
                  <a:lnTo>
                    <a:pt x="42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14"/>
            <p:cNvSpPr/>
            <p:nvPr/>
          </p:nvSpPr>
          <p:spPr>
            <a:xfrm>
              <a:off x="2092224" y="4860825"/>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14"/>
            <p:cNvSpPr/>
            <p:nvPr/>
          </p:nvSpPr>
          <p:spPr>
            <a:xfrm>
              <a:off x="1615287" y="4646438"/>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14"/>
            <p:cNvSpPr/>
            <p:nvPr/>
          </p:nvSpPr>
          <p:spPr>
            <a:xfrm>
              <a:off x="3276326" y="4785397"/>
              <a:ext cx="343814" cy="296164"/>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1_2">
    <p:spTree>
      <p:nvGrpSpPr>
        <p:cNvPr id="120" name="Shape 120"/>
        <p:cNvGrpSpPr/>
        <p:nvPr/>
      </p:nvGrpSpPr>
      <p:grpSpPr>
        <a:xfrm>
          <a:off x="0" y="0"/>
          <a:ext cx="0" cy="0"/>
          <a:chOff x="0" y="0"/>
          <a:chExt cx="0" cy="0"/>
        </a:xfrm>
      </p:grpSpPr>
      <p:sp>
        <p:nvSpPr>
          <p:cNvPr id="121" name="Google Shape;121;p15"/>
          <p:cNvSpPr txBox="1"/>
          <p:nvPr>
            <p:ph type="title"/>
          </p:nvPr>
        </p:nvSpPr>
        <p:spPr>
          <a:xfrm>
            <a:off x="720000" y="2299100"/>
            <a:ext cx="3287700" cy="1320600"/>
          </a:xfrm>
          <a:prstGeom prst="rect">
            <a:avLst/>
          </a:prstGeom>
        </p:spPr>
        <p:txBody>
          <a:bodyPr anchorCtr="0" anchor="b" bIns="91425" lIns="91425" spcFirstLastPara="1" rIns="91425" wrap="square" tIns="91425">
            <a:normAutofit/>
          </a:bodyPr>
          <a:lstStyle>
            <a:lvl1pPr lvl="0" rtl="0">
              <a:spcBef>
                <a:spcPts val="0"/>
              </a:spcBef>
              <a:spcAft>
                <a:spcPts val="0"/>
              </a:spcAft>
              <a:buSzPts val="3000"/>
              <a:buNone/>
              <a:defRPr sz="3600">
                <a:solidFill>
                  <a:schemeClr val="accent1"/>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22" name="Google Shape;122;p15"/>
          <p:cNvSpPr txBox="1"/>
          <p:nvPr>
            <p:ph idx="1" type="subTitle"/>
          </p:nvPr>
        </p:nvSpPr>
        <p:spPr>
          <a:xfrm>
            <a:off x="720000" y="3619825"/>
            <a:ext cx="3287700" cy="1374300"/>
          </a:xfrm>
          <a:prstGeom prst="rect">
            <a:avLst/>
          </a:prstGeom>
        </p:spPr>
        <p:txBody>
          <a:bodyPr anchorCtr="0" anchor="t" bIns="91425" lIns="91425" spcFirstLastPara="1" rIns="91425" wrap="square" tIns="91425">
            <a:normAutofit/>
          </a:bodyPr>
          <a:lstStyle>
            <a:lvl1pPr lvl="0" rtl="0">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23" name="Google Shape;123;p15"/>
          <p:cNvSpPr/>
          <p:nvPr/>
        </p:nvSpPr>
        <p:spPr>
          <a:xfrm>
            <a:off x="3684025" y="540000"/>
            <a:ext cx="1224248" cy="637469"/>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5"/>
          <p:cNvSpPr/>
          <p:nvPr/>
        </p:nvSpPr>
        <p:spPr>
          <a:xfrm>
            <a:off x="559260" y="302874"/>
            <a:ext cx="910793" cy="47426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5"/>
          <p:cNvSpPr/>
          <p:nvPr/>
        </p:nvSpPr>
        <p:spPr>
          <a:xfrm>
            <a:off x="7956387" y="661199"/>
            <a:ext cx="1787684" cy="930881"/>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_1">
    <p:spTree>
      <p:nvGrpSpPr>
        <p:cNvPr id="126" name="Shape 126"/>
        <p:cNvGrpSpPr/>
        <p:nvPr/>
      </p:nvGrpSpPr>
      <p:grpSpPr>
        <a:xfrm>
          <a:off x="0" y="0"/>
          <a:ext cx="0" cy="0"/>
          <a:chOff x="0" y="0"/>
          <a:chExt cx="0" cy="0"/>
        </a:xfrm>
      </p:grpSpPr>
      <p:sp>
        <p:nvSpPr>
          <p:cNvPr id="127" name="Google Shape;127;p16"/>
          <p:cNvSpPr txBox="1"/>
          <p:nvPr>
            <p:ph type="title"/>
          </p:nvPr>
        </p:nvSpPr>
        <p:spPr>
          <a:xfrm>
            <a:off x="720100" y="540000"/>
            <a:ext cx="3981300" cy="1114200"/>
          </a:xfrm>
          <a:prstGeom prst="rect">
            <a:avLst/>
          </a:prstGeom>
        </p:spPr>
        <p:txBody>
          <a:bodyPr anchorCtr="0" anchor="t" bIns="91425" lIns="91425" spcFirstLastPara="1" rIns="91425" wrap="square" tIns="91425">
            <a:norm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28" name="Google Shape;128;p16"/>
          <p:cNvSpPr txBox="1"/>
          <p:nvPr>
            <p:ph idx="1" type="subTitle"/>
          </p:nvPr>
        </p:nvSpPr>
        <p:spPr>
          <a:xfrm>
            <a:off x="720100" y="1980000"/>
            <a:ext cx="3981300" cy="2624400"/>
          </a:xfrm>
          <a:prstGeom prst="rect">
            <a:avLst/>
          </a:prstGeom>
        </p:spPr>
        <p:txBody>
          <a:bodyPr anchorCtr="0" anchor="t" bIns="91425" lIns="91425" spcFirstLastPara="1" rIns="91425" wrap="square" tIns="91425">
            <a:normAutofit/>
          </a:bodyPr>
          <a:lstStyle>
            <a:lvl1pPr lvl="0" rtl="0">
              <a:spcBef>
                <a:spcPts val="0"/>
              </a:spcBef>
              <a:spcAft>
                <a:spcPts val="0"/>
              </a:spcAft>
              <a:buClr>
                <a:schemeClr val="accent1"/>
              </a:buClr>
              <a:buSzPts val="1800"/>
              <a:buChar char="●"/>
              <a:defRPr sz="1400">
                <a:solidFill>
                  <a:srgbClr val="383838"/>
                </a:solidFill>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29" name="Google Shape;129;p16"/>
          <p:cNvSpPr/>
          <p:nvPr/>
        </p:nvSpPr>
        <p:spPr>
          <a:xfrm rot="781981">
            <a:off x="-1129868" y="4426513"/>
            <a:ext cx="3699720" cy="2145288"/>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6"/>
          <p:cNvSpPr/>
          <p:nvPr/>
        </p:nvSpPr>
        <p:spPr>
          <a:xfrm rot="-189958">
            <a:off x="3397240" y="4615191"/>
            <a:ext cx="4393771" cy="2145247"/>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16"/>
          <p:cNvSpPr/>
          <p:nvPr/>
        </p:nvSpPr>
        <p:spPr>
          <a:xfrm>
            <a:off x="349299" y="4517300"/>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16"/>
          <p:cNvSpPr/>
          <p:nvPr/>
        </p:nvSpPr>
        <p:spPr>
          <a:xfrm>
            <a:off x="4747801" y="4738035"/>
            <a:ext cx="343814" cy="296164"/>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6"/>
          <p:cNvSpPr/>
          <p:nvPr/>
        </p:nvSpPr>
        <p:spPr>
          <a:xfrm>
            <a:off x="6685750" y="4795787"/>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16"/>
          <p:cNvSpPr/>
          <p:nvPr/>
        </p:nvSpPr>
        <p:spPr>
          <a:xfrm>
            <a:off x="1248300" y="4674346"/>
            <a:ext cx="484826" cy="417603"/>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1_1_1">
    <p:spTree>
      <p:nvGrpSpPr>
        <p:cNvPr id="135" name="Shape 135"/>
        <p:cNvGrpSpPr/>
        <p:nvPr/>
      </p:nvGrpSpPr>
      <p:grpSpPr>
        <a:xfrm>
          <a:off x="0" y="0"/>
          <a:ext cx="0" cy="0"/>
          <a:chOff x="0" y="0"/>
          <a:chExt cx="0" cy="0"/>
        </a:xfrm>
      </p:grpSpPr>
      <p:sp>
        <p:nvSpPr>
          <p:cNvPr id="136" name="Google Shape;136;p17"/>
          <p:cNvSpPr txBox="1"/>
          <p:nvPr>
            <p:ph type="title"/>
          </p:nvPr>
        </p:nvSpPr>
        <p:spPr>
          <a:xfrm>
            <a:off x="720000" y="1980000"/>
            <a:ext cx="3852000" cy="572700"/>
          </a:xfrm>
          <a:prstGeom prst="rect">
            <a:avLst/>
          </a:prstGeom>
        </p:spPr>
        <p:txBody>
          <a:bodyPr anchorCtr="0" anchor="t" bIns="91425" lIns="91425" spcFirstLastPara="1" rIns="91425" wrap="square" tIns="91425">
            <a:normAutofit/>
          </a:bodyPr>
          <a:lstStyle>
            <a:lvl1pPr lvl="0" rtl="0" algn="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37" name="Google Shape;137;p17"/>
          <p:cNvSpPr txBox="1"/>
          <p:nvPr>
            <p:ph idx="1" type="subTitle"/>
          </p:nvPr>
        </p:nvSpPr>
        <p:spPr>
          <a:xfrm>
            <a:off x="720000" y="2552700"/>
            <a:ext cx="3852000" cy="1374300"/>
          </a:xfrm>
          <a:prstGeom prst="rect">
            <a:avLst/>
          </a:prstGeom>
        </p:spPr>
        <p:txBody>
          <a:bodyPr anchorCtr="0" anchor="t" bIns="91425" lIns="91425" spcFirstLastPara="1" rIns="91425" wrap="square" tIns="91425">
            <a:normAutofit/>
          </a:bodyPr>
          <a:lstStyle>
            <a:lvl1pPr lvl="0" rtl="0" algn="r">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1_1_1_1">
    <p:spTree>
      <p:nvGrpSpPr>
        <p:cNvPr id="138" name="Shape 138"/>
        <p:cNvGrpSpPr/>
        <p:nvPr/>
      </p:nvGrpSpPr>
      <p:grpSpPr>
        <a:xfrm>
          <a:off x="0" y="0"/>
          <a:ext cx="0" cy="0"/>
          <a:chOff x="0" y="0"/>
          <a:chExt cx="0" cy="0"/>
        </a:xfrm>
      </p:grpSpPr>
      <p:sp>
        <p:nvSpPr>
          <p:cNvPr id="139" name="Google Shape;139;p18"/>
          <p:cNvSpPr txBox="1"/>
          <p:nvPr>
            <p:ph type="title"/>
          </p:nvPr>
        </p:nvSpPr>
        <p:spPr>
          <a:xfrm>
            <a:off x="4572000" y="1980000"/>
            <a:ext cx="38520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40" name="Google Shape;140;p18"/>
          <p:cNvSpPr txBox="1"/>
          <p:nvPr>
            <p:ph idx="1" type="subTitle"/>
          </p:nvPr>
        </p:nvSpPr>
        <p:spPr>
          <a:xfrm>
            <a:off x="4572000" y="2552700"/>
            <a:ext cx="3852000" cy="1374300"/>
          </a:xfrm>
          <a:prstGeom prst="rect">
            <a:avLst/>
          </a:prstGeom>
        </p:spPr>
        <p:txBody>
          <a:bodyPr anchorCtr="0" anchor="t" bIns="91425" lIns="91425" spcFirstLastPara="1" rIns="91425" wrap="square" tIns="91425">
            <a:normAutofit/>
          </a:bodyPr>
          <a:lstStyle>
            <a:lvl1pPr lvl="0" rtl="0">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2">
    <p:spTree>
      <p:nvGrpSpPr>
        <p:cNvPr id="141" name="Shape 141"/>
        <p:cNvGrpSpPr/>
        <p:nvPr/>
      </p:nvGrpSpPr>
      <p:grpSpPr>
        <a:xfrm>
          <a:off x="0" y="0"/>
          <a:ext cx="0" cy="0"/>
          <a:chOff x="0" y="0"/>
          <a:chExt cx="0" cy="0"/>
        </a:xfrm>
      </p:grpSpPr>
      <p:sp>
        <p:nvSpPr>
          <p:cNvPr id="142" name="Google Shape;142;p19"/>
          <p:cNvSpPr/>
          <p:nvPr/>
        </p:nvSpPr>
        <p:spPr>
          <a:xfrm>
            <a:off x="2380846" y="4168375"/>
            <a:ext cx="4832346" cy="3172727"/>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19"/>
          <p:cNvSpPr txBox="1"/>
          <p:nvPr>
            <p:ph type="title"/>
          </p:nvPr>
        </p:nvSpPr>
        <p:spPr>
          <a:xfrm>
            <a:off x="720000" y="540000"/>
            <a:ext cx="7704000" cy="572700"/>
          </a:xfrm>
          <a:prstGeom prst="rect">
            <a:avLst/>
          </a:prstGeom>
        </p:spPr>
        <p:txBody>
          <a:bodyPr anchorCtr="0" anchor="t" bIns="91425" lIns="91425" spcFirstLastPara="1" rIns="91425" wrap="square" tIns="91425">
            <a:norm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144" name="Google Shape;144;p19"/>
          <p:cNvSpPr txBox="1"/>
          <p:nvPr>
            <p:ph idx="2" type="title"/>
          </p:nvPr>
        </p:nvSpPr>
        <p:spPr>
          <a:xfrm>
            <a:off x="835600" y="2997725"/>
            <a:ext cx="2146500" cy="4761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145" name="Google Shape;145;p19"/>
          <p:cNvSpPr txBox="1"/>
          <p:nvPr>
            <p:ph idx="1" type="subTitle"/>
          </p:nvPr>
        </p:nvSpPr>
        <p:spPr>
          <a:xfrm>
            <a:off x="835600" y="3394625"/>
            <a:ext cx="2146500" cy="7944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6" name="Google Shape;146;p19"/>
          <p:cNvSpPr txBox="1"/>
          <p:nvPr>
            <p:ph idx="3" type="title"/>
          </p:nvPr>
        </p:nvSpPr>
        <p:spPr>
          <a:xfrm>
            <a:off x="3498750" y="1551125"/>
            <a:ext cx="2146500" cy="4761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147" name="Google Shape;147;p19"/>
          <p:cNvSpPr txBox="1"/>
          <p:nvPr>
            <p:ph idx="4" type="subTitle"/>
          </p:nvPr>
        </p:nvSpPr>
        <p:spPr>
          <a:xfrm>
            <a:off x="3498750" y="1948025"/>
            <a:ext cx="2146500" cy="7944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8" name="Google Shape;148;p19"/>
          <p:cNvSpPr txBox="1"/>
          <p:nvPr>
            <p:ph idx="5" type="title"/>
          </p:nvPr>
        </p:nvSpPr>
        <p:spPr>
          <a:xfrm>
            <a:off x="6161900" y="2997725"/>
            <a:ext cx="2146500" cy="4761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149" name="Google Shape;149;p19"/>
          <p:cNvSpPr txBox="1"/>
          <p:nvPr>
            <p:ph idx="6" type="subTitle"/>
          </p:nvPr>
        </p:nvSpPr>
        <p:spPr>
          <a:xfrm>
            <a:off x="6161900" y="3394625"/>
            <a:ext cx="2146500" cy="7944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2">
  <p:cSld name="CUSTOM_2_2">
    <p:spTree>
      <p:nvGrpSpPr>
        <p:cNvPr id="150" name="Shape 150"/>
        <p:cNvGrpSpPr/>
        <p:nvPr/>
      </p:nvGrpSpPr>
      <p:grpSpPr>
        <a:xfrm>
          <a:off x="0" y="0"/>
          <a:ext cx="0" cy="0"/>
          <a:chOff x="0" y="0"/>
          <a:chExt cx="0" cy="0"/>
        </a:xfrm>
      </p:grpSpPr>
      <p:sp>
        <p:nvSpPr>
          <p:cNvPr id="151" name="Google Shape;151;p20"/>
          <p:cNvSpPr txBox="1"/>
          <p:nvPr>
            <p:ph type="title"/>
          </p:nvPr>
        </p:nvSpPr>
        <p:spPr>
          <a:xfrm>
            <a:off x="720000" y="540000"/>
            <a:ext cx="7704000" cy="572700"/>
          </a:xfrm>
          <a:prstGeom prst="rect">
            <a:avLst/>
          </a:prstGeom>
        </p:spPr>
        <p:txBody>
          <a:bodyPr anchorCtr="0" anchor="t" bIns="91425" lIns="91425" spcFirstLastPara="1" rIns="91425" wrap="square" tIns="91425">
            <a:norm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152" name="Google Shape;152;p20"/>
          <p:cNvSpPr txBox="1"/>
          <p:nvPr>
            <p:ph idx="2" type="title"/>
          </p:nvPr>
        </p:nvSpPr>
        <p:spPr>
          <a:xfrm>
            <a:off x="835600" y="3105150"/>
            <a:ext cx="2146500" cy="4761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153" name="Google Shape;153;p20"/>
          <p:cNvSpPr txBox="1"/>
          <p:nvPr>
            <p:ph idx="1" type="subTitle"/>
          </p:nvPr>
        </p:nvSpPr>
        <p:spPr>
          <a:xfrm>
            <a:off x="835600" y="3502050"/>
            <a:ext cx="2146500" cy="7944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54" name="Google Shape;154;p20"/>
          <p:cNvSpPr txBox="1"/>
          <p:nvPr>
            <p:ph idx="3" type="title"/>
          </p:nvPr>
        </p:nvSpPr>
        <p:spPr>
          <a:xfrm>
            <a:off x="3498750" y="3105150"/>
            <a:ext cx="2146500" cy="4761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155" name="Google Shape;155;p20"/>
          <p:cNvSpPr txBox="1"/>
          <p:nvPr>
            <p:ph idx="4" type="subTitle"/>
          </p:nvPr>
        </p:nvSpPr>
        <p:spPr>
          <a:xfrm>
            <a:off x="3498750" y="3502050"/>
            <a:ext cx="2146500" cy="7944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56" name="Google Shape;156;p20"/>
          <p:cNvSpPr txBox="1"/>
          <p:nvPr>
            <p:ph idx="5" type="title"/>
          </p:nvPr>
        </p:nvSpPr>
        <p:spPr>
          <a:xfrm>
            <a:off x="6161900" y="3105150"/>
            <a:ext cx="2146500" cy="4761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157" name="Google Shape;157;p20"/>
          <p:cNvSpPr txBox="1"/>
          <p:nvPr>
            <p:ph idx="6" type="subTitle"/>
          </p:nvPr>
        </p:nvSpPr>
        <p:spPr>
          <a:xfrm>
            <a:off x="6161900" y="3502050"/>
            <a:ext cx="2146500" cy="7944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58" name="Google Shape;158;p20"/>
          <p:cNvSpPr/>
          <p:nvPr/>
        </p:nvSpPr>
        <p:spPr>
          <a:xfrm rot="511184">
            <a:off x="-815102" y="4481171"/>
            <a:ext cx="6114015" cy="2826233"/>
          </a:xfrm>
          <a:custGeom>
            <a:rect b="b" l="l" r="r" t="t"/>
            <a:pathLst>
              <a:path extrusionOk="0" h="82682" w="80766">
                <a:moveTo>
                  <a:pt x="48496" y="1"/>
                </a:moveTo>
                <a:lnTo>
                  <a:pt x="46367" y="115"/>
                </a:lnTo>
                <a:lnTo>
                  <a:pt x="44239" y="345"/>
                </a:lnTo>
                <a:lnTo>
                  <a:pt x="42078" y="688"/>
                </a:lnTo>
                <a:lnTo>
                  <a:pt x="39933" y="1131"/>
                </a:lnTo>
                <a:lnTo>
                  <a:pt x="37772" y="1671"/>
                </a:lnTo>
                <a:lnTo>
                  <a:pt x="35611" y="2326"/>
                </a:lnTo>
                <a:lnTo>
                  <a:pt x="33466" y="3062"/>
                </a:lnTo>
                <a:lnTo>
                  <a:pt x="31321" y="3897"/>
                </a:lnTo>
                <a:lnTo>
                  <a:pt x="29209" y="4814"/>
                </a:lnTo>
                <a:lnTo>
                  <a:pt x="27130" y="5829"/>
                </a:lnTo>
                <a:lnTo>
                  <a:pt x="25083" y="6926"/>
                </a:lnTo>
                <a:lnTo>
                  <a:pt x="23069" y="8105"/>
                </a:lnTo>
                <a:lnTo>
                  <a:pt x="21088" y="9349"/>
                </a:lnTo>
                <a:lnTo>
                  <a:pt x="19173" y="10676"/>
                </a:lnTo>
                <a:lnTo>
                  <a:pt x="17323" y="12067"/>
                </a:lnTo>
                <a:lnTo>
                  <a:pt x="15522" y="13524"/>
                </a:lnTo>
                <a:lnTo>
                  <a:pt x="13786" y="15047"/>
                </a:lnTo>
                <a:lnTo>
                  <a:pt x="12133" y="16635"/>
                </a:lnTo>
                <a:lnTo>
                  <a:pt x="10545" y="18272"/>
                </a:lnTo>
                <a:lnTo>
                  <a:pt x="9055" y="19975"/>
                </a:lnTo>
                <a:lnTo>
                  <a:pt x="7663" y="21727"/>
                </a:lnTo>
                <a:lnTo>
                  <a:pt x="6370" y="23512"/>
                </a:lnTo>
                <a:lnTo>
                  <a:pt x="5158" y="25345"/>
                </a:lnTo>
                <a:lnTo>
                  <a:pt x="4078" y="27228"/>
                </a:lnTo>
                <a:lnTo>
                  <a:pt x="3112" y="29144"/>
                </a:lnTo>
                <a:lnTo>
                  <a:pt x="2260" y="31108"/>
                </a:lnTo>
                <a:lnTo>
                  <a:pt x="1523" y="33089"/>
                </a:lnTo>
                <a:lnTo>
                  <a:pt x="934" y="35087"/>
                </a:lnTo>
                <a:lnTo>
                  <a:pt x="492" y="37133"/>
                </a:lnTo>
                <a:lnTo>
                  <a:pt x="181" y="39180"/>
                </a:lnTo>
                <a:lnTo>
                  <a:pt x="17" y="41259"/>
                </a:lnTo>
                <a:lnTo>
                  <a:pt x="1" y="42307"/>
                </a:lnTo>
                <a:lnTo>
                  <a:pt x="17" y="43355"/>
                </a:lnTo>
                <a:lnTo>
                  <a:pt x="165" y="45418"/>
                </a:lnTo>
                <a:lnTo>
                  <a:pt x="427" y="47448"/>
                </a:lnTo>
                <a:lnTo>
                  <a:pt x="836" y="49462"/>
                </a:lnTo>
                <a:lnTo>
                  <a:pt x="1376" y="51426"/>
                </a:lnTo>
                <a:lnTo>
                  <a:pt x="2015" y="53358"/>
                </a:lnTo>
                <a:lnTo>
                  <a:pt x="2784" y="55258"/>
                </a:lnTo>
                <a:lnTo>
                  <a:pt x="3668" y="57108"/>
                </a:lnTo>
                <a:lnTo>
                  <a:pt x="4651" y="58925"/>
                </a:lnTo>
                <a:lnTo>
                  <a:pt x="5731" y="60693"/>
                </a:lnTo>
                <a:lnTo>
                  <a:pt x="6910" y="62412"/>
                </a:lnTo>
                <a:lnTo>
                  <a:pt x="8187" y="64066"/>
                </a:lnTo>
                <a:lnTo>
                  <a:pt x="9546" y="65687"/>
                </a:lnTo>
                <a:lnTo>
                  <a:pt x="10987" y="67242"/>
                </a:lnTo>
                <a:lnTo>
                  <a:pt x="12509" y="68732"/>
                </a:lnTo>
                <a:lnTo>
                  <a:pt x="14097" y="70173"/>
                </a:lnTo>
                <a:lnTo>
                  <a:pt x="15767" y="71532"/>
                </a:lnTo>
                <a:lnTo>
                  <a:pt x="17486" y="72842"/>
                </a:lnTo>
                <a:lnTo>
                  <a:pt x="19271" y="74069"/>
                </a:lnTo>
                <a:lnTo>
                  <a:pt x="21105" y="75232"/>
                </a:lnTo>
                <a:lnTo>
                  <a:pt x="22988" y="76329"/>
                </a:lnTo>
                <a:lnTo>
                  <a:pt x="24919" y="77344"/>
                </a:lnTo>
                <a:lnTo>
                  <a:pt x="26884" y="78277"/>
                </a:lnTo>
                <a:lnTo>
                  <a:pt x="28882" y="79129"/>
                </a:lnTo>
                <a:lnTo>
                  <a:pt x="30912" y="79882"/>
                </a:lnTo>
                <a:lnTo>
                  <a:pt x="32958" y="80569"/>
                </a:lnTo>
                <a:lnTo>
                  <a:pt x="35038" y="81159"/>
                </a:lnTo>
                <a:lnTo>
                  <a:pt x="37117" y="81650"/>
                </a:lnTo>
                <a:lnTo>
                  <a:pt x="39229" y="82059"/>
                </a:lnTo>
                <a:lnTo>
                  <a:pt x="41325" y="82370"/>
                </a:lnTo>
                <a:lnTo>
                  <a:pt x="43437" y="82567"/>
                </a:lnTo>
                <a:lnTo>
                  <a:pt x="45532" y="82681"/>
                </a:lnTo>
                <a:lnTo>
                  <a:pt x="47612" y="82681"/>
                </a:lnTo>
                <a:lnTo>
                  <a:pt x="49642" y="82567"/>
                </a:lnTo>
                <a:lnTo>
                  <a:pt x="51606" y="82370"/>
                </a:lnTo>
                <a:lnTo>
                  <a:pt x="53522" y="82059"/>
                </a:lnTo>
                <a:lnTo>
                  <a:pt x="55372" y="81650"/>
                </a:lnTo>
                <a:lnTo>
                  <a:pt x="57140" y="81159"/>
                </a:lnTo>
                <a:lnTo>
                  <a:pt x="58859" y="80569"/>
                </a:lnTo>
                <a:lnTo>
                  <a:pt x="60529" y="79882"/>
                </a:lnTo>
                <a:lnTo>
                  <a:pt x="62117" y="79129"/>
                </a:lnTo>
                <a:lnTo>
                  <a:pt x="63640" y="78277"/>
                </a:lnTo>
                <a:lnTo>
                  <a:pt x="65114" y="77344"/>
                </a:lnTo>
                <a:lnTo>
                  <a:pt x="66522" y="76329"/>
                </a:lnTo>
                <a:lnTo>
                  <a:pt x="67864" y="75232"/>
                </a:lnTo>
                <a:lnTo>
                  <a:pt x="69125" y="74069"/>
                </a:lnTo>
                <a:lnTo>
                  <a:pt x="70336" y="72842"/>
                </a:lnTo>
                <a:lnTo>
                  <a:pt x="71482" y="71532"/>
                </a:lnTo>
                <a:lnTo>
                  <a:pt x="72563" y="70173"/>
                </a:lnTo>
                <a:lnTo>
                  <a:pt x="73578" y="68732"/>
                </a:lnTo>
                <a:lnTo>
                  <a:pt x="74528" y="67242"/>
                </a:lnTo>
                <a:lnTo>
                  <a:pt x="75412" y="65687"/>
                </a:lnTo>
                <a:lnTo>
                  <a:pt x="76230" y="64066"/>
                </a:lnTo>
                <a:lnTo>
                  <a:pt x="76983" y="62412"/>
                </a:lnTo>
                <a:lnTo>
                  <a:pt x="77655" y="60693"/>
                </a:lnTo>
                <a:lnTo>
                  <a:pt x="78277" y="58925"/>
                </a:lnTo>
                <a:lnTo>
                  <a:pt x="79079" y="56191"/>
                </a:lnTo>
                <a:lnTo>
                  <a:pt x="79914" y="52409"/>
                </a:lnTo>
                <a:lnTo>
                  <a:pt x="80454" y="48463"/>
                </a:lnTo>
                <a:lnTo>
                  <a:pt x="80733" y="44386"/>
                </a:lnTo>
                <a:lnTo>
                  <a:pt x="80765" y="42307"/>
                </a:lnTo>
                <a:lnTo>
                  <a:pt x="80749" y="40228"/>
                </a:lnTo>
                <a:lnTo>
                  <a:pt x="80536" y="36102"/>
                </a:lnTo>
                <a:lnTo>
                  <a:pt x="80094" y="32091"/>
                </a:lnTo>
                <a:lnTo>
                  <a:pt x="79439" y="28178"/>
                </a:lnTo>
                <a:lnTo>
                  <a:pt x="78555" y="24428"/>
                </a:lnTo>
                <a:lnTo>
                  <a:pt x="77426" y="20826"/>
                </a:lnTo>
                <a:lnTo>
                  <a:pt x="76410" y="18272"/>
                </a:lnTo>
                <a:lnTo>
                  <a:pt x="75657" y="16635"/>
                </a:lnTo>
                <a:lnTo>
                  <a:pt x="74855" y="15047"/>
                </a:lnTo>
                <a:lnTo>
                  <a:pt x="73971" y="13524"/>
                </a:lnTo>
                <a:lnTo>
                  <a:pt x="73038" y="12067"/>
                </a:lnTo>
                <a:lnTo>
                  <a:pt x="72023" y="10676"/>
                </a:lnTo>
                <a:lnTo>
                  <a:pt x="70958" y="9349"/>
                </a:lnTo>
                <a:lnTo>
                  <a:pt x="69812" y="8105"/>
                </a:lnTo>
                <a:lnTo>
                  <a:pt x="68601" y="6926"/>
                </a:lnTo>
                <a:lnTo>
                  <a:pt x="67324" y="5829"/>
                </a:lnTo>
                <a:lnTo>
                  <a:pt x="65981" y="4814"/>
                </a:lnTo>
                <a:lnTo>
                  <a:pt x="64557" y="3897"/>
                </a:lnTo>
                <a:lnTo>
                  <a:pt x="63067" y="3062"/>
                </a:lnTo>
                <a:lnTo>
                  <a:pt x="61512" y="2326"/>
                </a:lnTo>
                <a:lnTo>
                  <a:pt x="59874" y="1671"/>
                </a:lnTo>
                <a:lnTo>
                  <a:pt x="58172" y="1131"/>
                </a:lnTo>
                <a:lnTo>
                  <a:pt x="56387" y="688"/>
                </a:lnTo>
                <a:lnTo>
                  <a:pt x="54521" y="345"/>
                </a:lnTo>
                <a:lnTo>
                  <a:pt x="52589" y="115"/>
                </a:lnTo>
                <a:lnTo>
                  <a:pt x="505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0"/>
          <p:cNvSpPr/>
          <p:nvPr/>
        </p:nvSpPr>
        <p:spPr>
          <a:xfrm rot="-156">
            <a:off x="5980223" y="4112345"/>
            <a:ext cx="6277804" cy="2145198"/>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0"/>
          <p:cNvSpPr/>
          <p:nvPr/>
        </p:nvSpPr>
        <p:spPr>
          <a:xfrm>
            <a:off x="413049" y="4550072"/>
            <a:ext cx="422543" cy="363981"/>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0"/>
          <p:cNvSpPr/>
          <p:nvPr/>
        </p:nvSpPr>
        <p:spPr>
          <a:xfrm>
            <a:off x="3544025" y="4583974"/>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0"/>
          <p:cNvSpPr/>
          <p:nvPr/>
        </p:nvSpPr>
        <p:spPr>
          <a:xfrm>
            <a:off x="2226549" y="4693325"/>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0"/>
          <p:cNvSpPr/>
          <p:nvPr/>
        </p:nvSpPr>
        <p:spPr>
          <a:xfrm>
            <a:off x="6955362" y="4311725"/>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0"/>
          <p:cNvSpPr/>
          <p:nvPr/>
        </p:nvSpPr>
        <p:spPr>
          <a:xfrm>
            <a:off x="8692472" y="4197812"/>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0"/>
          <p:cNvSpPr/>
          <p:nvPr/>
        </p:nvSpPr>
        <p:spPr>
          <a:xfrm>
            <a:off x="7497475" y="4494011"/>
            <a:ext cx="552726" cy="476107"/>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dk2"/>
        </a:solidFill>
      </p:bgPr>
    </p:bg>
    <p:spTree>
      <p:nvGrpSpPr>
        <p:cNvPr id="20" name="Shape 20"/>
        <p:cNvGrpSpPr/>
        <p:nvPr/>
      </p:nvGrpSpPr>
      <p:grpSpPr>
        <a:xfrm>
          <a:off x="0" y="0"/>
          <a:ext cx="0" cy="0"/>
          <a:chOff x="0" y="0"/>
          <a:chExt cx="0" cy="0"/>
        </a:xfrm>
      </p:grpSpPr>
      <p:sp>
        <p:nvSpPr>
          <p:cNvPr id="21" name="Google Shape;21;p3"/>
          <p:cNvSpPr/>
          <p:nvPr/>
        </p:nvSpPr>
        <p:spPr>
          <a:xfrm rot="982892">
            <a:off x="-1782048" y="5005270"/>
            <a:ext cx="6114032" cy="2826275"/>
          </a:xfrm>
          <a:custGeom>
            <a:rect b="b" l="l" r="r" t="t"/>
            <a:pathLst>
              <a:path extrusionOk="0" h="82682" w="80766">
                <a:moveTo>
                  <a:pt x="48496" y="1"/>
                </a:moveTo>
                <a:lnTo>
                  <a:pt x="46367" y="115"/>
                </a:lnTo>
                <a:lnTo>
                  <a:pt x="44239" y="345"/>
                </a:lnTo>
                <a:lnTo>
                  <a:pt x="42078" y="688"/>
                </a:lnTo>
                <a:lnTo>
                  <a:pt x="39933" y="1131"/>
                </a:lnTo>
                <a:lnTo>
                  <a:pt x="37772" y="1671"/>
                </a:lnTo>
                <a:lnTo>
                  <a:pt x="35611" y="2326"/>
                </a:lnTo>
                <a:lnTo>
                  <a:pt x="33466" y="3062"/>
                </a:lnTo>
                <a:lnTo>
                  <a:pt x="31321" y="3897"/>
                </a:lnTo>
                <a:lnTo>
                  <a:pt x="29209" y="4814"/>
                </a:lnTo>
                <a:lnTo>
                  <a:pt x="27130" y="5829"/>
                </a:lnTo>
                <a:lnTo>
                  <a:pt x="25083" y="6926"/>
                </a:lnTo>
                <a:lnTo>
                  <a:pt x="23069" y="8105"/>
                </a:lnTo>
                <a:lnTo>
                  <a:pt x="21088" y="9349"/>
                </a:lnTo>
                <a:lnTo>
                  <a:pt x="19173" y="10676"/>
                </a:lnTo>
                <a:lnTo>
                  <a:pt x="17323" y="12067"/>
                </a:lnTo>
                <a:lnTo>
                  <a:pt x="15522" y="13524"/>
                </a:lnTo>
                <a:lnTo>
                  <a:pt x="13786" y="15047"/>
                </a:lnTo>
                <a:lnTo>
                  <a:pt x="12133" y="16635"/>
                </a:lnTo>
                <a:lnTo>
                  <a:pt x="10545" y="18272"/>
                </a:lnTo>
                <a:lnTo>
                  <a:pt x="9055" y="19975"/>
                </a:lnTo>
                <a:lnTo>
                  <a:pt x="7663" y="21727"/>
                </a:lnTo>
                <a:lnTo>
                  <a:pt x="6370" y="23512"/>
                </a:lnTo>
                <a:lnTo>
                  <a:pt x="5158" y="25345"/>
                </a:lnTo>
                <a:lnTo>
                  <a:pt x="4078" y="27228"/>
                </a:lnTo>
                <a:lnTo>
                  <a:pt x="3112" y="29144"/>
                </a:lnTo>
                <a:lnTo>
                  <a:pt x="2260" y="31108"/>
                </a:lnTo>
                <a:lnTo>
                  <a:pt x="1523" y="33089"/>
                </a:lnTo>
                <a:lnTo>
                  <a:pt x="934" y="35087"/>
                </a:lnTo>
                <a:lnTo>
                  <a:pt x="492" y="37133"/>
                </a:lnTo>
                <a:lnTo>
                  <a:pt x="181" y="39180"/>
                </a:lnTo>
                <a:lnTo>
                  <a:pt x="17" y="41259"/>
                </a:lnTo>
                <a:lnTo>
                  <a:pt x="1" y="42307"/>
                </a:lnTo>
                <a:lnTo>
                  <a:pt x="17" y="43355"/>
                </a:lnTo>
                <a:lnTo>
                  <a:pt x="165" y="45418"/>
                </a:lnTo>
                <a:lnTo>
                  <a:pt x="427" y="47448"/>
                </a:lnTo>
                <a:lnTo>
                  <a:pt x="836" y="49462"/>
                </a:lnTo>
                <a:lnTo>
                  <a:pt x="1376" y="51426"/>
                </a:lnTo>
                <a:lnTo>
                  <a:pt x="2015" y="53358"/>
                </a:lnTo>
                <a:lnTo>
                  <a:pt x="2784" y="55258"/>
                </a:lnTo>
                <a:lnTo>
                  <a:pt x="3668" y="57108"/>
                </a:lnTo>
                <a:lnTo>
                  <a:pt x="4651" y="58925"/>
                </a:lnTo>
                <a:lnTo>
                  <a:pt x="5731" y="60693"/>
                </a:lnTo>
                <a:lnTo>
                  <a:pt x="6910" y="62412"/>
                </a:lnTo>
                <a:lnTo>
                  <a:pt x="8187" y="64066"/>
                </a:lnTo>
                <a:lnTo>
                  <a:pt x="9546" y="65687"/>
                </a:lnTo>
                <a:lnTo>
                  <a:pt x="10987" y="67242"/>
                </a:lnTo>
                <a:lnTo>
                  <a:pt x="12509" y="68732"/>
                </a:lnTo>
                <a:lnTo>
                  <a:pt x="14097" y="70173"/>
                </a:lnTo>
                <a:lnTo>
                  <a:pt x="15767" y="71532"/>
                </a:lnTo>
                <a:lnTo>
                  <a:pt x="17486" y="72842"/>
                </a:lnTo>
                <a:lnTo>
                  <a:pt x="19271" y="74069"/>
                </a:lnTo>
                <a:lnTo>
                  <a:pt x="21105" y="75232"/>
                </a:lnTo>
                <a:lnTo>
                  <a:pt x="22988" y="76329"/>
                </a:lnTo>
                <a:lnTo>
                  <a:pt x="24919" y="77344"/>
                </a:lnTo>
                <a:lnTo>
                  <a:pt x="26884" y="78277"/>
                </a:lnTo>
                <a:lnTo>
                  <a:pt x="28882" y="79129"/>
                </a:lnTo>
                <a:lnTo>
                  <a:pt x="30912" y="79882"/>
                </a:lnTo>
                <a:lnTo>
                  <a:pt x="32958" y="80569"/>
                </a:lnTo>
                <a:lnTo>
                  <a:pt x="35038" y="81159"/>
                </a:lnTo>
                <a:lnTo>
                  <a:pt x="37117" y="81650"/>
                </a:lnTo>
                <a:lnTo>
                  <a:pt x="39229" y="82059"/>
                </a:lnTo>
                <a:lnTo>
                  <a:pt x="41325" y="82370"/>
                </a:lnTo>
                <a:lnTo>
                  <a:pt x="43437" y="82567"/>
                </a:lnTo>
                <a:lnTo>
                  <a:pt x="45532" y="82681"/>
                </a:lnTo>
                <a:lnTo>
                  <a:pt x="47612" y="82681"/>
                </a:lnTo>
                <a:lnTo>
                  <a:pt x="49642" y="82567"/>
                </a:lnTo>
                <a:lnTo>
                  <a:pt x="51606" y="82370"/>
                </a:lnTo>
                <a:lnTo>
                  <a:pt x="53522" y="82059"/>
                </a:lnTo>
                <a:lnTo>
                  <a:pt x="55372" y="81650"/>
                </a:lnTo>
                <a:lnTo>
                  <a:pt x="57140" y="81159"/>
                </a:lnTo>
                <a:lnTo>
                  <a:pt x="58859" y="80569"/>
                </a:lnTo>
                <a:lnTo>
                  <a:pt x="60529" y="79882"/>
                </a:lnTo>
                <a:lnTo>
                  <a:pt x="62117" y="79129"/>
                </a:lnTo>
                <a:lnTo>
                  <a:pt x="63640" y="78277"/>
                </a:lnTo>
                <a:lnTo>
                  <a:pt x="65114" y="77344"/>
                </a:lnTo>
                <a:lnTo>
                  <a:pt x="66522" y="76329"/>
                </a:lnTo>
                <a:lnTo>
                  <a:pt x="67864" y="75232"/>
                </a:lnTo>
                <a:lnTo>
                  <a:pt x="69125" y="74069"/>
                </a:lnTo>
                <a:lnTo>
                  <a:pt x="70336" y="72842"/>
                </a:lnTo>
                <a:lnTo>
                  <a:pt x="71482" y="71532"/>
                </a:lnTo>
                <a:lnTo>
                  <a:pt x="72563" y="70173"/>
                </a:lnTo>
                <a:lnTo>
                  <a:pt x="73578" y="68732"/>
                </a:lnTo>
                <a:lnTo>
                  <a:pt x="74528" y="67242"/>
                </a:lnTo>
                <a:lnTo>
                  <a:pt x="75412" y="65687"/>
                </a:lnTo>
                <a:lnTo>
                  <a:pt x="76230" y="64066"/>
                </a:lnTo>
                <a:lnTo>
                  <a:pt x="76983" y="62412"/>
                </a:lnTo>
                <a:lnTo>
                  <a:pt x="77655" y="60693"/>
                </a:lnTo>
                <a:lnTo>
                  <a:pt x="78277" y="58925"/>
                </a:lnTo>
                <a:lnTo>
                  <a:pt x="79079" y="56191"/>
                </a:lnTo>
                <a:lnTo>
                  <a:pt x="79914" y="52409"/>
                </a:lnTo>
                <a:lnTo>
                  <a:pt x="80454" y="48463"/>
                </a:lnTo>
                <a:lnTo>
                  <a:pt x="80733" y="44386"/>
                </a:lnTo>
                <a:lnTo>
                  <a:pt x="80765" y="42307"/>
                </a:lnTo>
                <a:lnTo>
                  <a:pt x="80749" y="40228"/>
                </a:lnTo>
                <a:lnTo>
                  <a:pt x="80536" y="36102"/>
                </a:lnTo>
                <a:lnTo>
                  <a:pt x="80094" y="32091"/>
                </a:lnTo>
                <a:lnTo>
                  <a:pt x="79439" y="28178"/>
                </a:lnTo>
                <a:lnTo>
                  <a:pt x="78555" y="24428"/>
                </a:lnTo>
                <a:lnTo>
                  <a:pt x="77426" y="20826"/>
                </a:lnTo>
                <a:lnTo>
                  <a:pt x="76410" y="18272"/>
                </a:lnTo>
                <a:lnTo>
                  <a:pt x="75657" y="16635"/>
                </a:lnTo>
                <a:lnTo>
                  <a:pt x="74855" y="15047"/>
                </a:lnTo>
                <a:lnTo>
                  <a:pt x="73971" y="13524"/>
                </a:lnTo>
                <a:lnTo>
                  <a:pt x="73038" y="12067"/>
                </a:lnTo>
                <a:lnTo>
                  <a:pt x="72023" y="10676"/>
                </a:lnTo>
                <a:lnTo>
                  <a:pt x="70958" y="9349"/>
                </a:lnTo>
                <a:lnTo>
                  <a:pt x="69812" y="8105"/>
                </a:lnTo>
                <a:lnTo>
                  <a:pt x="68601" y="6926"/>
                </a:lnTo>
                <a:lnTo>
                  <a:pt x="67324" y="5829"/>
                </a:lnTo>
                <a:lnTo>
                  <a:pt x="65981" y="4814"/>
                </a:lnTo>
                <a:lnTo>
                  <a:pt x="64557" y="3897"/>
                </a:lnTo>
                <a:lnTo>
                  <a:pt x="63067" y="3062"/>
                </a:lnTo>
                <a:lnTo>
                  <a:pt x="61512" y="2326"/>
                </a:lnTo>
                <a:lnTo>
                  <a:pt x="59874" y="1671"/>
                </a:lnTo>
                <a:lnTo>
                  <a:pt x="58172" y="1131"/>
                </a:lnTo>
                <a:lnTo>
                  <a:pt x="56387" y="688"/>
                </a:lnTo>
                <a:lnTo>
                  <a:pt x="54521" y="345"/>
                </a:lnTo>
                <a:lnTo>
                  <a:pt x="52589" y="115"/>
                </a:lnTo>
                <a:lnTo>
                  <a:pt x="505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3"/>
          <p:cNvSpPr/>
          <p:nvPr/>
        </p:nvSpPr>
        <p:spPr>
          <a:xfrm rot="-156">
            <a:off x="1944298" y="4899770"/>
            <a:ext cx="6277804" cy="2145198"/>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3"/>
          <p:cNvSpPr/>
          <p:nvPr/>
        </p:nvSpPr>
        <p:spPr>
          <a:xfrm rot="-156">
            <a:off x="7366598" y="4669020"/>
            <a:ext cx="6277804" cy="2145198"/>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3"/>
          <p:cNvSpPr/>
          <p:nvPr/>
        </p:nvSpPr>
        <p:spPr>
          <a:xfrm>
            <a:off x="311149" y="4842600"/>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3"/>
          <p:cNvSpPr/>
          <p:nvPr/>
        </p:nvSpPr>
        <p:spPr>
          <a:xfrm>
            <a:off x="8913124" y="4668875"/>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3"/>
          <p:cNvSpPr txBox="1"/>
          <p:nvPr>
            <p:ph type="title"/>
          </p:nvPr>
        </p:nvSpPr>
        <p:spPr>
          <a:xfrm>
            <a:off x="1476575" y="1959600"/>
            <a:ext cx="6190800" cy="10218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3600"/>
              <a:buNone/>
              <a:defRPr sz="48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27" name="Google Shape;27;p3"/>
          <p:cNvSpPr txBox="1"/>
          <p:nvPr>
            <p:ph hasCustomPrompt="1" idx="2" type="title"/>
          </p:nvPr>
        </p:nvSpPr>
        <p:spPr>
          <a:xfrm>
            <a:off x="3756675" y="1137625"/>
            <a:ext cx="1630800" cy="9543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7200"/>
              <a:buNone/>
              <a:defRPr sz="7200"/>
            </a:lvl1pPr>
            <a:lvl2pPr lvl="1" rtl="0" algn="ctr">
              <a:spcBef>
                <a:spcPts val="0"/>
              </a:spcBef>
              <a:spcAft>
                <a:spcPts val="0"/>
              </a:spcAft>
              <a:buSzPts val="7200"/>
              <a:buNone/>
              <a:defRPr sz="7200"/>
            </a:lvl2pPr>
            <a:lvl3pPr lvl="2" rtl="0" algn="ctr">
              <a:spcBef>
                <a:spcPts val="0"/>
              </a:spcBef>
              <a:spcAft>
                <a:spcPts val="0"/>
              </a:spcAft>
              <a:buSzPts val="7200"/>
              <a:buNone/>
              <a:defRPr sz="7200"/>
            </a:lvl3pPr>
            <a:lvl4pPr lvl="3" rtl="0" algn="ctr">
              <a:spcBef>
                <a:spcPts val="0"/>
              </a:spcBef>
              <a:spcAft>
                <a:spcPts val="0"/>
              </a:spcAft>
              <a:buSzPts val="7200"/>
              <a:buNone/>
              <a:defRPr sz="7200"/>
            </a:lvl4pPr>
            <a:lvl5pPr lvl="4" rtl="0" algn="ctr">
              <a:spcBef>
                <a:spcPts val="0"/>
              </a:spcBef>
              <a:spcAft>
                <a:spcPts val="0"/>
              </a:spcAft>
              <a:buSzPts val="7200"/>
              <a:buNone/>
              <a:defRPr sz="7200"/>
            </a:lvl5pPr>
            <a:lvl6pPr lvl="5" rtl="0" algn="ctr">
              <a:spcBef>
                <a:spcPts val="0"/>
              </a:spcBef>
              <a:spcAft>
                <a:spcPts val="0"/>
              </a:spcAft>
              <a:buSzPts val="7200"/>
              <a:buNone/>
              <a:defRPr sz="7200"/>
            </a:lvl6pPr>
            <a:lvl7pPr lvl="6" rtl="0" algn="ctr">
              <a:spcBef>
                <a:spcPts val="0"/>
              </a:spcBef>
              <a:spcAft>
                <a:spcPts val="0"/>
              </a:spcAft>
              <a:buSzPts val="7200"/>
              <a:buNone/>
              <a:defRPr sz="7200"/>
            </a:lvl7pPr>
            <a:lvl8pPr lvl="7" rtl="0" algn="ctr">
              <a:spcBef>
                <a:spcPts val="0"/>
              </a:spcBef>
              <a:spcAft>
                <a:spcPts val="0"/>
              </a:spcAft>
              <a:buSzPts val="7200"/>
              <a:buNone/>
              <a:defRPr sz="7200"/>
            </a:lvl8pPr>
            <a:lvl9pPr lvl="8" rtl="0" algn="ctr">
              <a:spcBef>
                <a:spcPts val="0"/>
              </a:spcBef>
              <a:spcAft>
                <a:spcPts val="0"/>
              </a:spcAft>
              <a:buSzPts val="7200"/>
              <a:buNone/>
              <a:defRPr sz="7200"/>
            </a:lvl9pPr>
          </a:lstStyle>
          <a:p>
            <a:r>
              <a:t>xx%</a:t>
            </a:r>
          </a:p>
        </p:txBody>
      </p:sp>
      <p:sp>
        <p:nvSpPr>
          <p:cNvPr id="28" name="Google Shape;28;p3"/>
          <p:cNvSpPr txBox="1"/>
          <p:nvPr>
            <p:ph idx="1" type="subTitle"/>
          </p:nvPr>
        </p:nvSpPr>
        <p:spPr>
          <a:xfrm>
            <a:off x="2607375" y="2981388"/>
            <a:ext cx="3929100" cy="425700"/>
          </a:xfrm>
          <a:prstGeom prst="rect">
            <a:avLst/>
          </a:prstGeom>
        </p:spPr>
        <p:txBody>
          <a:bodyPr anchorCtr="0" anchor="t" bIns="91425" lIns="91425" spcFirstLastPara="1" rIns="91425" wrap="square" tIns="91425">
            <a:normAutofit/>
          </a:bodyPr>
          <a:lstStyle>
            <a:lvl1pPr lvl="0" rtl="0" algn="ctr">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1">
  <p:cSld name="CUSTOM_2_1">
    <p:spTree>
      <p:nvGrpSpPr>
        <p:cNvPr id="166" name="Shape 166"/>
        <p:cNvGrpSpPr/>
        <p:nvPr/>
      </p:nvGrpSpPr>
      <p:grpSpPr>
        <a:xfrm>
          <a:off x="0" y="0"/>
          <a:ext cx="0" cy="0"/>
          <a:chOff x="0" y="0"/>
          <a:chExt cx="0" cy="0"/>
        </a:xfrm>
      </p:grpSpPr>
      <p:sp>
        <p:nvSpPr>
          <p:cNvPr id="167" name="Google Shape;167;p21"/>
          <p:cNvSpPr txBox="1"/>
          <p:nvPr>
            <p:ph type="title"/>
          </p:nvPr>
        </p:nvSpPr>
        <p:spPr>
          <a:xfrm>
            <a:off x="835600" y="3607325"/>
            <a:ext cx="2146500" cy="476100"/>
          </a:xfrm>
          <a:prstGeom prst="rect">
            <a:avLst/>
          </a:prstGeom>
          <a:noFill/>
        </p:spPr>
        <p:txBody>
          <a:bodyPr anchorCtr="0" anchor="b" bIns="91425" lIns="91425" spcFirstLastPara="1" rIns="91425" wrap="square" tIns="91425">
            <a:normAutofit/>
          </a:bodyPr>
          <a:lstStyle>
            <a:lvl1pPr lvl="0" rtl="0" algn="ctr">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168" name="Google Shape;168;p21"/>
          <p:cNvSpPr txBox="1"/>
          <p:nvPr>
            <p:ph idx="1" type="subTitle"/>
          </p:nvPr>
        </p:nvSpPr>
        <p:spPr>
          <a:xfrm>
            <a:off x="967350" y="4004225"/>
            <a:ext cx="1883100" cy="5727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9" name="Google Shape;169;p21"/>
          <p:cNvSpPr txBox="1"/>
          <p:nvPr>
            <p:ph idx="2" type="title"/>
          </p:nvPr>
        </p:nvSpPr>
        <p:spPr>
          <a:xfrm>
            <a:off x="3498750" y="3607325"/>
            <a:ext cx="2146500" cy="4761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170" name="Google Shape;170;p21"/>
          <p:cNvSpPr txBox="1"/>
          <p:nvPr>
            <p:ph idx="3" type="subTitle"/>
          </p:nvPr>
        </p:nvSpPr>
        <p:spPr>
          <a:xfrm>
            <a:off x="3630450" y="4004225"/>
            <a:ext cx="1883100" cy="5727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71" name="Google Shape;171;p21"/>
          <p:cNvSpPr txBox="1"/>
          <p:nvPr>
            <p:ph idx="4" type="title"/>
          </p:nvPr>
        </p:nvSpPr>
        <p:spPr>
          <a:xfrm>
            <a:off x="6161900" y="3607325"/>
            <a:ext cx="2146500" cy="4761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172" name="Google Shape;172;p21"/>
          <p:cNvSpPr txBox="1"/>
          <p:nvPr>
            <p:ph idx="5" type="subTitle"/>
          </p:nvPr>
        </p:nvSpPr>
        <p:spPr>
          <a:xfrm>
            <a:off x="6293600" y="4004225"/>
            <a:ext cx="1883100" cy="5727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73" name="Google Shape;173;p21"/>
          <p:cNvSpPr txBox="1"/>
          <p:nvPr>
            <p:ph idx="6" type="title"/>
          </p:nvPr>
        </p:nvSpPr>
        <p:spPr>
          <a:xfrm>
            <a:off x="835600" y="1891975"/>
            <a:ext cx="2146500" cy="4761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174" name="Google Shape;174;p21"/>
          <p:cNvSpPr txBox="1"/>
          <p:nvPr>
            <p:ph idx="7" type="subTitle"/>
          </p:nvPr>
        </p:nvSpPr>
        <p:spPr>
          <a:xfrm>
            <a:off x="967350" y="2288875"/>
            <a:ext cx="1883100" cy="5727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75" name="Google Shape;175;p21"/>
          <p:cNvSpPr txBox="1"/>
          <p:nvPr>
            <p:ph idx="8" type="title"/>
          </p:nvPr>
        </p:nvSpPr>
        <p:spPr>
          <a:xfrm>
            <a:off x="3498750" y="1891975"/>
            <a:ext cx="2146500" cy="4761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176" name="Google Shape;176;p21"/>
          <p:cNvSpPr txBox="1"/>
          <p:nvPr>
            <p:ph idx="9" type="subTitle"/>
          </p:nvPr>
        </p:nvSpPr>
        <p:spPr>
          <a:xfrm>
            <a:off x="3630450" y="2288875"/>
            <a:ext cx="1883100" cy="5727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77" name="Google Shape;177;p21"/>
          <p:cNvSpPr txBox="1"/>
          <p:nvPr>
            <p:ph idx="13" type="title"/>
          </p:nvPr>
        </p:nvSpPr>
        <p:spPr>
          <a:xfrm>
            <a:off x="6161900" y="1891975"/>
            <a:ext cx="2146500" cy="4761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178" name="Google Shape;178;p21"/>
          <p:cNvSpPr txBox="1"/>
          <p:nvPr>
            <p:ph idx="14" type="subTitle"/>
          </p:nvPr>
        </p:nvSpPr>
        <p:spPr>
          <a:xfrm>
            <a:off x="6293600" y="2288875"/>
            <a:ext cx="1883100" cy="5727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79" name="Google Shape;179;p21"/>
          <p:cNvSpPr/>
          <p:nvPr/>
        </p:nvSpPr>
        <p:spPr>
          <a:xfrm rot="511184">
            <a:off x="-815102" y="4709771"/>
            <a:ext cx="6114015" cy="2826233"/>
          </a:xfrm>
          <a:custGeom>
            <a:rect b="b" l="l" r="r" t="t"/>
            <a:pathLst>
              <a:path extrusionOk="0" h="82682" w="80766">
                <a:moveTo>
                  <a:pt x="48496" y="1"/>
                </a:moveTo>
                <a:lnTo>
                  <a:pt x="46367" y="115"/>
                </a:lnTo>
                <a:lnTo>
                  <a:pt x="44239" y="345"/>
                </a:lnTo>
                <a:lnTo>
                  <a:pt x="42078" y="688"/>
                </a:lnTo>
                <a:lnTo>
                  <a:pt x="39933" y="1131"/>
                </a:lnTo>
                <a:lnTo>
                  <a:pt x="37772" y="1671"/>
                </a:lnTo>
                <a:lnTo>
                  <a:pt x="35611" y="2326"/>
                </a:lnTo>
                <a:lnTo>
                  <a:pt x="33466" y="3062"/>
                </a:lnTo>
                <a:lnTo>
                  <a:pt x="31321" y="3897"/>
                </a:lnTo>
                <a:lnTo>
                  <a:pt x="29209" y="4814"/>
                </a:lnTo>
                <a:lnTo>
                  <a:pt x="27130" y="5829"/>
                </a:lnTo>
                <a:lnTo>
                  <a:pt x="25083" y="6926"/>
                </a:lnTo>
                <a:lnTo>
                  <a:pt x="23069" y="8105"/>
                </a:lnTo>
                <a:lnTo>
                  <a:pt x="21088" y="9349"/>
                </a:lnTo>
                <a:lnTo>
                  <a:pt x="19173" y="10676"/>
                </a:lnTo>
                <a:lnTo>
                  <a:pt x="17323" y="12067"/>
                </a:lnTo>
                <a:lnTo>
                  <a:pt x="15522" y="13524"/>
                </a:lnTo>
                <a:lnTo>
                  <a:pt x="13786" y="15047"/>
                </a:lnTo>
                <a:lnTo>
                  <a:pt x="12133" y="16635"/>
                </a:lnTo>
                <a:lnTo>
                  <a:pt x="10545" y="18272"/>
                </a:lnTo>
                <a:lnTo>
                  <a:pt x="9055" y="19975"/>
                </a:lnTo>
                <a:lnTo>
                  <a:pt x="7663" y="21727"/>
                </a:lnTo>
                <a:lnTo>
                  <a:pt x="6370" y="23512"/>
                </a:lnTo>
                <a:lnTo>
                  <a:pt x="5158" y="25345"/>
                </a:lnTo>
                <a:lnTo>
                  <a:pt x="4078" y="27228"/>
                </a:lnTo>
                <a:lnTo>
                  <a:pt x="3112" y="29144"/>
                </a:lnTo>
                <a:lnTo>
                  <a:pt x="2260" y="31108"/>
                </a:lnTo>
                <a:lnTo>
                  <a:pt x="1523" y="33089"/>
                </a:lnTo>
                <a:lnTo>
                  <a:pt x="934" y="35087"/>
                </a:lnTo>
                <a:lnTo>
                  <a:pt x="492" y="37133"/>
                </a:lnTo>
                <a:lnTo>
                  <a:pt x="181" y="39180"/>
                </a:lnTo>
                <a:lnTo>
                  <a:pt x="17" y="41259"/>
                </a:lnTo>
                <a:lnTo>
                  <a:pt x="1" y="42307"/>
                </a:lnTo>
                <a:lnTo>
                  <a:pt x="17" y="43355"/>
                </a:lnTo>
                <a:lnTo>
                  <a:pt x="165" y="45418"/>
                </a:lnTo>
                <a:lnTo>
                  <a:pt x="427" y="47448"/>
                </a:lnTo>
                <a:lnTo>
                  <a:pt x="836" y="49462"/>
                </a:lnTo>
                <a:lnTo>
                  <a:pt x="1376" y="51426"/>
                </a:lnTo>
                <a:lnTo>
                  <a:pt x="2015" y="53358"/>
                </a:lnTo>
                <a:lnTo>
                  <a:pt x="2784" y="55258"/>
                </a:lnTo>
                <a:lnTo>
                  <a:pt x="3668" y="57108"/>
                </a:lnTo>
                <a:lnTo>
                  <a:pt x="4651" y="58925"/>
                </a:lnTo>
                <a:lnTo>
                  <a:pt x="5731" y="60693"/>
                </a:lnTo>
                <a:lnTo>
                  <a:pt x="6910" y="62412"/>
                </a:lnTo>
                <a:lnTo>
                  <a:pt x="8187" y="64066"/>
                </a:lnTo>
                <a:lnTo>
                  <a:pt x="9546" y="65687"/>
                </a:lnTo>
                <a:lnTo>
                  <a:pt x="10987" y="67242"/>
                </a:lnTo>
                <a:lnTo>
                  <a:pt x="12509" y="68732"/>
                </a:lnTo>
                <a:lnTo>
                  <a:pt x="14097" y="70173"/>
                </a:lnTo>
                <a:lnTo>
                  <a:pt x="15767" y="71532"/>
                </a:lnTo>
                <a:lnTo>
                  <a:pt x="17486" y="72842"/>
                </a:lnTo>
                <a:lnTo>
                  <a:pt x="19271" y="74069"/>
                </a:lnTo>
                <a:lnTo>
                  <a:pt x="21105" y="75232"/>
                </a:lnTo>
                <a:lnTo>
                  <a:pt x="22988" y="76329"/>
                </a:lnTo>
                <a:lnTo>
                  <a:pt x="24919" y="77344"/>
                </a:lnTo>
                <a:lnTo>
                  <a:pt x="26884" y="78277"/>
                </a:lnTo>
                <a:lnTo>
                  <a:pt x="28882" y="79129"/>
                </a:lnTo>
                <a:lnTo>
                  <a:pt x="30912" y="79882"/>
                </a:lnTo>
                <a:lnTo>
                  <a:pt x="32958" y="80569"/>
                </a:lnTo>
                <a:lnTo>
                  <a:pt x="35038" y="81159"/>
                </a:lnTo>
                <a:lnTo>
                  <a:pt x="37117" y="81650"/>
                </a:lnTo>
                <a:lnTo>
                  <a:pt x="39229" y="82059"/>
                </a:lnTo>
                <a:lnTo>
                  <a:pt x="41325" y="82370"/>
                </a:lnTo>
                <a:lnTo>
                  <a:pt x="43437" y="82567"/>
                </a:lnTo>
                <a:lnTo>
                  <a:pt x="45532" y="82681"/>
                </a:lnTo>
                <a:lnTo>
                  <a:pt x="47612" y="82681"/>
                </a:lnTo>
                <a:lnTo>
                  <a:pt x="49642" y="82567"/>
                </a:lnTo>
                <a:lnTo>
                  <a:pt x="51606" y="82370"/>
                </a:lnTo>
                <a:lnTo>
                  <a:pt x="53522" y="82059"/>
                </a:lnTo>
                <a:lnTo>
                  <a:pt x="55372" y="81650"/>
                </a:lnTo>
                <a:lnTo>
                  <a:pt x="57140" y="81159"/>
                </a:lnTo>
                <a:lnTo>
                  <a:pt x="58859" y="80569"/>
                </a:lnTo>
                <a:lnTo>
                  <a:pt x="60529" y="79882"/>
                </a:lnTo>
                <a:lnTo>
                  <a:pt x="62117" y="79129"/>
                </a:lnTo>
                <a:lnTo>
                  <a:pt x="63640" y="78277"/>
                </a:lnTo>
                <a:lnTo>
                  <a:pt x="65114" y="77344"/>
                </a:lnTo>
                <a:lnTo>
                  <a:pt x="66522" y="76329"/>
                </a:lnTo>
                <a:lnTo>
                  <a:pt x="67864" y="75232"/>
                </a:lnTo>
                <a:lnTo>
                  <a:pt x="69125" y="74069"/>
                </a:lnTo>
                <a:lnTo>
                  <a:pt x="70336" y="72842"/>
                </a:lnTo>
                <a:lnTo>
                  <a:pt x="71482" y="71532"/>
                </a:lnTo>
                <a:lnTo>
                  <a:pt x="72563" y="70173"/>
                </a:lnTo>
                <a:lnTo>
                  <a:pt x="73578" y="68732"/>
                </a:lnTo>
                <a:lnTo>
                  <a:pt x="74528" y="67242"/>
                </a:lnTo>
                <a:lnTo>
                  <a:pt x="75412" y="65687"/>
                </a:lnTo>
                <a:lnTo>
                  <a:pt x="76230" y="64066"/>
                </a:lnTo>
                <a:lnTo>
                  <a:pt x="76983" y="62412"/>
                </a:lnTo>
                <a:lnTo>
                  <a:pt x="77655" y="60693"/>
                </a:lnTo>
                <a:lnTo>
                  <a:pt x="78277" y="58925"/>
                </a:lnTo>
                <a:lnTo>
                  <a:pt x="79079" y="56191"/>
                </a:lnTo>
                <a:lnTo>
                  <a:pt x="79914" y="52409"/>
                </a:lnTo>
                <a:lnTo>
                  <a:pt x="80454" y="48463"/>
                </a:lnTo>
                <a:lnTo>
                  <a:pt x="80733" y="44386"/>
                </a:lnTo>
                <a:lnTo>
                  <a:pt x="80765" y="42307"/>
                </a:lnTo>
                <a:lnTo>
                  <a:pt x="80749" y="40228"/>
                </a:lnTo>
                <a:lnTo>
                  <a:pt x="80536" y="36102"/>
                </a:lnTo>
                <a:lnTo>
                  <a:pt x="80094" y="32091"/>
                </a:lnTo>
                <a:lnTo>
                  <a:pt x="79439" y="28178"/>
                </a:lnTo>
                <a:lnTo>
                  <a:pt x="78555" y="24428"/>
                </a:lnTo>
                <a:lnTo>
                  <a:pt x="77426" y="20826"/>
                </a:lnTo>
                <a:lnTo>
                  <a:pt x="76410" y="18272"/>
                </a:lnTo>
                <a:lnTo>
                  <a:pt x="75657" y="16635"/>
                </a:lnTo>
                <a:lnTo>
                  <a:pt x="74855" y="15047"/>
                </a:lnTo>
                <a:lnTo>
                  <a:pt x="73971" y="13524"/>
                </a:lnTo>
                <a:lnTo>
                  <a:pt x="73038" y="12067"/>
                </a:lnTo>
                <a:lnTo>
                  <a:pt x="72023" y="10676"/>
                </a:lnTo>
                <a:lnTo>
                  <a:pt x="70958" y="9349"/>
                </a:lnTo>
                <a:lnTo>
                  <a:pt x="69812" y="8105"/>
                </a:lnTo>
                <a:lnTo>
                  <a:pt x="68601" y="6926"/>
                </a:lnTo>
                <a:lnTo>
                  <a:pt x="67324" y="5829"/>
                </a:lnTo>
                <a:lnTo>
                  <a:pt x="65981" y="4814"/>
                </a:lnTo>
                <a:lnTo>
                  <a:pt x="64557" y="3897"/>
                </a:lnTo>
                <a:lnTo>
                  <a:pt x="63067" y="3062"/>
                </a:lnTo>
                <a:lnTo>
                  <a:pt x="61512" y="2326"/>
                </a:lnTo>
                <a:lnTo>
                  <a:pt x="59874" y="1671"/>
                </a:lnTo>
                <a:lnTo>
                  <a:pt x="58172" y="1131"/>
                </a:lnTo>
                <a:lnTo>
                  <a:pt x="56387" y="688"/>
                </a:lnTo>
                <a:lnTo>
                  <a:pt x="54521" y="345"/>
                </a:lnTo>
                <a:lnTo>
                  <a:pt x="52589" y="115"/>
                </a:lnTo>
                <a:lnTo>
                  <a:pt x="505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1"/>
          <p:cNvSpPr/>
          <p:nvPr/>
        </p:nvSpPr>
        <p:spPr>
          <a:xfrm rot="-156">
            <a:off x="4638548" y="4850445"/>
            <a:ext cx="6277804" cy="2145198"/>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1"/>
          <p:cNvSpPr/>
          <p:nvPr/>
        </p:nvSpPr>
        <p:spPr>
          <a:xfrm>
            <a:off x="413049" y="4778672"/>
            <a:ext cx="422543" cy="363981"/>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1"/>
          <p:cNvSpPr/>
          <p:nvPr/>
        </p:nvSpPr>
        <p:spPr>
          <a:xfrm>
            <a:off x="3544025" y="4812574"/>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1"/>
          <p:cNvSpPr/>
          <p:nvPr/>
        </p:nvSpPr>
        <p:spPr>
          <a:xfrm>
            <a:off x="2178024" y="4698625"/>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1"/>
          <p:cNvSpPr/>
          <p:nvPr/>
        </p:nvSpPr>
        <p:spPr>
          <a:xfrm>
            <a:off x="6596287" y="4795075"/>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1"/>
          <p:cNvSpPr/>
          <p:nvPr/>
        </p:nvSpPr>
        <p:spPr>
          <a:xfrm>
            <a:off x="8373899" y="4850300"/>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1"/>
          <p:cNvSpPr txBox="1"/>
          <p:nvPr>
            <p:ph idx="15" type="title"/>
          </p:nvPr>
        </p:nvSpPr>
        <p:spPr>
          <a:xfrm>
            <a:off x="720000" y="540000"/>
            <a:ext cx="7704000" cy="572700"/>
          </a:xfrm>
          <a:prstGeom prst="rect">
            <a:avLst/>
          </a:prstGeom>
        </p:spPr>
        <p:txBody>
          <a:bodyPr anchorCtr="0" anchor="t" bIns="91425" lIns="91425" spcFirstLastPara="1" rIns="91425" wrap="square" tIns="91425">
            <a:norm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7">
    <p:bg>
      <p:bgPr>
        <a:solidFill>
          <a:schemeClr val="dk2"/>
        </a:solidFill>
      </p:bgPr>
    </p:bg>
    <p:spTree>
      <p:nvGrpSpPr>
        <p:cNvPr id="187" name="Shape 187"/>
        <p:cNvGrpSpPr/>
        <p:nvPr/>
      </p:nvGrpSpPr>
      <p:grpSpPr>
        <a:xfrm>
          <a:off x="0" y="0"/>
          <a:ext cx="0" cy="0"/>
          <a:chOff x="0" y="0"/>
          <a:chExt cx="0" cy="0"/>
        </a:xfrm>
      </p:grpSpPr>
      <p:sp>
        <p:nvSpPr>
          <p:cNvPr id="188" name="Google Shape;188;p22"/>
          <p:cNvSpPr txBox="1"/>
          <p:nvPr>
            <p:ph hasCustomPrompt="1" type="title"/>
          </p:nvPr>
        </p:nvSpPr>
        <p:spPr>
          <a:xfrm>
            <a:off x="901650" y="1501050"/>
            <a:ext cx="3488700" cy="9204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4800"/>
              <a:buNone/>
              <a:defRPr sz="48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189" name="Google Shape;189;p22"/>
          <p:cNvSpPr txBox="1"/>
          <p:nvPr>
            <p:ph idx="1" type="subTitle"/>
          </p:nvPr>
        </p:nvSpPr>
        <p:spPr>
          <a:xfrm>
            <a:off x="901650" y="2230650"/>
            <a:ext cx="3488700" cy="417600"/>
          </a:xfrm>
          <a:prstGeom prst="rect">
            <a:avLst/>
          </a:prstGeom>
        </p:spPr>
        <p:txBody>
          <a:bodyPr anchorCtr="0" anchor="t" bIns="91425" lIns="91425" spcFirstLastPara="1" rIns="91425" wrap="square" tIns="91425">
            <a:normAutofit/>
          </a:bodyPr>
          <a:lstStyle>
            <a:lvl1pPr lvl="0" rtl="0" algn="ctr">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90" name="Google Shape;190;p22"/>
          <p:cNvSpPr txBox="1"/>
          <p:nvPr>
            <p:ph hasCustomPrompt="1" idx="2" type="title"/>
          </p:nvPr>
        </p:nvSpPr>
        <p:spPr>
          <a:xfrm>
            <a:off x="4753650" y="1501050"/>
            <a:ext cx="3488700" cy="9204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4800"/>
              <a:buNone/>
              <a:defRPr sz="48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191" name="Google Shape;191;p22"/>
          <p:cNvSpPr txBox="1"/>
          <p:nvPr>
            <p:ph idx="3" type="subTitle"/>
          </p:nvPr>
        </p:nvSpPr>
        <p:spPr>
          <a:xfrm>
            <a:off x="4753650" y="2230650"/>
            <a:ext cx="3488700" cy="417600"/>
          </a:xfrm>
          <a:prstGeom prst="rect">
            <a:avLst/>
          </a:prstGeom>
        </p:spPr>
        <p:txBody>
          <a:bodyPr anchorCtr="0" anchor="t" bIns="91425" lIns="91425" spcFirstLastPara="1" rIns="91425" wrap="square" tIns="91425">
            <a:normAutofit/>
          </a:bodyPr>
          <a:lstStyle>
            <a:lvl1pPr lvl="0" rtl="0" algn="ctr">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92" name="Google Shape;192;p22"/>
          <p:cNvSpPr txBox="1"/>
          <p:nvPr>
            <p:ph hasCustomPrompt="1" idx="4" type="title"/>
          </p:nvPr>
        </p:nvSpPr>
        <p:spPr>
          <a:xfrm>
            <a:off x="2827575" y="3246450"/>
            <a:ext cx="3488700" cy="8097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4800"/>
              <a:buNone/>
              <a:defRPr sz="48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193" name="Google Shape;193;p22"/>
          <p:cNvSpPr txBox="1"/>
          <p:nvPr>
            <p:ph idx="5" type="subTitle"/>
          </p:nvPr>
        </p:nvSpPr>
        <p:spPr>
          <a:xfrm>
            <a:off x="2827475" y="3920700"/>
            <a:ext cx="3488700" cy="417600"/>
          </a:xfrm>
          <a:prstGeom prst="rect">
            <a:avLst/>
          </a:prstGeom>
        </p:spPr>
        <p:txBody>
          <a:bodyPr anchorCtr="0" anchor="t" bIns="91425" lIns="91425" spcFirstLastPara="1" rIns="91425" wrap="square" tIns="91425">
            <a:normAutofit/>
          </a:bodyPr>
          <a:lstStyle>
            <a:lvl1pPr lvl="0" rtl="0" algn="ctr">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94" name="Google Shape;194;p22"/>
          <p:cNvSpPr/>
          <p:nvPr/>
        </p:nvSpPr>
        <p:spPr>
          <a:xfrm rot="-209700">
            <a:off x="3444914" y="4881281"/>
            <a:ext cx="7812052" cy="2145230"/>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2"/>
          <p:cNvSpPr/>
          <p:nvPr/>
        </p:nvSpPr>
        <p:spPr>
          <a:xfrm rot="183667">
            <a:off x="-1921344" y="4540171"/>
            <a:ext cx="6114028" cy="2826175"/>
          </a:xfrm>
          <a:custGeom>
            <a:rect b="b" l="l" r="r" t="t"/>
            <a:pathLst>
              <a:path extrusionOk="0" h="82682" w="80766">
                <a:moveTo>
                  <a:pt x="48496" y="1"/>
                </a:moveTo>
                <a:lnTo>
                  <a:pt x="46367" y="115"/>
                </a:lnTo>
                <a:lnTo>
                  <a:pt x="44239" y="345"/>
                </a:lnTo>
                <a:lnTo>
                  <a:pt x="42078" y="688"/>
                </a:lnTo>
                <a:lnTo>
                  <a:pt x="39933" y="1131"/>
                </a:lnTo>
                <a:lnTo>
                  <a:pt x="37772" y="1671"/>
                </a:lnTo>
                <a:lnTo>
                  <a:pt x="35611" y="2326"/>
                </a:lnTo>
                <a:lnTo>
                  <a:pt x="33466" y="3062"/>
                </a:lnTo>
                <a:lnTo>
                  <a:pt x="31321" y="3897"/>
                </a:lnTo>
                <a:lnTo>
                  <a:pt x="29209" y="4814"/>
                </a:lnTo>
                <a:lnTo>
                  <a:pt x="27130" y="5829"/>
                </a:lnTo>
                <a:lnTo>
                  <a:pt x="25083" y="6926"/>
                </a:lnTo>
                <a:lnTo>
                  <a:pt x="23069" y="8105"/>
                </a:lnTo>
                <a:lnTo>
                  <a:pt x="21088" y="9349"/>
                </a:lnTo>
                <a:lnTo>
                  <a:pt x="19173" y="10676"/>
                </a:lnTo>
                <a:lnTo>
                  <a:pt x="17323" y="12067"/>
                </a:lnTo>
                <a:lnTo>
                  <a:pt x="15522" y="13524"/>
                </a:lnTo>
                <a:lnTo>
                  <a:pt x="13786" y="15047"/>
                </a:lnTo>
                <a:lnTo>
                  <a:pt x="12133" y="16635"/>
                </a:lnTo>
                <a:lnTo>
                  <a:pt x="10545" y="18272"/>
                </a:lnTo>
                <a:lnTo>
                  <a:pt x="9055" y="19975"/>
                </a:lnTo>
                <a:lnTo>
                  <a:pt x="7663" y="21727"/>
                </a:lnTo>
                <a:lnTo>
                  <a:pt x="6370" y="23512"/>
                </a:lnTo>
                <a:lnTo>
                  <a:pt x="5158" y="25345"/>
                </a:lnTo>
                <a:lnTo>
                  <a:pt x="4078" y="27228"/>
                </a:lnTo>
                <a:lnTo>
                  <a:pt x="3112" y="29144"/>
                </a:lnTo>
                <a:lnTo>
                  <a:pt x="2260" y="31108"/>
                </a:lnTo>
                <a:lnTo>
                  <a:pt x="1523" y="33089"/>
                </a:lnTo>
                <a:lnTo>
                  <a:pt x="934" y="35087"/>
                </a:lnTo>
                <a:lnTo>
                  <a:pt x="492" y="37133"/>
                </a:lnTo>
                <a:lnTo>
                  <a:pt x="181" y="39180"/>
                </a:lnTo>
                <a:lnTo>
                  <a:pt x="17" y="41259"/>
                </a:lnTo>
                <a:lnTo>
                  <a:pt x="1" y="42307"/>
                </a:lnTo>
                <a:lnTo>
                  <a:pt x="17" y="43355"/>
                </a:lnTo>
                <a:lnTo>
                  <a:pt x="165" y="45418"/>
                </a:lnTo>
                <a:lnTo>
                  <a:pt x="427" y="47448"/>
                </a:lnTo>
                <a:lnTo>
                  <a:pt x="836" y="49462"/>
                </a:lnTo>
                <a:lnTo>
                  <a:pt x="1376" y="51426"/>
                </a:lnTo>
                <a:lnTo>
                  <a:pt x="2015" y="53358"/>
                </a:lnTo>
                <a:lnTo>
                  <a:pt x="2784" y="55258"/>
                </a:lnTo>
                <a:lnTo>
                  <a:pt x="3668" y="57108"/>
                </a:lnTo>
                <a:lnTo>
                  <a:pt x="4651" y="58925"/>
                </a:lnTo>
                <a:lnTo>
                  <a:pt x="5731" y="60693"/>
                </a:lnTo>
                <a:lnTo>
                  <a:pt x="6910" y="62412"/>
                </a:lnTo>
                <a:lnTo>
                  <a:pt x="8187" y="64066"/>
                </a:lnTo>
                <a:lnTo>
                  <a:pt x="9546" y="65687"/>
                </a:lnTo>
                <a:lnTo>
                  <a:pt x="10987" y="67242"/>
                </a:lnTo>
                <a:lnTo>
                  <a:pt x="12509" y="68732"/>
                </a:lnTo>
                <a:lnTo>
                  <a:pt x="14097" y="70173"/>
                </a:lnTo>
                <a:lnTo>
                  <a:pt x="15767" y="71532"/>
                </a:lnTo>
                <a:lnTo>
                  <a:pt x="17486" y="72842"/>
                </a:lnTo>
                <a:lnTo>
                  <a:pt x="19271" y="74069"/>
                </a:lnTo>
                <a:lnTo>
                  <a:pt x="21105" y="75232"/>
                </a:lnTo>
                <a:lnTo>
                  <a:pt x="22988" y="76329"/>
                </a:lnTo>
                <a:lnTo>
                  <a:pt x="24919" y="77344"/>
                </a:lnTo>
                <a:lnTo>
                  <a:pt x="26884" y="78277"/>
                </a:lnTo>
                <a:lnTo>
                  <a:pt x="28882" y="79129"/>
                </a:lnTo>
                <a:lnTo>
                  <a:pt x="30912" y="79882"/>
                </a:lnTo>
                <a:lnTo>
                  <a:pt x="32958" y="80569"/>
                </a:lnTo>
                <a:lnTo>
                  <a:pt x="35038" y="81159"/>
                </a:lnTo>
                <a:lnTo>
                  <a:pt x="37117" y="81650"/>
                </a:lnTo>
                <a:lnTo>
                  <a:pt x="39229" y="82059"/>
                </a:lnTo>
                <a:lnTo>
                  <a:pt x="41325" y="82370"/>
                </a:lnTo>
                <a:lnTo>
                  <a:pt x="43437" y="82567"/>
                </a:lnTo>
                <a:lnTo>
                  <a:pt x="45532" y="82681"/>
                </a:lnTo>
                <a:lnTo>
                  <a:pt x="47612" y="82681"/>
                </a:lnTo>
                <a:lnTo>
                  <a:pt x="49642" y="82567"/>
                </a:lnTo>
                <a:lnTo>
                  <a:pt x="51606" y="82370"/>
                </a:lnTo>
                <a:lnTo>
                  <a:pt x="53522" y="82059"/>
                </a:lnTo>
                <a:lnTo>
                  <a:pt x="55372" y="81650"/>
                </a:lnTo>
                <a:lnTo>
                  <a:pt x="57140" y="81159"/>
                </a:lnTo>
                <a:lnTo>
                  <a:pt x="58859" y="80569"/>
                </a:lnTo>
                <a:lnTo>
                  <a:pt x="60529" y="79882"/>
                </a:lnTo>
                <a:lnTo>
                  <a:pt x="62117" y="79129"/>
                </a:lnTo>
                <a:lnTo>
                  <a:pt x="63640" y="78277"/>
                </a:lnTo>
                <a:lnTo>
                  <a:pt x="65114" y="77344"/>
                </a:lnTo>
                <a:lnTo>
                  <a:pt x="66522" y="76329"/>
                </a:lnTo>
                <a:lnTo>
                  <a:pt x="67864" y="75232"/>
                </a:lnTo>
                <a:lnTo>
                  <a:pt x="69125" y="74069"/>
                </a:lnTo>
                <a:lnTo>
                  <a:pt x="70336" y="72842"/>
                </a:lnTo>
                <a:lnTo>
                  <a:pt x="71482" y="71532"/>
                </a:lnTo>
                <a:lnTo>
                  <a:pt x="72563" y="70173"/>
                </a:lnTo>
                <a:lnTo>
                  <a:pt x="73578" y="68732"/>
                </a:lnTo>
                <a:lnTo>
                  <a:pt x="74528" y="67242"/>
                </a:lnTo>
                <a:lnTo>
                  <a:pt x="75412" y="65687"/>
                </a:lnTo>
                <a:lnTo>
                  <a:pt x="76230" y="64066"/>
                </a:lnTo>
                <a:lnTo>
                  <a:pt x="76983" y="62412"/>
                </a:lnTo>
                <a:lnTo>
                  <a:pt x="77655" y="60693"/>
                </a:lnTo>
                <a:lnTo>
                  <a:pt x="78277" y="58925"/>
                </a:lnTo>
                <a:lnTo>
                  <a:pt x="79079" y="56191"/>
                </a:lnTo>
                <a:lnTo>
                  <a:pt x="79914" y="52409"/>
                </a:lnTo>
                <a:lnTo>
                  <a:pt x="80454" y="48463"/>
                </a:lnTo>
                <a:lnTo>
                  <a:pt x="80733" y="44386"/>
                </a:lnTo>
                <a:lnTo>
                  <a:pt x="80765" y="42307"/>
                </a:lnTo>
                <a:lnTo>
                  <a:pt x="80749" y="40228"/>
                </a:lnTo>
                <a:lnTo>
                  <a:pt x="80536" y="36102"/>
                </a:lnTo>
                <a:lnTo>
                  <a:pt x="80094" y="32091"/>
                </a:lnTo>
                <a:lnTo>
                  <a:pt x="79439" y="28178"/>
                </a:lnTo>
                <a:lnTo>
                  <a:pt x="78555" y="24428"/>
                </a:lnTo>
                <a:lnTo>
                  <a:pt x="77426" y="20826"/>
                </a:lnTo>
                <a:lnTo>
                  <a:pt x="76410" y="18272"/>
                </a:lnTo>
                <a:lnTo>
                  <a:pt x="75657" y="16635"/>
                </a:lnTo>
                <a:lnTo>
                  <a:pt x="74855" y="15047"/>
                </a:lnTo>
                <a:lnTo>
                  <a:pt x="73971" y="13524"/>
                </a:lnTo>
                <a:lnTo>
                  <a:pt x="73038" y="12067"/>
                </a:lnTo>
                <a:lnTo>
                  <a:pt x="72023" y="10676"/>
                </a:lnTo>
                <a:lnTo>
                  <a:pt x="70958" y="9349"/>
                </a:lnTo>
                <a:lnTo>
                  <a:pt x="69812" y="8105"/>
                </a:lnTo>
                <a:lnTo>
                  <a:pt x="68601" y="6926"/>
                </a:lnTo>
                <a:lnTo>
                  <a:pt x="67324" y="5829"/>
                </a:lnTo>
                <a:lnTo>
                  <a:pt x="65981" y="4814"/>
                </a:lnTo>
                <a:lnTo>
                  <a:pt x="64557" y="3897"/>
                </a:lnTo>
                <a:lnTo>
                  <a:pt x="63067" y="3062"/>
                </a:lnTo>
                <a:lnTo>
                  <a:pt x="61512" y="2326"/>
                </a:lnTo>
                <a:lnTo>
                  <a:pt x="59874" y="1671"/>
                </a:lnTo>
                <a:lnTo>
                  <a:pt x="58172" y="1131"/>
                </a:lnTo>
                <a:lnTo>
                  <a:pt x="56387" y="688"/>
                </a:lnTo>
                <a:lnTo>
                  <a:pt x="54521" y="345"/>
                </a:lnTo>
                <a:lnTo>
                  <a:pt x="52589" y="115"/>
                </a:lnTo>
                <a:lnTo>
                  <a:pt x="505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2"/>
          <p:cNvSpPr/>
          <p:nvPr/>
        </p:nvSpPr>
        <p:spPr>
          <a:xfrm>
            <a:off x="1300263" y="4857062"/>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2"/>
          <p:cNvSpPr/>
          <p:nvPr/>
        </p:nvSpPr>
        <p:spPr>
          <a:xfrm>
            <a:off x="121262" y="4514259"/>
            <a:ext cx="484826" cy="417603"/>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2"/>
          <p:cNvSpPr/>
          <p:nvPr/>
        </p:nvSpPr>
        <p:spPr>
          <a:xfrm>
            <a:off x="2931674" y="4795075"/>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2"/>
          <p:cNvSpPr/>
          <p:nvPr/>
        </p:nvSpPr>
        <p:spPr>
          <a:xfrm>
            <a:off x="8668613" y="4757349"/>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2"/>
          <p:cNvSpPr/>
          <p:nvPr/>
        </p:nvSpPr>
        <p:spPr>
          <a:xfrm>
            <a:off x="6125887" y="4795063"/>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2"/>
          <p:cNvSpPr/>
          <p:nvPr/>
        </p:nvSpPr>
        <p:spPr>
          <a:xfrm>
            <a:off x="7397262" y="4857038"/>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CUSTOM_2_1_1">
    <p:spTree>
      <p:nvGrpSpPr>
        <p:cNvPr id="202" name="Shape 202"/>
        <p:cNvGrpSpPr/>
        <p:nvPr/>
      </p:nvGrpSpPr>
      <p:grpSpPr>
        <a:xfrm>
          <a:off x="0" y="0"/>
          <a:ext cx="0" cy="0"/>
          <a:chOff x="0" y="0"/>
          <a:chExt cx="0" cy="0"/>
        </a:xfrm>
      </p:grpSpPr>
      <p:sp>
        <p:nvSpPr>
          <p:cNvPr id="203" name="Google Shape;203;p23"/>
          <p:cNvSpPr txBox="1"/>
          <p:nvPr>
            <p:ph type="title"/>
          </p:nvPr>
        </p:nvSpPr>
        <p:spPr>
          <a:xfrm>
            <a:off x="720000" y="540000"/>
            <a:ext cx="7704000" cy="572700"/>
          </a:xfrm>
          <a:prstGeom prst="rect">
            <a:avLst/>
          </a:prstGeom>
        </p:spPr>
        <p:txBody>
          <a:bodyPr anchorCtr="0" anchor="t" bIns="91425" lIns="91425" spcFirstLastPara="1" rIns="91425" wrap="square" tIns="91425">
            <a:norm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204" name="Google Shape;204;p23"/>
          <p:cNvSpPr txBox="1"/>
          <p:nvPr>
            <p:ph idx="2" type="title"/>
          </p:nvPr>
        </p:nvSpPr>
        <p:spPr>
          <a:xfrm>
            <a:off x="2577900" y="3378725"/>
            <a:ext cx="2146500" cy="4761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205" name="Google Shape;205;p23"/>
          <p:cNvSpPr txBox="1"/>
          <p:nvPr>
            <p:ph idx="1" type="subTitle"/>
          </p:nvPr>
        </p:nvSpPr>
        <p:spPr>
          <a:xfrm>
            <a:off x="2577900" y="3775625"/>
            <a:ext cx="2146500" cy="7944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6" name="Google Shape;206;p23"/>
          <p:cNvSpPr txBox="1"/>
          <p:nvPr>
            <p:ph idx="3" type="title"/>
          </p:nvPr>
        </p:nvSpPr>
        <p:spPr>
          <a:xfrm>
            <a:off x="6261300" y="3378725"/>
            <a:ext cx="2146500" cy="4761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207" name="Google Shape;207;p23"/>
          <p:cNvSpPr txBox="1"/>
          <p:nvPr>
            <p:ph idx="4" type="subTitle"/>
          </p:nvPr>
        </p:nvSpPr>
        <p:spPr>
          <a:xfrm>
            <a:off x="6261300" y="3775625"/>
            <a:ext cx="2146500" cy="7944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8" name="Google Shape;208;p23"/>
          <p:cNvSpPr txBox="1"/>
          <p:nvPr>
            <p:ph idx="5" type="title"/>
          </p:nvPr>
        </p:nvSpPr>
        <p:spPr>
          <a:xfrm>
            <a:off x="736200" y="1739575"/>
            <a:ext cx="2146500" cy="4761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209" name="Google Shape;209;p23"/>
          <p:cNvSpPr txBox="1"/>
          <p:nvPr>
            <p:ph idx="6" type="subTitle"/>
          </p:nvPr>
        </p:nvSpPr>
        <p:spPr>
          <a:xfrm>
            <a:off x="736200" y="2136475"/>
            <a:ext cx="2146500" cy="7944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10" name="Google Shape;210;p23"/>
          <p:cNvSpPr txBox="1"/>
          <p:nvPr>
            <p:ph idx="7" type="title"/>
          </p:nvPr>
        </p:nvSpPr>
        <p:spPr>
          <a:xfrm>
            <a:off x="4419600" y="1739575"/>
            <a:ext cx="2146500" cy="4761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211" name="Google Shape;211;p23"/>
          <p:cNvSpPr txBox="1"/>
          <p:nvPr>
            <p:ph idx="8" type="subTitle"/>
          </p:nvPr>
        </p:nvSpPr>
        <p:spPr>
          <a:xfrm>
            <a:off x="4419600" y="2136475"/>
            <a:ext cx="2146500" cy="7944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12" name="Google Shape;212;p23"/>
          <p:cNvSpPr/>
          <p:nvPr/>
        </p:nvSpPr>
        <p:spPr>
          <a:xfrm rot="781981">
            <a:off x="-1129856" y="4255078"/>
            <a:ext cx="3699720" cy="2145288"/>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3"/>
          <p:cNvSpPr/>
          <p:nvPr/>
        </p:nvSpPr>
        <p:spPr>
          <a:xfrm rot="-189958">
            <a:off x="3397240" y="4615191"/>
            <a:ext cx="4393771" cy="2145247"/>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3"/>
          <p:cNvSpPr/>
          <p:nvPr/>
        </p:nvSpPr>
        <p:spPr>
          <a:xfrm>
            <a:off x="810074" y="4570025"/>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3"/>
          <p:cNvSpPr/>
          <p:nvPr/>
        </p:nvSpPr>
        <p:spPr>
          <a:xfrm>
            <a:off x="4747801" y="4738035"/>
            <a:ext cx="343814" cy="296164"/>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3"/>
          <p:cNvSpPr/>
          <p:nvPr/>
        </p:nvSpPr>
        <p:spPr>
          <a:xfrm>
            <a:off x="6685750" y="4795787"/>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3"/>
          <p:cNvSpPr/>
          <p:nvPr/>
        </p:nvSpPr>
        <p:spPr>
          <a:xfrm>
            <a:off x="5595625" y="4395596"/>
            <a:ext cx="484826" cy="417603"/>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2">
  <p:cSld name="CUSTOM_2_1_1_1">
    <p:spTree>
      <p:nvGrpSpPr>
        <p:cNvPr id="218" name="Shape 218"/>
        <p:cNvGrpSpPr/>
        <p:nvPr/>
      </p:nvGrpSpPr>
      <p:grpSpPr>
        <a:xfrm>
          <a:off x="0" y="0"/>
          <a:ext cx="0" cy="0"/>
          <a:chOff x="0" y="0"/>
          <a:chExt cx="0" cy="0"/>
        </a:xfrm>
      </p:grpSpPr>
      <p:sp>
        <p:nvSpPr>
          <p:cNvPr id="219" name="Google Shape;219;p24"/>
          <p:cNvSpPr txBox="1"/>
          <p:nvPr>
            <p:ph type="title"/>
          </p:nvPr>
        </p:nvSpPr>
        <p:spPr>
          <a:xfrm>
            <a:off x="720000" y="540000"/>
            <a:ext cx="77040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220" name="Google Shape;220;p24"/>
          <p:cNvSpPr txBox="1"/>
          <p:nvPr>
            <p:ph idx="2" type="title"/>
          </p:nvPr>
        </p:nvSpPr>
        <p:spPr>
          <a:xfrm>
            <a:off x="720000" y="3226325"/>
            <a:ext cx="2146500" cy="4761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221" name="Google Shape;221;p24"/>
          <p:cNvSpPr txBox="1"/>
          <p:nvPr>
            <p:ph idx="1" type="subTitle"/>
          </p:nvPr>
        </p:nvSpPr>
        <p:spPr>
          <a:xfrm>
            <a:off x="720000" y="3623225"/>
            <a:ext cx="2146500" cy="7944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22" name="Google Shape;222;p24"/>
          <p:cNvSpPr txBox="1"/>
          <p:nvPr>
            <p:ph idx="3" type="title"/>
          </p:nvPr>
        </p:nvSpPr>
        <p:spPr>
          <a:xfrm>
            <a:off x="3291550" y="3226325"/>
            <a:ext cx="2146500" cy="4761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223" name="Google Shape;223;p24"/>
          <p:cNvSpPr txBox="1"/>
          <p:nvPr>
            <p:ph idx="4" type="subTitle"/>
          </p:nvPr>
        </p:nvSpPr>
        <p:spPr>
          <a:xfrm>
            <a:off x="3291550" y="3623225"/>
            <a:ext cx="2146500" cy="7944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24" name="Google Shape;224;p24"/>
          <p:cNvSpPr txBox="1"/>
          <p:nvPr>
            <p:ph idx="5" type="title"/>
          </p:nvPr>
        </p:nvSpPr>
        <p:spPr>
          <a:xfrm>
            <a:off x="720000" y="1587175"/>
            <a:ext cx="2146500" cy="4761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225" name="Google Shape;225;p24"/>
          <p:cNvSpPr txBox="1"/>
          <p:nvPr>
            <p:ph idx="6" type="subTitle"/>
          </p:nvPr>
        </p:nvSpPr>
        <p:spPr>
          <a:xfrm>
            <a:off x="720000" y="1984075"/>
            <a:ext cx="2146500" cy="7944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26" name="Google Shape;226;p24"/>
          <p:cNvSpPr txBox="1"/>
          <p:nvPr>
            <p:ph idx="7" type="title"/>
          </p:nvPr>
        </p:nvSpPr>
        <p:spPr>
          <a:xfrm>
            <a:off x="3291550" y="1587175"/>
            <a:ext cx="2146500" cy="4761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227" name="Google Shape;227;p24"/>
          <p:cNvSpPr txBox="1"/>
          <p:nvPr>
            <p:ph idx="8" type="subTitle"/>
          </p:nvPr>
        </p:nvSpPr>
        <p:spPr>
          <a:xfrm>
            <a:off x="3291550" y="1984075"/>
            <a:ext cx="2146500" cy="7944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28" name="Google Shape;228;p24"/>
          <p:cNvSpPr/>
          <p:nvPr/>
        </p:nvSpPr>
        <p:spPr>
          <a:xfrm rot="212424">
            <a:off x="-970190" y="4592650"/>
            <a:ext cx="3699653" cy="2145338"/>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4"/>
          <p:cNvSpPr/>
          <p:nvPr/>
        </p:nvSpPr>
        <p:spPr>
          <a:xfrm rot="-189952">
            <a:off x="2499442" y="4864485"/>
            <a:ext cx="6944396" cy="2145247"/>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4"/>
          <p:cNvSpPr/>
          <p:nvPr/>
        </p:nvSpPr>
        <p:spPr>
          <a:xfrm>
            <a:off x="349299" y="4517300"/>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4"/>
          <p:cNvSpPr/>
          <p:nvPr/>
        </p:nvSpPr>
        <p:spPr>
          <a:xfrm>
            <a:off x="4572001" y="4795797"/>
            <a:ext cx="343814" cy="296164"/>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4"/>
          <p:cNvSpPr/>
          <p:nvPr/>
        </p:nvSpPr>
        <p:spPr>
          <a:xfrm>
            <a:off x="6838425" y="4800862"/>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4"/>
          <p:cNvSpPr/>
          <p:nvPr/>
        </p:nvSpPr>
        <p:spPr>
          <a:xfrm>
            <a:off x="1283125" y="4674359"/>
            <a:ext cx="484826" cy="417603"/>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4"/>
          <p:cNvSpPr/>
          <p:nvPr/>
        </p:nvSpPr>
        <p:spPr>
          <a:xfrm>
            <a:off x="5597774" y="4772788"/>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3">
  <p:cSld name="CUSTOM_2_1_1_1_1">
    <p:spTree>
      <p:nvGrpSpPr>
        <p:cNvPr id="235" name="Shape 235"/>
        <p:cNvGrpSpPr/>
        <p:nvPr/>
      </p:nvGrpSpPr>
      <p:grpSpPr>
        <a:xfrm>
          <a:off x="0" y="0"/>
          <a:ext cx="0" cy="0"/>
          <a:chOff x="0" y="0"/>
          <a:chExt cx="0" cy="0"/>
        </a:xfrm>
      </p:grpSpPr>
      <p:sp>
        <p:nvSpPr>
          <p:cNvPr id="236" name="Google Shape;236;p25"/>
          <p:cNvSpPr txBox="1"/>
          <p:nvPr>
            <p:ph type="title"/>
          </p:nvPr>
        </p:nvSpPr>
        <p:spPr>
          <a:xfrm>
            <a:off x="720000" y="540000"/>
            <a:ext cx="7704000" cy="572700"/>
          </a:xfrm>
          <a:prstGeom prst="rect">
            <a:avLst/>
          </a:prstGeom>
        </p:spPr>
        <p:txBody>
          <a:bodyPr anchorCtr="0" anchor="t" bIns="91425" lIns="91425" spcFirstLastPara="1" rIns="91425" wrap="square" tIns="91425">
            <a:normAutofit/>
          </a:bodyPr>
          <a:lstStyle>
            <a:lvl1pPr lvl="0" rtl="0" algn="ctr">
              <a:spcBef>
                <a:spcPts val="0"/>
              </a:spcBef>
              <a:spcAft>
                <a:spcPts val="0"/>
              </a:spcAft>
              <a:buSzPts val="3000"/>
              <a:buNone/>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237" name="Google Shape;237;p25"/>
          <p:cNvSpPr txBox="1"/>
          <p:nvPr>
            <p:ph idx="2" type="title"/>
          </p:nvPr>
        </p:nvSpPr>
        <p:spPr>
          <a:xfrm>
            <a:off x="720000" y="3226325"/>
            <a:ext cx="1974300" cy="476100"/>
          </a:xfrm>
          <a:prstGeom prst="rect">
            <a:avLst/>
          </a:prstGeom>
        </p:spPr>
        <p:txBody>
          <a:bodyPr anchorCtr="0" anchor="b" bIns="91425" lIns="91425" spcFirstLastPara="1" rIns="91425" wrap="square" tIns="91425">
            <a:normAutofit/>
          </a:bodyPr>
          <a:lstStyle>
            <a:lvl1pPr lvl="0" rtl="0">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238" name="Google Shape;238;p25"/>
          <p:cNvSpPr txBox="1"/>
          <p:nvPr>
            <p:ph idx="1" type="subTitle"/>
          </p:nvPr>
        </p:nvSpPr>
        <p:spPr>
          <a:xfrm>
            <a:off x="720000" y="3623225"/>
            <a:ext cx="2146500" cy="7944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39" name="Google Shape;239;p25"/>
          <p:cNvSpPr txBox="1"/>
          <p:nvPr>
            <p:ph idx="3" type="title"/>
          </p:nvPr>
        </p:nvSpPr>
        <p:spPr>
          <a:xfrm>
            <a:off x="6449700" y="3226325"/>
            <a:ext cx="1974300" cy="476100"/>
          </a:xfrm>
          <a:prstGeom prst="rect">
            <a:avLst/>
          </a:prstGeom>
        </p:spPr>
        <p:txBody>
          <a:bodyPr anchorCtr="0" anchor="b" bIns="91425" lIns="91425" spcFirstLastPara="1" rIns="91425" wrap="square" tIns="91425">
            <a:normAutofit/>
          </a:bodyPr>
          <a:lstStyle>
            <a:lvl1pPr lvl="0" rtl="0" algn="r">
              <a:spcBef>
                <a:spcPts val="0"/>
              </a:spcBef>
              <a:spcAft>
                <a:spcPts val="0"/>
              </a:spcAft>
              <a:buSzPts val="1800"/>
              <a:buNone/>
              <a:defRPr sz="2400"/>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240" name="Google Shape;240;p25"/>
          <p:cNvSpPr txBox="1"/>
          <p:nvPr>
            <p:ph idx="4" type="subTitle"/>
          </p:nvPr>
        </p:nvSpPr>
        <p:spPr>
          <a:xfrm>
            <a:off x="6277500" y="3623225"/>
            <a:ext cx="2146500" cy="794400"/>
          </a:xfrm>
          <a:prstGeom prst="rect">
            <a:avLst/>
          </a:prstGeom>
        </p:spPr>
        <p:txBody>
          <a:bodyPr anchorCtr="0" anchor="t" bIns="91425" lIns="91425" spcFirstLastPara="1" rIns="91425" wrap="square" tIns="91425">
            <a:normAutofit/>
          </a:bodyPr>
          <a:lstStyle>
            <a:lvl1pPr lvl="0" rtl="0" algn="r">
              <a:lnSpc>
                <a:spcPct val="100000"/>
              </a:lnSpc>
              <a:spcBef>
                <a:spcPts val="0"/>
              </a:spcBef>
              <a:spcAft>
                <a:spcPts val="0"/>
              </a:spcAft>
              <a:buSzPts val="1400"/>
              <a:buNone/>
              <a:defRPr sz="1400"/>
            </a:lvl1pPr>
            <a:lvl2pPr lvl="1" rtl="0" algn="r">
              <a:spcBef>
                <a:spcPts val="0"/>
              </a:spcBef>
              <a:spcAft>
                <a:spcPts val="0"/>
              </a:spcAft>
              <a:buSzPts val="1400"/>
              <a:buNone/>
              <a:defRPr/>
            </a:lvl2pPr>
            <a:lvl3pPr lvl="2" rtl="0" algn="r">
              <a:spcBef>
                <a:spcPts val="0"/>
              </a:spcBef>
              <a:spcAft>
                <a:spcPts val="0"/>
              </a:spcAft>
              <a:buSzPts val="1400"/>
              <a:buNone/>
              <a:defRPr/>
            </a:lvl3pPr>
            <a:lvl4pPr lvl="3" rtl="0" algn="r">
              <a:spcBef>
                <a:spcPts val="0"/>
              </a:spcBef>
              <a:spcAft>
                <a:spcPts val="0"/>
              </a:spcAft>
              <a:buSzPts val="1400"/>
              <a:buNone/>
              <a:defRPr/>
            </a:lvl4pPr>
            <a:lvl5pPr lvl="4" rtl="0" algn="r">
              <a:spcBef>
                <a:spcPts val="0"/>
              </a:spcBef>
              <a:spcAft>
                <a:spcPts val="0"/>
              </a:spcAft>
              <a:buSzPts val="1400"/>
              <a:buNone/>
              <a:defRPr/>
            </a:lvl5pPr>
            <a:lvl6pPr lvl="5" rtl="0" algn="r">
              <a:spcBef>
                <a:spcPts val="0"/>
              </a:spcBef>
              <a:spcAft>
                <a:spcPts val="0"/>
              </a:spcAft>
              <a:buSzPts val="1400"/>
              <a:buNone/>
              <a:defRPr/>
            </a:lvl6pPr>
            <a:lvl7pPr lvl="6" rtl="0" algn="r">
              <a:spcBef>
                <a:spcPts val="0"/>
              </a:spcBef>
              <a:spcAft>
                <a:spcPts val="0"/>
              </a:spcAft>
              <a:buSzPts val="1400"/>
              <a:buNone/>
              <a:defRPr/>
            </a:lvl7pPr>
            <a:lvl8pPr lvl="7" rtl="0" algn="r">
              <a:spcBef>
                <a:spcPts val="0"/>
              </a:spcBef>
              <a:spcAft>
                <a:spcPts val="0"/>
              </a:spcAft>
              <a:buSzPts val="1400"/>
              <a:buNone/>
              <a:defRPr/>
            </a:lvl8pPr>
            <a:lvl9pPr lvl="8" rtl="0" algn="r">
              <a:spcBef>
                <a:spcPts val="0"/>
              </a:spcBef>
              <a:spcAft>
                <a:spcPts val="0"/>
              </a:spcAft>
              <a:buSzPts val="1400"/>
              <a:buNone/>
              <a:defRPr/>
            </a:lvl9pPr>
          </a:lstStyle>
          <a:p/>
        </p:txBody>
      </p:sp>
      <p:sp>
        <p:nvSpPr>
          <p:cNvPr id="241" name="Google Shape;241;p25"/>
          <p:cNvSpPr txBox="1"/>
          <p:nvPr>
            <p:ph idx="5" type="title"/>
          </p:nvPr>
        </p:nvSpPr>
        <p:spPr>
          <a:xfrm>
            <a:off x="720000" y="1587175"/>
            <a:ext cx="1974300" cy="476100"/>
          </a:xfrm>
          <a:prstGeom prst="rect">
            <a:avLst/>
          </a:prstGeom>
        </p:spPr>
        <p:txBody>
          <a:bodyPr anchorCtr="0" anchor="b" bIns="91425" lIns="91425" spcFirstLastPara="1" rIns="91425" wrap="square" tIns="91425">
            <a:normAutofit/>
          </a:bodyPr>
          <a:lstStyle>
            <a:lvl1pPr lvl="0" rtl="0">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242" name="Google Shape;242;p25"/>
          <p:cNvSpPr txBox="1"/>
          <p:nvPr>
            <p:ph idx="6" type="subTitle"/>
          </p:nvPr>
        </p:nvSpPr>
        <p:spPr>
          <a:xfrm>
            <a:off x="720000" y="1984075"/>
            <a:ext cx="2146500" cy="794400"/>
          </a:xfrm>
          <a:prstGeom prst="rect">
            <a:avLst/>
          </a:prstGeom>
        </p:spPr>
        <p:txBody>
          <a:bodyPr anchorCtr="0" anchor="t" bIns="91425" lIns="91425" spcFirstLastPara="1" rIns="91425" wrap="square" tIns="91425">
            <a:norm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43" name="Google Shape;243;p25"/>
          <p:cNvSpPr txBox="1"/>
          <p:nvPr>
            <p:ph idx="7" type="title"/>
          </p:nvPr>
        </p:nvSpPr>
        <p:spPr>
          <a:xfrm>
            <a:off x="6449700" y="1587175"/>
            <a:ext cx="1974300" cy="476100"/>
          </a:xfrm>
          <a:prstGeom prst="rect">
            <a:avLst/>
          </a:prstGeom>
        </p:spPr>
        <p:txBody>
          <a:bodyPr anchorCtr="0" anchor="b" bIns="91425" lIns="91425" spcFirstLastPara="1" rIns="91425" wrap="square" tIns="91425">
            <a:normAutofit/>
          </a:bodyPr>
          <a:lstStyle>
            <a:lvl1pPr lvl="0" rtl="0" algn="r">
              <a:spcBef>
                <a:spcPts val="0"/>
              </a:spcBef>
              <a:spcAft>
                <a:spcPts val="0"/>
              </a:spcAft>
              <a:buSzPts val="1800"/>
              <a:buNone/>
              <a:defRPr sz="2400"/>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244" name="Google Shape;244;p25"/>
          <p:cNvSpPr txBox="1"/>
          <p:nvPr>
            <p:ph idx="8" type="subTitle"/>
          </p:nvPr>
        </p:nvSpPr>
        <p:spPr>
          <a:xfrm>
            <a:off x="6277500" y="1984075"/>
            <a:ext cx="2146500" cy="794400"/>
          </a:xfrm>
          <a:prstGeom prst="rect">
            <a:avLst/>
          </a:prstGeom>
        </p:spPr>
        <p:txBody>
          <a:bodyPr anchorCtr="0" anchor="t" bIns="91425" lIns="91425" spcFirstLastPara="1" rIns="91425" wrap="square" tIns="91425">
            <a:normAutofit/>
          </a:bodyPr>
          <a:lstStyle>
            <a:lvl1pPr lvl="0" rtl="0" algn="r">
              <a:lnSpc>
                <a:spcPct val="100000"/>
              </a:lnSpc>
              <a:spcBef>
                <a:spcPts val="0"/>
              </a:spcBef>
              <a:spcAft>
                <a:spcPts val="0"/>
              </a:spcAft>
              <a:buSzPts val="1400"/>
              <a:buNone/>
              <a:defRPr sz="1400"/>
            </a:lvl1pPr>
            <a:lvl2pPr lvl="1" rtl="0" algn="r">
              <a:spcBef>
                <a:spcPts val="0"/>
              </a:spcBef>
              <a:spcAft>
                <a:spcPts val="0"/>
              </a:spcAft>
              <a:buSzPts val="1400"/>
              <a:buNone/>
              <a:defRPr/>
            </a:lvl2pPr>
            <a:lvl3pPr lvl="2" rtl="0" algn="r">
              <a:spcBef>
                <a:spcPts val="0"/>
              </a:spcBef>
              <a:spcAft>
                <a:spcPts val="0"/>
              </a:spcAft>
              <a:buSzPts val="1400"/>
              <a:buNone/>
              <a:defRPr/>
            </a:lvl3pPr>
            <a:lvl4pPr lvl="3" rtl="0" algn="r">
              <a:spcBef>
                <a:spcPts val="0"/>
              </a:spcBef>
              <a:spcAft>
                <a:spcPts val="0"/>
              </a:spcAft>
              <a:buSzPts val="1400"/>
              <a:buNone/>
              <a:defRPr/>
            </a:lvl4pPr>
            <a:lvl5pPr lvl="4" rtl="0" algn="r">
              <a:spcBef>
                <a:spcPts val="0"/>
              </a:spcBef>
              <a:spcAft>
                <a:spcPts val="0"/>
              </a:spcAft>
              <a:buSzPts val="1400"/>
              <a:buNone/>
              <a:defRPr/>
            </a:lvl5pPr>
            <a:lvl6pPr lvl="5" rtl="0" algn="r">
              <a:spcBef>
                <a:spcPts val="0"/>
              </a:spcBef>
              <a:spcAft>
                <a:spcPts val="0"/>
              </a:spcAft>
              <a:buSzPts val="1400"/>
              <a:buNone/>
              <a:defRPr/>
            </a:lvl6pPr>
            <a:lvl7pPr lvl="6" rtl="0" algn="r">
              <a:spcBef>
                <a:spcPts val="0"/>
              </a:spcBef>
              <a:spcAft>
                <a:spcPts val="0"/>
              </a:spcAft>
              <a:buSzPts val="1400"/>
              <a:buNone/>
              <a:defRPr/>
            </a:lvl7pPr>
            <a:lvl8pPr lvl="7" rtl="0" algn="r">
              <a:spcBef>
                <a:spcPts val="0"/>
              </a:spcBef>
              <a:spcAft>
                <a:spcPts val="0"/>
              </a:spcAft>
              <a:buSzPts val="1400"/>
              <a:buNone/>
              <a:defRPr/>
            </a:lvl8pPr>
            <a:lvl9pPr lvl="8" rtl="0" algn="r">
              <a:spcBef>
                <a:spcPts val="0"/>
              </a:spcBef>
              <a:spcAft>
                <a:spcPts val="0"/>
              </a:spcAft>
              <a:buSzPts val="1400"/>
              <a:buNone/>
              <a:defRPr/>
            </a:lvl9pPr>
          </a:lstStyle>
          <a:p/>
        </p:txBody>
      </p:sp>
      <p:sp>
        <p:nvSpPr>
          <p:cNvPr id="245" name="Google Shape;245;p25"/>
          <p:cNvSpPr/>
          <p:nvPr/>
        </p:nvSpPr>
        <p:spPr>
          <a:xfrm rot="212424">
            <a:off x="6034885" y="4843075"/>
            <a:ext cx="3699653" cy="2145338"/>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5"/>
          <p:cNvSpPr/>
          <p:nvPr/>
        </p:nvSpPr>
        <p:spPr>
          <a:xfrm rot="-189952">
            <a:off x="-1765046" y="4794535"/>
            <a:ext cx="6944396" cy="2145247"/>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5"/>
          <p:cNvSpPr/>
          <p:nvPr/>
        </p:nvSpPr>
        <p:spPr>
          <a:xfrm>
            <a:off x="7354374" y="4767725"/>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5"/>
          <p:cNvSpPr/>
          <p:nvPr/>
        </p:nvSpPr>
        <p:spPr>
          <a:xfrm>
            <a:off x="307513" y="4725847"/>
            <a:ext cx="343814" cy="296164"/>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5"/>
          <p:cNvSpPr/>
          <p:nvPr/>
        </p:nvSpPr>
        <p:spPr>
          <a:xfrm>
            <a:off x="2573938" y="4730912"/>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5"/>
          <p:cNvSpPr/>
          <p:nvPr/>
        </p:nvSpPr>
        <p:spPr>
          <a:xfrm>
            <a:off x="8288200" y="4924784"/>
            <a:ext cx="484826" cy="417603"/>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5"/>
          <p:cNvSpPr/>
          <p:nvPr/>
        </p:nvSpPr>
        <p:spPr>
          <a:xfrm>
            <a:off x="1333287" y="4702838"/>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5">
    <p:bg>
      <p:bgPr>
        <a:solidFill>
          <a:schemeClr val="dk2"/>
        </a:solidFill>
      </p:bgPr>
    </p:bg>
    <p:spTree>
      <p:nvGrpSpPr>
        <p:cNvPr id="252" name="Shape 252"/>
        <p:cNvGrpSpPr/>
        <p:nvPr/>
      </p:nvGrpSpPr>
      <p:grpSpPr>
        <a:xfrm>
          <a:off x="0" y="0"/>
          <a:ext cx="0" cy="0"/>
          <a:chOff x="0" y="0"/>
          <a:chExt cx="0" cy="0"/>
        </a:xfrm>
      </p:grpSpPr>
      <p:sp>
        <p:nvSpPr>
          <p:cNvPr id="253" name="Google Shape;253;p26"/>
          <p:cNvSpPr txBox="1"/>
          <p:nvPr>
            <p:ph type="title"/>
          </p:nvPr>
        </p:nvSpPr>
        <p:spPr>
          <a:xfrm>
            <a:off x="835600" y="1959600"/>
            <a:ext cx="3536400" cy="1021800"/>
          </a:xfrm>
          <a:prstGeom prst="rect">
            <a:avLst/>
          </a:prstGeom>
        </p:spPr>
        <p:txBody>
          <a:bodyPr anchorCtr="0" anchor="ctr" bIns="91425" lIns="91425" spcFirstLastPara="1" rIns="91425" wrap="square" tIns="91425">
            <a:normAutofit/>
          </a:bodyPr>
          <a:lstStyle>
            <a:lvl1pPr lvl="0" rtl="0">
              <a:spcBef>
                <a:spcPts val="0"/>
              </a:spcBef>
              <a:spcAft>
                <a:spcPts val="0"/>
              </a:spcAft>
              <a:buSzPts val="3600"/>
              <a:buNone/>
              <a:defRPr sz="48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254" name="Google Shape;254;p26"/>
          <p:cNvSpPr txBox="1"/>
          <p:nvPr>
            <p:ph hasCustomPrompt="1" idx="2" type="title"/>
          </p:nvPr>
        </p:nvSpPr>
        <p:spPr>
          <a:xfrm>
            <a:off x="835600" y="1137625"/>
            <a:ext cx="2100600" cy="9543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7200"/>
              <a:buNone/>
              <a:defRPr sz="7200"/>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255" name="Google Shape;255;p26"/>
          <p:cNvSpPr txBox="1"/>
          <p:nvPr>
            <p:ph idx="1" type="subTitle"/>
          </p:nvPr>
        </p:nvSpPr>
        <p:spPr>
          <a:xfrm>
            <a:off x="835600" y="2981400"/>
            <a:ext cx="3621600" cy="425700"/>
          </a:xfrm>
          <a:prstGeom prst="rect">
            <a:avLst/>
          </a:prstGeom>
        </p:spPr>
        <p:txBody>
          <a:bodyPr anchorCtr="0" anchor="t" bIns="91425" lIns="91425" spcFirstLastPara="1" rIns="91425" wrap="square" tIns="91425">
            <a:norm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56" name="Google Shape;256;p26"/>
          <p:cNvSpPr/>
          <p:nvPr/>
        </p:nvSpPr>
        <p:spPr>
          <a:xfrm rot="982892">
            <a:off x="-1749898" y="4211920"/>
            <a:ext cx="6114032" cy="2826275"/>
          </a:xfrm>
          <a:custGeom>
            <a:rect b="b" l="l" r="r" t="t"/>
            <a:pathLst>
              <a:path extrusionOk="0" h="82682" w="80766">
                <a:moveTo>
                  <a:pt x="48496" y="1"/>
                </a:moveTo>
                <a:lnTo>
                  <a:pt x="46367" y="115"/>
                </a:lnTo>
                <a:lnTo>
                  <a:pt x="44239" y="345"/>
                </a:lnTo>
                <a:lnTo>
                  <a:pt x="42078" y="688"/>
                </a:lnTo>
                <a:lnTo>
                  <a:pt x="39933" y="1131"/>
                </a:lnTo>
                <a:lnTo>
                  <a:pt x="37772" y="1671"/>
                </a:lnTo>
                <a:lnTo>
                  <a:pt x="35611" y="2326"/>
                </a:lnTo>
                <a:lnTo>
                  <a:pt x="33466" y="3062"/>
                </a:lnTo>
                <a:lnTo>
                  <a:pt x="31321" y="3897"/>
                </a:lnTo>
                <a:lnTo>
                  <a:pt x="29209" y="4814"/>
                </a:lnTo>
                <a:lnTo>
                  <a:pt x="27130" y="5829"/>
                </a:lnTo>
                <a:lnTo>
                  <a:pt x="25083" y="6926"/>
                </a:lnTo>
                <a:lnTo>
                  <a:pt x="23069" y="8105"/>
                </a:lnTo>
                <a:lnTo>
                  <a:pt x="21088" y="9349"/>
                </a:lnTo>
                <a:lnTo>
                  <a:pt x="19173" y="10676"/>
                </a:lnTo>
                <a:lnTo>
                  <a:pt x="17323" y="12067"/>
                </a:lnTo>
                <a:lnTo>
                  <a:pt x="15522" y="13524"/>
                </a:lnTo>
                <a:lnTo>
                  <a:pt x="13786" y="15047"/>
                </a:lnTo>
                <a:lnTo>
                  <a:pt x="12133" y="16635"/>
                </a:lnTo>
                <a:lnTo>
                  <a:pt x="10545" y="18272"/>
                </a:lnTo>
                <a:lnTo>
                  <a:pt x="9055" y="19975"/>
                </a:lnTo>
                <a:lnTo>
                  <a:pt x="7663" y="21727"/>
                </a:lnTo>
                <a:lnTo>
                  <a:pt x="6370" y="23512"/>
                </a:lnTo>
                <a:lnTo>
                  <a:pt x="5158" y="25345"/>
                </a:lnTo>
                <a:lnTo>
                  <a:pt x="4078" y="27228"/>
                </a:lnTo>
                <a:lnTo>
                  <a:pt x="3112" y="29144"/>
                </a:lnTo>
                <a:lnTo>
                  <a:pt x="2260" y="31108"/>
                </a:lnTo>
                <a:lnTo>
                  <a:pt x="1523" y="33089"/>
                </a:lnTo>
                <a:lnTo>
                  <a:pt x="934" y="35087"/>
                </a:lnTo>
                <a:lnTo>
                  <a:pt x="492" y="37133"/>
                </a:lnTo>
                <a:lnTo>
                  <a:pt x="181" y="39180"/>
                </a:lnTo>
                <a:lnTo>
                  <a:pt x="17" y="41259"/>
                </a:lnTo>
                <a:lnTo>
                  <a:pt x="1" y="42307"/>
                </a:lnTo>
                <a:lnTo>
                  <a:pt x="17" y="43355"/>
                </a:lnTo>
                <a:lnTo>
                  <a:pt x="165" y="45418"/>
                </a:lnTo>
                <a:lnTo>
                  <a:pt x="427" y="47448"/>
                </a:lnTo>
                <a:lnTo>
                  <a:pt x="836" y="49462"/>
                </a:lnTo>
                <a:lnTo>
                  <a:pt x="1376" y="51426"/>
                </a:lnTo>
                <a:lnTo>
                  <a:pt x="2015" y="53358"/>
                </a:lnTo>
                <a:lnTo>
                  <a:pt x="2784" y="55258"/>
                </a:lnTo>
                <a:lnTo>
                  <a:pt x="3668" y="57108"/>
                </a:lnTo>
                <a:lnTo>
                  <a:pt x="4651" y="58925"/>
                </a:lnTo>
                <a:lnTo>
                  <a:pt x="5731" y="60693"/>
                </a:lnTo>
                <a:lnTo>
                  <a:pt x="6910" y="62412"/>
                </a:lnTo>
                <a:lnTo>
                  <a:pt x="8187" y="64066"/>
                </a:lnTo>
                <a:lnTo>
                  <a:pt x="9546" y="65687"/>
                </a:lnTo>
                <a:lnTo>
                  <a:pt x="10987" y="67242"/>
                </a:lnTo>
                <a:lnTo>
                  <a:pt x="12509" y="68732"/>
                </a:lnTo>
                <a:lnTo>
                  <a:pt x="14097" y="70173"/>
                </a:lnTo>
                <a:lnTo>
                  <a:pt x="15767" y="71532"/>
                </a:lnTo>
                <a:lnTo>
                  <a:pt x="17486" y="72842"/>
                </a:lnTo>
                <a:lnTo>
                  <a:pt x="19271" y="74069"/>
                </a:lnTo>
                <a:lnTo>
                  <a:pt x="21105" y="75232"/>
                </a:lnTo>
                <a:lnTo>
                  <a:pt x="22988" y="76329"/>
                </a:lnTo>
                <a:lnTo>
                  <a:pt x="24919" y="77344"/>
                </a:lnTo>
                <a:lnTo>
                  <a:pt x="26884" y="78277"/>
                </a:lnTo>
                <a:lnTo>
                  <a:pt x="28882" y="79129"/>
                </a:lnTo>
                <a:lnTo>
                  <a:pt x="30912" y="79882"/>
                </a:lnTo>
                <a:lnTo>
                  <a:pt x="32958" y="80569"/>
                </a:lnTo>
                <a:lnTo>
                  <a:pt x="35038" y="81159"/>
                </a:lnTo>
                <a:lnTo>
                  <a:pt x="37117" y="81650"/>
                </a:lnTo>
                <a:lnTo>
                  <a:pt x="39229" y="82059"/>
                </a:lnTo>
                <a:lnTo>
                  <a:pt x="41325" y="82370"/>
                </a:lnTo>
                <a:lnTo>
                  <a:pt x="43437" y="82567"/>
                </a:lnTo>
                <a:lnTo>
                  <a:pt x="45532" y="82681"/>
                </a:lnTo>
                <a:lnTo>
                  <a:pt x="47612" y="82681"/>
                </a:lnTo>
                <a:lnTo>
                  <a:pt x="49642" y="82567"/>
                </a:lnTo>
                <a:lnTo>
                  <a:pt x="51606" y="82370"/>
                </a:lnTo>
                <a:lnTo>
                  <a:pt x="53522" y="82059"/>
                </a:lnTo>
                <a:lnTo>
                  <a:pt x="55372" y="81650"/>
                </a:lnTo>
                <a:lnTo>
                  <a:pt x="57140" y="81159"/>
                </a:lnTo>
                <a:lnTo>
                  <a:pt x="58859" y="80569"/>
                </a:lnTo>
                <a:lnTo>
                  <a:pt x="60529" y="79882"/>
                </a:lnTo>
                <a:lnTo>
                  <a:pt x="62117" y="79129"/>
                </a:lnTo>
                <a:lnTo>
                  <a:pt x="63640" y="78277"/>
                </a:lnTo>
                <a:lnTo>
                  <a:pt x="65114" y="77344"/>
                </a:lnTo>
                <a:lnTo>
                  <a:pt x="66522" y="76329"/>
                </a:lnTo>
                <a:lnTo>
                  <a:pt x="67864" y="75232"/>
                </a:lnTo>
                <a:lnTo>
                  <a:pt x="69125" y="74069"/>
                </a:lnTo>
                <a:lnTo>
                  <a:pt x="70336" y="72842"/>
                </a:lnTo>
                <a:lnTo>
                  <a:pt x="71482" y="71532"/>
                </a:lnTo>
                <a:lnTo>
                  <a:pt x="72563" y="70173"/>
                </a:lnTo>
                <a:lnTo>
                  <a:pt x="73578" y="68732"/>
                </a:lnTo>
                <a:lnTo>
                  <a:pt x="74528" y="67242"/>
                </a:lnTo>
                <a:lnTo>
                  <a:pt x="75412" y="65687"/>
                </a:lnTo>
                <a:lnTo>
                  <a:pt x="76230" y="64066"/>
                </a:lnTo>
                <a:lnTo>
                  <a:pt x="76983" y="62412"/>
                </a:lnTo>
                <a:lnTo>
                  <a:pt x="77655" y="60693"/>
                </a:lnTo>
                <a:lnTo>
                  <a:pt x="78277" y="58925"/>
                </a:lnTo>
                <a:lnTo>
                  <a:pt x="79079" y="56191"/>
                </a:lnTo>
                <a:lnTo>
                  <a:pt x="79914" y="52409"/>
                </a:lnTo>
                <a:lnTo>
                  <a:pt x="80454" y="48463"/>
                </a:lnTo>
                <a:lnTo>
                  <a:pt x="80733" y="44386"/>
                </a:lnTo>
                <a:lnTo>
                  <a:pt x="80765" y="42307"/>
                </a:lnTo>
                <a:lnTo>
                  <a:pt x="80749" y="40228"/>
                </a:lnTo>
                <a:lnTo>
                  <a:pt x="80536" y="36102"/>
                </a:lnTo>
                <a:lnTo>
                  <a:pt x="80094" y="32091"/>
                </a:lnTo>
                <a:lnTo>
                  <a:pt x="79439" y="28178"/>
                </a:lnTo>
                <a:lnTo>
                  <a:pt x="78555" y="24428"/>
                </a:lnTo>
                <a:lnTo>
                  <a:pt x="77426" y="20826"/>
                </a:lnTo>
                <a:lnTo>
                  <a:pt x="76410" y="18272"/>
                </a:lnTo>
                <a:lnTo>
                  <a:pt x="75657" y="16635"/>
                </a:lnTo>
                <a:lnTo>
                  <a:pt x="74855" y="15047"/>
                </a:lnTo>
                <a:lnTo>
                  <a:pt x="73971" y="13524"/>
                </a:lnTo>
                <a:lnTo>
                  <a:pt x="73038" y="12067"/>
                </a:lnTo>
                <a:lnTo>
                  <a:pt x="72023" y="10676"/>
                </a:lnTo>
                <a:lnTo>
                  <a:pt x="70958" y="9349"/>
                </a:lnTo>
                <a:lnTo>
                  <a:pt x="69812" y="8105"/>
                </a:lnTo>
                <a:lnTo>
                  <a:pt x="68601" y="6926"/>
                </a:lnTo>
                <a:lnTo>
                  <a:pt x="67324" y="5829"/>
                </a:lnTo>
                <a:lnTo>
                  <a:pt x="65981" y="4814"/>
                </a:lnTo>
                <a:lnTo>
                  <a:pt x="64557" y="3897"/>
                </a:lnTo>
                <a:lnTo>
                  <a:pt x="63067" y="3062"/>
                </a:lnTo>
                <a:lnTo>
                  <a:pt x="61512" y="2326"/>
                </a:lnTo>
                <a:lnTo>
                  <a:pt x="59874" y="1671"/>
                </a:lnTo>
                <a:lnTo>
                  <a:pt x="58172" y="1131"/>
                </a:lnTo>
                <a:lnTo>
                  <a:pt x="56387" y="688"/>
                </a:lnTo>
                <a:lnTo>
                  <a:pt x="54521" y="345"/>
                </a:lnTo>
                <a:lnTo>
                  <a:pt x="52589" y="115"/>
                </a:lnTo>
                <a:lnTo>
                  <a:pt x="505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6"/>
          <p:cNvSpPr/>
          <p:nvPr/>
        </p:nvSpPr>
        <p:spPr>
          <a:xfrm rot="-156">
            <a:off x="2362223" y="4917770"/>
            <a:ext cx="6277804" cy="2145198"/>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6"/>
          <p:cNvSpPr/>
          <p:nvPr/>
        </p:nvSpPr>
        <p:spPr>
          <a:xfrm rot="-156">
            <a:off x="7570198" y="4229670"/>
            <a:ext cx="6277804" cy="2145198"/>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6"/>
          <p:cNvSpPr/>
          <p:nvPr/>
        </p:nvSpPr>
        <p:spPr>
          <a:xfrm>
            <a:off x="413049" y="4526135"/>
            <a:ext cx="422543" cy="363981"/>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6"/>
          <p:cNvSpPr/>
          <p:nvPr/>
        </p:nvSpPr>
        <p:spPr>
          <a:xfrm>
            <a:off x="2829513" y="4635662"/>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6"/>
          <p:cNvSpPr/>
          <p:nvPr/>
        </p:nvSpPr>
        <p:spPr>
          <a:xfrm>
            <a:off x="1768587" y="4218046"/>
            <a:ext cx="484826" cy="417603"/>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6"/>
          <p:cNvSpPr/>
          <p:nvPr/>
        </p:nvSpPr>
        <p:spPr>
          <a:xfrm>
            <a:off x="1470799" y="4795075"/>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6"/>
          <p:cNvSpPr/>
          <p:nvPr/>
        </p:nvSpPr>
        <p:spPr>
          <a:xfrm>
            <a:off x="4319962" y="4862400"/>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6"/>
          <p:cNvSpPr/>
          <p:nvPr/>
        </p:nvSpPr>
        <p:spPr>
          <a:xfrm>
            <a:off x="8424012" y="4494038"/>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6"/>
          <p:cNvSpPr/>
          <p:nvPr/>
        </p:nvSpPr>
        <p:spPr>
          <a:xfrm>
            <a:off x="6097574" y="4917625"/>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CUSTOM_5_1">
    <p:bg>
      <p:bgPr>
        <a:solidFill>
          <a:schemeClr val="dk2"/>
        </a:solidFill>
      </p:bgPr>
    </p:bg>
    <p:spTree>
      <p:nvGrpSpPr>
        <p:cNvPr id="266" name="Shape 266"/>
        <p:cNvGrpSpPr/>
        <p:nvPr/>
      </p:nvGrpSpPr>
      <p:grpSpPr>
        <a:xfrm>
          <a:off x="0" y="0"/>
          <a:ext cx="0" cy="0"/>
          <a:chOff x="0" y="0"/>
          <a:chExt cx="0" cy="0"/>
        </a:xfrm>
      </p:grpSpPr>
      <p:sp>
        <p:nvSpPr>
          <p:cNvPr id="267" name="Google Shape;267;p27"/>
          <p:cNvSpPr txBox="1"/>
          <p:nvPr>
            <p:ph type="title"/>
          </p:nvPr>
        </p:nvSpPr>
        <p:spPr>
          <a:xfrm>
            <a:off x="3750475" y="1959600"/>
            <a:ext cx="4557900" cy="1021800"/>
          </a:xfrm>
          <a:prstGeom prst="rect">
            <a:avLst/>
          </a:prstGeom>
        </p:spPr>
        <p:txBody>
          <a:bodyPr anchorCtr="0" anchor="ctr" bIns="91425" lIns="91425" spcFirstLastPara="1" rIns="91425" wrap="square" tIns="91425">
            <a:normAutofit/>
          </a:bodyPr>
          <a:lstStyle>
            <a:lvl1pPr lvl="0" rtl="0" algn="r">
              <a:spcBef>
                <a:spcPts val="0"/>
              </a:spcBef>
              <a:spcAft>
                <a:spcPts val="0"/>
              </a:spcAft>
              <a:buSzPts val="3600"/>
              <a:buNone/>
              <a:defRPr sz="4800"/>
            </a:lvl1pPr>
            <a:lvl2pPr lvl="1" rtl="0" algn="r">
              <a:spcBef>
                <a:spcPts val="0"/>
              </a:spcBef>
              <a:spcAft>
                <a:spcPts val="0"/>
              </a:spcAft>
              <a:buSzPts val="3600"/>
              <a:buNone/>
              <a:defRPr sz="3600"/>
            </a:lvl2pPr>
            <a:lvl3pPr lvl="2" rtl="0" algn="r">
              <a:spcBef>
                <a:spcPts val="0"/>
              </a:spcBef>
              <a:spcAft>
                <a:spcPts val="0"/>
              </a:spcAft>
              <a:buSzPts val="3600"/>
              <a:buNone/>
              <a:defRPr sz="3600"/>
            </a:lvl3pPr>
            <a:lvl4pPr lvl="3" rtl="0" algn="r">
              <a:spcBef>
                <a:spcPts val="0"/>
              </a:spcBef>
              <a:spcAft>
                <a:spcPts val="0"/>
              </a:spcAft>
              <a:buSzPts val="3600"/>
              <a:buNone/>
              <a:defRPr sz="3600"/>
            </a:lvl4pPr>
            <a:lvl5pPr lvl="4" rtl="0" algn="r">
              <a:spcBef>
                <a:spcPts val="0"/>
              </a:spcBef>
              <a:spcAft>
                <a:spcPts val="0"/>
              </a:spcAft>
              <a:buSzPts val="3600"/>
              <a:buNone/>
              <a:defRPr sz="3600"/>
            </a:lvl5pPr>
            <a:lvl6pPr lvl="5" rtl="0" algn="r">
              <a:spcBef>
                <a:spcPts val="0"/>
              </a:spcBef>
              <a:spcAft>
                <a:spcPts val="0"/>
              </a:spcAft>
              <a:buSzPts val="3600"/>
              <a:buNone/>
              <a:defRPr sz="3600"/>
            </a:lvl6pPr>
            <a:lvl7pPr lvl="6" rtl="0" algn="r">
              <a:spcBef>
                <a:spcPts val="0"/>
              </a:spcBef>
              <a:spcAft>
                <a:spcPts val="0"/>
              </a:spcAft>
              <a:buSzPts val="3600"/>
              <a:buNone/>
              <a:defRPr sz="3600"/>
            </a:lvl7pPr>
            <a:lvl8pPr lvl="7" rtl="0" algn="r">
              <a:spcBef>
                <a:spcPts val="0"/>
              </a:spcBef>
              <a:spcAft>
                <a:spcPts val="0"/>
              </a:spcAft>
              <a:buSzPts val="3600"/>
              <a:buNone/>
              <a:defRPr sz="3600"/>
            </a:lvl8pPr>
            <a:lvl9pPr lvl="8" rtl="0" algn="r">
              <a:spcBef>
                <a:spcPts val="0"/>
              </a:spcBef>
              <a:spcAft>
                <a:spcPts val="0"/>
              </a:spcAft>
              <a:buSzPts val="3600"/>
              <a:buNone/>
              <a:defRPr sz="3600"/>
            </a:lvl9pPr>
          </a:lstStyle>
          <a:p/>
        </p:txBody>
      </p:sp>
      <p:sp>
        <p:nvSpPr>
          <p:cNvPr id="268" name="Google Shape;268;p27"/>
          <p:cNvSpPr txBox="1"/>
          <p:nvPr>
            <p:ph hasCustomPrompt="1" idx="2" type="title"/>
          </p:nvPr>
        </p:nvSpPr>
        <p:spPr>
          <a:xfrm>
            <a:off x="4296975" y="1137625"/>
            <a:ext cx="4011300" cy="9543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7200"/>
              <a:buNone/>
              <a:defRPr sz="7200"/>
            </a:lvl1pPr>
            <a:lvl2pPr lvl="1" rtl="0" algn="r">
              <a:spcBef>
                <a:spcPts val="0"/>
              </a:spcBef>
              <a:spcAft>
                <a:spcPts val="0"/>
              </a:spcAft>
              <a:buSzPts val="7200"/>
              <a:buNone/>
              <a:defRPr sz="7200"/>
            </a:lvl2pPr>
            <a:lvl3pPr lvl="2" rtl="0" algn="r">
              <a:spcBef>
                <a:spcPts val="0"/>
              </a:spcBef>
              <a:spcAft>
                <a:spcPts val="0"/>
              </a:spcAft>
              <a:buSzPts val="7200"/>
              <a:buNone/>
              <a:defRPr sz="7200"/>
            </a:lvl3pPr>
            <a:lvl4pPr lvl="3" rtl="0" algn="r">
              <a:spcBef>
                <a:spcPts val="0"/>
              </a:spcBef>
              <a:spcAft>
                <a:spcPts val="0"/>
              </a:spcAft>
              <a:buSzPts val="7200"/>
              <a:buNone/>
              <a:defRPr sz="7200"/>
            </a:lvl4pPr>
            <a:lvl5pPr lvl="4" rtl="0" algn="r">
              <a:spcBef>
                <a:spcPts val="0"/>
              </a:spcBef>
              <a:spcAft>
                <a:spcPts val="0"/>
              </a:spcAft>
              <a:buSzPts val="7200"/>
              <a:buNone/>
              <a:defRPr sz="7200"/>
            </a:lvl5pPr>
            <a:lvl6pPr lvl="5" rtl="0" algn="r">
              <a:spcBef>
                <a:spcPts val="0"/>
              </a:spcBef>
              <a:spcAft>
                <a:spcPts val="0"/>
              </a:spcAft>
              <a:buSzPts val="7200"/>
              <a:buNone/>
              <a:defRPr sz="7200"/>
            </a:lvl6pPr>
            <a:lvl7pPr lvl="6" rtl="0" algn="r">
              <a:spcBef>
                <a:spcPts val="0"/>
              </a:spcBef>
              <a:spcAft>
                <a:spcPts val="0"/>
              </a:spcAft>
              <a:buSzPts val="7200"/>
              <a:buNone/>
              <a:defRPr sz="7200"/>
            </a:lvl7pPr>
            <a:lvl8pPr lvl="7" rtl="0" algn="r">
              <a:spcBef>
                <a:spcPts val="0"/>
              </a:spcBef>
              <a:spcAft>
                <a:spcPts val="0"/>
              </a:spcAft>
              <a:buSzPts val="7200"/>
              <a:buNone/>
              <a:defRPr sz="7200"/>
            </a:lvl8pPr>
            <a:lvl9pPr lvl="8" rtl="0" algn="r">
              <a:spcBef>
                <a:spcPts val="0"/>
              </a:spcBef>
              <a:spcAft>
                <a:spcPts val="0"/>
              </a:spcAft>
              <a:buSzPts val="7200"/>
              <a:buNone/>
              <a:defRPr sz="7200"/>
            </a:lvl9pPr>
          </a:lstStyle>
          <a:p>
            <a:r>
              <a:t>xx%</a:t>
            </a:r>
          </a:p>
        </p:txBody>
      </p:sp>
      <p:sp>
        <p:nvSpPr>
          <p:cNvPr id="269" name="Google Shape;269;p27"/>
          <p:cNvSpPr txBox="1"/>
          <p:nvPr>
            <p:ph idx="1" type="subTitle"/>
          </p:nvPr>
        </p:nvSpPr>
        <p:spPr>
          <a:xfrm>
            <a:off x="4379300" y="2981388"/>
            <a:ext cx="3929100" cy="425700"/>
          </a:xfrm>
          <a:prstGeom prst="rect">
            <a:avLst/>
          </a:prstGeom>
        </p:spPr>
        <p:txBody>
          <a:bodyPr anchorCtr="0" anchor="t" bIns="91425" lIns="91425" spcFirstLastPara="1" rIns="91425" wrap="square" tIns="91425">
            <a:normAutofit/>
          </a:bodyPr>
          <a:lstStyle>
            <a:lvl1pPr lvl="0" rtl="0" algn="r">
              <a:spcBef>
                <a:spcPts val="0"/>
              </a:spcBef>
              <a:spcAft>
                <a:spcPts val="0"/>
              </a:spcAft>
              <a:buSzPts val="1400"/>
              <a:buNone/>
              <a:defRPr sz="1400"/>
            </a:lvl1pPr>
            <a:lvl2pPr lvl="1" rtl="0" algn="r">
              <a:spcBef>
                <a:spcPts val="0"/>
              </a:spcBef>
              <a:spcAft>
                <a:spcPts val="0"/>
              </a:spcAft>
              <a:buSzPts val="1400"/>
              <a:buNone/>
              <a:defRPr/>
            </a:lvl2pPr>
            <a:lvl3pPr lvl="2" rtl="0" algn="r">
              <a:spcBef>
                <a:spcPts val="0"/>
              </a:spcBef>
              <a:spcAft>
                <a:spcPts val="0"/>
              </a:spcAft>
              <a:buSzPts val="1400"/>
              <a:buNone/>
              <a:defRPr/>
            </a:lvl3pPr>
            <a:lvl4pPr lvl="3" rtl="0" algn="r">
              <a:spcBef>
                <a:spcPts val="0"/>
              </a:spcBef>
              <a:spcAft>
                <a:spcPts val="0"/>
              </a:spcAft>
              <a:buSzPts val="1400"/>
              <a:buNone/>
              <a:defRPr/>
            </a:lvl4pPr>
            <a:lvl5pPr lvl="4" rtl="0" algn="r">
              <a:spcBef>
                <a:spcPts val="0"/>
              </a:spcBef>
              <a:spcAft>
                <a:spcPts val="0"/>
              </a:spcAft>
              <a:buSzPts val="1400"/>
              <a:buNone/>
              <a:defRPr/>
            </a:lvl5pPr>
            <a:lvl6pPr lvl="5" rtl="0" algn="r">
              <a:spcBef>
                <a:spcPts val="0"/>
              </a:spcBef>
              <a:spcAft>
                <a:spcPts val="0"/>
              </a:spcAft>
              <a:buSzPts val="1400"/>
              <a:buNone/>
              <a:defRPr/>
            </a:lvl6pPr>
            <a:lvl7pPr lvl="6" rtl="0" algn="r">
              <a:spcBef>
                <a:spcPts val="0"/>
              </a:spcBef>
              <a:spcAft>
                <a:spcPts val="0"/>
              </a:spcAft>
              <a:buSzPts val="1400"/>
              <a:buNone/>
              <a:defRPr/>
            </a:lvl7pPr>
            <a:lvl8pPr lvl="7" rtl="0" algn="r">
              <a:spcBef>
                <a:spcPts val="0"/>
              </a:spcBef>
              <a:spcAft>
                <a:spcPts val="0"/>
              </a:spcAft>
              <a:buSzPts val="1400"/>
              <a:buNone/>
              <a:defRPr/>
            </a:lvl8pPr>
            <a:lvl9pPr lvl="8" rtl="0" algn="r">
              <a:spcBef>
                <a:spcPts val="0"/>
              </a:spcBef>
              <a:spcAft>
                <a:spcPts val="0"/>
              </a:spcAft>
              <a:buSzPts val="1400"/>
              <a:buNone/>
              <a:defRPr/>
            </a:lvl9pPr>
          </a:lstStyle>
          <a:p/>
        </p:txBody>
      </p:sp>
      <p:sp>
        <p:nvSpPr>
          <p:cNvPr id="270" name="Google Shape;270;p27"/>
          <p:cNvSpPr/>
          <p:nvPr/>
        </p:nvSpPr>
        <p:spPr>
          <a:xfrm rot="183667">
            <a:off x="779206" y="4516696"/>
            <a:ext cx="6114028" cy="2826175"/>
          </a:xfrm>
          <a:custGeom>
            <a:rect b="b" l="l" r="r" t="t"/>
            <a:pathLst>
              <a:path extrusionOk="0" h="82682" w="80766">
                <a:moveTo>
                  <a:pt x="48496" y="1"/>
                </a:moveTo>
                <a:lnTo>
                  <a:pt x="46367" y="115"/>
                </a:lnTo>
                <a:lnTo>
                  <a:pt x="44239" y="345"/>
                </a:lnTo>
                <a:lnTo>
                  <a:pt x="42078" y="688"/>
                </a:lnTo>
                <a:lnTo>
                  <a:pt x="39933" y="1131"/>
                </a:lnTo>
                <a:lnTo>
                  <a:pt x="37772" y="1671"/>
                </a:lnTo>
                <a:lnTo>
                  <a:pt x="35611" y="2326"/>
                </a:lnTo>
                <a:lnTo>
                  <a:pt x="33466" y="3062"/>
                </a:lnTo>
                <a:lnTo>
                  <a:pt x="31321" y="3897"/>
                </a:lnTo>
                <a:lnTo>
                  <a:pt x="29209" y="4814"/>
                </a:lnTo>
                <a:lnTo>
                  <a:pt x="27130" y="5829"/>
                </a:lnTo>
                <a:lnTo>
                  <a:pt x="25083" y="6926"/>
                </a:lnTo>
                <a:lnTo>
                  <a:pt x="23069" y="8105"/>
                </a:lnTo>
                <a:lnTo>
                  <a:pt x="21088" y="9349"/>
                </a:lnTo>
                <a:lnTo>
                  <a:pt x="19173" y="10676"/>
                </a:lnTo>
                <a:lnTo>
                  <a:pt x="17323" y="12067"/>
                </a:lnTo>
                <a:lnTo>
                  <a:pt x="15522" y="13524"/>
                </a:lnTo>
                <a:lnTo>
                  <a:pt x="13786" y="15047"/>
                </a:lnTo>
                <a:lnTo>
                  <a:pt x="12133" y="16635"/>
                </a:lnTo>
                <a:lnTo>
                  <a:pt x="10545" y="18272"/>
                </a:lnTo>
                <a:lnTo>
                  <a:pt x="9055" y="19975"/>
                </a:lnTo>
                <a:lnTo>
                  <a:pt x="7663" y="21727"/>
                </a:lnTo>
                <a:lnTo>
                  <a:pt x="6370" y="23512"/>
                </a:lnTo>
                <a:lnTo>
                  <a:pt x="5158" y="25345"/>
                </a:lnTo>
                <a:lnTo>
                  <a:pt x="4078" y="27228"/>
                </a:lnTo>
                <a:lnTo>
                  <a:pt x="3112" y="29144"/>
                </a:lnTo>
                <a:lnTo>
                  <a:pt x="2260" y="31108"/>
                </a:lnTo>
                <a:lnTo>
                  <a:pt x="1523" y="33089"/>
                </a:lnTo>
                <a:lnTo>
                  <a:pt x="934" y="35087"/>
                </a:lnTo>
                <a:lnTo>
                  <a:pt x="492" y="37133"/>
                </a:lnTo>
                <a:lnTo>
                  <a:pt x="181" y="39180"/>
                </a:lnTo>
                <a:lnTo>
                  <a:pt x="17" y="41259"/>
                </a:lnTo>
                <a:lnTo>
                  <a:pt x="1" y="42307"/>
                </a:lnTo>
                <a:lnTo>
                  <a:pt x="17" y="43355"/>
                </a:lnTo>
                <a:lnTo>
                  <a:pt x="165" y="45418"/>
                </a:lnTo>
                <a:lnTo>
                  <a:pt x="427" y="47448"/>
                </a:lnTo>
                <a:lnTo>
                  <a:pt x="836" y="49462"/>
                </a:lnTo>
                <a:lnTo>
                  <a:pt x="1376" y="51426"/>
                </a:lnTo>
                <a:lnTo>
                  <a:pt x="2015" y="53358"/>
                </a:lnTo>
                <a:lnTo>
                  <a:pt x="2784" y="55258"/>
                </a:lnTo>
                <a:lnTo>
                  <a:pt x="3668" y="57108"/>
                </a:lnTo>
                <a:lnTo>
                  <a:pt x="4651" y="58925"/>
                </a:lnTo>
                <a:lnTo>
                  <a:pt x="5731" y="60693"/>
                </a:lnTo>
                <a:lnTo>
                  <a:pt x="6910" y="62412"/>
                </a:lnTo>
                <a:lnTo>
                  <a:pt x="8187" y="64066"/>
                </a:lnTo>
                <a:lnTo>
                  <a:pt x="9546" y="65687"/>
                </a:lnTo>
                <a:lnTo>
                  <a:pt x="10987" y="67242"/>
                </a:lnTo>
                <a:lnTo>
                  <a:pt x="12509" y="68732"/>
                </a:lnTo>
                <a:lnTo>
                  <a:pt x="14097" y="70173"/>
                </a:lnTo>
                <a:lnTo>
                  <a:pt x="15767" y="71532"/>
                </a:lnTo>
                <a:lnTo>
                  <a:pt x="17486" y="72842"/>
                </a:lnTo>
                <a:lnTo>
                  <a:pt x="19271" y="74069"/>
                </a:lnTo>
                <a:lnTo>
                  <a:pt x="21105" y="75232"/>
                </a:lnTo>
                <a:lnTo>
                  <a:pt x="22988" y="76329"/>
                </a:lnTo>
                <a:lnTo>
                  <a:pt x="24919" y="77344"/>
                </a:lnTo>
                <a:lnTo>
                  <a:pt x="26884" y="78277"/>
                </a:lnTo>
                <a:lnTo>
                  <a:pt x="28882" y="79129"/>
                </a:lnTo>
                <a:lnTo>
                  <a:pt x="30912" y="79882"/>
                </a:lnTo>
                <a:lnTo>
                  <a:pt x="32958" y="80569"/>
                </a:lnTo>
                <a:lnTo>
                  <a:pt x="35038" y="81159"/>
                </a:lnTo>
                <a:lnTo>
                  <a:pt x="37117" y="81650"/>
                </a:lnTo>
                <a:lnTo>
                  <a:pt x="39229" y="82059"/>
                </a:lnTo>
                <a:lnTo>
                  <a:pt x="41325" y="82370"/>
                </a:lnTo>
                <a:lnTo>
                  <a:pt x="43437" y="82567"/>
                </a:lnTo>
                <a:lnTo>
                  <a:pt x="45532" y="82681"/>
                </a:lnTo>
                <a:lnTo>
                  <a:pt x="47612" y="82681"/>
                </a:lnTo>
                <a:lnTo>
                  <a:pt x="49642" y="82567"/>
                </a:lnTo>
                <a:lnTo>
                  <a:pt x="51606" y="82370"/>
                </a:lnTo>
                <a:lnTo>
                  <a:pt x="53522" y="82059"/>
                </a:lnTo>
                <a:lnTo>
                  <a:pt x="55372" y="81650"/>
                </a:lnTo>
                <a:lnTo>
                  <a:pt x="57140" y="81159"/>
                </a:lnTo>
                <a:lnTo>
                  <a:pt x="58859" y="80569"/>
                </a:lnTo>
                <a:lnTo>
                  <a:pt x="60529" y="79882"/>
                </a:lnTo>
                <a:lnTo>
                  <a:pt x="62117" y="79129"/>
                </a:lnTo>
                <a:lnTo>
                  <a:pt x="63640" y="78277"/>
                </a:lnTo>
                <a:lnTo>
                  <a:pt x="65114" y="77344"/>
                </a:lnTo>
                <a:lnTo>
                  <a:pt x="66522" y="76329"/>
                </a:lnTo>
                <a:lnTo>
                  <a:pt x="67864" y="75232"/>
                </a:lnTo>
                <a:lnTo>
                  <a:pt x="69125" y="74069"/>
                </a:lnTo>
                <a:lnTo>
                  <a:pt x="70336" y="72842"/>
                </a:lnTo>
                <a:lnTo>
                  <a:pt x="71482" y="71532"/>
                </a:lnTo>
                <a:lnTo>
                  <a:pt x="72563" y="70173"/>
                </a:lnTo>
                <a:lnTo>
                  <a:pt x="73578" y="68732"/>
                </a:lnTo>
                <a:lnTo>
                  <a:pt x="74528" y="67242"/>
                </a:lnTo>
                <a:lnTo>
                  <a:pt x="75412" y="65687"/>
                </a:lnTo>
                <a:lnTo>
                  <a:pt x="76230" y="64066"/>
                </a:lnTo>
                <a:lnTo>
                  <a:pt x="76983" y="62412"/>
                </a:lnTo>
                <a:lnTo>
                  <a:pt x="77655" y="60693"/>
                </a:lnTo>
                <a:lnTo>
                  <a:pt x="78277" y="58925"/>
                </a:lnTo>
                <a:lnTo>
                  <a:pt x="79079" y="56191"/>
                </a:lnTo>
                <a:lnTo>
                  <a:pt x="79914" y="52409"/>
                </a:lnTo>
                <a:lnTo>
                  <a:pt x="80454" y="48463"/>
                </a:lnTo>
                <a:lnTo>
                  <a:pt x="80733" y="44386"/>
                </a:lnTo>
                <a:lnTo>
                  <a:pt x="80765" y="42307"/>
                </a:lnTo>
                <a:lnTo>
                  <a:pt x="80749" y="40228"/>
                </a:lnTo>
                <a:lnTo>
                  <a:pt x="80536" y="36102"/>
                </a:lnTo>
                <a:lnTo>
                  <a:pt x="80094" y="32091"/>
                </a:lnTo>
                <a:lnTo>
                  <a:pt x="79439" y="28178"/>
                </a:lnTo>
                <a:lnTo>
                  <a:pt x="78555" y="24428"/>
                </a:lnTo>
                <a:lnTo>
                  <a:pt x="77426" y="20826"/>
                </a:lnTo>
                <a:lnTo>
                  <a:pt x="76410" y="18272"/>
                </a:lnTo>
                <a:lnTo>
                  <a:pt x="75657" y="16635"/>
                </a:lnTo>
                <a:lnTo>
                  <a:pt x="74855" y="15047"/>
                </a:lnTo>
                <a:lnTo>
                  <a:pt x="73971" y="13524"/>
                </a:lnTo>
                <a:lnTo>
                  <a:pt x="73038" y="12067"/>
                </a:lnTo>
                <a:lnTo>
                  <a:pt x="72023" y="10676"/>
                </a:lnTo>
                <a:lnTo>
                  <a:pt x="70958" y="9349"/>
                </a:lnTo>
                <a:lnTo>
                  <a:pt x="69812" y="8105"/>
                </a:lnTo>
                <a:lnTo>
                  <a:pt x="68601" y="6926"/>
                </a:lnTo>
                <a:lnTo>
                  <a:pt x="67324" y="5829"/>
                </a:lnTo>
                <a:lnTo>
                  <a:pt x="65981" y="4814"/>
                </a:lnTo>
                <a:lnTo>
                  <a:pt x="64557" y="3897"/>
                </a:lnTo>
                <a:lnTo>
                  <a:pt x="63067" y="3062"/>
                </a:lnTo>
                <a:lnTo>
                  <a:pt x="61512" y="2326"/>
                </a:lnTo>
                <a:lnTo>
                  <a:pt x="59874" y="1671"/>
                </a:lnTo>
                <a:lnTo>
                  <a:pt x="58172" y="1131"/>
                </a:lnTo>
                <a:lnTo>
                  <a:pt x="56387" y="688"/>
                </a:lnTo>
                <a:lnTo>
                  <a:pt x="54521" y="345"/>
                </a:lnTo>
                <a:lnTo>
                  <a:pt x="52589" y="115"/>
                </a:lnTo>
                <a:lnTo>
                  <a:pt x="505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7"/>
          <p:cNvSpPr/>
          <p:nvPr/>
        </p:nvSpPr>
        <p:spPr>
          <a:xfrm rot="-156">
            <a:off x="5978923" y="4857195"/>
            <a:ext cx="6277804" cy="2145198"/>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7"/>
          <p:cNvSpPr/>
          <p:nvPr/>
        </p:nvSpPr>
        <p:spPr>
          <a:xfrm>
            <a:off x="5511013" y="4635662"/>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7"/>
          <p:cNvSpPr/>
          <p:nvPr/>
        </p:nvSpPr>
        <p:spPr>
          <a:xfrm>
            <a:off x="4329587" y="4574959"/>
            <a:ext cx="484826" cy="417603"/>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7"/>
          <p:cNvSpPr/>
          <p:nvPr/>
        </p:nvSpPr>
        <p:spPr>
          <a:xfrm>
            <a:off x="3055724" y="4795075"/>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7"/>
          <p:cNvSpPr/>
          <p:nvPr/>
        </p:nvSpPr>
        <p:spPr>
          <a:xfrm>
            <a:off x="7819313" y="4757349"/>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7"/>
          <p:cNvSpPr/>
          <p:nvPr/>
        </p:nvSpPr>
        <p:spPr>
          <a:xfrm>
            <a:off x="8780499" y="4673388"/>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6_1">
    <p:spTree>
      <p:nvGrpSpPr>
        <p:cNvPr id="277" name="Shape 277"/>
        <p:cNvGrpSpPr/>
        <p:nvPr/>
      </p:nvGrpSpPr>
      <p:grpSpPr>
        <a:xfrm>
          <a:off x="0" y="0"/>
          <a:ext cx="0" cy="0"/>
          <a:chOff x="0" y="0"/>
          <a:chExt cx="0" cy="0"/>
        </a:xfrm>
      </p:grpSpPr>
      <p:sp>
        <p:nvSpPr>
          <p:cNvPr id="278" name="Google Shape;278;p28"/>
          <p:cNvSpPr txBox="1"/>
          <p:nvPr>
            <p:ph type="title"/>
          </p:nvPr>
        </p:nvSpPr>
        <p:spPr>
          <a:xfrm>
            <a:off x="720000" y="540000"/>
            <a:ext cx="7704000" cy="572700"/>
          </a:xfrm>
          <a:prstGeom prst="rect">
            <a:avLst/>
          </a:prstGeom>
        </p:spPr>
        <p:txBody>
          <a:bodyPr anchorCtr="0" anchor="t" bIns="91425" lIns="91425" spcFirstLastPara="1" rIns="91425" wrap="square" tIns="91425">
            <a:normAutofit/>
          </a:bodyPr>
          <a:lstStyle>
            <a:lvl1pPr lvl="0" rtl="0" algn="r">
              <a:spcBef>
                <a:spcPts val="0"/>
              </a:spcBef>
              <a:spcAft>
                <a:spcPts val="0"/>
              </a:spcAft>
              <a:buSzPts val="3000"/>
              <a:buNone/>
              <a:defRPr/>
            </a:lvl1pPr>
            <a:lvl2pPr lvl="1" rtl="0" algn="r">
              <a:spcBef>
                <a:spcPts val="0"/>
              </a:spcBef>
              <a:spcAft>
                <a:spcPts val="0"/>
              </a:spcAft>
              <a:buSzPts val="3000"/>
              <a:buNone/>
              <a:defRPr/>
            </a:lvl2pPr>
            <a:lvl3pPr lvl="2" rtl="0" algn="r">
              <a:spcBef>
                <a:spcPts val="0"/>
              </a:spcBef>
              <a:spcAft>
                <a:spcPts val="0"/>
              </a:spcAft>
              <a:buSzPts val="3000"/>
              <a:buNone/>
              <a:defRPr/>
            </a:lvl3pPr>
            <a:lvl4pPr lvl="3" rtl="0" algn="r">
              <a:spcBef>
                <a:spcPts val="0"/>
              </a:spcBef>
              <a:spcAft>
                <a:spcPts val="0"/>
              </a:spcAft>
              <a:buSzPts val="3000"/>
              <a:buNone/>
              <a:defRPr/>
            </a:lvl4pPr>
            <a:lvl5pPr lvl="4" rtl="0" algn="r">
              <a:spcBef>
                <a:spcPts val="0"/>
              </a:spcBef>
              <a:spcAft>
                <a:spcPts val="0"/>
              </a:spcAft>
              <a:buSzPts val="3000"/>
              <a:buNone/>
              <a:defRPr/>
            </a:lvl5pPr>
            <a:lvl6pPr lvl="5" rtl="0" algn="r">
              <a:spcBef>
                <a:spcPts val="0"/>
              </a:spcBef>
              <a:spcAft>
                <a:spcPts val="0"/>
              </a:spcAft>
              <a:buSzPts val="3000"/>
              <a:buNone/>
              <a:defRPr/>
            </a:lvl6pPr>
            <a:lvl7pPr lvl="6" rtl="0" algn="r">
              <a:spcBef>
                <a:spcPts val="0"/>
              </a:spcBef>
              <a:spcAft>
                <a:spcPts val="0"/>
              </a:spcAft>
              <a:buSzPts val="3000"/>
              <a:buNone/>
              <a:defRPr/>
            </a:lvl7pPr>
            <a:lvl8pPr lvl="7" rtl="0" algn="r">
              <a:spcBef>
                <a:spcPts val="0"/>
              </a:spcBef>
              <a:spcAft>
                <a:spcPts val="0"/>
              </a:spcAft>
              <a:buSzPts val="3000"/>
              <a:buNone/>
              <a:defRPr/>
            </a:lvl8pPr>
            <a:lvl9pPr lvl="8" rtl="0" algn="r">
              <a:spcBef>
                <a:spcPts val="0"/>
              </a:spcBef>
              <a:spcAft>
                <a:spcPts val="0"/>
              </a:spcAft>
              <a:buSzPts val="3000"/>
              <a:buNone/>
              <a:defRPr/>
            </a:lvl9pPr>
          </a:lstStyle>
          <a:p/>
        </p:txBody>
      </p:sp>
      <p:sp>
        <p:nvSpPr>
          <p:cNvPr id="279" name="Google Shape;279;p28"/>
          <p:cNvSpPr/>
          <p:nvPr/>
        </p:nvSpPr>
        <p:spPr>
          <a:xfrm rot="781981">
            <a:off x="-1129868" y="4426513"/>
            <a:ext cx="3699720" cy="2145288"/>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8"/>
          <p:cNvSpPr/>
          <p:nvPr/>
        </p:nvSpPr>
        <p:spPr>
          <a:xfrm rot="-189958">
            <a:off x="3397240" y="4615191"/>
            <a:ext cx="4393771" cy="2145247"/>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8"/>
          <p:cNvSpPr/>
          <p:nvPr/>
        </p:nvSpPr>
        <p:spPr>
          <a:xfrm>
            <a:off x="349299" y="4517300"/>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8"/>
          <p:cNvSpPr/>
          <p:nvPr/>
        </p:nvSpPr>
        <p:spPr>
          <a:xfrm>
            <a:off x="4747801" y="4738035"/>
            <a:ext cx="343814" cy="296164"/>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8"/>
          <p:cNvSpPr/>
          <p:nvPr/>
        </p:nvSpPr>
        <p:spPr>
          <a:xfrm>
            <a:off x="6685750" y="4795787"/>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8"/>
          <p:cNvSpPr/>
          <p:nvPr/>
        </p:nvSpPr>
        <p:spPr>
          <a:xfrm>
            <a:off x="1248300" y="4674346"/>
            <a:ext cx="484826" cy="417603"/>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8">
    <p:spTree>
      <p:nvGrpSpPr>
        <p:cNvPr id="285" name="Shape 285"/>
        <p:cNvGrpSpPr/>
        <p:nvPr/>
      </p:nvGrpSpPr>
      <p:grpSpPr>
        <a:xfrm>
          <a:off x="0" y="0"/>
          <a:ext cx="0" cy="0"/>
          <a:chOff x="0" y="0"/>
          <a:chExt cx="0" cy="0"/>
        </a:xfrm>
      </p:grpSpPr>
      <p:sp>
        <p:nvSpPr>
          <p:cNvPr id="286" name="Google Shape;286;p29"/>
          <p:cNvSpPr txBox="1"/>
          <p:nvPr>
            <p:ph type="title"/>
          </p:nvPr>
        </p:nvSpPr>
        <p:spPr>
          <a:xfrm>
            <a:off x="720000" y="948900"/>
            <a:ext cx="3852000" cy="799200"/>
          </a:xfrm>
          <a:prstGeom prst="rect">
            <a:avLst/>
          </a:prstGeom>
        </p:spPr>
        <p:txBody>
          <a:bodyPr anchorCtr="0" anchor="b" bIns="91425" lIns="91425" spcFirstLastPara="1" rIns="91425" wrap="square" tIns="91425">
            <a:normAutofit/>
          </a:bodyPr>
          <a:lstStyle>
            <a:lvl1pPr lvl="0" rtl="0">
              <a:spcBef>
                <a:spcPts val="0"/>
              </a:spcBef>
              <a:spcAft>
                <a:spcPts val="0"/>
              </a:spcAft>
              <a:buSzPts val="3000"/>
              <a:buNone/>
              <a:defRPr sz="42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87" name="Google Shape;287;p29"/>
          <p:cNvSpPr txBox="1"/>
          <p:nvPr>
            <p:ph idx="1" type="subTitle"/>
          </p:nvPr>
        </p:nvSpPr>
        <p:spPr>
          <a:xfrm>
            <a:off x="720000" y="1748100"/>
            <a:ext cx="3852000" cy="1398900"/>
          </a:xfrm>
          <a:prstGeom prst="rect">
            <a:avLst/>
          </a:prstGeom>
        </p:spPr>
        <p:txBody>
          <a:bodyPr anchorCtr="0" anchor="t" bIns="91425" lIns="91425" spcFirstLastPara="1" rIns="91425" wrap="square" tIns="91425">
            <a:normAutofit/>
          </a:bodyPr>
          <a:lstStyle>
            <a:lvl1pPr lvl="0" rtl="0">
              <a:spcBef>
                <a:spcPts val="0"/>
              </a:spcBef>
              <a:spcAft>
                <a:spcPts val="0"/>
              </a:spcAft>
              <a:buSzPts val="1800"/>
              <a:buNone/>
              <a:defRPr sz="1600">
                <a:latin typeface="Baloo 2 SemiBold"/>
                <a:ea typeface="Baloo 2 SemiBold"/>
                <a:cs typeface="Baloo 2 SemiBold"/>
                <a:sym typeface="Baloo 2 Semi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88" name="Google Shape;288;p29"/>
          <p:cNvSpPr/>
          <p:nvPr/>
        </p:nvSpPr>
        <p:spPr>
          <a:xfrm rot="362834">
            <a:off x="-817964" y="4918604"/>
            <a:ext cx="6114087" cy="2826286"/>
          </a:xfrm>
          <a:custGeom>
            <a:rect b="b" l="l" r="r" t="t"/>
            <a:pathLst>
              <a:path extrusionOk="0" h="82682" w="80766">
                <a:moveTo>
                  <a:pt x="48496" y="1"/>
                </a:moveTo>
                <a:lnTo>
                  <a:pt x="46367" y="115"/>
                </a:lnTo>
                <a:lnTo>
                  <a:pt x="44239" y="345"/>
                </a:lnTo>
                <a:lnTo>
                  <a:pt x="42078" y="688"/>
                </a:lnTo>
                <a:lnTo>
                  <a:pt x="39933" y="1131"/>
                </a:lnTo>
                <a:lnTo>
                  <a:pt x="37772" y="1671"/>
                </a:lnTo>
                <a:lnTo>
                  <a:pt x="35611" y="2326"/>
                </a:lnTo>
                <a:lnTo>
                  <a:pt x="33466" y="3062"/>
                </a:lnTo>
                <a:lnTo>
                  <a:pt x="31321" y="3897"/>
                </a:lnTo>
                <a:lnTo>
                  <a:pt x="29209" y="4814"/>
                </a:lnTo>
                <a:lnTo>
                  <a:pt x="27130" y="5829"/>
                </a:lnTo>
                <a:lnTo>
                  <a:pt x="25083" y="6926"/>
                </a:lnTo>
                <a:lnTo>
                  <a:pt x="23069" y="8105"/>
                </a:lnTo>
                <a:lnTo>
                  <a:pt x="21088" y="9349"/>
                </a:lnTo>
                <a:lnTo>
                  <a:pt x="19173" y="10676"/>
                </a:lnTo>
                <a:lnTo>
                  <a:pt x="17323" y="12067"/>
                </a:lnTo>
                <a:lnTo>
                  <a:pt x="15522" y="13524"/>
                </a:lnTo>
                <a:lnTo>
                  <a:pt x="13786" y="15047"/>
                </a:lnTo>
                <a:lnTo>
                  <a:pt x="12133" y="16635"/>
                </a:lnTo>
                <a:lnTo>
                  <a:pt x="10545" y="18272"/>
                </a:lnTo>
                <a:lnTo>
                  <a:pt x="9055" y="19975"/>
                </a:lnTo>
                <a:lnTo>
                  <a:pt x="7663" y="21727"/>
                </a:lnTo>
                <a:lnTo>
                  <a:pt x="6370" y="23512"/>
                </a:lnTo>
                <a:lnTo>
                  <a:pt x="5158" y="25345"/>
                </a:lnTo>
                <a:lnTo>
                  <a:pt x="4078" y="27228"/>
                </a:lnTo>
                <a:lnTo>
                  <a:pt x="3112" y="29144"/>
                </a:lnTo>
                <a:lnTo>
                  <a:pt x="2260" y="31108"/>
                </a:lnTo>
                <a:lnTo>
                  <a:pt x="1523" y="33089"/>
                </a:lnTo>
                <a:lnTo>
                  <a:pt x="934" y="35087"/>
                </a:lnTo>
                <a:lnTo>
                  <a:pt x="492" y="37133"/>
                </a:lnTo>
                <a:lnTo>
                  <a:pt x="181" y="39180"/>
                </a:lnTo>
                <a:lnTo>
                  <a:pt x="17" y="41259"/>
                </a:lnTo>
                <a:lnTo>
                  <a:pt x="1" y="42307"/>
                </a:lnTo>
                <a:lnTo>
                  <a:pt x="17" y="43355"/>
                </a:lnTo>
                <a:lnTo>
                  <a:pt x="165" y="45418"/>
                </a:lnTo>
                <a:lnTo>
                  <a:pt x="427" y="47448"/>
                </a:lnTo>
                <a:lnTo>
                  <a:pt x="836" y="49462"/>
                </a:lnTo>
                <a:lnTo>
                  <a:pt x="1376" y="51426"/>
                </a:lnTo>
                <a:lnTo>
                  <a:pt x="2015" y="53358"/>
                </a:lnTo>
                <a:lnTo>
                  <a:pt x="2784" y="55258"/>
                </a:lnTo>
                <a:lnTo>
                  <a:pt x="3668" y="57108"/>
                </a:lnTo>
                <a:lnTo>
                  <a:pt x="4651" y="58925"/>
                </a:lnTo>
                <a:lnTo>
                  <a:pt x="5731" y="60693"/>
                </a:lnTo>
                <a:lnTo>
                  <a:pt x="6910" y="62412"/>
                </a:lnTo>
                <a:lnTo>
                  <a:pt x="8187" y="64066"/>
                </a:lnTo>
                <a:lnTo>
                  <a:pt x="9546" y="65687"/>
                </a:lnTo>
                <a:lnTo>
                  <a:pt x="10987" y="67242"/>
                </a:lnTo>
                <a:lnTo>
                  <a:pt x="12509" y="68732"/>
                </a:lnTo>
                <a:lnTo>
                  <a:pt x="14097" y="70173"/>
                </a:lnTo>
                <a:lnTo>
                  <a:pt x="15767" y="71532"/>
                </a:lnTo>
                <a:lnTo>
                  <a:pt x="17486" y="72842"/>
                </a:lnTo>
                <a:lnTo>
                  <a:pt x="19271" y="74069"/>
                </a:lnTo>
                <a:lnTo>
                  <a:pt x="21105" y="75232"/>
                </a:lnTo>
                <a:lnTo>
                  <a:pt x="22988" y="76329"/>
                </a:lnTo>
                <a:lnTo>
                  <a:pt x="24919" y="77344"/>
                </a:lnTo>
                <a:lnTo>
                  <a:pt x="26884" y="78277"/>
                </a:lnTo>
                <a:lnTo>
                  <a:pt x="28882" y="79129"/>
                </a:lnTo>
                <a:lnTo>
                  <a:pt x="30912" y="79882"/>
                </a:lnTo>
                <a:lnTo>
                  <a:pt x="32958" y="80569"/>
                </a:lnTo>
                <a:lnTo>
                  <a:pt x="35038" y="81159"/>
                </a:lnTo>
                <a:lnTo>
                  <a:pt x="37117" y="81650"/>
                </a:lnTo>
                <a:lnTo>
                  <a:pt x="39229" y="82059"/>
                </a:lnTo>
                <a:lnTo>
                  <a:pt x="41325" y="82370"/>
                </a:lnTo>
                <a:lnTo>
                  <a:pt x="43437" y="82567"/>
                </a:lnTo>
                <a:lnTo>
                  <a:pt x="45532" y="82681"/>
                </a:lnTo>
                <a:lnTo>
                  <a:pt x="47612" y="82681"/>
                </a:lnTo>
                <a:lnTo>
                  <a:pt x="49642" y="82567"/>
                </a:lnTo>
                <a:lnTo>
                  <a:pt x="51606" y="82370"/>
                </a:lnTo>
                <a:lnTo>
                  <a:pt x="53522" y="82059"/>
                </a:lnTo>
                <a:lnTo>
                  <a:pt x="55372" y="81650"/>
                </a:lnTo>
                <a:lnTo>
                  <a:pt x="57140" y="81159"/>
                </a:lnTo>
                <a:lnTo>
                  <a:pt x="58859" y="80569"/>
                </a:lnTo>
                <a:lnTo>
                  <a:pt x="60529" y="79882"/>
                </a:lnTo>
                <a:lnTo>
                  <a:pt x="62117" y="79129"/>
                </a:lnTo>
                <a:lnTo>
                  <a:pt x="63640" y="78277"/>
                </a:lnTo>
                <a:lnTo>
                  <a:pt x="65114" y="77344"/>
                </a:lnTo>
                <a:lnTo>
                  <a:pt x="66522" y="76329"/>
                </a:lnTo>
                <a:lnTo>
                  <a:pt x="67864" y="75232"/>
                </a:lnTo>
                <a:lnTo>
                  <a:pt x="69125" y="74069"/>
                </a:lnTo>
                <a:lnTo>
                  <a:pt x="70336" y="72842"/>
                </a:lnTo>
                <a:lnTo>
                  <a:pt x="71482" y="71532"/>
                </a:lnTo>
                <a:lnTo>
                  <a:pt x="72563" y="70173"/>
                </a:lnTo>
                <a:lnTo>
                  <a:pt x="73578" y="68732"/>
                </a:lnTo>
                <a:lnTo>
                  <a:pt x="74528" y="67242"/>
                </a:lnTo>
                <a:lnTo>
                  <a:pt x="75412" y="65687"/>
                </a:lnTo>
                <a:lnTo>
                  <a:pt x="76230" y="64066"/>
                </a:lnTo>
                <a:lnTo>
                  <a:pt x="76983" y="62412"/>
                </a:lnTo>
                <a:lnTo>
                  <a:pt x="77655" y="60693"/>
                </a:lnTo>
                <a:lnTo>
                  <a:pt x="78277" y="58925"/>
                </a:lnTo>
                <a:lnTo>
                  <a:pt x="79079" y="56191"/>
                </a:lnTo>
                <a:lnTo>
                  <a:pt x="79914" y="52409"/>
                </a:lnTo>
                <a:lnTo>
                  <a:pt x="80454" y="48463"/>
                </a:lnTo>
                <a:lnTo>
                  <a:pt x="80733" y="44386"/>
                </a:lnTo>
                <a:lnTo>
                  <a:pt x="80765" y="42307"/>
                </a:lnTo>
                <a:lnTo>
                  <a:pt x="80749" y="40228"/>
                </a:lnTo>
                <a:lnTo>
                  <a:pt x="80536" y="36102"/>
                </a:lnTo>
                <a:lnTo>
                  <a:pt x="80094" y="32091"/>
                </a:lnTo>
                <a:lnTo>
                  <a:pt x="79439" y="28178"/>
                </a:lnTo>
                <a:lnTo>
                  <a:pt x="78555" y="24428"/>
                </a:lnTo>
                <a:lnTo>
                  <a:pt x="77426" y="20826"/>
                </a:lnTo>
                <a:lnTo>
                  <a:pt x="76410" y="18272"/>
                </a:lnTo>
                <a:lnTo>
                  <a:pt x="75657" y="16635"/>
                </a:lnTo>
                <a:lnTo>
                  <a:pt x="74855" y="15047"/>
                </a:lnTo>
                <a:lnTo>
                  <a:pt x="73971" y="13524"/>
                </a:lnTo>
                <a:lnTo>
                  <a:pt x="73038" y="12067"/>
                </a:lnTo>
                <a:lnTo>
                  <a:pt x="72023" y="10676"/>
                </a:lnTo>
                <a:lnTo>
                  <a:pt x="70958" y="9349"/>
                </a:lnTo>
                <a:lnTo>
                  <a:pt x="69812" y="8105"/>
                </a:lnTo>
                <a:lnTo>
                  <a:pt x="68601" y="6926"/>
                </a:lnTo>
                <a:lnTo>
                  <a:pt x="67324" y="5829"/>
                </a:lnTo>
                <a:lnTo>
                  <a:pt x="65981" y="4814"/>
                </a:lnTo>
                <a:lnTo>
                  <a:pt x="64557" y="3897"/>
                </a:lnTo>
                <a:lnTo>
                  <a:pt x="63067" y="3062"/>
                </a:lnTo>
                <a:lnTo>
                  <a:pt x="61512" y="2326"/>
                </a:lnTo>
                <a:lnTo>
                  <a:pt x="59874" y="1671"/>
                </a:lnTo>
                <a:lnTo>
                  <a:pt x="58172" y="1131"/>
                </a:lnTo>
                <a:lnTo>
                  <a:pt x="56387" y="688"/>
                </a:lnTo>
                <a:lnTo>
                  <a:pt x="54521" y="345"/>
                </a:lnTo>
                <a:lnTo>
                  <a:pt x="52589" y="115"/>
                </a:lnTo>
                <a:lnTo>
                  <a:pt x="505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9"/>
          <p:cNvSpPr/>
          <p:nvPr/>
        </p:nvSpPr>
        <p:spPr>
          <a:xfrm rot="502826">
            <a:off x="3784583" y="4673056"/>
            <a:ext cx="6277962" cy="2145284"/>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9"/>
          <p:cNvSpPr/>
          <p:nvPr/>
        </p:nvSpPr>
        <p:spPr>
          <a:xfrm>
            <a:off x="7220524" y="4720735"/>
            <a:ext cx="422543" cy="363981"/>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9"/>
          <p:cNvSpPr/>
          <p:nvPr/>
        </p:nvSpPr>
        <p:spPr>
          <a:xfrm>
            <a:off x="4288500" y="4754637"/>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9"/>
          <p:cNvSpPr/>
          <p:nvPr/>
        </p:nvSpPr>
        <p:spPr>
          <a:xfrm>
            <a:off x="2322349" y="4900600"/>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9"/>
          <p:cNvSpPr/>
          <p:nvPr/>
        </p:nvSpPr>
        <p:spPr>
          <a:xfrm>
            <a:off x="3393310" y="4862874"/>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9"/>
          <p:cNvSpPr/>
          <p:nvPr/>
        </p:nvSpPr>
        <p:spPr>
          <a:xfrm>
            <a:off x="6250699" y="4900588"/>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9"/>
          <p:cNvSpPr txBox="1"/>
          <p:nvPr/>
        </p:nvSpPr>
        <p:spPr>
          <a:xfrm>
            <a:off x="720000" y="3590825"/>
            <a:ext cx="3405600" cy="63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sz="1200">
                <a:solidFill>
                  <a:srgbClr val="000000"/>
                </a:solidFill>
                <a:latin typeface="Baloo 2"/>
                <a:ea typeface="Baloo 2"/>
                <a:cs typeface="Baloo 2"/>
                <a:sym typeface="Baloo 2"/>
              </a:rPr>
              <a:t>CREDITS: This presentation template was created by </a:t>
            </a:r>
            <a:r>
              <a:rPr lang="en-GB" sz="1200">
                <a:solidFill>
                  <a:srgbClr val="000000"/>
                </a:solidFill>
                <a:uFill>
                  <a:noFill/>
                </a:uFill>
                <a:latin typeface="Baloo 2"/>
                <a:ea typeface="Baloo 2"/>
                <a:cs typeface="Baloo 2"/>
                <a:sym typeface="Baloo 2"/>
                <a:hlinkClick r:id="rId2">
                  <a:extLst>
                    <a:ext uri="{A12FA001-AC4F-418D-AE19-62706E023703}">
                      <ahyp:hlinkClr val="tx"/>
                    </a:ext>
                  </a:extLst>
                </a:hlinkClick>
              </a:rPr>
              <a:t>Slidesgo</a:t>
            </a:r>
            <a:r>
              <a:rPr lang="en-GB" sz="1200">
                <a:solidFill>
                  <a:srgbClr val="000000"/>
                </a:solidFill>
                <a:latin typeface="Baloo 2"/>
                <a:ea typeface="Baloo 2"/>
                <a:cs typeface="Baloo 2"/>
                <a:sym typeface="Baloo 2"/>
              </a:rPr>
              <a:t>, including icons by </a:t>
            </a:r>
            <a:r>
              <a:rPr lang="en-GB" sz="1200">
                <a:solidFill>
                  <a:srgbClr val="000000"/>
                </a:solidFill>
                <a:uFill>
                  <a:noFill/>
                </a:uFill>
                <a:latin typeface="Baloo 2"/>
                <a:ea typeface="Baloo 2"/>
                <a:cs typeface="Baloo 2"/>
                <a:sym typeface="Baloo 2"/>
                <a:hlinkClick r:id="rId3">
                  <a:extLst>
                    <a:ext uri="{A12FA001-AC4F-418D-AE19-62706E023703}">
                      <ahyp:hlinkClr val="tx"/>
                    </a:ext>
                  </a:extLst>
                </a:hlinkClick>
              </a:rPr>
              <a:t>Flaticon</a:t>
            </a:r>
            <a:r>
              <a:rPr lang="en-GB" sz="1200">
                <a:solidFill>
                  <a:srgbClr val="000000"/>
                </a:solidFill>
                <a:latin typeface="Baloo 2"/>
                <a:ea typeface="Baloo 2"/>
                <a:cs typeface="Baloo 2"/>
                <a:sym typeface="Baloo 2"/>
              </a:rPr>
              <a:t>, and infographics &amp; images by </a:t>
            </a:r>
            <a:r>
              <a:rPr lang="en-GB" sz="1200">
                <a:solidFill>
                  <a:srgbClr val="000000"/>
                </a:solidFill>
                <a:uFill>
                  <a:noFill/>
                </a:uFill>
                <a:latin typeface="Baloo 2"/>
                <a:ea typeface="Baloo 2"/>
                <a:cs typeface="Baloo 2"/>
                <a:sym typeface="Baloo 2"/>
                <a:hlinkClick r:id="rId4">
                  <a:extLst>
                    <a:ext uri="{A12FA001-AC4F-418D-AE19-62706E023703}">
                      <ahyp:hlinkClr val="tx"/>
                    </a:ext>
                  </a:extLst>
                </a:hlinkClick>
              </a:rPr>
              <a:t>Freepik</a:t>
            </a:r>
            <a:r>
              <a:rPr lang="en-GB" sz="1200">
                <a:solidFill>
                  <a:srgbClr val="000000"/>
                </a:solidFill>
                <a:latin typeface="Baloo 2"/>
                <a:ea typeface="Baloo 2"/>
                <a:cs typeface="Baloo 2"/>
                <a:sym typeface="Baloo 2"/>
              </a:rPr>
              <a:t> </a:t>
            </a:r>
            <a:endParaRPr sz="1200">
              <a:solidFill>
                <a:srgbClr val="000000"/>
              </a:solidFill>
              <a:latin typeface="Baloo 2"/>
              <a:ea typeface="Baloo 2"/>
              <a:cs typeface="Baloo 2"/>
              <a:sym typeface="Baloo 2"/>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3">
    <p:bg>
      <p:bgPr>
        <a:solidFill>
          <a:schemeClr val="dk2"/>
        </a:solidFill>
      </p:bgPr>
    </p:bg>
    <p:spTree>
      <p:nvGrpSpPr>
        <p:cNvPr id="296" name="Shape 296"/>
        <p:cNvGrpSpPr/>
        <p:nvPr/>
      </p:nvGrpSpPr>
      <p:grpSpPr>
        <a:xfrm>
          <a:off x="0" y="0"/>
          <a:ext cx="0" cy="0"/>
          <a:chOff x="0" y="0"/>
          <a:chExt cx="0" cy="0"/>
        </a:xfrm>
      </p:grpSpPr>
      <p:sp>
        <p:nvSpPr>
          <p:cNvPr id="297" name="Google Shape;297;p30"/>
          <p:cNvSpPr txBox="1"/>
          <p:nvPr>
            <p:ph type="title"/>
          </p:nvPr>
        </p:nvSpPr>
        <p:spPr>
          <a:xfrm>
            <a:off x="2347025" y="2692350"/>
            <a:ext cx="4449900" cy="895800"/>
          </a:xfrm>
          <a:prstGeom prst="rect">
            <a:avLst/>
          </a:prstGeom>
        </p:spPr>
        <p:txBody>
          <a:bodyPr anchorCtr="0" anchor="t" bIns="91425" lIns="91425" spcFirstLastPara="1" rIns="91425" wrap="square" tIns="91425">
            <a:normAutofit/>
          </a:bodyPr>
          <a:lstStyle>
            <a:lvl1pPr lvl="0" algn="ctr">
              <a:spcBef>
                <a:spcPts val="0"/>
              </a:spcBef>
              <a:spcAft>
                <a:spcPts val="0"/>
              </a:spcAft>
              <a:buSzPts val="3000"/>
              <a:buNone/>
              <a:defRPr>
                <a:solidFill>
                  <a:schemeClr val="lt1"/>
                </a:solidFill>
              </a:defRPr>
            </a:lvl1pPr>
            <a:lvl2pPr lvl="1" algn="ctr">
              <a:spcBef>
                <a:spcPts val="0"/>
              </a:spcBef>
              <a:spcAft>
                <a:spcPts val="0"/>
              </a:spcAft>
              <a:buSzPts val="3000"/>
              <a:buNone/>
              <a:defRPr/>
            </a:lvl2pPr>
            <a:lvl3pPr lvl="2" algn="ctr">
              <a:spcBef>
                <a:spcPts val="0"/>
              </a:spcBef>
              <a:spcAft>
                <a:spcPts val="0"/>
              </a:spcAft>
              <a:buSzPts val="3000"/>
              <a:buNone/>
              <a:defRPr/>
            </a:lvl3pPr>
            <a:lvl4pPr lvl="3" algn="ctr">
              <a:spcBef>
                <a:spcPts val="0"/>
              </a:spcBef>
              <a:spcAft>
                <a:spcPts val="0"/>
              </a:spcAft>
              <a:buSzPts val="3000"/>
              <a:buNone/>
              <a:defRPr/>
            </a:lvl4pPr>
            <a:lvl5pPr lvl="4" algn="ctr">
              <a:spcBef>
                <a:spcPts val="0"/>
              </a:spcBef>
              <a:spcAft>
                <a:spcPts val="0"/>
              </a:spcAft>
              <a:buSzPts val="3000"/>
              <a:buNone/>
              <a:defRPr/>
            </a:lvl5pPr>
            <a:lvl6pPr lvl="5" algn="ctr">
              <a:spcBef>
                <a:spcPts val="0"/>
              </a:spcBef>
              <a:spcAft>
                <a:spcPts val="0"/>
              </a:spcAft>
              <a:buSzPts val="3000"/>
              <a:buNone/>
              <a:defRPr/>
            </a:lvl6pPr>
            <a:lvl7pPr lvl="6" algn="ctr">
              <a:spcBef>
                <a:spcPts val="0"/>
              </a:spcBef>
              <a:spcAft>
                <a:spcPts val="0"/>
              </a:spcAft>
              <a:buSzPts val="3000"/>
              <a:buNone/>
              <a:defRPr/>
            </a:lvl7pPr>
            <a:lvl8pPr lvl="7" algn="ctr">
              <a:spcBef>
                <a:spcPts val="0"/>
              </a:spcBef>
              <a:spcAft>
                <a:spcPts val="0"/>
              </a:spcAft>
              <a:buSzPts val="3000"/>
              <a:buNone/>
              <a:defRPr/>
            </a:lvl8pPr>
            <a:lvl9pPr lvl="8" algn="ctr">
              <a:spcBef>
                <a:spcPts val="0"/>
              </a:spcBef>
              <a:spcAft>
                <a:spcPts val="0"/>
              </a:spcAft>
              <a:buSzPts val="3000"/>
              <a:buNone/>
              <a:defRPr/>
            </a:lvl9pPr>
          </a:lstStyle>
          <a:p/>
        </p:txBody>
      </p:sp>
      <p:sp>
        <p:nvSpPr>
          <p:cNvPr id="298" name="Google Shape;298;p30"/>
          <p:cNvSpPr txBox="1"/>
          <p:nvPr>
            <p:ph idx="1" type="subTitle"/>
          </p:nvPr>
        </p:nvSpPr>
        <p:spPr>
          <a:xfrm>
            <a:off x="2110325" y="1468950"/>
            <a:ext cx="4923300" cy="1223400"/>
          </a:xfrm>
          <a:prstGeom prst="rect">
            <a:avLst/>
          </a:prstGeom>
        </p:spPr>
        <p:txBody>
          <a:bodyPr anchorCtr="0" anchor="ctr" bIns="91425" lIns="91425" spcFirstLastPara="1" rIns="91425" wrap="square" tIns="91425">
            <a:normAutofit/>
          </a:bodyPr>
          <a:lstStyle>
            <a:lvl1pPr lvl="0" algn="ctr">
              <a:lnSpc>
                <a:spcPct val="100000"/>
              </a:lnSpc>
              <a:spcBef>
                <a:spcPts val="0"/>
              </a:spcBef>
              <a:spcAft>
                <a:spcPts val="0"/>
              </a:spcAft>
              <a:buSzPts val="18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dk2"/>
        </a:solidFill>
      </p:bgPr>
    </p:bg>
    <p:spTree>
      <p:nvGrpSpPr>
        <p:cNvPr id="29" name="Shape 29"/>
        <p:cNvGrpSpPr/>
        <p:nvPr/>
      </p:nvGrpSpPr>
      <p:grpSpPr>
        <a:xfrm>
          <a:off x="0" y="0"/>
          <a:ext cx="0" cy="0"/>
          <a:chOff x="0" y="0"/>
          <a:chExt cx="0" cy="0"/>
        </a:xfrm>
      </p:grpSpPr>
      <p:sp>
        <p:nvSpPr>
          <p:cNvPr id="30" name="Google Shape;30;p4"/>
          <p:cNvSpPr txBox="1"/>
          <p:nvPr>
            <p:ph type="title"/>
          </p:nvPr>
        </p:nvSpPr>
        <p:spPr>
          <a:xfrm>
            <a:off x="720000" y="540000"/>
            <a:ext cx="7704000" cy="572700"/>
          </a:xfrm>
          <a:prstGeom prst="rect">
            <a:avLst/>
          </a:prstGeom>
        </p:spPr>
        <p:txBody>
          <a:bodyPr anchorCtr="0" anchor="t" bIns="91425" lIns="91425" spcFirstLastPara="1" rIns="91425" wrap="square" tIns="91425">
            <a:normAutofit/>
          </a:bodyPr>
          <a:lstStyle>
            <a:lvl1pPr lvl="0">
              <a:spcBef>
                <a:spcPts val="0"/>
              </a:spcBef>
              <a:spcAft>
                <a:spcPts val="0"/>
              </a:spcAft>
              <a:buSzPts val="3000"/>
              <a:buNone/>
              <a:defRPr>
                <a:solidFill>
                  <a:schemeClr val="accent1"/>
                </a:solidFill>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31" name="Google Shape;31;p4"/>
          <p:cNvSpPr txBox="1"/>
          <p:nvPr>
            <p:ph idx="1" type="body"/>
          </p:nvPr>
        </p:nvSpPr>
        <p:spPr>
          <a:xfrm>
            <a:off x="720000" y="1053300"/>
            <a:ext cx="7704000" cy="3551100"/>
          </a:xfrm>
          <a:prstGeom prst="rect">
            <a:avLst/>
          </a:prstGeom>
        </p:spPr>
        <p:txBody>
          <a:bodyPr anchorCtr="0" anchor="t" bIns="91425" lIns="91425" spcFirstLastPara="1" rIns="91425" wrap="square" tIns="91425">
            <a:normAutofit/>
          </a:bodyPr>
          <a:lstStyle>
            <a:lvl1pPr indent="-342900" lvl="0" marL="457200">
              <a:lnSpc>
                <a:spcPct val="100000"/>
              </a:lnSpc>
              <a:spcBef>
                <a:spcPts val="0"/>
              </a:spcBef>
              <a:spcAft>
                <a:spcPts val="0"/>
              </a:spcAft>
              <a:buSzPts val="1800"/>
              <a:buChar char="●"/>
              <a:defRPr sz="1300"/>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32" name="Google Shape;32;p4"/>
          <p:cNvSpPr/>
          <p:nvPr/>
        </p:nvSpPr>
        <p:spPr>
          <a:xfrm>
            <a:off x="4653498" y="4532400"/>
            <a:ext cx="5395371" cy="2826277"/>
          </a:xfrm>
          <a:custGeom>
            <a:rect b="b" l="l" r="r" t="t"/>
            <a:pathLst>
              <a:path extrusionOk="0" h="82682" w="80766">
                <a:moveTo>
                  <a:pt x="48496" y="1"/>
                </a:moveTo>
                <a:lnTo>
                  <a:pt x="46367" y="115"/>
                </a:lnTo>
                <a:lnTo>
                  <a:pt x="44239" y="345"/>
                </a:lnTo>
                <a:lnTo>
                  <a:pt x="42078" y="688"/>
                </a:lnTo>
                <a:lnTo>
                  <a:pt x="39933" y="1131"/>
                </a:lnTo>
                <a:lnTo>
                  <a:pt x="37772" y="1671"/>
                </a:lnTo>
                <a:lnTo>
                  <a:pt x="35611" y="2326"/>
                </a:lnTo>
                <a:lnTo>
                  <a:pt x="33466" y="3062"/>
                </a:lnTo>
                <a:lnTo>
                  <a:pt x="31321" y="3897"/>
                </a:lnTo>
                <a:lnTo>
                  <a:pt x="29209" y="4814"/>
                </a:lnTo>
                <a:lnTo>
                  <a:pt x="27130" y="5829"/>
                </a:lnTo>
                <a:lnTo>
                  <a:pt x="25083" y="6926"/>
                </a:lnTo>
                <a:lnTo>
                  <a:pt x="23069" y="8105"/>
                </a:lnTo>
                <a:lnTo>
                  <a:pt x="21088" y="9349"/>
                </a:lnTo>
                <a:lnTo>
                  <a:pt x="19173" y="10676"/>
                </a:lnTo>
                <a:lnTo>
                  <a:pt x="17323" y="12067"/>
                </a:lnTo>
                <a:lnTo>
                  <a:pt x="15522" y="13524"/>
                </a:lnTo>
                <a:lnTo>
                  <a:pt x="13786" y="15047"/>
                </a:lnTo>
                <a:lnTo>
                  <a:pt x="12133" y="16635"/>
                </a:lnTo>
                <a:lnTo>
                  <a:pt x="10545" y="18272"/>
                </a:lnTo>
                <a:lnTo>
                  <a:pt x="9055" y="19975"/>
                </a:lnTo>
                <a:lnTo>
                  <a:pt x="7663" y="21727"/>
                </a:lnTo>
                <a:lnTo>
                  <a:pt x="6370" y="23512"/>
                </a:lnTo>
                <a:lnTo>
                  <a:pt x="5158" y="25345"/>
                </a:lnTo>
                <a:lnTo>
                  <a:pt x="4078" y="27228"/>
                </a:lnTo>
                <a:lnTo>
                  <a:pt x="3112" y="29144"/>
                </a:lnTo>
                <a:lnTo>
                  <a:pt x="2260" y="31108"/>
                </a:lnTo>
                <a:lnTo>
                  <a:pt x="1523" y="33089"/>
                </a:lnTo>
                <a:lnTo>
                  <a:pt x="934" y="35087"/>
                </a:lnTo>
                <a:lnTo>
                  <a:pt x="492" y="37133"/>
                </a:lnTo>
                <a:lnTo>
                  <a:pt x="181" y="39180"/>
                </a:lnTo>
                <a:lnTo>
                  <a:pt x="17" y="41259"/>
                </a:lnTo>
                <a:lnTo>
                  <a:pt x="1" y="42307"/>
                </a:lnTo>
                <a:lnTo>
                  <a:pt x="17" y="43355"/>
                </a:lnTo>
                <a:lnTo>
                  <a:pt x="165" y="45418"/>
                </a:lnTo>
                <a:lnTo>
                  <a:pt x="427" y="47448"/>
                </a:lnTo>
                <a:lnTo>
                  <a:pt x="836" y="49462"/>
                </a:lnTo>
                <a:lnTo>
                  <a:pt x="1376" y="51426"/>
                </a:lnTo>
                <a:lnTo>
                  <a:pt x="2015" y="53358"/>
                </a:lnTo>
                <a:lnTo>
                  <a:pt x="2784" y="55258"/>
                </a:lnTo>
                <a:lnTo>
                  <a:pt x="3668" y="57108"/>
                </a:lnTo>
                <a:lnTo>
                  <a:pt x="4651" y="58925"/>
                </a:lnTo>
                <a:lnTo>
                  <a:pt x="5731" y="60693"/>
                </a:lnTo>
                <a:lnTo>
                  <a:pt x="6910" y="62412"/>
                </a:lnTo>
                <a:lnTo>
                  <a:pt x="8187" y="64066"/>
                </a:lnTo>
                <a:lnTo>
                  <a:pt x="9546" y="65687"/>
                </a:lnTo>
                <a:lnTo>
                  <a:pt x="10987" y="67242"/>
                </a:lnTo>
                <a:lnTo>
                  <a:pt x="12509" y="68732"/>
                </a:lnTo>
                <a:lnTo>
                  <a:pt x="14097" y="70173"/>
                </a:lnTo>
                <a:lnTo>
                  <a:pt x="15767" y="71532"/>
                </a:lnTo>
                <a:lnTo>
                  <a:pt x="17486" y="72842"/>
                </a:lnTo>
                <a:lnTo>
                  <a:pt x="19271" y="74069"/>
                </a:lnTo>
                <a:lnTo>
                  <a:pt x="21105" y="75232"/>
                </a:lnTo>
                <a:lnTo>
                  <a:pt x="22988" y="76329"/>
                </a:lnTo>
                <a:lnTo>
                  <a:pt x="24919" y="77344"/>
                </a:lnTo>
                <a:lnTo>
                  <a:pt x="26884" y="78277"/>
                </a:lnTo>
                <a:lnTo>
                  <a:pt x="28882" y="79129"/>
                </a:lnTo>
                <a:lnTo>
                  <a:pt x="30912" y="79882"/>
                </a:lnTo>
                <a:lnTo>
                  <a:pt x="32958" y="80569"/>
                </a:lnTo>
                <a:lnTo>
                  <a:pt x="35038" y="81159"/>
                </a:lnTo>
                <a:lnTo>
                  <a:pt x="37117" y="81650"/>
                </a:lnTo>
                <a:lnTo>
                  <a:pt x="39229" y="82059"/>
                </a:lnTo>
                <a:lnTo>
                  <a:pt x="41325" y="82370"/>
                </a:lnTo>
                <a:lnTo>
                  <a:pt x="43437" y="82567"/>
                </a:lnTo>
                <a:lnTo>
                  <a:pt x="45532" y="82681"/>
                </a:lnTo>
                <a:lnTo>
                  <a:pt x="47612" y="82681"/>
                </a:lnTo>
                <a:lnTo>
                  <a:pt x="49642" y="82567"/>
                </a:lnTo>
                <a:lnTo>
                  <a:pt x="51606" y="82370"/>
                </a:lnTo>
                <a:lnTo>
                  <a:pt x="53522" y="82059"/>
                </a:lnTo>
                <a:lnTo>
                  <a:pt x="55372" y="81650"/>
                </a:lnTo>
                <a:lnTo>
                  <a:pt x="57140" y="81159"/>
                </a:lnTo>
                <a:lnTo>
                  <a:pt x="58859" y="80569"/>
                </a:lnTo>
                <a:lnTo>
                  <a:pt x="60529" y="79882"/>
                </a:lnTo>
                <a:lnTo>
                  <a:pt x="62117" y="79129"/>
                </a:lnTo>
                <a:lnTo>
                  <a:pt x="63640" y="78277"/>
                </a:lnTo>
                <a:lnTo>
                  <a:pt x="65114" y="77344"/>
                </a:lnTo>
                <a:lnTo>
                  <a:pt x="66522" y="76329"/>
                </a:lnTo>
                <a:lnTo>
                  <a:pt x="67864" y="75232"/>
                </a:lnTo>
                <a:lnTo>
                  <a:pt x="69125" y="74069"/>
                </a:lnTo>
                <a:lnTo>
                  <a:pt x="70336" y="72842"/>
                </a:lnTo>
                <a:lnTo>
                  <a:pt x="71482" y="71532"/>
                </a:lnTo>
                <a:lnTo>
                  <a:pt x="72563" y="70173"/>
                </a:lnTo>
                <a:lnTo>
                  <a:pt x="73578" y="68732"/>
                </a:lnTo>
                <a:lnTo>
                  <a:pt x="74528" y="67242"/>
                </a:lnTo>
                <a:lnTo>
                  <a:pt x="75412" y="65687"/>
                </a:lnTo>
                <a:lnTo>
                  <a:pt x="76230" y="64066"/>
                </a:lnTo>
                <a:lnTo>
                  <a:pt x="76983" y="62412"/>
                </a:lnTo>
                <a:lnTo>
                  <a:pt x="77655" y="60693"/>
                </a:lnTo>
                <a:lnTo>
                  <a:pt x="78277" y="58925"/>
                </a:lnTo>
                <a:lnTo>
                  <a:pt x="79079" y="56191"/>
                </a:lnTo>
                <a:lnTo>
                  <a:pt x="79914" y="52409"/>
                </a:lnTo>
                <a:lnTo>
                  <a:pt x="80454" y="48463"/>
                </a:lnTo>
                <a:lnTo>
                  <a:pt x="80733" y="44386"/>
                </a:lnTo>
                <a:lnTo>
                  <a:pt x="80765" y="42307"/>
                </a:lnTo>
                <a:lnTo>
                  <a:pt x="80749" y="40228"/>
                </a:lnTo>
                <a:lnTo>
                  <a:pt x="80536" y="36102"/>
                </a:lnTo>
                <a:lnTo>
                  <a:pt x="80094" y="32091"/>
                </a:lnTo>
                <a:lnTo>
                  <a:pt x="79439" y="28178"/>
                </a:lnTo>
                <a:lnTo>
                  <a:pt x="78555" y="24428"/>
                </a:lnTo>
                <a:lnTo>
                  <a:pt x="77426" y="20826"/>
                </a:lnTo>
                <a:lnTo>
                  <a:pt x="76410" y="18272"/>
                </a:lnTo>
                <a:lnTo>
                  <a:pt x="75657" y="16635"/>
                </a:lnTo>
                <a:lnTo>
                  <a:pt x="74855" y="15047"/>
                </a:lnTo>
                <a:lnTo>
                  <a:pt x="73971" y="13524"/>
                </a:lnTo>
                <a:lnTo>
                  <a:pt x="73038" y="12067"/>
                </a:lnTo>
                <a:lnTo>
                  <a:pt x="72023" y="10676"/>
                </a:lnTo>
                <a:lnTo>
                  <a:pt x="70958" y="9349"/>
                </a:lnTo>
                <a:lnTo>
                  <a:pt x="69812" y="8105"/>
                </a:lnTo>
                <a:lnTo>
                  <a:pt x="68601" y="6926"/>
                </a:lnTo>
                <a:lnTo>
                  <a:pt x="67324" y="5829"/>
                </a:lnTo>
                <a:lnTo>
                  <a:pt x="65981" y="4814"/>
                </a:lnTo>
                <a:lnTo>
                  <a:pt x="64557" y="3897"/>
                </a:lnTo>
                <a:lnTo>
                  <a:pt x="63067" y="3062"/>
                </a:lnTo>
                <a:lnTo>
                  <a:pt x="61512" y="2326"/>
                </a:lnTo>
                <a:lnTo>
                  <a:pt x="59874" y="1671"/>
                </a:lnTo>
                <a:lnTo>
                  <a:pt x="58172" y="1131"/>
                </a:lnTo>
                <a:lnTo>
                  <a:pt x="56387" y="688"/>
                </a:lnTo>
                <a:lnTo>
                  <a:pt x="54521" y="345"/>
                </a:lnTo>
                <a:lnTo>
                  <a:pt x="52589" y="115"/>
                </a:lnTo>
                <a:lnTo>
                  <a:pt x="505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4"/>
          <p:cNvSpPr/>
          <p:nvPr/>
        </p:nvSpPr>
        <p:spPr>
          <a:xfrm>
            <a:off x="7196716" y="4687016"/>
            <a:ext cx="428092" cy="368249"/>
          </a:xfrm>
          <a:custGeom>
            <a:rect b="b" l="l" r="r" t="t"/>
            <a:pathLst>
              <a:path extrusionOk="0" h="7249" w="8427">
                <a:moveTo>
                  <a:pt x="4235" y="1"/>
                </a:moveTo>
                <a:lnTo>
                  <a:pt x="3951" y="88"/>
                </a:lnTo>
                <a:lnTo>
                  <a:pt x="3842" y="219"/>
                </a:lnTo>
                <a:lnTo>
                  <a:pt x="3580" y="568"/>
                </a:lnTo>
                <a:lnTo>
                  <a:pt x="3209" y="1289"/>
                </a:lnTo>
                <a:lnTo>
                  <a:pt x="2969" y="2380"/>
                </a:lnTo>
                <a:lnTo>
                  <a:pt x="2969" y="3144"/>
                </a:lnTo>
                <a:lnTo>
                  <a:pt x="2773" y="2904"/>
                </a:lnTo>
                <a:lnTo>
                  <a:pt x="2314" y="2489"/>
                </a:lnTo>
                <a:lnTo>
                  <a:pt x="1768" y="2184"/>
                </a:lnTo>
                <a:lnTo>
                  <a:pt x="1157" y="2031"/>
                </a:lnTo>
                <a:lnTo>
                  <a:pt x="808" y="2009"/>
                </a:lnTo>
                <a:lnTo>
                  <a:pt x="633" y="2031"/>
                </a:lnTo>
                <a:lnTo>
                  <a:pt x="306" y="2184"/>
                </a:lnTo>
                <a:lnTo>
                  <a:pt x="87" y="2446"/>
                </a:lnTo>
                <a:lnTo>
                  <a:pt x="0" y="2795"/>
                </a:lnTo>
                <a:lnTo>
                  <a:pt x="44" y="2991"/>
                </a:lnTo>
                <a:lnTo>
                  <a:pt x="262" y="3646"/>
                </a:lnTo>
                <a:lnTo>
                  <a:pt x="917" y="4847"/>
                </a:lnTo>
                <a:lnTo>
                  <a:pt x="1812" y="5917"/>
                </a:lnTo>
                <a:lnTo>
                  <a:pt x="2882" y="6790"/>
                </a:lnTo>
                <a:lnTo>
                  <a:pt x="3449" y="7139"/>
                </a:lnTo>
                <a:lnTo>
                  <a:pt x="3646" y="7226"/>
                </a:lnTo>
                <a:lnTo>
                  <a:pt x="3995" y="7248"/>
                </a:lnTo>
                <a:lnTo>
                  <a:pt x="4148" y="7183"/>
                </a:lnTo>
                <a:lnTo>
                  <a:pt x="4344" y="7183"/>
                </a:lnTo>
                <a:lnTo>
                  <a:pt x="4541" y="7052"/>
                </a:lnTo>
                <a:lnTo>
                  <a:pt x="5152" y="6659"/>
                </a:lnTo>
                <a:lnTo>
                  <a:pt x="6549" y="5764"/>
                </a:lnTo>
                <a:lnTo>
                  <a:pt x="7466" y="4956"/>
                </a:lnTo>
                <a:lnTo>
                  <a:pt x="7968" y="4345"/>
                </a:lnTo>
                <a:lnTo>
                  <a:pt x="8296" y="3668"/>
                </a:lnTo>
                <a:lnTo>
                  <a:pt x="8427" y="2926"/>
                </a:lnTo>
                <a:lnTo>
                  <a:pt x="8405" y="2511"/>
                </a:lnTo>
                <a:lnTo>
                  <a:pt x="8317" y="2271"/>
                </a:lnTo>
                <a:lnTo>
                  <a:pt x="7903" y="1943"/>
                </a:lnTo>
                <a:lnTo>
                  <a:pt x="7663" y="1922"/>
                </a:lnTo>
                <a:lnTo>
                  <a:pt x="7073" y="2009"/>
                </a:lnTo>
                <a:lnTo>
                  <a:pt x="6069" y="2446"/>
                </a:lnTo>
                <a:lnTo>
                  <a:pt x="5632" y="2751"/>
                </a:lnTo>
                <a:lnTo>
                  <a:pt x="5676" y="2424"/>
                </a:lnTo>
                <a:lnTo>
                  <a:pt x="5676" y="1769"/>
                </a:lnTo>
                <a:lnTo>
                  <a:pt x="5523" y="1136"/>
                </a:lnTo>
                <a:lnTo>
                  <a:pt x="5196" y="524"/>
                </a:lnTo>
                <a:lnTo>
                  <a:pt x="4934" y="241"/>
                </a:lnTo>
                <a:lnTo>
                  <a:pt x="4825" y="132"/>
                </a:lnTo>
                <a:lnTo>
                  <a:pt x="4541" y="22"/>
                </a:lnTo>
                <a:lnTo>
                  <a:pt x="42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4"/>
          <p:cNvSpPr/>
          <p:nvPr/>
        </p:nvSpPr>
        <p:spPr>
          <a:xfrm>
            <a:off x="6691524" y="4494038"/>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4"/>
          <p:cNvSpPr/>
          <p:nvPr/>
        </p:nvSpPr>
        <p:spPr>
          <a:xfrm>
            <a:off x="6039163" y="4818310"/>
            <a:ext cx="343814" cy="296164"/>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4">
    <p:bg>
      <p:bgPr>
        <a:solidFill>
          <a:schemeClr val="dk2"/>
        </a:solidFill>
      </p:bgPr>
    </p:bg>
    <p:spTree>
      <p:nvGrpSpPr>
        <p:cNvPr id="299" name="Shape 299"/>
        <p:cNvGrpSpPr/>
        <p:nvPr/>
      </p:nvGrpSpPr>
      <p:grpSpPr>
        <a:xfrm>
          <a:off x="0" y="0"/>
          <a:ext cx="0" cy="0"/>
          <a:chOff x="0" y="0"/>
          <a:chExt cx="0" cy="0"/>
        </a:xfrm>
      </p:grpSpPr>
      <p:sp>
        <p:nvSpPr>
          <p:cNvPr id="300" name="Google Shape;300;p31"/>
          <p:cNvSpPr/>
          <p:nvPr/>
        </p:nvSpPr>
        <p:spPr>
          <a:xfrm rot="-209700">
            <a:off x="3444914" y="4881281"/>
            <a:ext cx="7812052" cy="2145230"/>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31"/>
          <p:cNvSpPr/>
          <p:nvPr/>
        </p:nvSpPr>
        <p:spPr>
          <a:xfrm rot="183667">
            <a:off x="-1921344" y="4540171"/>
            <a:ext cx="6114028" cy="2826175"/>
          </a:xfrm>
          <a:custGeom>
            <a:rect b="b" l="l" r="r" t="t"/>
            <a:pathLst>
              <a:path extrusionOk="0" h="82682" w="80766">
                <a:moveTo>
                  <a:pt x="48496" y="1"/>
                </a:moveTo>
                <a:lnTo>
                  <a:pt x="46367" y="115"/>
                </a:lnTo>
                <a:lnTo>
                  <a:pt x="44239" y="345"/>
                </a:lnTo>
                <a:lnTo>
                  <a:pt x="42078" y="688"/>
                </a:lnTo>
                <a:lnTo>
                  <a:pt x="39933" y="1131"/>
                </a:lnTo>
                <a:lnTo>
                  <a:pt x="37772" y="1671"/>
                </a:lnTo>
                <a:lnTo>
                  <a:pt x="35611" y="2326"/>
                </a:lnTo>
                <a:lnTo>
                  <a:pt x="33466" y="3062"/>
                </a:lnTo>
                <a:lnTo>
                  <a:pt x="31321" y="3897"/>
                </a:lnTo>
                <a:lnTo>
                  <a:pt x="29209" y="4814"/>
                </a:lnTo>
                <a:lnTo>
                  <a:pt x="27130" y="5829"/>
                </a:lnTo>
                <a:lnTo>
                  <a:pt x="25083" y="6926"/>
                </a:lnTo>
                <a:lnTo>
                  <a:pt x="23069" y="8105"/>
                </a:lnTo>
                <a:lnTo>
                  <a:pt x="21088" y="9349"/>
                </a:lnTo>
                <a:lnTo>
                  <a:pt x="19173" y="10676"/>
                </a:lnTo>
                <a:lnTo>
                  <a:pt x="17323" y="12067"/>
                </a:lnTo>
                <a:lnTo>
                  <a:pt x="15522" y="13524"/>
                </a:lnTo>
                <a:lnTo>
                  <a:pt x="13786" y="15047"/>
                </a:lnTo>
                <a:lnTo>
                  <a:pt x="12133" y="16635"/>
                </a:lnTo>
                <a:lnTo>
                  <a:pt x="10545" y="18272"/>
                </a:lnTo>
                <a:lnTo>
                  <a:pt x="9055" y="19975"/>
                </a:lnTo>
                <a:lnTo>
                  <a:pt x="7663" y="21727"/>
                </a:lnTo>
                <a:lnTo>
                  <a:pt x="6370" y="23512"/>
                </a:lnTo>
                <a:lnTo>
                  <a:pt x="5158" y="25345"/>
                </a:lnTo>
                <a:lnTo>
                  <a:pt x="4078" y="27228"/>
                </a:lnTo>
                <a:lnTo>
                  <a:pt x="3112" y="29144"/>
                </a:lnTo>
                <a:lnTo>
                  <a:pt x="2260" y="31108"/>
                </a:lnTo>
                <a:lnTo>
                  <a:pt x="1523" y="33089"/>
                </a:lnTo>
                <a:lnTo>
                  <a:pt x="934" y="35087"/>
                </a:lnTo>
                <a:lnTo>
                  <a:pt x="492" y="37133"/>
                </a:lnTo>
                <a:lnTo>
                  <a:pt x="181" y="39180"/>
                </a:lnTo>
                <a:lnTo>
                  <a:pt x="17" y="41259"/>
                </a:lnTo>
                <a:lnTo>
                  <a:pt x="1" y="42307"/>
                </a:lnTo>
                <a:lnTo>
                  <a:pt x="17" y="43355"/>
                </a:lnTo>
                <a:lnTo>
                  <a:pt x="165" y="45418"/>
                </a:lnTo>
                <a:lnTo>
                  <a:pt x="427" y="47448"/>
                </a:lnTo>
                <a:lnTo>
                  <a:pt x="836" y="49462"/>
                </a:lnTo>
                <a:lnTo>
                  <a:pt x="1376" y="51426"/>
                </a:lnTo>
                <a:lnTo>
                  <a:pt x="2015" y="53358"/>
                </a:lnTo>
                <a:lnTo>
                  <a:pt x="2784" y="55258"/>
                </a:lnTo>
                <a:lnTo>
                  <a:pt x="3668" y="57108"/>
                </a:lnTo>
                <a:lnTo>
                  <a:pt x="4651" y="58925"/>
                </a:lnTo>
                <a:lnTo>
                  <a:pt x="5731" y="60693"/>
                </a:lnTo>
                <a:lnTo>
                  <a:pt x="6910" y="62412"/>
                </a:lnTo>
                <a:lnTo>
                  <a:pt x="8187" y="64066"/>
                </a:lnTo>
                <a:lnTo>
                  <a:pt x="9546" y="65687"/>
                </a:lnTo>
                <a:lnTo>
                  <a:pt x="10987" y="67242"/>
                </a:lnTo>
                <a:lnTo>
                  <a:pt x="12509" y="68732"/>
                </a:lnTo>
                <a:lnTo>
                  <a:pt x="14097" y="70173"/>
                </a:lnTo>
                <a:lnTo>
                  <a:pt x="15767" y="71532"/>
                </a:lnTo>
                <a:lnTo>
                  <a:pt x="17486" y="72842"/>
                </a:lnTo>
                <a:lnTo>
                  <a:pt x="19271" y="74069"/>
                </a:lnTo>
                <a:lnTo>
                  <a:pt x="21105" y="75232"/>
                </a:lnTo>
                <a:lnTo>
                  <a:pt x="22988" y="76329"/>
                </a:lnTo>
                <a:lnTo>
                  <a:pt x="24919" y="77344"/>
                </a:lnTo>
                <a:lnTo>
                  <a:pt x="26884" y="78277"/>
                </a:lnTo>
                <a:lnTo>
                  <a:pt x="28882" y="79129"/>
                </a:lnTo>
                <a:lnTo>
                  <a:pt x="30912" y="79882"/>
                </a:lnTo>
                <a:lnTo>
                  <a:pt x="32958" y="80569"/>
                </a:lnTo>
                <a:lnTo>
                  <a:pt x="35038" y="81159"/>
                </a:lnTo>
                <a:lnTo>
                  <a:pt x="37117" y="81650"/>
                </a:lnTo>
                <a:lnTo>
                  <a:pt x="39229" y="82059"/>
                </a:lnTo>
                <a:lnTo>
                  <a:pt x="41325" y="82370"/>
                </a:lnTo>
                <a:lnTo>
                  <a:pt x="43437" y="82567"/>
                </a:lnTo>
                <a:lnTo>
                  <a:pt x="45532" y="82681"/>
                </a:lnTo>
                <a:lnTo>
                  <a:pt x="47612" y="82681"/>
                </a:lnTo>
                <a:lnTo>
                  <a:pt x="49642" y="82567"/>
                </a:lnTo>
                <a:lnTo>
                  <a:pt x="51606" y="82370"/>
                </a:lnTo>
                <a:lnTo>
                  <a:pt x="53522" y="82059"/>
                </a:lnTo>
                <a:lnTo>
                  <a:pt x="55372" y="81650"/>
                </a:lnTo>
                <a:lnTo>
                  <a:pt x="57140" y="81159"/>
                </a:lnTo>
                <a:lnTo>
                  <a:pt x="58859" y="80569"/>
                </a:lnTo>
                <a:lnTo>
                  <a:pt x="60529" y="79882"/>
                </a:lnTo>
                <a:lnTo>
                  <a:pt x="62117" y="79129"/>
                </a:lnTo>
                <a:lnTo>
                  <a:pt x="63640" y="78277"/>
                </a:lnTo>
                <a:lnTo>
                  <a:pt x="65114" y="77344"/>
                </a:lnTo>
                <a:lnTo>
                  <a:pt x="66522" y="76329"/>
                </a:lnTo>
                <a:lnTo>
                  <a:pt x="67864" y="75232"/>
                </a:lnTo>
                <a:lnTo>
                  <a:pt x="69125" y="74069"/>
                </a:lnTo>
                <a:lnTo>
                  <a:pt x="70336" y="72842"/>
                </a:lnTo>
                <a:lnTo>
                  <a:pt x="71482" y="71532"/>
                </a:lnTo>
                <a:lnTo>
                  <a:pt x="72563" y="70173"/>
                </a:lnTo>
                <a:lnTo>
                  <a:pt x="73578" y="68732"/>
                </a:lnTo>
                <a:lnTo>
                  <a:pt x="74528" y="67242"/>
                </a:lnTo>
                <a:lnTo>
                  <a:pt x="75412" y="65687"/>
                </a:lnTo>
                <a:lnTo>
                  <a:pt x="76230" y="64066"/>
                </a:lnTo>
                <a:lnTo>
                  <a:pt x="76983" y="62412"/>
                </a:lnTo>
                <a:lnTo>
                  <a:pt x="77655" y="60693"/>
                </a:lnTo>
                <a:lnTo>
                  <a:pt x="78277" y="58925"/>
                </a:lnTo>
                <a:lnTo>
                  <a:pt x="79079" y="56191"/>
                </a:lnTo>
                <a:lnTo>
                  <a:pt x="79914" y="52409"/>
                </a:lnTo>
                <a:lnTo>
                  <a:pt x="80454" y="48463"/>
                </a:lnTo>
                <a:lnTo>
                  <a:pt x="80733" y="44386"/>
                </a:lnTo>
                <a:lnTo>
                  <a:pt x="80765" y="42307"/>
                </a:lnTo>
                <a:lnTo>
                  <a:pt x="80749" y="40228"/>
                </a:lnTo>
                <a:lnTo>
                  <a:pt x="80536" y="36102"/>
                </a:lnTo>
                <a:lnTo>
                  <a:pt x="80094" y="32091"/>
                </a:lnTo>
                <a:lnTo>
                  <a:pt x="79439" y="28178"/>
                </a:lnTo>
                <a:lnTo>
                  <a:pt x="78555" y="24428"/>
                </a:lnTo>
                <a:lnTo>
                  <a:pt x="77426" y="20826"/>
                </a:lnTo>
                <a:lnTo>
                  <a:pt x="76410" y="18272"/>
                </a:lnTo>
                <a:lnTo>
                  <a:pt x="75657" y="16635"/>
                </a:lnTo>
                <a:lnTo>
                  <a:pt x="74855" y="15047"/>
                </a:lnTo>
                <a:lnTo>
                  <a:pt x="73971" y="13524"/>
                </a:lnTo>
                <a:lnTo>
                  <a:pt x="73038" y="12067"/>
                </a:lnTo>
                <a:lnTo>
                  <a:pt x="72023" y="10676"/>
                </a:lnTo>
                <a:lnTo>
                  <a:pt x="70958" y="9349"/>
                </a:lnTo>
                <a:lnTo>
                  <a:pt x="69812" y="8105"/>
                </a:lnTo>
                <a:lnTo>
                  <a:pt x="68601" y="6926"/>
                </a:lnTo>
                <a:lnTo>
                  <a:pt x="67324" y="5829"/>
                </a:lnTo>
                <a:lnTo>
                  <a:pt x="65981" y="4814"/>
                </a:lnTo>
                <a:lnTo>
                  <a:pt x="64557" y="3897"/>
                </a:lnTo>
                <a:lnTo>
                  <a:pt x="63067" y="3062"/>
                </a:lnTo>
                <a:lnTo>
                  <a:pt x="61512" y="2326"/>
                </a:lnTo>
                <a:lnTo>
                  <a:pt x="59874" y="1671"/>
                </a:lnTo>
                <a:lnTo>
                  <a:pt x="58172" y="1131"/>
                </a:lnTo>
                <a:lnTo>
                  <a:pt x="56387" y="688"/>
                </a:lnTo>
                <a:lnTo>
                  <a:pt x="54521" y="345"/>
                </a:lnTo>
                <a:lnTo>
                  <a:pt x="52589" y="115"/>
                </a:lnTo>
                <a:lnTo>
                  <a:pt x="505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 name="Google Shape;302;p31"/>
          <p:cNvGrpSpPr/>
          <p:nvPr/>
        </p:nvGrpSpPr>
        <p:grpSpPr>
          <a:xfrm flipH="1">
            <a:off x="330635" y="2855436"/>
            <a:ext cx="1313328" cy="2810253"/>
            <a:chOff x="1153683" y="-2151675"/>
            <a:chExt cx="835769" cy="1799253"/>
          </a:xfrm>
        </p:grpSpPr>
        <p:sp>
          <p:nvSpPr>
            <p:cNvPr id="303" name="Google Shape;303;p31"/>
            <p:cNvSpPr/>
            <p:nvPr/>
          </p:nvSpPr>
          <p:spPr>
            <a:xfrm>
              <a:off x="1548791" y="-1468256"/>
              <a:ext cx="41119" cy="1115834"/>
            </a:xfrm>
            <a:custGeom>
              <a:rect b="b" l="l" r="r" t="t"/>
              <a:pathLst>
                <a:path extrusionOk="0" fill="none" h="40352" w="1487">
                  <a:moveTo>
                    <a:pt x="1030" y="0"/>
                  </a:moveTo>
                  <a:lnTo>
                    <a:pt x="961" y="252"/>
                  </a:lnTo>
                  <a:lnTo>
                    <a:pt x="481" y="3018"/>
                  </a:lnTo>
                  <a:lnTo>
                    <a:pt x="115" y="6630"/>
                  </a:lnTo>
                  <a:lnTo>
                    <a:pt x="1" y="9556"/>
                  </a:lnTo>
                  <a:lnTo>
                    <a:pt x="47" y="12848"/>
                  </a:lnTo>
                  <a:lnTo>
                    <a:pt x="321" y="16415"/>
                  </a:lnTo>
                  <a:lnTo>
                    <a:pt x="572" y="18312"/>
                  </a:lnTo>
                  <a:lnTo>
                    <a:pt x="824" y="20187"/>
                  </a:lnTo>
                  <a:lnTo>
                    <a:pt x="1213" y="23776"/>
                  </a:lnTo>
                  <a:lnTo>
                    <a:pt x="1418" y="27091"/>
                  </a:lnTo>
                  <a:lnTo>
                    <a:pt x="1487" y="30155"/>
                  </a:lnTo>
                  <a:lnTo>
                    <a:pt x="1395" y="34270"/>
                  </a:lnTo>
                  <a:lnTo>
                    <a:pt x="1007" y="38659"/>
                  </a:lnTo>
                  <a:lnTo>
                    <a:pt x="778" y="40351"/>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31"/>
            <p:cNvSpPr/>
            <p:nvPr/>
          </p:nvSpPr>
          <p:spPr>
            <a:xfrm>
              <a:off x="1153683" y="-1928515"/>
              <a:ext cx="835769" cy="611977"/>
            </a:xfrm>
            <a:custGeom>
              <a:rect b="b" l="l" r="r" t="t"/>
              <a:pathLst>
                <a:path extrusionOk="0" h="22131" w="30224">
                  <a:moveTo>
                    <a:pt x="2081" y="1"/>
                  </a:moveTo>
                  <a:lnTo>
                    <a:pt x="1669" y="229"/>
                  </a:lnTo>
                  <a:lnTo>
                    <a:pt x="1372" y="572"/>
                  </a:lnTo>
                  <a:lnTo>
                    <a:pt x="1212" y="892"/>
                  </a:lnTo>
                  <a:lnTo>
                    <a:pt x="709" y="2447"/>
                  </a:lnTo>
                  <a:lnTo>
                    <a:pt x="229" y="4893"/>
                  </a:lnTo>
                  <a:lnTo>
                    <a:pt x="23" y="7111"/>
                  </a:lnTo>
                  <a:lnTo>
                    <a:pt x="0" y="8711"/>
                  </a:lnTo>
                  <a:lnTo>
                    <a:pt x="92" y="10380"/>
                  </a:lnTo>
                  <a:lnTo>
                    <a:pt x="343" y="12049"/>
                  </a:lnTo>
                  <a:lnTo>
                    <a:pt x="755" y="13695"/>
                  </a:lnTo>
                  <a:lnTo>
                    <a:pt x="1395" y="15295"/>
                  </a:lnTo>
                  <a:lnTo>
                    <a:pt x="2241" y="16804"/>
                  </a:lnTo>
                  <a:lnTo>
                    <a:pt x="3361" y="18176"/>
                  </a:lnTo>
                  <a:lnTo>
                    <a:pt x="4755" y="19388"/>
                  </a:lnTo>
                  <a:lnTo>
                    <a:pt x="6470" y="20393"/>
                  </a:lnTo>
                  <a:lnTo>
                    <a:pt x="7476" y="20805"/>
                  </a:lnTo>
                  <a:lnTo>
                    <a:pt x="8208" y="21079"/>
                  </a:lnTo>
                  <a:lnTo>
                    <a:pt x="9694" y="21514"/>
                  </a:lnTo>
                  <a:lnTo>
                    <a:pt x="11225" y="21811"/>
                  </a:lnTo>
                  <a:lnTo>
                    <a:pt x="12757" y="22017"/>
                  </a:lnTo>
                  <a:lnTo>
                    <a:pt x="15066" y="22131"/>
                  </a:lnTo>
                  <a:lnTo>
                    <a:pt x="18084" y="21948"/>
                  </a:lnTo>
                  <a:lnTo>
                    <a:pt x="20942" y="21377"/>
                  </a:lnTo>
                  <a:lnTo>
                    <a:pt x="23525" y="20531"/>
                  </a:lnTo>
                  <a:lnTo>
                    <a:pt x="25217" y="19685"/>
                  </a:lnTo>
                  <a:lnTo>
                    <a:pt x="26223" y="19067"/>
                  </a:lnTo>
                  <a:lnTo>
                    <a:pt x="27091" y="18382"/>
                  </a:lnTo>
                  <a:lnTo>
                    <a:pt x="27823" y="17650"/>
                  </a:lnTo>
                  <a:lnTo>
                    <a:pt x="28143" y="17261"/>
                  </a:lnTo>
                  <a:lnTo>
                    <a:pt x="28578" y="16644"/>
                  </a:lnTo>
                  <a:lnTo>
                    <a:pt x="29263" y="15364"/>
                  </a:lnTo>
                  <a:lnTo>
                    <a:pt x="29766" y="14038"/>
                  </a:lnTo>
                  <a:lnTo>
                    <a:pt x="30064" y="12689"/>
                  </a:lnTo>
                  <a:lnTo>
                    <a:pt x="30224" y="11317"/>
                  </a:lnTo>
                  <a:lnTo>
                    <a:pt x="30224" y="9946"/>
                  </a:lnTo>
                  <a:lnTo>
                    <a:pt x="30041" y="7980"/>
                  </a:lnTo>
                  <a:lnTo>
                    <a:pt x="29446" y="5579"/>
                  </a:lnTo>
                  <a:lnTo>
                    <a:pt x="28669" y="3613"/>
                  </a:lnTo>
                  <a:lnTo>
                    <a:pt x="27869" y="2264"/>
                  </a:lnTo>
                  <a:lnTo>
                    <a:pt x="27343" y="1761"/>
                  </a:lnTo>
                  <a:lnTo>
                    <a:pt x="27091" y="1715"/>
                  </a:lnTo>
                  <a:lnTo>
                    <a:pt x="26977" y="1784"/>
                  </a:lnTo>
                  <a:lnTo>
                    <a:pt x="26794" y="1990"/>
                  </a:lnTo>
                  <a:lnTo>
                    <a:pt x="26474" y="2607"/>
                  </a:lnTo>
                  <a:lnTo>
                    <a:pt x="26017" y="3773"/>
                  </a:lnTo>
                  <a:lnTo>
                    <a:pt x="25537" y="5328"/>
                  </a:lnTo>
                  <a:lnTo>
                    <a:pt x="25263" y="5991"/>
                  </a:lnTo>
                  <a:lnTo>
                    <a:pt x="25080" y="6059"/>
                  </a:lnTo>
                  <a:lnTo>
                    <a:pt x="25011" y="5922"/>
                  </a:lnTo>
                  <a:lnTo>
                    <a:pt x="24645" y="4870"/>
                  </a:lnTo>
                  <a:lnTo>
                    <a:pt x="23777" y="2744"/>
                  </a:lnTo>
                  <a:lnTo>
                    <a:pt x="23296" y="2058"/>
                  </a:lnTo>
                  <a:lnTo>
                    <a:pt x="22999" y="1853"/>
                  </a:lnTo>
                  <a:lnTo>
                    <a:pt x="22839" y="1875"/>
                  </a:lnTo>
                  <a:lnTo>
                    <a:pt x="22702" y="1967"/>
                  </a:lnTo>
                  <a:lnTo>
                    <a:pt x="22405" y="2356"/>
                  </a:lnTo>
                  <a:lnTo>
                    <a:pt x="21948" y="3247"/>
                  </a:lnTo>
                  <a:lnTo>
                    <a:pt x="21376" y="4573"/>
                  </a:lnTo>
                  <a:lnTo>
                    <a:pt x="20987" y="5213"/>
                  </a:lnTo>
                  <a:lnTo>
                    <a:pt x="20759" y="5328"/>
                  </a:lnTo>
                  <a:lnTo>
                    <a:pt x="20667" y="5236"/>
                  </a:lnTo>
                  <a:lnTo>
                    <a:pt x="20507" y="4870"/>
                  </a:lnTo>
                  <a:lnTo>
                    <a:pt x="20164" y="3590"/>
                  </a:lnTo>
                  <a:lnTo>
                    <a:pt x="19821" y="2173"/>
                  </a:lnTo>
                  <a:lnTo>
                    <a:pt x="19501" y="1418"/>
                  </a:lnTo>
                  <a:lnTo>
                    <a:pt x="19250" y="1167"/>
                  </a:lnTo>
                  <a:lnTo>
                    <a:pt x="19090" y="1190"/>
                  </a:lnTo>
                  <a:lnTo>
                    <a:pt x="18953" y="1258"/>
                  </a:lnTo>
                  <a:lnTo>
                    <a:pt x="18587" y="1693"/>
                  </a:lnTo>
                  <a:lnTo>
                    <a:pt x="17947" y="2744"/>
                  </a:lnTo>
                  <a:lnTo>
                    <a:pt x="17101" y="4367"/>
                  </a:lnTo>
                  <a:lnTo>
                    <a:pt x="16575" y="5168"/>
                  </a:lnTo>
                  <a:lnTo>
                    <a:pt x="16392" y="5328"/>
                  </a:lnTo>
                  <a:lnTo>
                    <a:pt x="16278" y="5282"/>
                  </a:lnTo>
                  <a:lnTo>
                    <a:pt x="16232" y="5236"/>
                  </a:lnTo>
                  <a:lnTo>
                    <a:pt x="15935" y="4230"/>
                  </a:lnTo>
                  <a:lnTo>
                    <a:pt x="15432" y="1761"/>
                  </a:lnTo>
                  <a:lnTo>
                    <a:pt x="15112" y="915"/>
                  </a:lnTo>
                  <a:lnTo>
                    <a:pt x="14883" y="664"/>
                  </a:lnTo>
                  <a:lnTo>
                    <a:pt x="14769" y="687"/>
                  </a:lnTo>
                  <a:lnTo>
                    <a:pt x="14632" y="778"/>
                  </a:lnTo>
                  <a:lnTo>
                    <a:pt x="14335" y="1190"/>
                  </a:lnTo>
                  <a:lnTo>
                    <a:pt x="13900" y="2150"/>
                  </a:lnTo>
                  <a:lnTo>
                    <a:pt x="13283" y="3590"/>
                  </a:lnTo>
                  <a:lnTo>
                    <a:pt x="12849" y="4276"/>
                  </a:lnTo>
                  <a:lnTo>
                    <a:pt x="12597" y="4390"/>
                  </a:lnTo>
                  <a:lnTo>
                    <a:pt x="12483" y="4276"/>
                  </a:lnTo>
                  <a:lnTo>
                    <a:pt x="12254" y="3887"/>
                  </a:lnTo>
                  <a:lnTo>
                    <a:pt x="11843" y="2607"/>
                  </a:lnTo>
                  <a:lnTo>
                    <a:pt x="11477" y="1578"/>
                  </a:lnTo>
                  <a:lnTo>
                    <a:pt x="11180" y="1052"/>
                  </a:lnTo>
                  <a:lnTo>
                    <a:pt x="10814" y="710"/>
                  </a:lnTo>
                  <a:lnTo>
                    <a:pt x="10379" y="664"/>
                  </a:lnTo>
                  <a:lnTo>
                    <a:pt x="10128" y="801"/>
                  </a:lnTo>
                  <a:lnTo>
                    <a:pt x="10014" y="892"/>
                  </a:lnTo>
                  <a:lnTo>
                    <a:pt x="9808" y="1304"/>
                  </a:lnTo>
                  <a:lnTo>
                    <a:pt x="9602" y="2173"/>
                  </a:lnTo>
                  <a:lnTo>
                    <a:pt x="9396" y="3384"/>
                  </a:lnTo>
                  <a:lnTo>
                    <a:pt x="9145" y="3887"/>
                  </a:lnTo>
                  <a:lnTo>
                    <a:pt x="8916" y="3887"/>
                  </a:lnTo>
                  <a:lnTo>
                    <a:pt x="8756" y="3750"/>
                  </a:lnTo>
                  <a:lnTo>
                    <a:pt x="8596" y="3544"/>
                  </a:lnTo>
                  <a:lnTo>
                    <a:pt x="8391" y="3041"/>
                  </a:lnTo>
                  <a:lnTo>
                    <a:pt x="8208" y="2173"/>
                  </a:lnTo>
                  <a:lnTo>
                    <a:pt x="8002" y="1030"/>
                  </a:lnTo>
                  <a:lnTo>
                    <a:pt x="7682" y="412"/>
                  </a:lnTo>
                  <a:lnTo>
                    <a:pt x="7316" y="207"/>
                  </a:lnTo>
                  <a:lnTo>
                    <a:pt x="7065" y="207"/>
                  </a:lnTo>
                  <a:lnTo>
                    <a:pt x="6767" y="252"/>
                  </a:lnTo>
                  <a:lnTo>
                    <a:pt x="6264" y="641"/>
                  </a:lnTo>
                  <a:lnTo>
                    <a:pt x="5693" y="1624"/>
                  </a:lnTo>
                  <a:lnTo>
                    <a:pt x="5213" y="3179"/>
                  </a:lnTo>
                  <a:lnTo>
                    <a:pt x="4938" y="3910"/>
                  </a:lnTo>
                  <a:lnTo>
                    <a:pt x="4755" y="4024"/>
                  </a:lnTo>
                  <a:lnTo>
                    <a:pt x="4641" y="3910"/>
                  </a:lnTo>
                  <a:lnTo>
                    <a:pt x="4413" y="3453"/>
                  </a:lnTo>
                  <a:lnTo>
                    <a:pt x="3772" y="1898"/>
                  </a:lnTo>
                  <a:lnTo>
                    <a:pt x="3178" y="732"/>
                  </a:lnTo>
                  <a:lnTo>
                    <a:pt x="2721" y="184"/>
                  </a:lnTo>
                  <a:lnTo>
                    <a:pt x="2355" y="1"/>
                  </a:lnTo>
                  <a:close/>
                </a:path>
              </a:pathLst>
            </a:custGeom>
            <a:solidFill>
              <a:srgbClr val="ED7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31"/>
            <p:cNvSpPr/>
            <p:nvPr/>
          </p:nvSpPr>
          <p:spPr>
            <a:xfrm>
              <a:off x="1422997" y="-2069490"/>
              <a:ext cx="78422" cy="143544"/>
            </a:xfrm>
            <a:custGeom>
              <a:rect b="b" l="l" r="r" t="t"/>
              <a:pathLst>
                <a:path extrusionOk="0" h="5191" w="2836">
                  <a:moveTo>
                    <a:pt x="732" y="1"/>
                  </a:moveTo>
                  <a:lnTo>
                    <a:pt x="480" y="115"/>
                  </a:lnTo>
                  <a:lnTo>
                    <a:pt x="183" y="481"/>
                  </a:lnTo>
                  <a:lnTo>
                    <a:pt x="0" y="1258"/>
                  </a:lnTo>
                  <a:lnTo>
                    <a:pt x="0" y="2241"/>
                  </a:lnTo>
                  <a:lnTo>
                    <a:pt x="183" y="3270"/>
                  </a:lnTo>
                  <a:lnTo>
                    <a:pt x="503" y="4207"/>
                  </a:lnTo>
                  <a:lnTo>
                    <a:pt x="983" y="4916"/>
                  </a:lnTo>
                  <a:lnTo>
                    <a:pt x="1418" y="5167"/>
                  </a:lnTo>
                  <a:lnTo>
                    <a:pt x="1738" y="5190"/>
                  </a:lnTo>
                  <a:lnTo>
                    <a:pt x="1898" y="5145"/>
                  </a:lnTo>
                  <a:lnTo>
                    <a:pt x="2218" y="5007"/>
                  </a:lnTo>
                  <a:lnTo>
                    <a:pt x="2652" y="4459"/>
                  </a:lnTo>
                  <a:lnTo>
                    <a:pt x="2835" y="3704"/>
                  </a:lnTo>
                  <a:lnTo>
                    <a:pt x="2812" y="2835"/>
                  </a:lnTo>
                  <a:lnTo>
                    <a:pt x="2607" y="1944"/>
                  </a:lnTo>
                  <a:lnTo>
                    <a:pt x="2264" y="1098"/>
                  </a:lnTo>
                  <a:lnTo>
                    <a:pt x="1784" y="458"/>
                  </a:lnTo>
                  <a:lnTo>
                    <a:pt x="1212" y="46"/>
                  </a:lnTo>
                  <a:lnTo>
                    <a:pt x="892" y="1"/>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31"/>
            <p:cNvSpPr/>
            <p:nvPr/>
          </p:nvSpPr>
          <p:spPr>
            <a:xfrm>
              <a:off x="1555124" y="-2151675"/>
              <a:ext cx="96120" cy="185272"/>
            </a:xfrm>
            <a:custGeom>
              <a:rect b="b" l="l" r="r" t="t"/>
              <a:pathLst>
                <a:path extrusionOk="0" h="6700" w="3476">
                  <a:moveTo>
                    <a:pt x="1738" y="1"/>
                  </a:moveTo>
                  <a:lnTo>
                    <a:pt x="1349" y="46"/>
                  </a:lnTo>
                  <a:lnTo>
                    <a:pt x="1006" y="252"/>
                  </a:lnTo>
                  <a:lnTo>
                    <a:pt x="709" y="572"/>
                  </a:lnTo>
                  <a:lnTo>
                    <a:pt x="343" y="1281"/>
                  </a:lnTo>
                  <a:lnTo>
                    <a:pt x="69" y="2493"/>
                  </a:lnTo>
                  <a:lnTo>
                    <a:pt x="0" y="3819"/>
                  </a:lnTo>
                  <a:lnTo>
                    <a:pt x="138" y="5076"/>
                  </a:lnTo>
                  <a:lnTo>
                    <a:pt x="503" y="6082"/>
                  </a:lnTo>
                  <a:lnTo>
                    <a:pt x="938" y="6562"/>
                  </a:lnTo>
                  <a:lnTo>
                    <a:pt x="1281" y="6699"/>
                  </a:lnTo>
                  <a:lnTo>
                    <a:pt x="1464" y="6699"/>
                  </a:lnTo>
                  <a:lnTo>
                    <a:pt x="1669" y="6676"/>
                  </a:lnTo>
                  <a:lnTo>
                    <a:pt x="2035" y="6539"/>
                  </a:lnTo>
                  <a:lnTo>
                    <a:pt x="2515" y="6128"/>
                  </a:lnTo>
                  <a:lnTo>
                    <a:pt x="3018" y="5259"/>
                  </a:lnTo>
                  <a:lnTo>
                    <a:pt x="3338" y="4184"/>
                  </a:lnTo>
                  <a:lnTo>
                    <a:pt x="3475" y="3018"/>
                  </a:lnTo>
                  <a:lnTo>
                    <a:pt x="3361" y="1875"/>
                  </a:lnTo>
                  <a:lnTo>
                    <a:pt x="3018" y="892"/>
                  </a:lnTo>
                  <a:lnTo>
                    <a:pt x="2584" y="366"/>
                  </a:lnTo>
                  <a:lnTo>
                    <a:pt x="2195" y="115"/>
                  </a:lnTo>
                  <a:lnTo>
                    <a:pt x="1967" y="46"/>
                  </a:lnTo>
                  <a:lnTo>
                    <a:pt x="1738" y="1"/>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31"/>
            <p:cNvSpPr/>
            <p:nvPr/>
          </p:nvSpPr>
          <p:spPr>
            <a:xfrm>
              <a:off x="1679037" y="-2045460"/>
              <a:ext cx="77786" cy="130879"/>
            </a:xfrm>
            <a:custGeom>
              <a:rect b="b" l="l" r="r" t="t"/>
              <a:pathLst>
                <a:path extrusionOk="0" h="4733" w="2813">
                  <a:moveTo>
                    <a:pt x="1326" y="0"/>
                  </a:moveTo>
                  <a:lnTo>
                    <a:pt x="938" y="183"/>
                  </a:lnTo>
                  <a:lnTo>
                    <a:pt x="480" y="732"/>
                  </a:lnTo>
                  <a:lnTo>
                    <a:pt x="160" y="1509"/>
                  </a:lnTo>
                  <a:lnTo>
                    <a:pt x="0" y="2378"/>
                  </a:lnTo>
                  <a:lnTo>
                    <a:pt x="23" y="3270"/>
                  </a:lnTo>
                  <a:lnTo>
                    <a:pt x="252" y="4024"/>
                  </a:lnTo>
                  <a:lnTo>
                    <a:pt x="618" y="4436"/>
                  </a:lnTo>
                  <a:lnTo>
                    <a:pt x="938" y="4618"/>
                  </a:lnTo>
                  <a:lnTo>
                    <a:pt x="1121" y="4687"/>
                  </a:lnTo>
                  <a:lnTo>
                    <a:pt x="1509" y="4733"/>
                  </a:lnTo>
                  <a:lnTo>
                    <a:pt x="2104" y="4504"/>
                  </a:lnTo>
                  <a:lnTo>
                    <a:pt x="2515" y="3955"/>
                  </a:lnTo>
                  <a:lnTo>
                    <a:pt x="2744" y="3201"/>
                  </a:lnTo>
                  <a:lnTo>
                    <a:pt x="2812" y="2332"/>
                  </a:lnTo>
                  <a:lnTo>
                    <a:pt x="2698" y="1486"/>
                  </a:lnTo>
                  <a:lnTo>
                    <a:pt x="2424" y="732"/>
                  </a:lnTo>
                  <a:lnTo>
                    <a:pt x="2012" y="183"/>
                  </a:lnTo>
                  <a:lnTo>
                    <a:pt x="1738" y="46"/>
                  </a:lnTo>
                  <a:lnTo>
                    <a:pt x="1601" y="0"/>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 name="Google Shape;308;p31"/>
          <p:cNvGrpSpPr/>
          <p:nvPr/>
        </p:nvGrpSpPr>
        <p:grpSpPr>
          <a:xfrm flipH="1">
            <a:off x="1644079" y="3961579"/>
            <a:ext cx="802506" cy="1717387"/>
            <a:chOff x="1153683" y="-2151675"/>
            <a:chExt cx="835769" cy="1799253"/>
          </a:xfrm>
        </p:grpSpPr>
        <p:sp>
          <p:nvSpPr>
            <p:cNvPr id="309" name="Google Shape;309;p31"/>
            <p:cNvSpPr/>
            <p:nvPr/>
          </p:nvSpPr>
          <p:spPr>
            <a:xfrm>
              <a:off x="1548791" y="-1468256"/>
              <a:ext cx="41119" cy="1115834"/>
            </a:xfrm>
            <a:custGeom>
              <a:rect b="b" l="l" r="r" t="t"/>
              <a:pathLst>
                <a:path extrusionOk="0" fill="none" h="40352" w="1487">
                  <a:moveTo>
                    <a:pt x="1030" y="0"/>
                  </a:moveTo>
                  <a:lnTo>
                    <a:pt x="961" y="252"/>
                  </a:lnTo>
                  <a:lnTo>
                    <a:pt x="481" y="3018"/>
                  </a:lnTo>
                  <a:lnTo>
                    <a:pt x="115" y="6630"/>
                  </a:lnTo>
                  <a:lnTo>
                    <a:pt x="1" y="9556"/>
                  </a:lnTo>
                  <a:lnTo>
                    <a:pt x="47" y="12848"/>
                  </a:lnTo>
                  <a:lnTo>
                    <a:pt x="321" y="16415"/>
                  </a:lnTo>
                  <a:lnTo>
                    <a:pt x="572" y="18312"/>
                  </a:lnTo>
                  <a:lnTo>
                    <a:pt x="824" y="20187"/>
                  </a:lnTo>
                  <a:lnTo>
                    <a:pt x="1213" y="23776"/>
                  </a:lnTo>
                  <a:lnTo>
                    <a:pt x="1418" y="27091"/>
                  </a:lnTo>
                  <a:lnTo>
                    <a:pt x="1487" y="30155"/>
                  </a:lnTo>
                  <a:lnTo>
                    <a:pt x="1395" y="34270"/>
                  </a:lnTo>
                  <a:lnTo>
                    <a:pt x="1007" y="38659"/>
                  </a:lnTo>
                  <a:lnTo>
                    <a:pt x="778" y="40351"/>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31"/>
            <p:cNvSpPr/>
            <p:nvPr/>
          </p:nvSpPr>
          <p:spPr>
            <a:xfrm>
              <a:off x="1153683" y="-1928515"/>
              <a:ext cx="835769" cy="611977"/>
            </a:xfrm>
            <a:custGeom>
              <a:rect b="b" l="l" r="r" t="t"/>
              <a:pathLst>
                <a:path extrusionOk="0" h="22131" w="30224">
                  <a:moveTo>
                    <a:pt x="2081" y="1"/>
                  </a:moveTo>
                  <a:lnTo>
                    <a:pt x="1669" y="229"/>
                  </a:lnTo>
                  <a:lnTo>
                    <a:pt x="1372" y="572"/>
                  </a:lnTo>
                  <a:lnTo>
                    <a:pt x="1212" y="892"/>
                  </a:lnTo>
                  <a:lnTo>
                    <a:pt x="709" y="2447"/>
                  </a:lnTo>
                  <a:lnTo>
                    <a:pt x="229" y="4893"/>
                  </a:lnTo>
                  <a:lnTo>
                    <a:pt x="23" y="7111"/>
                  </a:lnTo>
                  <a:lnTo>
                    <a:pt x="0" y="8711"/>
                  </a:lnTo>
                  <a:lnTo>
                    <a:pt x="92" y="10380"/>
                  </a:lnTo>
                  <a:lnTo>
                    <a:pt x="343" y="12049"/>
                  </a:lnTo>
                  <a:lnTo>
                    <a:pt x="755" y="13695"/>
                  </a:lnTo>
                  <a:lnTo>
                    <a:pt x="1395" y="15295"/>
                  </a:lnTo>
                  <a:lnTo>
                    <a:pt x="2241" y="16804"/>
                  </a:lnTo>
                  <a:lnTo>
                    <a:pt x="3361" y="18176"/>
                  </a:lnTo>
                  <a:lnTo>
                    <a:pt x="4755" y="19388"/>
                  </a:lnTo>
                  <a:lnTo>
                    <a:pt x="6470" y="20393"/>
                  </a:lnTo>
                  <a:lnTo>
                    <a:pt x="7476" y="20805"/>
                  </a:lnTo>
                  <a:lnTo>
                    <a:pt x="8208" y="21079"/>
                  </a:lnTo>
                  <a:lnTo>
                    <a:pt x="9694" y="21514"/>
                  </a:lnTo>
                  <a:lnTo>
                    <a:pt x="11225" y="21811"/>
                  </a:lnTo>
                  <a:lnTo>
                    <a:pt x="12757" y="22017"/>
                  </a:lnTo>
                  <a:lnTo>
                    <a:pt x="15066" y="22131"/>
                  </a:lnTo>
                  <a:lnTo>
                    <a:pt x="18084" y="21948"/>
                  </a:lnTo>
                  <a:lnTo>
                    <a:pt x="20942" y="21377"/>
                  </a:lnTo>
                  <a:lnTo>
                    <a:pt x="23525" y="20531"/>
                  </a:lnTo>
                  <a:lnTo>
                    <a:pt x="25217" y="19685"/>
                  </a:lnTo>
                  <a:lnTo>
                    <a:pt x="26223" y="19067"/>
                  </a:lnTo>
                  <a:lnTo>
                    <a:pt x="27091" y="18382"/>
                  </a:lnTo>
                  <a:lnTo>
                    <a:pt x="27823" y="17650"/>
                  </a:lnTo>
                  <a:lnTo>
                    <a:pt x="28143" y="17261"/>
                  </a:lnTo>
                  <a:lnTo>
                    <a:pt x="28578" y="16644"/>
                  </a:lnTo>
                  <a:lnTo>
                    <a:pt x="29263" y="15364"/>
                  </a:lnTo>
                  <a:lnTo>
                    <a:pt x="29766" y="14038"/>
                  </a:lnTo>
                  <a:lnTo>
                    <a:pt x="30064" y="12689"/>
                  </a:lnTo>
                  <a:lnTo>
                    <a:pt x="30224" y="11317"/>
                  </a:lnTo>
                  <a:lnTo>
                    <a:pt x="30224" y="9946"/>
                  </a:lnTo>
                  <a:lnTo>
                    <a:pt x="30041" y="7980"/>
                  </a:lnTo>
                  <a:lnTo>
                    <a:pt x="29446" y="5579"/>
                  </a:lnTo>
                  <a:lnTo>
                    <a:pt x="28669" y="3613"/>
                  </a:lnTo>
                  <a:lnTo>
                    <a:pt x="27869" y="2264"/>
                  </a:lnTo>
                  <a:lnTo>
                    <a:pt x="27343" y="1761"/>
                  </a:lnTo>
                  <a:lnTo>
                    <a:pt x="27091" y="1715"/>
                  </a:lnTo>
                  <a:lnTo>
                    <a:pt x="26977" y="1784"/>
                  </a:lnTo>
                  <a:lnTo>
                    <a:pt x="26794" y="1990"/>
                  </a:lnTo>
                  <a:lnTo>
                    <a:pt x="26474" y="2607"/>
                  </a:lnTo>
                  <a:lnTo>
                    <a:pt x="26017" y="3773"/>
                  </a:lnTo>
                  <a:lnTo>
                    <a:pt x="25537" y="5328"/>
                  </a:lnTo>
                  <a:lnTo>
                    <a:pt x="25263" y="5991"/>
                  </a:lnTo>
                  <a:lnTo>
                    <a:pt x="25080" y="6059"/>
                  </a:lnTo>
                  <a:lnTo>
                    <a:pt x="25011" y="5922"/>
                  </a:lnTo>
                  <a:lnTo>
                    <a:pt x="24645" y="4870"/>
                  </a:lnTo>
                  <a:lnTo>
                    <a:pt x="23777" y="2744"/>
                  </a:lnTo>
                  <a:lnTo>
                    <a:pt x="23296" y="2058"/>
                  </a:lnTo>
                  <a:lnTo>
                    <a:pt x="22999" y="1853"/>
                  </a:lnTo>
                  <a:lnTo>
                    <a:pt x="22839" y="1875"/>
                  </a:lnTo>
                  <a:lnTo>
                    <a:pt x="22702" y="1967"/>
                  </a:lnTo>
                  <a:lnTo>
                    <a:pt x="22405" y="2356"/>
                  </a:lnTo>
                  <a:lnTo>
                    <a:pt x="21948" y="3247"/>
                  </a:lnTo>
                  <a:lnTo>
                    <a:pt x="21376" y="4573"/>
                  </a:lnTo>
                  <a:lnTo>
                    <a:pt x="20987" y="5213"/>
                  </a:lnTo>
                  <a:lnTo>
                    <a:pt x="20759" y="5328"/>
                  </a:lnTo>
                  <a:lnTo>
                    <a:pt x="20667" y="5236"/>
                  </a:lnTo>
                  <a:lnTo>
                    <a:pt x="20507" y="4870"/>
                  </a:lnTo>
                  <a:lnTo>
                    <a:pt x="20164" y="3590"/>
                  </a:lnTo>
                  <a:lnTo>
                    <a:pt x="19821" y="2173"/>
                  </a:lnTo>
                  <a:lnTo>
                    <a:pt x="19501" y="1418"/>
                  </a:lnTo>
                  <a:lnTo>
                    <a:pt x="19250" y="1167"/>
                  </a:lnTo>
                  <a:lnTo>
                    <a:pt x="19090" y="1190"/>
                  </a:lnTo>
                  <a:lnTo>
                    <a:pt x="18953" y="1258"/>
                  </a:lnTo>
                  <a:lnTo>
                    <a:pt x="18587" y="1693"/>
                  </a:lnTo>
                  <a:lnTo>
                    <a:pt x="17947" y="2744"/>
                  </a:lnTo>
                  <a:lnTo>
                    <a:pt x="17101" y="4367"/>
                  </a:lnTo>
                  <a:lnTo>
                    <a:pt x="16575" y="5168"/>
                  </a:lnTo>
                  <a:lnTo>
                    <a:pt x="16392" y="5328"/>
                  </a:lnTo>
                  <a:lnTo>
                    <a:pt x="16278" y="5282"/>
                  </a:lnTo>
                  <a:lnTo>
                    <a:pt x="16232" y="5236"/>
                  </a:lnTo>
                  <a:lnTo>
                    <a:pt x="15935" y="4230"/>
                  </a:lnTo>
                  <a:lnTo>
                    <a:pt x="15432" y="1761"/>
                  </a:lnTo>
                  <a:lnTo>
                    <a:pt x="15112" y="915"/>
                  </a:lnTo>
                  <a:lnTo>
                    <a:pt x="14883" y="664"/>
                  </a:lnTo>
                  <a:lnTo>
                    <a:pt x="14769" y="687"/>
                  </a:lnTo>
                  <a:lnTo>
                    <a:pt x="14632" y="778"/>
                  </a:lnTo>
                  <a:lnTo>
                    <a:pt x="14335" y="1190"/>
                  </a:lnTo>
                  <a:lnTo>
                    <a:pt x="13900" y="2150"/>
                  </a:lnTo>
                  <a:lnTo>
                    <a:pt x="13283" y="3590"/>
                  </a:lnTo>
                  <a:lnTo>
                    <a:pt x="12849" y="4276"/>
                  </a:lnTo>
                  <a:lnTo>
                    <a:pt x="12597" y="4390"/>
                  </a:lnTo>
                  <a:lnTo>
                    <a:pt x="12483" y="4276"/>
                  </a:lnTo>
                  <a:lnTo>
                    <a:pt x="12254" y="3887"/>
                  </a:lnTo>
                  <a:lnTo>
                    <a:pt x="11843" y="2607"/>
                  </a:lnTo>
                  <a:lnTo>
                    <a:pt x="11477" y="1578"/>
                  </a:lnTo>
                  <a:lnTo>
                    <a:pt x="11180" y="1052"/>
                  </a:lnTo>
                  <a:lnTo>
                    <a:pt x="10814" y="710"/>
                  </a:lnTo>
                  <a:lnTo>
                    <a:pt x="10379" y="664"/>
                  </a:lnTo>
                  <a:lnTo>
                    <a:pt x="10128" y="801"/>
                  </a:lnTo>
                  <a:lnTo>
                    <a:pt x="10014" y="892"/>
                  </a:lnTo>
                  <a:lnTo>
                    <a:pt x="9808" y="1304"/>
                  </a:lnTo>
                  <a:lnTo>
                    <a:pt x="9602" y="2173"/>
                  </a:lnTo>
                  <a:lnTo>
                    <a:pt x="9396" y="3384"/>
                  </a:lnTo>
                  <a:lnTo>
                    <a:pt x="9145" y="3887"/>
                  </a:lnTo>
                  <a:lnTo>
                    <a:pt x="8916" y="3887"/>
                  </a:lnTo>
                  <a:lnTo>
                    <a:pt x="8756" y="3750"/>
                  </a:lnTo>
                  <a:lnTo>
                    <a:pt x="8596" y="3544"/>
                  </a:lnTo>
                  <a:lnTo>
                    <a:pt x="8391" y="3041"/>
                  </a:lnTo>
                  <a:lnTo>
                    <a:pt x="8208" y="2173"/>
                  </a:lnTo>
                  <a:lnTo>
                    <a:pt x="8002" y="1030"/>
                  </a:lnTo>
                  <a:lnTo>
                    <a:pt x="7682" y="412"/>
                  </a:lnTo>
                  <a:lnTo>
                    <a:pt x="7316" y="207"/>
                  </a:lnTo>
                  <a:lnTo>
                    <a:pt x="7065" y="207"/>
                  </a:lnTo>
                  <a:lnTo>
                    <a:pt x="6767" y="252"/>
                  </a:lnTo>
                  <a:lnTo>
                    <a:pt x="6264" y="641"/>
                  </a:lnTo>
                  <a:lnTo>
                    <a:pt x="5693" y="1624"/>
                  </a:lnTo>
                  <a:lnTo>
                    <a:pt x="5213" y="3179"/>
                  </a:lnTo>
                  <a:lnTo>
                    <a:pt x="4938" y="3910"/>
                  </a:lnTo>
                  <a:lnTo>
                    <a:pt x="4755" y="4024"/>
                  </a:lnTo>
                  <a:lnTo>
                    <a:pt x="4641" y="3910"/>
                  </a:lnTo>
                  <a:lnTo>
                    <a:pt x="4413" y="3453"/>
                  </a:lnTo>
                  <a:lnTo>
                    <a:pt x="3772" y="1898"/>
                  </a:lnTo>
                  <a:lnTo>
                    <a:pt x="3178" y="732"/>
                  </a:lnTo>
                  <a:lnTo>
                    <a:pt x="2721" y="184"/>
                  </a:lnTo>
                  <a:lnTo>
                    <a:pt x="2355" y="1"/>
                  </a:lnTo>
                  <a:close/>
                </a:path>
              </a:pathLst>
            </a:custGeom>
            <a:solidFill>
              <a:srgbClr val="ED7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1"/>
            <p:cNvSpPr/>
            <p:nvPr/>
          </p:nvSpPr>
          <p:spPr>
            <a:xfrm>
              <a:off x="1422997" y="-2069490"/>
              <a:ext cx="78422" cy="143544"/>
            </a:xfrm>
            <a:custGeom>
              <a:rect b="b" l="l" r="r" t="t"/>
              <a:pathLst>
                <a:path extrusionOk="0" h="5191" w="2836">
                  <a:moveTo>
                    <a:pt x="732" y="1"/>
                  </a:moveTo>
                  <a:lnTo>
                    <a:pt x="480" y="115"/>
                  </a:lnTo>
                  <a:lnTo>
                    <a:pt x="183" y="481"/>
                  </a:lnTo>
                  <a:lnTo>
                    <a:pt x="0" y="1258"/>
                  </a:lnTo>
                  <a:lnTo>
                    <a:pt x="0" y="2241"/>
                  </a:lnTo>
                  <a:lnTo>
                    <a:pt x="183" y="3270"/>
                  </a:lnTo>
                  <a:lnTo>
                    <a:pt x="503" y="4207"/>
                  </a:lnTo>
                  <a:lnTo>
                    <a:pt x="983" y="4916"/>
                  </a:lnTo>
                  <a:lnTo>
                    <a:pt x="1418" y="5167"/>
                  </a:lnTo>
                  <a:lnTo>
                    <a:pt x="1738" y="5190"/>
                  </a:lnTo>
                  <a:lnTo>
                    <a:pt x="1898" y="5145"/>
                  </a:lnTo>
                  <a:lnTo>
                    <a:pt x="2218" y="5007"/>
                  </a:lnTo>
                  <a:lnTo>
                    <a:pt x="2652" y="4459"/>
                  </a:lnTo>
                  <a:lnTo>
                    <a:pt x="2835" y="3704"/>
                  </a:lnTo>
                  <a:lnTo>
                    <a:pt x="2812" y="2835"/>
                  </a:lnTo>
                  <a:lnTo>
                    <a:pt x="2607" y="1944"/>
                  </a:lnTo>
                  <a:lnTo>
                    <a:pt x="2264" y="1098"/>
                  </a:lnTo>
                  <a:lnTo>
                    <a:pt x="1784" y="458"/>
                  </a:lnTo>
                  <a:lnTo>
                    <a:pt x="1212" y="46"/>
                  </a:lnTo>
                  <a:lnTo>
                    <a:pt x="892" y="1"/>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1"/>
            <p:cNvSpPr/>
            <p:nvPr/>
          </p:nvSpPr>
          <p:spPr>
            <a:xfrm>
              <a:off x="1555124" y="-2151675"/>
              <a:ext cx="96120" cy="185272"/>
            </a:xfrm>
            <a:custGeom>
              <a:rect b="b" l="l" r="r" t="t"/>
              <a:pathLst>
                <a:path extrusionOk="0" h="6700" w="3476">
                  <a:moveTo>
                    <a:pt x="1738" y="1"/>
                  </a:moveTo>
                  <a:lnTo>
                    <a:pt x="1349" y="46"/>
                  </a:lnTo>
                  <a:lnTo>
                    <a:pt x="1006" y="252"/>
                  </a:lnTo>
                  <a:lnTo>
                    <a:pt x="709" y="572"/>
                  </a:lnTo>
                  <a:lnTo>
                    <a:pt x="343" y="1281"/>
                  </a:lnTo>
                  <a:lnTo>
                    <a:pt x="69" y="2493"/>
                  </a:lnTo>
                  <a:lnTo>
                    <a:pt x="0" y="3819"/>
                  </a:lnTo>
                  <a:lnTo>
                    <a:pt x="138" y="5076"/>
                  </a:lnTo>
                  <a:lnTo>
                    <a:pt x="503" y="6082"/>
                  </a:lnTo>
                  <a:lnTo>
                    <a:pt x="938" y="6562"/>
                  </a:lnTo>
                  <a:lnTo>
                    <a:pt x="1281" y="6699"/>
                  </a:lnTo>
                  <a:lnTo>
                    <a:pt x="1464" y="6699"/>
                  </a:lnTo>
                  <a:lnTo>
                    <a:pt x="1669" y="6676"/>
                  </a:lnTo>
                  <a:lnTo>
                    <a:pt x="2035" y="6539"/>
                  </a:lnTo>
                  <a:lnTo>
                    <a:pt x="2515" y="6128"/>
                  </a:lnTo>
                  <a:lnTo>
                    <a:pt x="3018" y="5259"/>
                  </a:lnTo>
                  <a:lnTo>
                    <a:pt x="3338" y="4184"/>
                  </a:lnTo>
                  <a:lnTo>
                    <a:pt x="3475" y="3018"/>
                  </a:lnTo>
                  <a:lnTo>
                    <a:pt x="3361" y="1875"/>
                  </a:lnTo>
                  <a:lnTo>
                    <a:pt x="3018" y="892"/>
                  </a:lnTo>
                  <a:lnTo>
                    <a:pt x="2584" y="366"/>
                  </a:lnTo>
                  <a:lnTo>
                    <a:pt x="2195" y="115"/>
                  </a:lnTo>
                  <a:lnTo>
                    <a:pt x="1967" y="46"/>
                  </a:lnTo>
                  <a:lnTo>
                    <a:pt x="1738" y="1"/>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31"/>
            <p:cNvSpPr/>
            <p:nvPr/>
          </p:nvSpPr>
          <p:spPr>
            <a:xfrm>
              <a:off x="1679037" y="-2045460"/>
              <a:ext cx="77786" cy="130879"/>
            </a:xfrm>
            <a:custGeom>
              <a:rect b="b" l="l" r="r" t="t"/>
              <a:pathLst>
                <a:path extrusionOk="0" h="4733" w="2813">
                  <a:moveTo>
                    <a:pt x="1326" y="0"/>
                  </a:moveTo>
                  <a:lnTo>
                    <a:pt x="938" y="183"/>
                  </a:lnTo>
                  <a:lnTo>
                    <a:pt x="480" y="732"/>
                  </a:lnTo>
                  <a:lnTo>
                    <a:pt x="160" y="1509"/>
                  </a:lnTo>
                  <a:lnTo>
                    <a:pt x="0" y="2378"/>
                  </a:lnTo>
                  <a:lnTo>
                    <a:pt x="23" y="3270"/>
                  </a:lnTo>
                  <a:lnTo>
                    <a:pt x="252" y="4024"/>
                  </a:lnTo>
                  <a:lnTo>
                    <a:pt x="618" y="4436"/>
                  </a:lnTo>
                  <a:lnTo>
                    <a:pt x="938" y="4618"/>
                  </a:lnTo>
                  <a:lnTo>
                    <a:pt x="1121" y="4687"/>
                  </a:lnTo>
                  <a:lnTo>
                    <a:pt x="1509" y="4733"/>
                  </a:lnTo>
                  <a:lnTo>
                    <a:pt x="2104" y="4504"/>
                  </a:lnTo>
                  <a:lnTo>
                    <a:pt x="2515" y="3955"/>
                  </a:lnTo>
                  <a:lnTo>
                    <a:pt x="2744" y="3201"/>
                  </a:lnTo>
                  <a:lnTo>
                    <a:pt x="2812" y="2332"/>
                  </a:lnTo>
                  <a:lnTo>
                    <a:pt x="2698" y="1486"/>
                  </a:lnTo>
                  <a:lnTo>
                    <a:pt x="2424" y="732"/>
                  </a:lnTo>
                  <a:lnTo>
                    <a:pt x="2012" y="183"/>
                  </a:lnTo>
                  <a:lnTo>
                    <a:pt x="1738" y="46"/>
                  </a:lnTo>
                  <a:lnTo>
                    <a:pt x="1601" y="0"/>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 name="Google Shape;314;p31"/>
          <p:cNvGrpSpPr/>
          <p:nvPr/>
        </p:nvGrpSpPr>
        <p:grpSpPr>
          <a:xfrm>
            <a:off x="7499886" y="2230644"/>
            <a:ext cx="1765262" cy="2810177"/>
            <a:chOff x="5720133" y="1863164"/>
            <a:chExt cx="2088079" cy="3324080"/>
          </a:xfrm>
        </p:grpSpPr>
        <p:grpSp>
          <p:nvGrpSpPr>
            <p:cNvPr id="315" name="Google Shape;315;p31"/>
            <p:cNvGrpSpPr/>
            <p:nvPr/>
          </p:nvGrpSpPr>
          <p:grpSpPr>
            <a:xfrm>
              <a:off x="5906261" y="3312125"/>
              <a:ext cx="797418" cy="1875119"/>
              <a:chOff x="4638539" y="2902409"/>
              <a:chExt cx="723807" cy="1702023"/>
            </a:xfrm>
          </p:grpSpPr>
          <p:sp>
            <p:nvSpPr>
              <p:cNvPr id="316" name="Google Shape;316;p31"/>
              <p:cNvSpPr/>
              <p:nvPr/>
            </p:nvSpPr>
            <p:spPr>
              <a:xfrm>
                <a:off x="5305593" y="2902409"/>
                <a:ext cx="47546" cy="1702023"/>
              </a:xfrm>
              <a:custGeom>
                <a:rect b="b" l="l" r="r" t="t"/>
                <a:pathLst>
                  <a:path extrusionOk="0" fill="none" h="42524" w="4711">
                    <a:moveTo>
                      <a:pt x="3498" y="1"/>
                    </a:moveTo>
                    <a:lnTo>
                      <a:pt x="3224" y="824"/>
                    </a:lnTo>
                    <a:lnTo>
                      <a:pt x="1784" y="6585"/>
                    </a:lnTo>
                    <a:lnTo>
                      <a:pt x="1029" y="10631"/>
                    </a:lnTo>
                    <a:lnTo>
                      <a:pt x="595" y="13672"/>
                    </a:lnTo>
                    <a:lnTo>
                      <a:pt x="252" y="16896"/>
                    </a:lnTo>
                    <a:lnTo>
                      <a:pt x="23" y="20302"/>
                    </a:lnTo>
                    <a:lnTo>
                      <a:pt x="1" y="23800"/>
                    </a:lnTo>
                    <a:lnTo>
                      <a:pt x="161" y="27366"/>
                    </a:lnTo>
                    <a:lnTo>
                      <a:pt x="595" y="30910"/>
                    </a:lnTo>
                    <a:lnTo>
                      <a:pt x="1327" y="34408"/>
                    </a:lnTo>
                    <a:lnTo>
                      <a:pt x="2401" y="37791"/>
                    </a:lnTo>
                    <a:lnTo>
                      <a:pt x="3453" y="40215"/>
                    </a:lnTo>
                    <a:lnTo>
                      <a:pt x="4253" y="41769"/>
                    </a:lnTo>
                    <a:lnTo>
                      <a:pt x="4710" y="42524"/>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1"/>
              <p:cNvSpPr/>
              <p:nvPr/>
            </p:nvSpPr>
            <p:spPr>
              <a:xfrm>
                <a:off x="4638539" y="3928862"/>
                <a:ext cx="723807" cy="501473"/>
              </a:xfrm>
              <a:custGeom>
                <a:rect b="b" l="l" r="r" t="t"/>
                <a:pathLst>
                  <a:path extrusionOk="0" h="12529" w="18085">
                    <a:moveTo>
                      <a:pt x="389" y="1"/>
                    </a:moveTo>
                    <a:lnTo>
                      <a:pt x="1" y="46"/>
                    </a:lnTo>
                    <a:lnTo>
                      <a:pt x="435" y="1235"/>
                    </a:lnTo>
                    <a:lnTo>
                      <a:pt x="1441" y="3384"/>
                    </a:lnTo>
                    <a:lnTo>
                      <a:pt x="2630" y="5236"/>
                    </a:lnTo>
                    <a:lnTo>
                      <a:pt x="3956" y="6813"/>
                    </a:lnTo>
                    <a:lnTo>
                      <a:pt x="5373" y="8139"/>
                    </a:lnTo>
                    <a:lnTo>
                      <a:pt x="6859" y="9260"/>
                    </a:lnTo>
                    <a:lnTo>
                      <a:pt x="8391" y="10151"/>
                    </a:lnTo>
                    <a:lnTo>
                      <a:pt x="9923" y="10883"/>
                    </a:lnTo>
                    <a:lnTo>
                      <a:pt x="12140" y="11683"/>
                    </a:lnTo>
                    <a:lnTo>
                      <a:pt x="14792" y="12255"/>
                    </a:lnTo>
                    <a:lnTo>
                      <a:pt x="17650" y="12529"/>
                    </a:lnTo>
                    <a:lnTo>
                      <a:pt x="18084" y="12506"/>
                    </a:lnTo>
                    <a:lnTo>
                      <a:pt x="17513" y="11249"/>
                    </a:lnTo>
                    <a:lnTo>
                      <a:pt x="16278" y="9031"/>
                    </a:lnTo>
                    <a:lnTo>
                      <a:pt x="14930" y="7111"/>
                    </a:lnTo>
                    <a:lnTo>
                      <a:pt x="13489" y="5487"/>
                    </a:lnTo>
                    <a:lnTo>
                      <a:pt x="12026" y="4116"/>
                    </a:lnTo>
                    <a:lnTo>
                      <a:pt x="10517" y="3018"/>
                    </a:lnTo>
                    <a:lnTo>
                      <a:pt x="9008" y="2127"/>
                    </a:lnTo>
                    <a:lnTo>
                      <a:pt x="7545" y="1418"/>
                    </a:lnTo>
                    <a:lnTo>
                      <a:pt x="5442" y="664"/>
                    </a:lnTo>
                    <a:lnTo>
                      <a:pt x="2973" y="161"/>
                    </a:lnTo>
                    <a:lnTo>
                      <a:pt x="389" y="1"/>
                    </a:lnTo>
                    <a:close/>
                  </a:path>
                </a:pathLst>
              </a:custGeom>
              <a:solidFill>
                <a:srgbClr val="AFD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31"/>
              <p:cNvSpPr/>
              <p:nvPr/>
            </p:nvSpPr>
            <p:spPr>
              <a:xfrm flipH="1" rot="10441685">
                <a:off x="4817073" y="4008562"/>
                <a:ext cx="513079" cy="444612"/>
              </a:xfrm>
              <a:custGeom>
                <a:rect b="b" l="l" r="r" t="t"/>
                <a:pathLst>
                  <a:path extrusionOk="0" h="4573" w="3910">
                    <a:moveTo>
                      <a:pt x="3910" y="0"/>
                    </a:moveTo>
                    <a:lnTo>
                      <a:pt x="3590" y="69"/>
                    </a:lnTo>
                    <a:lnTo>
                      <a:pt x="2904" y="503"/>
                    </a:lnTo>
                    <a:lnTo>
                      <a:pt x="1921" y="1532"/>
                    </a:lnTo>
                    <a:lnTo>
                      <a:pt x="275" y="4024"/>
                    </a:lnTo>
                    <a:lnTo>
                      <a:pt x="0" y="4572"/>
                    </a:lnTo>
                    <a:lnTo>
                      <a:pt x="412" y="3887"/>
                    </a:lnTo>
                    <a:lnTo>
                      <a:pt x="1624" y="2378"/>
                    </a:lnTo>
                    <a:lnTo>
                      <a:pt x="3521" y="366"/>
                    </a:lnTo>
                    <a:lnTo>
                      <a:pt x="3910" y="0"/>
                    </a:lnTo>
                    <a:close/>
                  </a:path>
                </a:pathLst>
              </a:custGeom>
              <a:solidFill>
                <a:srgbClr val="2A68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 name="Google Shape;319;p31"/>
            <p:cNvGrpSpPr/>
            <p:nvPr/>
          </p:nvGrpSpPr>
          <p:grpSpPr>
            <a:xfrm>
              <a:off x="5720133" y="1863164"/>
              <a:ext cx="2088079" cy="2286163"/>
              <a:chOff x="7482826" y="3761219"/>
              <a:chExt cx="1656023" cy="1812832"/>
            </a:xfrm>
          </p:grpSpPr>
          <p:sp>
            <p:nvSpPr>
              <p:cNvPr id="320" name="Google Shape;320;p31"/>
              <p:cNvSpPr/>
              <p:nvPr/>
            </p:nvSpPr>
            <p:spPr>
              <a:xfrm>
                <a:off x="7482826" y="3761219"/>
                <a:ext cx="1656023" cy="1812832"/>
              </a:xfrm>
              <a:custGeom>
                <a:rect b="b" l="l" r="r" t="t"/>
                <a:pathLst>
                  <a:path extrusionOk="0" h="43873" w="40078">
                    <a:moveTo>
                      <a:pt x="15730" y="0"/>
                    </a:moveTo>
                    <a:lnTo>
                      <a:pt x="15615" y="115"/>
                    </a:lnTo>
                    <a:lnTo>
                      <a:pt x="14587" y="1441"/>
                    </a:lnTo>
                    <a:lnTo>
                      <a:pt x="13535" y="3155"/>
                    </a:lnTo>
                    <a:lnTo>
                      <a:pt x="12872" y="4527"/>
                    </a:lnTo>
                    <a:lnTo>
                      <a:pt x="12346" y="6036"/>
                    </a:lnTo>
                    <a:lnTo>
                      <a:pt x="12003" y="7682"/>
                    </a:lnTo>
                    <a:lnTo>
                      <a:pt x="11935" y="8528"/>
                    </a:lnTo>
                    <a:lnTo>
                      <a:pt x="11957" y="9419"/>
                    </a:lnTo>
                    <a:lnTo>
                      <a:pt x="12346" y="11271"/>
                    </a:lnTo>
                    <a:lnTo>
                      <a:pt x="13032" y="13169"/>
                    </a:lnTo>
                    <a:lnTo>
                      <a:pt x="13924" y="15021"/>
                    </a:lnTo>
                    <a:lnTo>
                      <a:pt x="15364" y="17490"/>
                    </a:lnTo>
                    <a:lnTo>
                      <a:pt x="16827" y="19570"/>
                    </a:lnTo>
                    <a:lnTo>
                      <a:pt x="16987" y="19799"/>
                    </a:lnTo>
                    <a:lnTo>
                      <a:pt x="16987" y="19799"/>
                    </a:lnTo>
                    <a:lnTo>
                      <a:pt x="16484" y="19250"/>
                    </a:lnTo>
                    <a:lnTo>
                      <a:pt x="13832" y="17078"/>
                    </a:lnTo>
                    <a:lnTo>
                      <a:pt x="12529" y="16209"/>
                    </a:lnTo>
                    <a:lnTo>
                      <a:pt x="11089" y="15478"/>
                    </a:lnTo>
                    <a:lnTo>
                      <a:pt x="9580" y="14929"/>
                    </a:lnTo>
                    <a:lnTo>
                      <a:pt x="8802" y="14792"/>
                    </a:lnTo>
                    <a:lnTo>
                      <a:pt x="7248" y="14586"/>
                    </a:lnTo>
                    <a:lnTo>
                      <a:pt x="4207" y="14472"/>
                    </a:lnTo>
                    <a:lnTo>
                      <a:pt x="595" y="14609"/>
                    </a:lnTo>
                    <a:lnTo>
                      <a:pt x="1" y="14655"/>
                    </a:lnTo>
                    <a:lnTo>
                      <a:pt x="115" y="14861"/>
                    </a:lnTo>
                    <a:lnTo>
                      <a:pt x="1350" y="16735"/>
                    </a:lnTo>
                    <a:lnTo>
                      <a:pt x="2973" y="18816"/>
                    </a:lnTo>
                    <a:lnTo>
                      <a:pt x="4322" y="20256"/>
                    </a:lnTo>
                    <a:lnTo>
                      <a:pt x="5853" y="21628"/>
                    </a:lnTo>
                    <a:lnTo>
                      <a:pt x="7568" y="22794"/>
                    </a:lnTo>
                    <a:lnTo>
                      <a:pt x="8505" y="23274"/>
                    </a:lnTo>
                    <a:lnTo>
                      <a:pt x="9626" y="23754"/>
                    </a:lnTo>
                    <a:lnTo>
                      <a:pt x="11683" y="24302"/>
                    </a:lnTo>
                    <a:lnTo>
                      <a:pt x="13421" y="24463"/>
                    </a:lnTo>
                    <a:lnTo>
                      <a:pt x="14838" y="24371"/>
                    </a:lnTo>
                    <a:lnTo>
                      <a:pt x="15387" y="24280"/>
                    </a:lnTo>
                    <a:lnTo>
                      <a:pt x="14701" y="24531"/>
                    </a:lnTo>
                    <a:lnTo>
                      <a:pt x="13032" y="25217"/>
                    </a:lnTo>
                    <a:lnTo>
                      <a:pt x="11249" y="26154"/>
                    </a:lnTo>
                    <a:lnTo>
                      <a:pt x="9557" y="27320"/>
                    </a:lnTo>
                    <a:lnTo>
                      <a:pt x="8848" y="27983"/>
                    </a:lnTo>
                    <a:lnTo>
                      <a:pt x="8345" y="28509"/>
                    </a:lnTo>
                    <a:lnTo>
                      <a:pt x="7385" y="29744"/>
                    </a:lnTo>
                    <a:lnTo>
                      <a:pt x="6013" y="31755"/>
                    </a:lnTo>
                    <a:lnTo>
                      <a:pt x="3933" y="35459"/>
                    </a:lnTo>
                    <a:lnTo>
                      <a:pt x="3590" y="36145"/>
                    </a:lnTo>
                    <a:lnTo>
                      <a:pt x="3590" y="36145"/>
                    </a:lnTo>
                    <a:lnTo>
                      <a:pt x="4733" y="36031"/>
                    </a:lnTo>
                    <a:lnTo>
                      <a:pt x="9465" y="35139"/>
                    </a:lnTo>
                    <a:lnTo>
                      <a:pt x="11477" y="34613"/>
                    </a:lnTo>
                    <a:lnTo>
                      <a:pt x="13375" y="33973"/>
                    </a:lnTo>
                    <a:lnTo>
                      <a:pt x="14952" y="33219"/>
                    </a:lnTo>
                    <a:lnTo>
                      <a:pt x="15547" y="32761"/>
                    </a:lnTo>
                    <a:lnTo>
                      <a:pt x="16095" y="32304"/>
                    </a:lnTo>
                    <a:lnTo>
                      <a:pt x="17010" y="31344"/>
                    </a:lnTo>
                    <a:lnTo>
                      <a:pt x="18062" y="29881"/>
                    </a:lnTo>
                    <a:lnTo>
                      <a:pt x="19182" y="27389"/>
                    </a:lnTo>
                    <a:lnTo>
                      <a:pt x="19273" y="26977"/>
                    </a:lnTo>
                    <a:lnTo>
                      <a:pt x="19090" y="27823"/>
                    </a:lnTo>
                    <a:lnTo>
                      <a:pt x="18610" y="31710"/>
                    </a:lnTo>
                    <a:lnTo>
                      <a:pt x="18587" y="33516"/>
                    </a:lnTo>
                    <a:lnTo>
                      <a:pt x="18702" y="35368"/>
                    </a:lnTo>
                    <a:lnTo>
                      <a:pt x="19045" y="37128"/>
                    </a:lnTo>
                    <a:lnTo>
                      <a:pt x="19342" y="37951"/>
                    </a:lnTo>
                    <a:lnTo>
                      <a:pt x="19639" y="38705"/>
                    </a:lnTo>
                    <a:lnTo>
                      <a:pt x="20325" y="40077"/>
                    </a:lnTo>
                    <a:lnTo>
                      <a:pt x="21354" y="41723"/>
                    </a:lnTo>
                    <a:lnTo>
                      <a:pt x="23114" y="43666"/>
                    </a:lnTo>
                    <a:lnTo>
                      <a:pt x="23411" y="43872"/>
                    </a:lnTo>
                    <a:lnTo>
                      <a:pt x="23823" y="43026"/>
                    </a:lnTo>
                    <a:lnTo>
                      <a:pt x="25697" y="38431"/>
                    </a:lnTo>
                    <a:lnTo>
                      <a:pt x="26429" y="35939"/>
                    </a:lnTo>
                    <a:lnTo>
                      <a:pt x="26680" y="34453"/>
                    </a:lnTo>
                    <a:lnTo>
                      <a:pt x="26680" y="33813"/>
                    </a:lnTo>
                    <a:lnTo>
                      <a:pt x="26658" y="33219"/>
                    </a:lnTo>
                    <a:lnTo>
                      <a:pt x="26383" y="31984"/>
                    </a:lnTo>
                    <a:lnTo>
                      <a:pt x="25720" y="30132"/>
                    </a:lnTo>
                    <a:lnTo>
                      <a:pt x="24006" y="27000"/>
                    </a:lnTo>
                    <a:lnTo>
                      <a:pt x="23548" y="26337"/>
                    </a:lnTo>
                    <a:lnTo>
                      <a:pt x="23708" y="26543"/>
                    </a:lnTo>
                    <a:lnTo>
                      <a:pt x="24806" y="27892"/>
                    </a:lnTo>
                    <a:lnTo>
                      <a:pt x="26109" y="29218"/>
                    </a:lnTo>
                    <a:lnTo>
                      <a:pt x="27138" y="30087"/>
                    </a:lnTo>
                    <a:lnTo>
                      <a:pt x="28258" y="30841"/>
                    </a:lnTo>
                    <a:lnTo>
                      <a:pt x="29447" y="31390"/>
                    </a:lnTo>
                    <a:lnTo>
                      <a:pt x="30041" y="31550"/>
                    </a:lnTo>
                    <a:lnTo>
                      <a:pt x="30704" y="31664"/>
                    </a:lnTo>
                    <a:lnTo>
                      <a:pt x="32213" y="31847"/>
                    </a:lnTo>
                    <a:lnTo>
                      <a:pt x="34705" y="31984"/>
                    </a:lnTo>
                    <a:lnTo>
                      <a:pt x="39232" y="31915"/>
                    </a:lnTo>
                    <a:lnTo>
                      <a:pt x="40077" y="31847"/>
                    </a:lnTo>
                    <a:lnTo>
                      <a:pt x="39506" y="31092"/>
                    </a:lnTo>
                    <a:lnTo>
                      <a:pt x="36077" y="27206"/>
                    </a:lnTo>
                    <a:lnTo>
                      <a:pt x="33996" y="25263"/>
                    </a:lnTo>
                    <a:lnTo>
                      <a:pt x="32579" y="24188"/>
                    </a:lnTo>
                    <a:lnTo>
                      <a:pt x="31916" y="23777"/>
                    </a:lnTo>
                    <a:lnTo>
                      <a:pt x="31253" y="23434"/>
                    </a:lnTo>
                    <a:lnTo>
                      <a:pt x="29904" y="22954"/>
                    </a:lnTo>
                    <a:lnTo>
                      <a:pt x="28555" y="22679"/>
                    </a:lnTo>
                    <a:lnTo>
                      <a:pt x="27275" y="22565"/>
                    </a:lnTo>
                    <a:lnTo>
                      <a:pt x="25560" y="22588"/>
                    </a:lnTo>
                    <a:lnTo>
                      <a:pt x="24006" y="22794"/>
                    </a:lnTo>
                    <a:lnTo>
                      <a:pt x="23754" y="22839"/>
                    </a:lnTo>
                    <a:lnTo>
                      <a:pt x="23754" y="22839"/>
                    </a:lnTo>
                    <a:lnTo>
                      <a:pt x="24577" y="22656"/>
                    </a:lnTo>
                    <a:lnTo>
                      <a:pt x="28166" y="21353"/>
                    </a:lnTo>
                    <a:lnTo>
                      <a:pt x="30247" y="20256"/>
                    </a:lnTo>
                    <a:lnTo>
                      <a:pt x="31619" y="19364"/>
                    </a:lnTo>
                    <a:lnTo>
                      <a:pt x="32259" y="18861"/>
                    </a:lnTo>
                    <a:lnTo>
                      <a:pt x="32922" y="18290"/>
                    </a:lnTo>
                    <a:lnTo>
                      <a:pt x="34225" y="16895"/>
                    </a:lnTo>
                    <a:lnTo>
                      <a:pt x="35414" y="15318"/>
                    </a:lnTo>
                    <a:lnTo>
                      <a:pt x="36488" y="13695"/>
                    </a:lnTo>
                    <a:lnTo>
                      <a:pt x="38591" y="9945"/>
                    </a:lnTo>
                    <a:lnTo>
                      <a:pt x="39003" y="9077"/>
                    </a:lnTo>
                    <a:lnTo>
                      <a:pt x="38751" y="9031"/>
                    </a:lnTo>
                    <a:lnTo>
                      <a:pt x="37060" y="8894"/>
                    </a:lnTo>
                    <a:lnTo>
                      <a:pt x="35391" y="8917"/>
                    </a:lnTo>
                    <a:lnTo>
                      <a:pt x="33356" y="9122"/>
                    </a:lnTo>
                    <a:lnTo>
                      <a:pt x="31093" y="9648"/>
                    </a:lnTo>
                    <a:lnTo>
                      <a:pt x="28647" y="10563"/>
                    </a:lnTo>
                    <a:lnTo>
                      <a:pt x="26772" y="11568"/>
                    </a:lnTo>
                    <a:lnTo>
                      <a:pt x="25537" y="12414"/>
                    </a:lnTo>
                    <a:lnTo>
                      <a:pt x="24920" y="12894"/>
                    </a:lnTo>
                    <a:lnTo>
                      <a:pt x="24074" y="13649"/>
                    </a:lnTo>
                    <a:lnTo>
                      <a:pt x="22542" y="15432"/>
                    </a:lnTo>
                    <a:lnTo>
                      <a:pt x="20714" y="18038"/>
                    </a:lnTo>
                    <a:lnTo>
                      <a:pt x="20096" y="18953"/>
                    </a:lnTo>
                    <a:lnTo>
                      <a:pt x="20439" y="18038"/>
                    </a:lnTo>
                    <a:lnTo>
                      <a:pt x="20919" y="16255"/>
                    </a:lnTo>
                    <a:lnTo>
                      <a:pt x="21171" y="14495"/>
                    </a:lnTo>
                    <a:lnTo>
                      <a:pt x="21194" y="12780"/>
                    </a:lnTo>
                    <a:lnTo>
                      <a:pt x="21034" y="11111"/>
                    </a:lnTo>
                    <a:lnTo>
                      <a:pt x="20714" y="9511"/>
                    </a:lnTo>
                    <a:lnTo>
                      <a:pt x="20256" y="7979"/>
                    </a:lnTo>
                    <a:lnTo>
                      <a:pt x="19730" y="6562"/>
                    </a:lnTo>
                    <a:lnTo>
                      <a:pt x="18816" y="4596"/>
                    </a:lnTo>
                    <a:lnTo>
                      <a:pt x="17559" y="2447"/>
                    </a:lnTo>
                    <a:lnTo>
                      <a:pt x="16004" y="298"/>
                    </a:lnTo>
                    <a:lnTo>
                      <a:pt x="1573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1"/>
              <p:cNvSpPr/>
              <p:nvPr/>
            </p:nvSpPr>
            <p:spPr>
              <a:xfrm>
                <a:off x="8127104" y="4547188"/>
                <a:ext cx="341055" cy="328783"/>
              </a:xfrm>
              <a:custGeom>
                <a:rect b="b" l="l" r="r" t="t"/>
                <a:pathLst>
                  <a:path extrusionOk="0" h="7957" w="8254">
                    <a:moveTo>
                      <a:pt x="3750" y="0"/>
                    </a:moveTo>
                    <a:lnTo>
                      <a:pt x="2972" y="138"/>
                    </a:lnTo>
                    <a:lnTo>
                      <a:pt x="2264" y="435"/>
                    </a:lnTo>
                    <a:lnTo>
                      <a:pt x="1624" y="869"/>
                    </a:lnTo>
                    <a:lnTo>
                      <a:pt x="1075" y="1418"/>
                    </a:lnTo>
                    <a:lnTo>
                      <a:pt x="618" y="2035"/>
                    </a:lnTo>
                    <a:lnTo>
                      <a:pt x="275" y="2744"/>
                    </a:lnTo>
                    <a:lnTo>
                      <a:pt x="69" y="3475"/>
                    </a:lnTo>
                    <a:lnTo>
                      <a:pt x="0" y="4253"/>
                    </a:lnTo>
                    <a:lnTo>
                      <a:pt x="92" y="5007"/>
                    </a:lnTo>
                    <a:lnTo>
                      <a:pt x="366" y="5739"/>
                    </a:lnTo>
                    <a:lnTo>
                      <a:pt x="823" y="6447"/>
                    </a:lnTo>
                    <a:lnTo>
                      <a:pt x="1486" y="7088"/>
                    </a:lnTo>
                    <a:lnTo>
                      <a:pt x="1898" y="7362"/>
                    </a:lnTo>
                    <a:lnTo>
                      <a:pt x="2264" y="7568"/>
                    </a:lnTo>
                    <a:lnTo>
                      <a:pt x="3018" y="7842"/>
                    </a:lnTo>
                    <a:lnTo>
                      <a:pt x="3750" y="7956"/>
                    </a:lnTo>
                    <a:lnTo>
                      <a:pt x="4504" y="7933"/>
                    </a:lnTo>
                    <a:lnTo>
                      <a:pt x="5236" y="7796"/>
                    </a:lnTo>
                    <a:lnTo>
                      <a:pt x="5899" y="7545"/>
                    </a:lnTo>
                    <a:lnTo>
                      <a:pt x="6539" y="7179"/>
                    </a:lnTo>
                    <a:lnTo>
                      <a:pt x="7088" y="6722"/>
                    </a:lnTo>
                    <a:lnTo>
                      <a:pt x="7545" y="6196"/>
                    </a:lnTo>
                    <a:lnTo>
                      <a:pt x="7911" y="5602"/>
                    </a:lnTo>
                    <a:lnTo>
                      <a:pt x="8162" y="4939"/>
                    </a:lnTo>
                    <a:lnTo>
                      <a:pt x="8254" y="4253"/>
                    </a:lnTo>
                    <a:lnTo>
                      <a:pt x="8208" y="3544"/>
                    </a:lnTo>
                    <a:lnTo>
                      <a:pt x="8002" y="2835"/>
                    </a:lnTo>
                    <a:lnTo>
                      <a:pt x="7591" y="2104"/>
                    </a:lnTo>
                    <a:lnTo>
                      <a:pt x="6996" y="1372"/>
                    </a:lnTo>
                    <a:lnTo>
                      <a:pt x="6608" y="1029"/>
                    </a:lnTo>
                    <a:lnTo>
                      <a:pt x="6196" y="709"/>
                    </a:lnTo>
                    <a:lnTo>
                      <a:pt x="5350" y="252"/>
                    </a:lnTo>
                    <a:lnTo>
                      <a:pt x="4527" y="23"/>
                    </a:lnTo>
                    <a:lnTo>
                      <a:pt x="375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31"/>
              <p:cNvSpPr/>
              <p:nvPr/>
            </p:nvSpPr>
            <p:spPr>
              <a:xfrm>
                <a:off x="8210241" y="4616153"/>
                <a:ext cx="159660" cy="177635"/>
              </a:xfrm>
              <a:custGeom>
                <a:rect b="b" l="l" r="r" t="t"/>
                <a:pathLst>
                  <a:path extrusionOk="0" h="4299" w="3864">
                    <a:moveTo>
                      <a:pt x="1761" y="0"/>
                    </a:moveTo>
                    <a:lnTo>
                      <a:pt x="1235" y="115"/>
                    </a:lnTo>
                    <a:lnTo>
                      <a:pt x="823" y="298"/>
                    </a:lnTo>
                    <a:lnTo>
                      <a:pt x="480" y="595"/>
                    </a:lnTo>
                    <a:lnTo>
                      <a:pt x="160" y="1098"/>
                    </a:lnTo>
                    <a:lnTo>
                      <a:pt x="0" y="1944"/>
                    </a:lnTo>
                    <a:lnTo>
                      <a:pt x="160" y="2812"/>
                    </a:lnTo>
                    <a:lnTo>
                      <a:pt x="526" y="3567"/>
                    </a:lnTo>
                    <a:lnTo>
                      <a:pt x="1098" y="4115"/>
                    </a:lnTo>
                    <a:lnTo>
                      <a:pt x="1623" y="4298"/>
                    </a:lnTo>
                    <a:lnTo>
                      <a:pt x="2012" y="4298"/>
                    </a:lnTo>
                    <a:lnTo>
                      <a:pt x="2218" y="4253"/>
                    </a:lnTo>
                    <a:lnTo>
                      <a:pt x="2629" y="4093"/>
                    </a:lnTo>
                    <a:lnTo>
                      <a:pt x="3247" y="3590"/>
                    </a:lnTo>
                    <a:lnTo>
                      <a:pt x="3658" y="2949"/>
                    </a:lnTo>
                    <a:lnTo>
                      <a:pt x="3864" y="2218"/>
                    </a:lnTo>
                    <a:lnTo>
                      <a:pt x="3841" y="1486"/>
                    </a:lnTo>
                    <a:lnTo>
                      <a:pt x="3612" y="823"/>
                    </a:lnTo>
                    <a:lnTo>
                      <a:pt x="3155" y="320"/>
                    </a:lnTo>
                    <a:lnTo>
                      <a:pt x="2492" y="23"/>
                    </a:lnTo>
                    <a:lnTo>
                      <a:pt x="20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3" name="Google Shape;323;p31"/>
          <p:cNvGrpSpPr/>
          <p:nvPr/>
        </p:nvGrpSpPr>
        <p:grpSpPr>
          <a:xfrm rot="-815836">
            <a:off x="5977098" y="3171623"/>
            <a:ext cx="1836188" cy="2390417"/>
            <a:chOff x="5369863" y="1556879"/>
            <a:chExt cx="2788632" cy="3630342"/>
          </a:xfrm>
        </p:grpSpPr>
        <p:sp>
          <p:nvSpPr>
            <p:cNvPr id="324" name="Google Shape;324;p31"/>
            <p:cNvSpPr/>
            <p:nvPr/>
          </p:nvSpPr>
          <p:spPr>
            <a:xfrm>
              <a:off x="6641154" y="3312125"/>
              <a:ext cx="52386" cy="1875096"/>
            </a:xfrm>
            <a:custGeom>
              <a:rect b="b" l="l" r="r" t="t"/>
              <a:pathLst>
                <a:path extrusionOk="0" fill="none" h="42524" w="4711">
                  <a:moveTo>
                    <a:pt x="3498" y="1"/>
                  </a:moveTo>
                  <a:lnTo>
                    <a:pt x="3224" y="824"/>
                  </a:lnTo>
                  <a:lnTo>
                    <a:pt x="1784" y="6585"/>
                  </a:lnTo>
                  <a:lnTo>
                    <a:pt x="1029" y="10631"/>
                  </a:lnTo>
                  <a:lnTo>
                    <a:pt x="595" y="13672"/>
                  </a:lnTo>
                  <a:lnTo>
                    <a:pt x="252" y="16896"/>
                  </a:lnTo>
                  <a:lnTo>
                    <a:pt x="23" y="20302"/>
                  </a:lnTo>
                  <a:lnTo>
                    <a:pt x="1" y="23800"/>
                  </a:lnTo>
                  <a:lnTo>
                    <a:pt x="161" y="27366"/>
                  </a:lnTo>
                  <a:lnTo>
                    <a:pt x="595" y="30910"/>
                  </a:lnTo>
                  <a:lnTo>
                    <a:pt x="1327" y="34408"/>
                  </a:lnTo>
                  <a:lnTo>
                    <a:pt x="2401" y="37791"/>
                  </a:lnTo>
                  <a:lnTo>
                    <a:pt x="3453" y="40215"/>
                  </a:lnTo>
                  <a:lnTo>
                    <a:pt x="4253" y="41769"/>
                  </a:lnTo>
                  <a:lnTo>
                    <a:pt x="4710" y="42524"/>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5" name="Google Shape;325;p31"/>
            <p:cNvGrpSpPr/>
            <p:nvPr/>
          </p:nvGrpSpPr>
          <p:grpSpPr>
            <a:xfrm>
              <a:off x="5369863" y="1556879"/>
              <a:ext cx="2788632" cy="2898836"/>
              <a:chOff x="7205033" y="3518347"/>
              <a:chExt cx="2211620" cy="2298657"/>
            </a:xfrm>
          </p:grpSpPr>
          <p:sp>
            <p:nvSpPr>
              <p:cNvPr id="326" name="Google Shape;326;p31"/>
              <p:cNvSpPr/>
              <p:nvPr/>
            </p:nvSpPr>
            <p:spPr>
              <a:xfrm rot="1309784">
                <a:off x="7482822" y="3761209"/>
                <a:ext cx="1656042" cy="1812934"/>
              </a:xfrm>
              <a:custGeom>
                <a:rect b="b" l="l" r="r" t="t"/>
                <a:pathLst>
                  <a:path extrusionOk="0" h="43873" w="40078">
                    <a:moveTo>
                      <a:pt x="15730" y="0"/>
                    </a:moveTo>
                    <a:lnTo>
                      <a:pt x="15615" y="115"/>
                    </a:lnTo>
                    <a:lnTo>
                      <a:pt x="14587" y="1441"/>
                    </a:lnTo>
                    <a:lnTo>
                      <a:pt x="13535" y="3155"/>
                    </a:lnTo>
                    <a:lnTo>
                      <a:pt x="12872" y="4527"/>
                    </a:lnTo>
                    <a:lnTo>
                      <a:pt x="12346" y="6036"/>
                    </a:lnTo>
                    <a:lnTo>
                      <a:pt x="12003" y="7682"/>
                    </a:lnTo>
                    <a:lnTo>
                      <a:pt x="11935" y="8528"/>
                    </a:lnTo>
                    <a:lnTo>
                      <a:pt x="11957" y="9419"/>
                    </a:lnTo>
                    <a:lnTo>
                      <a:pt x="12346" y="11271"/>
                    </a:lnTo>
                    <a:lnTo>
                      <a:pt x="13032" y="13169"/>
                    </a:lnTo>
                    <a:lnTo>
                      <a:pt x="13924" y="15021"/>
                    </a:lnTo>
                    <a:lnTo>
                      <a:pt x="15364" y="17490"/>
                    </a:lnTo>
                    <a:lnTo>
                      <a:pt x="16827" y="19570"/>
                    </a:lnTo>
                    <a:lnTo>
                      <a:pt x="16987" y="19799"/>
                    </a:lnTo>
                    <a:lnTo>
                      <a:pt x="16987" y="19799"/>
                    </a:lnTo>
                    <a:lnTo>
                      <a:pt x="16484" y="19250"/>
                    </a:lnTo>
                    <a:lnTo>
                      <a:pt x="13832" y="17078"/>
                    </a:lnTo>
                    <a:lnTo>
                      <a:pt x="12529" y="16209"/>
                    </a:lnTo>
                    <a:lnTo>
                      <a:pt x="11089" y="15478"/>
                    </a:lnTo>
                    <a:lnTo>
                      <a:pt x="9580" y="14929"/>
                    </a:lnTo>
                    <a:lnTo>
                      <a:pt x="8802" y="14792"/>
                    </a:lnTo>
                    <a:lnTo>
                      <a:pt x="7248" y="14586"/>
                    </a:lnTo>
                    <a:lnTo>
                      <a:pt x="4207" y="14472"/>
                    </a:lnTo>
                    <a:lnTo>
                      <a:pt x="595" y="14609"/>
                    </a:lnTo>
                    <a:lnTo>
                      <a:pt x="1" y="14655"/>
                    </a:lnTo>
                    <a:lnTo>
                      <a:pt x="115" y="14861"/>
                    </a:lnTo>
                    <a:lnTo>
                      <a:pt x="1350" y="16735"/>
                    </a:lnTo>
                    <a:lnTo>
                      <a:pt x="2973" y="18816"/>
                    </a:lnTo>
                    <a:lnTo>
                      <a:pt x="4322" y="20256"/>
                    </a:lnTo>
                    <a:lnTo>
                      <a:pt x="5853" y="21628"/>
                    </a:lnTo>
                    <a:lnTo>
                      <a:pt x="7568" y="22794"/>
                    </a:lnTo>
                    <a:lnTo>
                      <a:pt x="8505" y="23274"/>
                    </a:lnTo>
                    <a:lnTo>
                      <a:pt x="9626" y="23754"/>
                    </a:lnTo>
                    <a:lnTo>
                      <a:pt x="11683" y="24302"/>
                    </a:lnTo>
                    <a:lnTo>
                      <a:pt x="13421" y="24463"/>
                    </a:lnTo>
                    <a:lnTo>
                      <a:pt x="14838" y="24371"/>
                    </a:lnTo>
                    <a:lnTo>
                      <a:pt x="15387" y="24280"/>
                    </a:lnTo>
                    <a:lnTo>
                      <a:pt x="14701" y="24531"/>
                    </a:lnTo>
                    <a:lnTo>
                      <a:pt x="13032" y="25217"/>
                    </a:lnTo>
                    <a:lnTo>
                      <a:pt x="11249" y="26154"/>
                    </a:lnTo>
                    <a:lnTo>
                      <a:pt x="9557" y="27320"/>
                    </a:lnTo>
                    <a:lnTo>
                      <a:pt x="8848" y="27983"/>
                    </a:lnTo>
                    <a:lnTo>
                      <a:pt x="8345" y="28509"/>
                    </a:lnTo>
                    <a:lnTo>
                      <a:pt x="7385" y="29744"/>
                    </a:lnTo>
                    <a:lnTo>
                      <a:pt x="6013" y="31755"/>
                    </a:lnTo>
                    <a:lnTo>
                      <a:pt x="3933" y="35459"/>
                    </a:lnTo>
                    <a:lnTo>
                      <a:pt x="3590" y="36145"/>
                    </a:lnTo>
                    <a:lnTo>
                      <a:pt x="3590" y="36145"/>
                    </a:lnTo>
                    <a:lnTo>
                      <a:pt x="4733" y="36031"/>
                    </a:lnTo>
                    <a:lnTo>
                      <a:pt x="9465" y="35139"/>
                    </a:lnTo>
                    <a:lnTo>
                      <a:pt x="11477" y="34613"/>
                    </a:lnTo>
                    <a:lnTo>
                      <a:pt x="13375" y="33973"/>
                    </a:lnTo>
                    <a:lnTo>
                      <a:pt x="14952" y="33219"/>
                    </a:lnTo>
                    <a:lnTo>
                      <a:pt x="15547" y="32761"/>
                    </a:lnTo>
                    <a:lnTo>
                      <a:pt x="16095" y="32304"/>
                    </a:lnTo>
                    <a:lnTo>
                      <a:pt x="17010" y="31344"/>
                    </a:lnTo>
                    <a:lnTo>
                      <a:pt x="18062" y="29881"/>
                    </a:lnTo>
                    <a:lnTo>
                      <a:pt x="19182" y="27389"/>
                    </a:lnTo>
                    <a:lnTo>
                      <a:pt x="19273" y="26977"/>
                    </a:lnTo>
                    <a:lnTo>
                      <a:pt x="19090" y="27823"/>
                    </a:lnTo>
                    <a:lnTo>
                      <a:pt x="18610" y="31710"/>
                    </a:lnTo>
                    <a:lnTo>
                      <a:pt x="18587" y="33516"/>
                    </a:lnTo>
                    <a:lnTo>
                      <a:pt x="18702" y="35368"/>
                    </a:lnTo>
                    <a:lnTo>
                      <a:pt x="19045" y="37128"/>
                    </a:lnTo>
                    <a:lnTo>
                      <a:pt x="19342" y="37951"/>
                    </a:lnTo>
                    <a:lnTo>
                      <a:pt x="19639" y="38705"/>
                    </a:lnTo>
                    <a:lnTo>
                      <a:pt x="20325" y="40077"/>
                    </a:lnTo>
                    <a:lnTo>
                      <a:pt x="21354" y="41723"/>
                    </a:lnTo>
                    <a:lnTo>
                      <a:pt x="23114" y="43666"/>
                    </a:lnTo>
                    <a:lnTo>
                      <a:pt x="23411" y="43872"/>
                    </a:lnTo>
                    <a:lnTo>
                      <a:pt x="23823" y="43026"/>
                    </a:lnTo>
                    <a:lnTo>
                      <a:pt x="25697" y="38431"/>
                    </a:lnTo>
                    <a:lnTo>
                      <a:pt x="26429" y="35939"/>
                    </a:lnTo>
                    <a:lnTo>
                      <a:pt x="26680" y="34453"/>
                    </a:lnTo>
                    <a:lnTo>
                      <a:pt x="26680" y="33813"/>
                    </a:lnTo>
                    <a:lnTo>
                      <a:pt x="26658" y="33219"/>
                    </a:lnTo>
                    <a:lnTo>
                      <a:pt x="26383" y="31984"/>
                    </a:lnTo>
                    <a:lnTo>
                      <a:pt x="25720" y="30132"/>
                    </a:lnTo>
                    <a:lnTo>
                      <a:pt x="24006" y="27000"/>
                    </a:lnTo>
                    <a:lnTo>
                      <a:pt x="23548" y="26337"/>
                    </a:lnTo>
                    <a:lnTo>
                      <a:pt x="23708" y="26543"/>
                    </a:lnTo>
                    <a:lnTo>
                      <a:pt x="24806" y="27892"/>
                    </a:lnTo>
                    <a:lnTo>
                      <a:pt x="26109" y="29218"/>
                    </a:lnTo>
                    <a:lnTo>
                      <a:pt x="27138" y="30087"/>
                    </a:lnTo>
                    <a:lnTo>
                      <a:pt x="28258" y="30841"/>
                    </a:lnTo>
                    <a:lnTo>
                      <a:pt x="29447" y="31390"/>
                    </a:lnTo>
                    <a:lnTo>
                      <a:pt x="30041" y="31550"/>
                    </a:lnTo>
                    <a:lnTo>
                      <a:pt x="30704" y="31664"/>
                    </a:lnTo>
                    <a:lnTo>
                      <a:pt x="32213" y="31847"/>
                    </a:lnTo>
                    <a:lnTo>
                      <a:pt x="34705" y="31984"/>
                    </a:lnTo>
                    <a:lnTo>
                      <a:pt x="39232" y="31915"/>
                    </a:lnTo>
                    <a:lnTo>
                      <a:pt x="40077" y="31847"/>
                    </a:lnTo>
                    <a:lnTo>
                      <a:pt x="39506" y="31092"/>
                    </a:lnTo>
                    <a:lnTo>
                      <a:pt x="36077" y="27206"/>
                    </a:lnTo>
                    <a:lnTo>
                      <a:pt x="33996" y="25263"/>
                    </a:lnTo>
                    <a:lnTo>
                      <a:pt x="32579" y="24188"/>
                    </a:lnTo>
                    <a:lnTo>
                      <a:pt x="31916" y="23777"/>
                    </a:lnTo>
                    <a:lnTo>
                      <a:pt x="31253" y="23434"/>
                    </a:lnTo>
                    <a:lnTo>
                      <a:pt x="29904" y="22954"/>
                    </a:lnTo>
                    <a:lnTo>
                      <a:pt x="28555" y="22679"/>
                    </a:lnTo>
                    <a:lnTo>
                      <a:pt x="27275" y="22565"/>
                    </a:lnTo>
                    <a:lnTo>
                      <a:pt x="25560" y="22588"/>
                    </a:lnTo>
                    <a:lnTo>
                      <a:pt x="24006" y="22794"/>
                    </a:lnTo>
                    <a:lnTo>
                      <a:pt x="23754" y="22839"/>
                    </a:lnTo>
                    <a:lnTo>
                      <a:pt x="23754" y="22839"/>
                    </a:lnTo>
                    <a:lnTo>
                      <a:pt x="24577" y="22656"/>
                    </a:lnTo>
                    <a:lnTo>
                      <a:pt x="28166" y="21353"/>
                    </a:lnTo>
                    <a:lnTo>
                      <a:pt x="30247" y="20256"/>
                    </a:lnTo>
                    <a:lnTo>
                      <a:pt x="31619" y="19364"/>
                    </a:lnTo>
                    <a:lnTo>
                      <a:pt x="32259" y="18861"/>
                    </a:lnTo>
                    <a:lnTo>
                      <a:pt x="32922" y="18290"/>
                    </a:lnTo>
                    <a:lnTo>
                      <a:pt x="34225" y="16895"/>
                    </a:lnTo>
                    <a:lnTo>
                      <a:pt x="35414" y="15318"/>
                    </a:lnTo>
                    <a:lnTo>
                      <a:pt x="36488" y="13695"/>
                    </a:lnTo>
                    <a:lnTo>
                      <a:pt x="38591" y="9945"/>
                    </a:lnTo>
                    <a:lnTo>
                      <a:pt x="39003" y="9077"/>
                    </a:lnTo>
                    <a:lnTo>
                      <a:pt x="38751" y="9031"/>
                    </a:lnTo>
                    <a:lnTo>
                      <a:pt x="37060" y="8894"/>
                    </a:lnTo>
                    <a:lnTo>
                      <a:pt x="35391" y="8917"/>
                    </a:lnTo>
                    <a:lnTo>
                      <a:pt x="33356" y="9122"/>
                    </a:lnTo>
                    <a:lnTo>
                      <a:pt x="31093" y="9648"/>
                    </a:lnTo>
                    <a:lnTo>
                      <a:pt x="28647" y="10563"/>
                    </a:lnTo>
                    <a:lnTo>
                      <a:pt x="26772" y="11568"/>
                    </a:lnTo>
                    <a:lnTo>
                      <a:pt x="25537" y="12414"/>
                    </a:lnTo>
                    <a:lnTo>
                      <a:pt x="24920" y="12894"/>
                    </a:lnTo>
                    <a:lnTo>
                      <a:pt x="24074" y="13649"/>
                    </a:lnTo>
                    <a:lnTo>
                      <a:pt x="22542" y="15432"/>
                    </a:lnTo>
                    <a:lnTo>
                      <a:pt x="20714" y="18038"/>
                    </a:lnTo>
                    <a:lnTo>
                      <a:pt x="20096" y="18953"/>
                    </a:lnTo>
                    <a:lnTo>
                      <a:pt x="20439" y="18038"/>
                    </a:lnTo>
                    <a:lnTo>
                      <a:pt x="20919" y="16255"/>
                    </a:lnTo>
                    <a:lnTo>
                      <a:pt x="21171" y="14495"/>
                    </a:lnTo>
                    <a:lnTo>
                      <a:pt x="21194" y="12780"/>
                    </a:lnTo>
                    <a:lnTo>
                      <a:pt x="21034" y="11111"/>
                    </a:lnTo>
                    <a:lnTo>
                      <a:pt x="20714" y="9511"/>
                    </a:lnTo>
                    <a:lnTo>
                      <a:pt x="20256" y="7979"/>
                    </a:lnTo>
                    <a:lnTo>
                      <a:pt x="19730" y="6562"/>
                    </a:lnTo>
                    <a:lnTo>
                      <a:pt x="18816" y="4596"/>
                    </a:lnTo>
                    <a:lnTo>
                      <a:pt x="17559" y="2447"/>
                    </a:lnTo>
                    <a:lnTo>
                      <a:pt x="16004" y="298"/>
                    </a:lnTo>
                    <a:lnTo>
                      <a:pt x="1573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1"/>
              <p:cNvSpPr/>
              <p:nvPr/>
            </p:nvSpPr>
            <p:spPr>
              <a:xfrm>
                <a:off x="8127104" y="4547188"/>
                <a:ext cx="341055" cy="328783"/>
              </a:xfrm>
              <a:custGeom>
                <a:rect b="b" l="l" r="r" t="t"/>
                <a:pathLst>
                  <a:path extrusionOk="0" h="7957" w="8254">
                    <a:moveTo>
                      <a:pt x="3750" y="0"/>
                    </a:moveTo>
                    <a:lnTo>
                      <a:pt x="2972" y="138"/>
                    </a:lnTo>
                    <a:lnTo>
                      <a:pt x="2264" y="435"/>
                    </a:lnTo>
                    <a:lnTo>
                      <a:pt x="1624" y="869"/>
                    </a:lnTo>
                    <a:lnTo>
                      <a:pt x="1075" y="1418"/>
                    </a:lnTo>
                    <a:lnTo>
                      <a:pt x="618" y="2035"/>
                    </a:lnTo>
                    <a:lnTo>
                      <a:pt x="275" y="2744"/>
                    </a:lnTo>
                    <a:lnTo>
                      <a:pt x="69" y="3475"/>
                    </a:lnTo>
                    <a:lnTo>
                      <a:pt x="0" y="4253"/>
                    </a:lnTo>
                    <a:lnTo>
                      <a:pt x="92" y="5007"/>
                    </a:lnTo>
                    <a:lnTo>
                      <a:pt x="366" y="5739"/>
                    </a:lnTo>
                    <a:lnTo>
                      <a:pt x="823" y="6447"/>
                    </a:lnTo>
                    <a:lnTo>
                      <a:pt x="1486" y="7088"/>
                    </a:lnTo>
                    <a:lnTo>
                      <a:pt x="1898" y="7362"/>
                    </a:lnTo>
                    <a:lnTo>
                      <a:pt x="2264" y="7568"/>
                    </a:lnTo>
                    <a:lnTo>
                      <a:pt x="3018" y="7842"/>
                    </a:lnTo>
                    <a:lnTo>
                      <a:pt x="3750" y="7956"/>
                    </a:lnTo>
                    <a:lnTo>
                      <a:pt x="4504" y="7933"/>
                    </a:lnTo>
                    <a:lnTo>
                      <a:pt x="5236" y="7796"/>
                    </a:lnTo>
                    <a:lnTo>
                      <a:pt x="5899" y="7545"/>
                    </a:lnTo>
                    <a:lnTo>
                      <a:pt x="6539" y="7179"/>
                    </a:lnTo>
                    <a:lnTo>
                      <a:pt x="7088" y="6722"/>
                    </a:lnTo>
                    <a:lnTo>
                      <a:pt x="7545" y="6196"/>
                    </a:lnTo>
                    <a:lnTo>
                      <a:pt x="7911" y="5602"/>
                    </a:lnTo>
                    <a:lnTo>
                      <a:pt x="8162" y="4939"/>
                    </a:lnTo>
                    <a:lnTo>
                      <a:pt x="8254" y="4253"/>
                    </a:lnTo>
                    <a:lnTo>
                      <a:pt x="8208" y="3544"/>
                    </a:lnTo>
                    <a:lnTo>
                      <a:pt x="8002" y="2835"/>
                    </a:lnTo>
                    <a:lnTo>
                      <a:pt x="7591" y="2104"/>
                    </a:lnTo>
                    <a:lnTo>
                      <a:pt x="6996" y="1372"/>
                    </a:lnTo>
                    <a:lnTo>
                      <a:pt x="6608" y="1029"/>
                    </a:lnTo>
                    <a:lnTo>
                      <a:pt x="6196" y="709"/>
                    </a:lnTo>
                    <a:lnTo>
                      <a:pt x="5350" y="252"/>
                    </a:lnTo>
                    <a:lnTo>
                      <a:pt x="4527" y="23"/>
                    </a:lnTo>
                    <a:lnTo>
                      <a:pt x="375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1"/>
              <p:cNvSpPr/>
              <p:nvPr/>
            </p:nvSpPr>
            <p:spPr>
              <a:xfrm>
                <a:off x="8210241" y="4616153"/>
                <a:ext cx="159660" cy="177635"/>
              </a:xfrm>
              <a:custGeom>
                <a:rect b="b" l="l" r="r" t="t"/>
                <a:pathLst>
                  <a:path extrusionOk="0" h="4299" w="3864">
                    <a:moveTo>
                      <a:pt x="1761" y="0"/>
                    </a:moveTo>
                    <a:lnTo>
                      <a:pt x="1235" y="115"/>
                    </a:lnTo>
                    <a:lnTo>
                      <a:pt x="823" y="298"/>
                    </a:lnTo>
                    <a:lnTo>
                      <a:pt x="480" y="595"/>
                    </a:lnTo>
                    <a:lnTo>
                      <a:pt x="160" y="1098"/>
                    </a:lnTo>
                    <a:lnTo>
                      <a:pt x="0" y="1944"/>
                    </a:lnTo>
                    <a:lnTo>
                      <a:pt x="160" y="2812"/>
                    </a:lnTo>
                    <a:lnTo>
                      <a:pt x="526" y="3567"/>
                    </a:lnTo>
                    <a:lnTo>
                      <a:pt x="1098" y="4115"/>
                    </a:lnTo>
                    <a:lnTo>
                      <a:pt x="1623" y="4298"/>
                    </a:lnTo>
                    <a:lnTo>
                      <a:pt x="2012" y="4298"/>
                    </a:lnTo>
                    <a:lnTo>
                      <a:pt x="2218" y="4253"/>
                    </a:lnTo>
                    <a:lnTo>
                      <a:pt x="2629" y="4093"/>
                    </a:lnTo>
                    <a:lnTo>
                      <a:pt x="3247" y="3590"/>
                    </a:lnTo>
                    <a:lnTo>
                      <a:pt x="3658" y="2949"/>
                    </a:lnTo>
                    <a:lnTo>
                      <a:pt x="3864" y="2218"/>
                    </a:lnTo>
                    <a:lnTo>
                      <a:pt x="3841" y="1486"/>
                    </a:lnTo>
                    <a:lnTo>
                      <a:pt x="3612" y="823"/>
                    </a:lnTo>
                    <a:lnTo>
                      <a:pt x="3155" y="320"/>
                    </a:lnTo>
                    <a:lnTo>
                      <a:pt x="2492" y="23"/>
                    </a:lnTo>
                    <a:lnTo>
                      <a:pt x="20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29" name="Google Shape;329;p31"/>
          <p:cNvSpPr/>
          <p:nvPr/>
        </p:nvSpPr>
        <p:spPr>
          <a:xfrm>
            <a:off x="1300263" y="4857062"/>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1"/>
          <p:cNvSpPr/>
          <p:nvPr/>
        </p:nvSpPr>
        <p:spPr>
          <a:xfrm>
            <a:off x="121262" y="4514259"/>
            <a:ext cx="484826" cy="417603"/>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31"/>
          <p:cNvSpPr/>
          <p:nvPr/>
        </p:nvSpPr>
        <p:spPr>
          <a:xfrm>
            <a:off x="2931674" y="4795075"/>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1"/>
          <p:cNvSpPr/>
          <p:nvPr/>
        </p:nvSpPr>
        <p:spPr>
          <a:xfrm>
            <a:off x="8668613" y="4757349"/>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1"/>
          <p:cNvSpPr/>
          <p:nvPr/>
        </p:nvSpPr>
        <p:spPr>
          <a:xfrm>
            <a:off x="6125887" y="4795063"/>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31"/>
          <p:cNvSpPr/>
          <p:nvPr/>
        </p:nvSpPr>
        <p:spPr>
          <a:xfrm>
            <a:off x="7397262" y="4857038"/>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31"/>
          <p:cNvSpPr/>
          <p:nvPr/>
        </p:nvSpPr>
        <p:spPr>
          <a:xfrm>
            <a:off x="7874925" y="504150"/>
            <a:ext cx="1224248" cy="637469"/>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31"/>
          <p:cNvSpPr/>
          <p:nvPr/>
        </p:nvSpPr>
        <p:spPr>
          <a:xfrm>
            <a:off x="530512" y="357449"/>
            <a:ext cx="1787684" cy="930881"/>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1"/>
          <p:cNvSpPr/>
          <p:nvPr/>
        </p:nvSpPr>
        <p:spPr>
          <a:xfrm>
            <a:off x="4381110" y="243287"/>
            <a:ext cx="910793" cy="47426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4_1">
    <p:spTree>
      <p:nvGrpSpPr>
        <p:cNvPr id="338" name="Shape 338"/>
        <p:cNvGrpSpPr/>
        <p:nvPr/>
      </p:nvGrpSpPr>
      <p:grpSpPr>
        <a:xfrm>
          <a:off x="0" y="0"/>
          <a:ext cx="0" cy="0"/>
          <a:chOff x="0" y="0"/>
          <a:chExt cx="0" cy="0"/>
        </a:xfrm>
      </p:grpSpPr>
      <p:sp>
        <p:nvSpPr>
          <p:cNvPr id="339" name="Google Shape;339;p32"/>
          <p:cNvSpPr/>
          <p:nvPr/>
        </p:nvSpPr>
        <p:spPr>
          <a:xfrm>
            <a:off x="6261345" y="125596"/>
            <a:ext cx="1382624" cy="719929"/>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32"/>
          <p:cNvSpPr/>
          <p:nvPr/>
        </p:nvSpPr>
        <p:spPr>
          <a:xfrm>
            <a:off x="2720090" y="354565"/>
            <a:ext cx="712230" cy="370882"/>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2"/>
          <p:cNvSpPr/>
          <p:nvPr/>
        </p:nvSpPr>
        <p:spPr>
          <a:xfrm>
            <a:off x="5270471" y="3908300"/>
            <a:ext cx="4832346" cy="3172727"/>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2" name="Google Shape;342;p32"/>
          <p:cNvGrpSpPr/>
          <p:nvPr/>
        </p:nvGrpSpPr>
        <p:grpSpPr>
          <a:xfrm>
            <a:off x="6917761" y="2966248"/>
            <a:ext cx="1382580" cy="3172722"/>
            <a:chOff x="4028136" y="3226323"/>
            <a:chExt cx="1382580" cy="3172722"/>
          </a:xfrm>
        </p:grpSpPr>
        <p:sp>
          <p:nvSpPr>
            <p:cNvPr id="343" name="Google Shape;343;p32"/>
            <p:cNvSpPr/>
            <p:nvPr/>
          </p:nvSpPr>
          <p:spPr>
            <a:xfrm>
              <a:off x="4628934" y="4011379"/>
              <a:ext cx="348478" cy="2387666"/>
            </a:xfrm>
            <a:custGeom>
              <a:rect b="b" l="l" r="r" t="t"/>
              <a:pathLst>
                <a:path extrusionOk="0" fill="none" h="48880" w="7134">
                  <a:moveTo>
                    <a:pt x="2721" y="1"/>
                  </a:moveTo>
                  <a:lnTo>
                    <a:pt x="2447" y="1167"/>
                  </a:lnTo>
                  <a:lnTo>
                    <a:pt x="1144" y="8894"/>
                  </a:lnTo>
                  <a:lnTo>
                    <a:pt x="527" y="14175"/>
                  </a:lnTo>
                  <a:lnTo>
                    <a:pt x="207" y="18016"/>
                  </a:lnTo>
                  <a:lnTo>
                    <a:pt x="24" y="22040"/>
                  </a:lnTo>
                  <a:lnTo>
                    <a:pt x="1" y="26178"/>
                  </a:lnTo>
                  <a:lnTo>
                    <a:pt x="207" y="30293"/>
                  </a:lnTo>
                  <a:lnTo>
                    <a:pt x="664" y="34316"/>
                  </a:lnTo>
                  <a:lnTo>
                    <a:pt x="1418" y="38180"/>
                  </a:lnTo>
                  <a:lnTo>
                    <a:pt x="2241" y="40878"/>
                  </a:lnTo>
                  <a:lnTo>
                    <a:pt x="2881" y="42570"/>
                  </a:lnTo>
                  <a:lnTo>
                    <a:pt x="3636" y="44193"/>
                  </a:lnTo>
                  <a:lnTo>
                    <a:pt x="4482" y="45679"/>
                  </a:lnTo>
                  <a:lnTo>
                    <a:pt x="5465" y="47073"/>
                  </a:lnTo>
                  <a:lnTo>
                    <a:pt x="6539" y="48308"/>
                  </a:lnTo>
                  <a:lnTo>
                    <a:pt x="7134" y="48879"/>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2"/>
            <p:cNvSpPr/>
            <p:nvPr/>
          </p:nvSpPr>
          <p:spPr>
            <a:xfrm>
              <a:off x="4028136" y="3226323"/>
              <a:ext cx="1382580" cy="1349070"/>
            </a:xfrm>
            <a:custGeom>
              <a:rect b="b" l="l" r="r" t="t"/>
              <a:pathLst>
                <a:path extrusionOk="0" h="27618" w="28304">
                  <a:moveTo>
                    <a:pt x="6150" y="0"/>
                  </a:moveTo>
                  <a:lnTo>
                    <a:pt x="4664" y="69"/>
                  </a:lnTo>
                  <a:lnTo>
                    <a:pt x="3361" y="274"/>
                  </a:lnTo>
                  <a:lnTo>
                    <a:pt x="2332" y="617"/>
                  </a:lnTo>
                  <a:lnTo>
                    <a:pt x="1966" y="823"/>
                  </a:lnTo>
                  <a:lnTo>
                    <a:pt x="1669" y="1075"/>
                  </a:lnTo>
                  <a:lnTo>
                    <a:pt x="1166" y="1738"/>
                  </a:lnTo>
                  <a:lnTo>
                    <a:pt x="778" y="2606"/>
                  </a:lnTo>
                  <a:lnTo>
                    <a:pt x="526" y="3612"/>
                  </a:lnTo>
                  <a:lnTo>
                    <a:pt x="366" y="4755"/>
                  </a:lnTo>
                  <a:lnTo>
                    <a:pt x="343" y="5990"/>
                  </a:lnTo>
                  <a:lnTo>
                    <a:pt x="457" y="7887"/>
                  </a:lnTo>
                  <a:lnTo>
                    <a:pt x="686" y="9145"/>
                  </a:lnTo>
                  <a:lnTo>
                    <a:pt x="778" y="9465"/>
                  </a:lnTo>
                  <a:lnTo>
                    <a:pt x="1052" y="10036"/>
                  </a:lnTo>
                  <a:lnTo>
                    <a:pt x="1738" y="10814"/>
                  </a:lnTo>
                  <a:lnTo>
                    <a:pt x="3018" y="11705"/>
                  </a:lnTo>
                  <a:lnTo>
                    <a:pt x="4550" y="12414"/>
                  </a:lnTo>
                  <a:lnTo>
                    <a:pt x="6950" y="13191"/>
                  </a:lnTo>
                  <a:lnTo>
                    <a:pt x="9351" y="13717"/>
                  </a:lnTo>
                  <a:lnTo>
                    <a:pt x="9716" y="13786"/>
                  </a:lnTo>
                  <a:lnTo>
                    <a:pt x="9031" y="13900"/>
                  </a:lnTo>
                  <a:lnTo>
                    <a:pt x="5578" y="14632"/>
                  </a:lnTo>
                  <a:lnTo>
                    <a:pt x="4115" y="15066"/>
                  </a:lnTo>
                  <a:lnTo>
                    <a:pt x="2766" y="15638"/>
                  </a:lnTo>
                  <a:lnTo>
                    <a:pt x="1669" y="16323"/>
                  </a:lnTo>
                  <a:lnTo>
                    <a:pt x="1258" y="16735"/>
                  </a:lnTo>
                  <a:lnTo>
                    <a:pt x="938" y="17146"/>
                  </a:lnTo>
                  <a:lnTo>
                    <a:pt x="435" y="18084"/>
                  </a:lnTo>
                  <a:lnTo>
                    <a:pt x="137" y="19067"/>
                  </a:lnTo>
                  <a:lnTo>
                    <a:pt x="0" y="20118"/>
                  </a:lnTo>
                  <a:lnTo>
                    <a:pt x="23" y="21742"/>
                  </a:lnTo>
                  <a:lnTo>
                    <a:pt x="412" y="24005"/>
                  </a:lnTo>
                  <a:lnTo>
                    <a:pt x="663" y="25125"/>
                  </a:lnTo>
                  <a:lnTo>
                    <a:pt x="732" y="25377"/>
                  </a:lnTo>
                  <a:lnTo>
                    <a:pt x="1029" y="25834"/>
                  </a:lnTo>
                  <a:lnTo>
                    <a:pt x="1486" y="26177"/>
                  </a:lnTo>
                  <a:lnTo>
                    <a:pt x="2058" y="26451"/>
                  </a:lnTo>
                  <a:lnTo>
                    <a:pt x="3087" y="26680"/>
                  </a:lnTo>
                  <a:lnTo>
                    <a:pt x="4778" y="26726"/>
                  </a:lnTo>
                  <a:lnTo>
                    <a:pt x="6630" y="26474"/>
                  </a:lnTo>
                  <a:lnTo>
                    <a:pt x="8505" y="25971"/>
                  </a:lnTo>
                  <a:lnTo>
                    <a:pt x="10242" y="25308"/>
                  </a:lnTo>
                  <a:lnTo>
                    <a:pt x="11683" y="24462"/>
                  </a:lnTo>
                  <a:lnTo>
                    <a:pt x="12231" y="24005"/>
                  </a:lnTo>
                  <a:lnTo>
                    <a:pt x="12711" y="23525"/>
                  </a:lnTo>
                  <a:lnTo>
                    <a:pt x="13420" y="22496"/>
                  </a:lnTo>
                  <a:lnTo>
                    <a:pt x="13854" y="21467"/>
                  </a:lnTo>
                  <a:lnTo>
                    <a:pt x="14106" y="20484"/>
                  </a:lnTo>
                  <a:lnTo>
                    <a:pt x="14197" y="19181"/>
                  </a:lnTo>
                  <a:lnTo>
                    <a:pt x="14083" y="18084"/>
                  </a:lnTo>
                  <a:lnTo>
                    <a:pt x="14060" y="17992"/>
                  </a:lnTo>
                  <a:lnTo>
                    <a:pt x="14266" y="18564"/>
                  </a:lnTo>
                  <a:lnTo>
                    <a:pt x="15661" y="21902"/>
                  </a:lnTo>
                  <a:lnTo>
                    <a:pt x="16941" y="24599"/>
                  </a:lnTo>
                  <a:lnTo>
                    <a:pt x="17650" y="25880"/>
                  </a:lnTo>
                  <a:lnTo>
                    <a:pt x="18015" y="26451"/>
                  </a:lnTo>
                  <a:lnTo>
                    <a:pt x="18884" y="27228"/>
                  </a:lnTo>
                  <a:lnTo>
                    <a:pt x="19867" y="27571"/>
                  </a:lnTo>
                  <a:lnTo>
                    <a:pt x="20942" y="27617"/>
                  </a:lnTo>
                  <a:lnTo>
                    <a:pt x="22702" y="27297"/>
                  </a:lnTo>
                  <a:lnTo>
                    <a:pt x="25080" y="26474"/>
                  </a:lnTo>
                  <a:lnTo>
                    <a:pt x="26223" y="26131"/>
                  </a:lnTo>
                  <a:lnTo>
                    <a:pt x="26474" y="26040"/>
                  </a:lnTo>
                  <a:lnTo>
                    <a:pt x="26931" y="25788"/>
                  </a:lnTo>
                  <a:lnTo>
                    <a:pt x="27297" y="25400"/>
                  </a:lnTo>
                  <a:lnTo>
                    <a:pt x="27572" y="24919"/>
                  </a:lnTo>
                  <a:lnTo>
                    <a:pt x="27823" y="24074"/>
                  </a:lnTo>
                  <a:lnTo>
                    <a:pt x="27892" y="22679"/>
                  </a:lnTo>
                  <a:lnTo>
                    <a:pt x="27663" y="21147"/>
                  </a:lnTo>
                  <a:lnTo>
                    <a:pt x="27206" y="19570"/>
                  </a:lnTo>
                  <a:lnTo>
                    <a:pt x="26543" y="18038"/>
                  </a:lnTo>
                  <a:lnTo>
                    <a:pt x="25697" y="16666"/>
                  </a:lnTo>
                  <a:lnTo>
                    <a:pt x="25240" y="16072"/>
                  </a:lnTo>
                  <a:lnTo>
                    <a:pt x="25011" y="15866"/>
                  </a:lnTo>
                  <a:lnTo>
                    <a:pt x="24394" y="15500"/>
                  </a:lnTo>
                  <a:lnTo>
                    <a:pt x="23114" y="15089"/>
                  </a:lnTo>
                  <a:lnTo>
                    <a:pt x="20096" y="14609"/>
                  </a:lnTo>
                  <a:lnTo>
                    <a:pt x="18678" y="14426"/>
                  </a:lnTo>
                  <a:lnTo>
                    <a:pt x="19387" y="14312"/>
                  </a:lnTo>
                  <a:lnTo>
                    <a:pt x="21376" y="13923"/>
                  </a:lnTo>
                  <a:lnTo>
                    <a:pt x="23571" y="13329"/>
                  </a:lnTo>
                  <a:lnTo>
                    <a:pt x="24988" y="12757"/>
                  </a:lnTo>
                  <a:lnTo>
                    <a:pt x="25720" y="12323"/>
                  </a:lnTo>
                  <a:lnTo>
                    <a:pt x="25971" y="12094"/>
                  </a:lnTo>
                  <a:lnTo>
                    <a:pt x="26520" y="11522"/>
                  </a:lnTo>
                  <a:lnTo>
                    <a:pt x="27343" y="10265"/>
                  </a:lnTo>
                  <a:lnTo>
                    <a:pt x="27892" y="8939"/>
                  </a:lnTo>
                  <a:lnTo>
                    <a:pt x="28189" y="7590"/>
                  </a:lnTo>
                  <a:lnTo>
                    <a:pt x="28303" y="6241"/>
                  </a:lnTo>
                  <a:lnTo>
                    <a:pt x="28235" y="4984"/>
                  </a:lnTo>
                  <a:lnTo>
                    <a:pt x="28006" y="3818"/>
                  </a:lnTo>
                  <a:lnTo>
                    <a:pt x="27686" y="2835"/>
                  </a:lnTo>
                  <a:lnTo>
                    <a:pt x="27480" y="2423"/>
                  </a:lnTo>
                  <a:lnTo>
                    <a:pt x="27229" y="2058"/>
                  </a:lnTo>
                  <a:lnTo>
                    <a:pt x="26360" y="1372"/>
                  </a:lnTo>
                  <a:lnTo>
                    <a:pt x="25125" y="823"/>
                  </a:lnTo>
                  <a:lnTo>
                    <a:pt x="23616" y="435"/>
                  </a:lnTo>
                  <a:lnTo>
                    <a:pt x="21970" y="297"/>
                  </a:lnTo>
                  <a:lnTo>
                    <a:pt x="20279" y="412"/>
                  </a:lnTo>
                  <a:lnTo>
                    <a:pt x="18633" y="846"/>
                  </a:lnTo>
                  <a:lnTo>
                    <a:pt x="17512" y="1418"/>
                  </a:lnTo>
                  <a:lnTo>
                    <a:pt x="16827" y="1921"/>
                  </a:lnTo>
                  <a:lnTo>
                    <a:pt x="16529" y="2195"/>
                  </a:lnTo>
                  <a:lnTo>
                    <a:pt x="16049" y="2721"/>
                  </a:lnTo>
                  <a:lnTo>
                    <a:pt x="15272" y="3864"/>
                  </a:lnTo>
                  <a:lnTo>
                    <a:pt x="14700" y="5121"/>
                  </a:lnTo>
                  <a:lnTo>
                    <a:pt x="14312" y="6379"/>
                  </a:lnTo>
                  <a:lnTo>
                    <a:pt x="13992" y="8208"/>
                  </a:lnTo>
                  <a:lnTo>
                    <a:pt x="13969" y="10082"/>
                  </a:lnTo>
                  <a:lnTo>
                    <a:pt x="14060" y="10562"/>
                  </a:lnTo>
                  <a:lnTo>
                    <a:pt x="13763" y="9099"/>
                  </a:lnTo>
                  <a:lnTo>
                    <a:pt x="13054" y="5190"/>
                  </a:lnTo>
                  <a:lnTo>
                    <a:pt x="12528" y="3315"/>
                  </a:lnTo>
                  <a:lnTo>
                    <a:pt x="12094" y="2286"/>
                  </a:lnTo>
                  <a:lnTo>
                    <a:pt x="11843" y="1875"/>
                  </a:lnTo>
                  <a:lnTo>
                    <a:pt x="11683" y="1669"/>
                  </a:lnTo>
                  <a:lnTo>
                    <a:pt x="11271" y="1280"/>
                  </a:lnTo>
                  <a:lnTo>
                    <a:pt x="10494" y="800"/>
                  </a:lnTo>
                  <a:lnTo>
                    <a:pt x="9168" y="343"/>
                  </a:lnTo>
                  <a:lnTo>
                    <a:pt x="7705" y="69"/>
                  </a:lnTo>
                  <a:lnTo>
                    <a:pt x="6150" y="0"/>
                  </a:lnTo>
                  <a:close/>
                </a:path>
              </a:pathLst>
            </a:custGeom>
            <a:solidFill>
              <a:srgbClr val="ED7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2"/>
            <p:cNvSpPr/>
            <p:nvPr/>
          </p:nvSpPr>
          <p:spPr>
            <a:xfrm>
              <a:off x="4702647" y="3734452"/>
              <a:ext cx="99454" cy="155286"/>
            </a:xfrm>
            <a:custGeom>
              <a:rect b="b" l="l" r="r" t="t"/>
              <a:pathLst>
                <a:path extrusionOk="0" h="3179" w="2036">
                  <a:moveTo>
                    <a:pt x="1258" y="0"/>
                  </a:moveTo>
                  <a:lnTo>
                    <a:pt x="847" y="160"/>
                  </a:lnTo>
                  <a:lnTo>
                    <a:pt x="504" y="503"/>
                  </a:lnTo>
                  <a:lnTo>
                    <a:pt x="229" y="1006"/>
                  </a:lnTo>
                  <a:lnTo>
                    <a:pt x="46" y="1578"/>
                  </a:lnTo>
                  <a:lnTo>
                    <a:pt x="1" y="2149"/>
                  </a:lnTo>
                  <a:lnTo>
                    <a:pt x="69" y="2652"/>
                  </a:lnTo>
                  <a:lnTo>
                    <a:pt x="298" y="3018"/>
                  </a:lnTo>
                  <a:lnTo>
                    <a:pt x="481" y="3132"/>
                  </a:lnTo>
                  <a:lnTo>
                    <a:pt x="664" y="3178"/>
                  </a:lnTo>
                  <a:lnTo>
                    <a:pt x="1052" y="3041"/>
                  </a:lnTo>
                  <a:lnTo>
                    <a:pt x="1418" y="2675"/>
                  </a:lnTo>
                  <a:lnTo>
                    <a:pt x="1738" y="2172"/>
                  </a:lnTo>
                  <a:lnTo>
                    <a:pt x="1944" y="1578"/>
                  </a:lnTo>
                  <a:lnTo>
                    <a:pt x="2035" y="1006"/>
                  </a:lnTo>
                  <a:lnTo>
                    <a:pt x="1967" y="480"/>
                  </a:lnTo>
                  <a:lnTo>
                    <a:pt x="1715" y="137"/>
                  </a:lnTo>
                  <a:lnTo>
                    <a:pt x="1510" y="46"/>
                  </a:lnTo>
                  <a:lnTo>
                    <a:pt x="125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2"/>
            <p:cNvSpPr/>
            <p:nvPr/>
          </p:nvSpPr>
          <p:spPr>
            <a:xfrm>
              <a:off x="4781929" y="3824921"/>
              <a:ext cx="97207" cy="105022"/>
            </a:xfrm>
            <a:custGeom>
              <a:rect b="b" l="l" r="r" t="t"/>
              <a:pathLst>
                <a:path extrusionOk="0" h="2150" w="1990">
                  <a:moveTo>
                    <a:pt x="1167" y="0"/>
                  </a:moveTo>
                  <a:lnTo>
                    <a:pt x="778" y="229"/>
                  </a:lnTo>
                  <a:lnTo>
                    <a:pt x="435" y="572"/>
                  </a:lnTo>
                  <a:lnTo>
                    <a:pt x="161" y="983"/>
                  </a:lnTo>
                  <a:lnTo>
                    <a:pt x="1" y="1417"/>
                  </a:lnTo>
                  <a:lnTo>
                    <a:pt x="1" y="1806"/>
                  </a:lnTo>
                  <a:lnTo>
                    <a:pt x="161" y="2058"/>
                  </a:lnTo>
                  <a:lnTo>
                    <a:pt x="344" y="2126"/>
                  </a:lnTo>
                  <a:lnTo>
                    <a:pt x="527" y="2149"/>
                  </a:lnTo>
                  <a:lnTo>
                    <a:pt x="915" y="2080"/>
                  </a:lnTo>
                  <a:lnTo>
                    <a:pt x="1464" y="1760"/>
                  </a:lnTo>
                  <a:lnTo>
                    <a:pt x="1853" y="1280"/>
                  </a:lnTo>
                  <a:lnTo>
                    <a:pt x="1990" y="937"/>
                  </a:lnTo>
                  <a:lnTo>
                    <a:pt x="1990" y="572"/>
                  </a:lnTo>
                  <a:lnTo>
                    <a:pt x="1853" y="252"/>
                  </a:lnTo>
                  <a:lnTo>
                    <a:pt x="1693" y="114"/>
                  </a:lnTo>
                  <a:lnTo>
                    <a:pt x="15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32"/>
            <p:cNvSpPr/>
            <p:nvPr/>
          </p:nvSpPr>
          <p:spPr>
            <a:xfrm>
              <a:off x="4603288" y="3777977"/>
              <a:ext cx="72636" cy="134086"/>
            </a:xfrm>
            <a:custGeom>
              <a:rect b="b" l="l" r="r" t="t"/>
              <a:pathLst>
                <a:path extrusionOk="0" h="2745" w="1487">
                  <a:moveTo>
                    <a:pt x="412" y="1"/>
                  </a:moveTo>
                  <a:lnTo>
                    <a:pt x="137" y="184"/>
                  </a:lnTo>
                  <a:lnTo>
                    <a:pt x="23" y="550"/>
                  </a:lnTo>
                  <a:lnTo>
                    <a:pt x="0" y="1030"/>
                  </a:lnTo>
                  <a:lnTo>
                    <a:pt x="137" y="1853"/>
                  </a:lnTo>
                  <a:lnTo>
                    <a:pt x="457" y="2516"/>
                  </a:lnTo>
                  <a:lnTo>
                    <a:pt x="732" y="2721"/>
                  </a:lnTo>
                  <a:lnTo>
                    <a:pt x="892" y="2744"/>
                  </a:lnTo>
                  <a:lnTo>
                    <a:pt x="1052" y="2699"/>
                  </a:lnTo>
                  <a:lnTo>
                    <a:pt x="1280" y="2493"/>
                  </a:lnTo>
                  <a:lnTo>
                    <a:pt x="1486" y="1944"/>
                  </a:lnTo>
                  <a:lnTo>
                    <a:pt x="1395" y="1007"/>
                  </a:lnTo>
                  <a:lnTo>
                    <a:pt x="1097" y="390"/>
                  </a:lnTo>
                  <a:lnTo>
                    <a:pt x="800" y="115"/>
                  </a:lnTo>
                  <a:lnTo>
                    <a:pt x="594" y="47"/>
                  </a:lnTo>
                  <a:lnTo>
                    <a:pt x="41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2"/>
            <p:cNvSpPr/>
            <p:nvPr/>
          </p:nvSpPr>
          <p:spPr>
            <a:xfrm>
              <a:off x="4689262" y="3912019"/>
              <a:ext cx="60327" cy="78205"/>
            </a:xfrm>
            <a:custGeom>
              <a:rect b="b" l="l" r="r" t="t"/>
              <a:pathLst>
                <a:path extrusionOk="0" h="1601" w="1235">
                  <a:moveTo>
                    <a:pt x="641" y="0"/>
                  </a:moveTo>
                  <a:lnTo>
                    <a:pt x="389" y="69"/>
                  </a:lnTo>
                  <a:lnTo>
                    <a:pt x="138" y="389"/>
                  </a:lnTo>
                  <a:lnTo>
                    <a:pt x="0" y="1029"/>
                  </a:lnTo>
                  <a:lnTo>
                    <a:pt x="138" y="1418"/>
                  </a:lnTo>
                  <a:lnTo>
                    <a:pt x="343" y="1578"/>
                  </a:lnTo>
                  <a:lnTo>
                    <a:pt x="481" y="1601"/>
                  </a:lnTo>
                  <a:lnTo>
                    <a:pt x="641" y="1601"/>
                  </a:lnTo>
                  <a:lnTo>
                    <a:pt x="892" y="1509"/>
                  </a:lnTo>
                  <a:lnTo>
                    <a:pt x="1143" y="1212"/>
                  </a:lnTo>
                  <a:lnTo>
                    <a:pt x="1235" y="663"/>
                  </a:lnTo>
                  <a:lnTo>
                    <a:pt x="1075" y="275"/>
                  </a:lnTo>
                  <a:lnTo>
                    <a:pt x="892" y="92"/>
                  </a:lnTo>
                  <a:lnTo>
                    <a:pt x="755" y="46"/>
                  </a:lnTo>
                  <a:lnTo>
                    <a:pt x="64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 name="Google Shape;349;p32"/>
          <p:cNvGrpSpPr/>
          <p:nvPr/>
        </p:nvGrpSpPr>
        <p:grpSpPr>
          <a:xfrm>
            <a:off x="8019438" y="4273462"/>
            <a:ext cx="846527" cy="804128"/>
            <a:chOff x="5129813" y="4533537"/>
            <a:chExt cx="846527" cy="804128"/>
          </a:xfrm>
        </p:grpSpPr>
        <p:sp>
          <p:nvSpPr>
            <p:cNvPr id="350" name="Google Shape;350;p32"/>
            <p:cNvSpPr/>
            <p:nvPr/>
          </p:nvSpPr>
          <p:spPr>
            <a:xfrm>
              <a:off x="5129813" y="4533537"/>
              <a:ext cx="846527" cy="804128"/>
            </a:xfrm>
            <a:custGeom>
              <a:rect b="b" l="l" r="r" t="t"/>
              <a:pathLst>
                <a:path extrusionOk="0" h="16462" w="17330">
                  <a:moveTo>
                    <a:pt x="7545" y="1"/>
                  </a:moveTo>
                  <a:lnTo>
                    <a:pt x="6676" y="92"/>
                  </a:lnTo>
                  <a:lnTo>
                    <a:pt x="6493" y="115"/>
                  </a:lnTo>
                  <a:lnTo>
                    <a:pt x="6082" y="344"/>
                  </a:lnTo>
                  <a:lnTo>
                    <a:pt x="5487" y="915"/>
                  </a:lnTo>
                  <a:lnTo>
                    <a:pt x="4847" y="2058"/>
                  </a:lnTo>
                  <a:lnTo>
                    <a:pt x="4459" y="3339"/>
                  </a:lnTo>
                  <a:lnTo>
                    <a:pt x="4413" y="3956"/>
                  </a:lnTo>
                  <a:lnTo>
                    <a:pt x="4436" y="4253"/>
                  </a:lnTo>
                  <a:lnTo>
                    <a:pt x="4619" y="4779"/>
                  </a:lnTo>
                  <a:lnTo>
                    <a:pt x="5122" y="5442"/>
                  </a:lnTo>
                  <a:lnTo>
                    <a:pt x="6356" y="6311"/>
                  </a:lnTo>
                  <a:lnTo>
                    <a:pt x="6630" y="6402"/>
                  </a:lnTo>
                  <a:lnTo>
                    <a:pt x="5464" y="6105"/>
                  </a:lnTo>
                  <a:lnTo>
                    <a:pt x="2561" y="5556"/>
                  </a:lnTo>
                  <a:lnTo>
                    <a:pt x="2241" y="5533"/>
                  </a:lnTo>
                  <a:lnTo>
                    <a:pt x="1715" y="5671"/>
                  </a:lnTo>
                  <a:lnTo>
                    <a:pt x="1281" y="6014"/>
                  </a:lnTo>
                  <a:lnTo>
                    <a:pt x="915" y="6516"/>
                  </a:lnTo>
                  <a:lnTo>
                    <a:pt x="321" y="8003"/>
                  </a:lnTo>
                  <a:lnTo>
                    <a:pt x="69" y="8917"/>
                  </a:lnTo>
                  <a:lnTo>
                    <a:pt x="1" y="9100"/>
                  </a:lnTo>
                  <a:lnTo>
                    <a:pt x="46" y="9534"/>
                  </a:lnTo>
                  <a:lnTo>
                    <a:pt x="389" y="10266"/>
                  </a:lnTo>
                  <a:lnTo>
                    <a:pt x="1258" y="11272"/>
                  </a:lnTo>
                  <a:lnTo>
                    <a:pt x="2104" y="11820"/>
                  </a:lnTo>
                  <a:lnTo>
                    <a:pt x="2721" y="12072"/>
                  </a:lnTo>
                  <a:lnTo>
                    <a:pt x="3041" y="12118"/>
                  </a:lnTo>
                  <a:lnTo>
                    <a:pt x="3361" y="12140"/>
                  </a:lnTo>
                  <a:lnTo>
                    <a:pt x="4047" y="12003"/>
                  </a:lnTo>
                  <a:lnTo>
                    <a:pt x="5122" y="11500"/>
                  </a:lnTo>
                  <a:lnTo>
                    <a:pt x="6951" y="10106"/>
                  </a:lnTo>
                  <a:lnTo>
                    <a:pt x="7271" y="9786"/>
                  </a:lnTo>
                  <a:lnTo>
                    <a:pt x="7271" y="9786"/>
                  </a:lnTo>
                  <a:lnTo>
                    <a:pt x="7042" y="10106"/>
                  </a:lnTo>
                  <a:lnTo>
                    <a:pt x="6196" y="11912"/>
                  </a:lnTo>
                  <a:lnTo>
                    <a:pt x="5990" y="12986"/>
                  </a:lnTo>
                  <a:lnTo>
                    <a:pt x="6036" y="13695"/>
                  </a:lnTo>
                  <a:lnTo>
                    <a:pt x="6127" y="14015"/>
                  </a:lnTo>
                  <a:lnTo>
                    <a:pt x="6265" y="14335"/>
                  </a:lnTo>
                  <a:lnTo>
                    <a:pt x="6630" y="14861"/>
                  </a:lnTo>
                  <a:lnTo>
                    <a:pt x="7339" y="15524"/>
                  </a:lnTo>
                  <a:lnTo>
                    <a:pt x="8459" y="16118"/>
                  </a:lnTo>
                  <a:lnTo>
                    <a:pt x="9648" y="16416"/>
                  </a:lnTo>
                  <a:lnTo>
                    <a:pt x="10220" y="16461"/>
                  </a:lnTo>
                  <a:lnTo>
                    <a:pt x="10494" y="16461"/>
                  </a:lnTo>
                  <a:lnTo>
                    <a:pt x="11066" y="16233"/>
                  </a:lnTo>
                  <a:lnTo>
                    <a:pt x="11637" y="15798"/>
                  </a:lnTo>
                  <a:lnTo>
                    <a:pt x="12163" y="15181"/>
                  </a:lnTo>
                  <a:lnTo>
                    <a:pt x="12666" y="14450"/>
                  </a:lnTo>
                  <a:lnTo>
                    <a:pt x="13055" y="13626"/>
                  </a:lnTo>
                  <a:lnTo>
                    <a:pt x="13329" y="12803"/>
                  </a:lnTo>
                  <a:lnTo>
                    <a:pt x="13466" y="11958"/>
                  </a:lnTo>
                  <a:lnTo>
                    <a:pt x="13466" y="11569"/>
                  </a:lnTo>
                  <a:lnTo>
                    <a:pt x="13420" y="11203"/>
                  </a:lnTo>
                  <a:lnTo>
                    <a:pt x="13215" y="10586"/>
                  </a:lnTo>
                  <a:lnTo>
                    <a:pt x="12872" y="10106"/>
                  </a:lnTo>
                  <a:lnTo>
                    <a:pt x="12460" y="9740"/>
                  </a:lnTo>
                  <a:lnTo>
                    <a:pt x="11432" y="9226"/>
                  </a:lnTo>
                  <a:lnTo>
                    <a:pt x="11432" y="9226"/>
                  </a:lnTo>
                  <a:lnTo>
                    <a:pt x="12895" y="9351"/>
                  </a:lnTo>
                  <a:lnTo>
                    <a:pt x="14266" y="9283"/>
                  </a:lnTo>
                  <a:lnTo>
                    <a:pt x="14632" y="9237"/>
                  </a:lnTo>
                  <a:lnTo>
                    <a:pt x="15272" y="8940"/>
                  </a:lnTo>
                  <a:lnTo>
                    <a:pt x="15844" y="8483"/>
                  </a:lnTo>
                  <a:lnTo>
                    <a:pt x="16324" y="7888"/>
                  </a:lnTo>
                  <a:lnTo>
                    <a:pt x="16873" y="6974"/>
                  </a:lnTo>
                  <a:lnTo>
                    <a:pt x="17284" y="5991"/>
                  </a:lnTo>
                  <a:lnTo>
                    <a:pt x="17330" y="5808"/>
                  </a:lnTo>
                  <a:lnTo>
                    <a:pt x="17238" y="5625"/>
                  </a:lnTo>
                  <a:lnTo>
                    <a:pt x="16255" y="4848"/>
                  </a:lnTo>
                  <a:lnTo>
                    <a:pt x="14724" y="3979"/>
                  </a:lnTo>
                  <a:lnTo>
                    <a:pt x="13443" y="3567"/>
                  </a:lnTo>
                  <a:lnTo>
                    <a:pt x="12620" y="3499"/>
                  </a:lnTo>
                  <a:lnTo>
                    <a:pt x="12254" y="3567"/>
                  </a:lnTo>
                  <a:lnTo>
                    <a:pt x="11912" y="3659"/>
                  </a:lnTo>
                  <a:lnTo>
                    <a:pt x="11317" y="3933"/>
                  </a:lnTo>
                  <a:lnTo>
                    <a:pt x="10631" y="4436"/>
                  </a:lnTo>
                  <a:lnTo>
                    <a:pt x="9900" y="5465"/>
                  </a:lnTo>
                  <a:lnTo>
                    <a:pt x="9854" y="5671"/>
                  </a:lnTo>
                  <a:lnTo>
                    <a:pt x="9923" y="5236"/>
                  </a:lnTo>
                  <a:lnTo>
                    <a:pt x="10105" y="2927"/>
                  </a:lnTo>
                  <a:lnTo>
                    <a:pt x="10083" y="1441"/>
                  </a:lnTo>
                  <a:lnTo>
                    <a:pt x="9923" y="961"/>
                  </a:lnTo>
                  <a:lnTo>
                    <a:pt x="9831" y="755"/>
                  </a:lnTo>
                  <a:lnTo>
                    <a:pt x="9557" y="458"/>
                  </a:lnTo>
                  <a:lnTo>
                    <a:pt x="8985" y="161"/>
                  </a:lnTo>
                  <a:lnTo>
                    <a:pt x="7545" y="1"/>
                  </a:lnTo>
                  <a:close/>
                </a:path>
              </a:pathLst>
            </a:custGeom>
            <a:solidFill>
              <a:srgbClr val="ED7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32"/>
            <p:cNvSpPr/>
            <p:nvPr/>
          </p:nvSpPr>
          <p:spPr>
            <a:xfrm>
              <a:off x="5520705" y="4804944"/>
              <a:ext cx="68142" cy="105022"/>
            </a:xfrm>
            <a:custGeom>
              <a:rect b="b" l="l" r="r" t="t"/>
              <a:pathLst>
                <a:path extrusionOk="0" h="2150" w="1395">
                  <a:moveTo>
                    <a:pt x="435" y="0"/>
                  </a:moveTo>
                  <a:lnTo>
                    <a:pt x="160" y="183"/>
                  </a:lnTo>
                  <a:lnTo>
                    <a:pt x="0" y="663"/>
                  </a:lnTo>
                  <a:lnTo>
                    <a:pt x="114" y="1486"/>
                  </a:lnTo>
                  <a:lnTo>
                    <a:pt x="412" y="1966"/>
                  </a:lnTo>
                  <a:lnTo>
                    <a:pt x="663" y="2149"/>
                  </a:lnTo>
                  <a:lnTo>
                    <a:pt x="800" y="2149"/>
                  </a:lnTo>
                  <a:lnTo>
                    <a:pt x="1006" y="2104"/>
                  </a:lnTo>
                  <a:lnTo>
                    <a:pt x="1303" y="1738"/>
                  </a:lnTo>
                  <a:lnTo>
                    <a:pt x="1372" y="1463"/>
                  </a:lnTo>
                  <a:lnTo>
                    <a:pt x="1395" y="1212"/>
                  </a:lnTo>
                  <a:lnTo>
                    <a:pt x="1372" y="709"/>
                  </a:lnTo>
                  <a:lnTo>
                    <a:pt x="1189" y="298"/>
                  </a:lnTo>
                  <a:lnTo>
                    <a:pt x="846" y="23"/>
                  </a:lnTo>
                  <a:lnTo>
                    <a:pt x="61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32"/>
            <p:cNvSpPr/>
            <p:nvPr/>
          </p:nvSpPr>
          <p:spPr>
            <a:xfrm>
              <a:off x="5603309" y="4845147"/>
              <a:ext cx="63746" cy="91589"/>
            </a:xfrm>
            <a:custGeom>
              <a:rect b="b" l="l" r="r" t="t"/>
              <a:pathLst>
                <a:path extrusionOk="0" h="1875" w="1305">
                  <a:moveTo>
                    <a:pt x="618" y="0"/>
                  </a:moveTo>
                  <a:lnTo>
                    <a:pt x="367" y="92"/>
                  </a:lnTo>
                  <a:lnTo>
                    <a:pt x="92" y="526"/>
                  </a:lnTo>
                  <a:lnTo>
                    <a:pt x="1" y="1281"/>
                  </a:lnTo>
                  <a:lnTo>
                    <a:pt x="161" y="1715"/>
                  </a:lnTo>
                  <a:lnTo>
                    <a:pt x="390" y="1875"/>
                  </a:lnTo>
                  <a:lnTo>
                    <a:pt x="550" y="1875"/>
                  </a:lnTo>
                  <a:lnTo>
                    <a:pt x="710" y="1829"/>
                  </a:lnTo>
                  <a:lnTo>
                    <a:pt x="984" y="1692"/>
                  </a:lnTo>
                  <a:lnTo>
                    <a:pt x="1235" y="1303"/>
                  </a:lnTo>
                  <a:lnTo>
                    <a:pt x="1304" y="686"/>
                  </a:lnTo>
                  <a:lnTo>
                    <a:pt x="1121" y="275"/>
                  </a:lnTo>
                  <a:lnTo>
                    <a:pt x="915" y="69"/>
                  </a:lnTo>
                  <a:lnTo>
                    <a:pt x="778" y="23"/>
                  </a:lnTo>
                  <a:lnTo>
                    <a:pt x="61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2"/>
            <p:cNvSpPr/>
            <p:nvPr/>
          </p:nvSpPr>
          <p:spPr>
            <a:xfrm>
              <a:off x="5479379" y="4889795"/>
              <a:ext cx="68142" cy="64821"/>
            </a:xfrm>
            <a:custGeom>
              <a:rect b="b" l="l" r="r" t="t"/>
              <a:pathLst>
                <a:path extrusionOk="0" h="1327" w="1395">
                  <a:moveTo>
                    <a:pt x="640" y="1"/>
                  </a:moveTo>
                  <a:lnTo>
                    <a:pt x="366" y="24"/>
                  </a:lnTo>
                  <a:lnTo>
                    <a:pt x="229" y="69"/>
                  </a:lnTo>
                  <a:lnTo>
                    <a:pt x="92" y="161"/>
                  </a:lnTo>
                  <a:lnTo>
                    <a:pt x="0" y="367"/>
                  </a:lnTo>
                  <a:lnTo>
                    <a:pt x="69" y="710"/>
                  </a:lnTo>
                  <a:lnTo>
                    <a:pt x="480" y="1167"/>
                  </a:lnTo>
                  <a:lnTo>
                    <a:pt x="869" y="1327"/>
                  </a:lnTo>
                  <a:lnTo>
                    <a:pt x="1120" y="1327"/>
                  </a:lnTo>
                  <a:lnTo>
                    <a:pt x="1212" y="1258"/>
                  </a:lnTo>
                  <a:lnTo>
                    <a:pt x="1303" y="1190"/>
                  </a:lnTo>
                  <a:lnTo>
                    <a:pt x="1395" y="984"/>
                  </a:lnTo>
                  <a:lnTo>
                    <a:pt x="1349" y="618"/>
                  </a:lnTo>
                  <a:lnTo>
                    <a:pt x="1006" y="184"/>
                  </a:lnTo>
                  <a:lnTo>
                    <a:pt x="64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2"/>
            <p:cNvSpPr/>
            <p:nvPr/>
          </p:nvSpPr>
          <p:spPr>
            <a:xfrm>
              <a:off x="5568724" y="4917737"/>
              <a:ext cx="49189" cy="79328"/>
            </a:xfrm>
            <a:custGeom>
              <a:rect b="b" l="l" r="r" t="t"/>
              <a:pathLst>
                <a:path extrusionOk="0" h="1624" w="1007">
                  <a:moveTo>
                    <a:pt x="412" y="0"/>
                  </a:moveTo>
                  <a:lnTo>
                    <a:pt x="297" y="23"/>
                  </a:lnTo>
                  <a:lnTo>
                    <a:pt x="115" y="206"/>
                  </a:lnTo>
                  <a:lnTo>
                    <a:pt x="0" y="595"/>
                  </a:lnTo>
                  <a:lnTo>
                    <a:pt x="92" y="1212"/>
                  </a:lnTo>
                  <a:lnTo>
                    <a:pt x="297" y="1532"/>
                  </a:lnTo>
                  <a:lnTo>
                    <a:pt x="503" y="1624"/>
                  </a:lnTo>
                  <a:lnTo>
                    <a:pt x="617" y="1578"/>
                  </a:lnTo>
                  <a:lnTo>
                    <a:pt x="823" y="1463"/>
                  </a:lnTo>
                  <a:lnTo>
                    <a:pt x="1006" y="961"/>
                  </a:lnTo>
                  <a:lnTo>
                    <a:pt x="938" y="389"/>
                  </a:lnTo>
                  <a:lnTo>
                    <a:pt x="732" y="92"/>
                  </a:lnTo>
                  <a:lnTo>
                    <a:pt x="52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 name="Google Shape;355;p32"/>
          <p:cNvGrpSpPr/>
          <p:nvPr/>
        </p:nvGrpSpPr>
        <p:grpSpPr>
          <a:xfrm>
            <a:off x="5854982" y="4061858"/>
            <a:ext cx="1019643" cy="1049782"/>
            <a:chOff x="2965357" y="4321933"/>
            <a:chExt cx="1019643" cy="1049782"/>
          </a:xfrm>
        </p:grpSpPr>
        <p:sp>
          <p:nvSpPr>
            <p:cNvPr id="356" name="Google Shape;356;p32"/>
            <p:cNvSpPr/>
            <p:nvPr/>
          </p:nvSpPr>
          <p:spPr>
            <a:xfrm>
              <a:off x="2965357" y="4321933"/>
              <a:ext cx="1019643" cy="1049782"/>
            </a:xfrm>
            <a:custGeom>
              <a:rect b="b" l="l" r="r" t="t"/>
              <a:pathLst>
                <a:path extrusionOk="0" h="21491" w="20874">
                  <a:moveTo>
                    <a:pt x="15935" y="1"/>
                  </a:moveTo>
                  <a:lnTo>
                    <a:pt x="14952" y="161"/>
                  </a:lnTo>
                  <a:lnTo>
                    <a:pt x="13375" y="549"/>
                  </a:lnTo>
                  <a:lnTo>
                    <a:pt x="11477" y="1304"/>
                  </a:lnTo>
                  <a:lnTo>
                    <a:pt x="10837" y="1693"/>
                  </a:lnTo>
                  <a:lnTo>
                    <a:pt x="10586" y="1898"/>
                  </a:lnTo>
                  <a:lnTo>
                    <a:pt x="10174" y="2538"/>
                  </a:lnTo>
                  <a:lnTo>
                    <a:pt x="9763" y="3819"/>
                  </a:lnTo>
                  <a:lnTo>
                    <a:pt x="9465" y="6494"/>
                  </a:lnTo>
                  <a:lnTo>
                    <a:pt x="9465" y="7019"/>
                  </a:lnTo>
                  <a:lnTo>
                    <a:pt x="9443" y="6562"/>
                  </a:lnTo>
                  <a:lnTo>
                    <a:pt x="8871" y="4162"/>
                  </a:lnTo>
                  <a:lnTo>
                    <a:pt x="8277" y="2973"/>
                  </a:lnTo>
                  <a:lnTo>
                    <a:pt x="7751" y="2310"/>
                  </a:lnTo>
                  <a:lnTo>
                    <a:pt x="7431" y="2058"/>
                  </a:lnTo>
                  <a:lnTo>
                    <a:pt x="7065" y="1830"/>
                  </a:lnTo>
                  <a:lnTo>
                    <a:pt x="6242" y="1487"/>
                  </a:lnTo>
                  <a:lnTo>
                    <a:pt x="4847" y="1121"/>
                  </a:lnTo>
                  <a:lnTo>
                    <a:pt x="2881" y="984"/>
                  </a:lnTo>
                  <a:lnTo>
                    <a:pt x="1647" y="1098"/>
                  </a:lnTo>
                  <a:lnTo>
                    <a:pt x="1007" y="1258"/>
                  </a:lnTo>
                  <a:lnTo>
                    <a:pt x="778" y="1372"/>
                  </a:lnTo>
                  <a:lnTo>
                    <a:pt x="572" y="1510"/>
                  </a:lnTo>
                  <a:lnTo>
                    <a:pt x="252" y="2058"/>
                  </a:lnTo>
                  <a:lnTo>
                    <a:pt x="69" y="2881"/>
                  </a:lnTo>
                  <a:lnTo>
                    <a:pt x="1" y="3887"/>
                  </a:lnTo>
                  <a:lnTo>
                    <a:pt x="69" y="5579"/>
                  </a:lnTo>
                  <a:lnTo>
                    <a:pt x="389" y="7294"/>
                  </a:lnTo>
                  <a:lnTo>
                    <a:pt x="687" y="8300"/>
                  </a:lnTo>
                  <a:lnTo>
                    <a:pt x="869" y="8757"/>
                  </a:lnTo>
                  <a:lnTo>
                    <a:pt x="1098" y="9168"/>
                  </a:lnTo>
                  <a:lnTo>
                    <a:pt x="1807" y="9831"/>
                  </a:lnTo>
                  <a:lnTo>
                    <a:pt x="2698" y="10334"/>
                  </a:lnTo>
                  <a:lnTo>
                    <a:pt x="3704" y="10677"/>
                  </a:lnTo>
                  <a:lnTo>
                    <a:pt x="6128" y="11157"/>
                  </a:lnTo>
                  <a:lnTo>
                    <a:pt x="6745" y="11180"/>
                  </a:lnTo>
                  <a:lnTo>
                    <a:pt x="6219" y="11317"/>
                  </a:lnTo>
                  <a:lnTo>
                    <a:pt x="3636" y="12392"/>
                  </a:lnTo>
                  <a:lnTo>
                    <a:pt x="2470" y="13215"/>
                  </a:lnTo>
                  <a:lnTo>
                    <a:pt x="1875" y="13878"/>
                  </a:lnTo>
                  <a:lnTo>
                    <a:pt x="1715" y="14244"/>
                  </a:lnTo>
                  <a:lnTo>
                    <a:pt x="1555" y="14609"/>
                  </a:lnTo>
                  <a:lnTo>
                    <a:pt x="1395" y="15432"/>
                  </a:lnTo>
                  <a:lnTo>
                    <a:pt x="1350" y="16736"/>
                  </a:lnTo>
                  <a:lnTo>
                    <a:pt x="1578" y="18519"/>
                  </a:lnTo>
                  <a:lnTo>
                    <a:pt x="1990" y="20096"/>
                  </a:lnTo>
                  <a:lnTo>
                    <a:pt x="2218" y="20714"/>
                  </a:lnTo>
                  <a:lnTo>
                    <a:pt x="2287" y="20851"/>
                  </a:lnTo>
                  <a:lnTo>
                    <a:pt x="2515" y="21102"/>
                  </a:lnTo>
                  <a:lnTo>
                    <a:pt x="3041" y="21354"/>
                  </a:lnTo>
                  <a:lnTo>
                    <a:pt x="4070" y="21491"/>
                  </a:lnTo>
                  <a:lnTo>
                    <a:pt x="5305" y="21445"/>
                  </a:lnTo>
                  <a:lnTo>
                    <a:pt x="6653" y="21216"/>
                  </a:lnTo>
                  <a:lnTo>
                    <a:pt x="7979" y="20874"/>
                  </a:lnTo>
                  <a:lnTo>
                    <a:pt x="9145" y="20393"/>
                  </a:lnTo>
                  <a:lnTo>
                    <a:pt x="10060" y="19799"/>
                  </a:lnTo>
                  <a:lnTo>
                    <a:pt x="10357" y="19479"/>
                  </a:lnTo>
                  <a:lnTo>
                    <a:pt x="10586" y="19136"/>
                  </a:lnTo>
                  <a:lnTo>
                    <a:pt x="10929" y="18382"/>
                  </a:lnTo>
                  <a:lnTo>
                    <a:pt x="11134" y="17239"/>
                  </a:lnTo>
                  <a:lnTo>
                    <a:pt x="10929" y="15272"/>
                  </a:lnTo>
                  <a:lnTo>
                    <a:pt x="10814" y="14929"/>
                  </a:lnTo>
                  <a:lnTo>
                    <a:pt x="11134" y="15318"/>
                  </a:lnTo>
                  <a:lnTo>
                    <a:pt x="12872" y="17216"/>
                  </a:lnTo>
                  <a:lnTo>
                    <a:pt x="13924" y="18039"/>
                  </a:lnTo>
                  <a:lnTo>
                    <a:pt x="14587" y="18404"/>
                  </a:lnTo>
                  <a:lnTo>
                    <a:pt x="14907" y="18496"/>
                  </a:lnTo>
                  <a:lnTo>
                    <a:pt x="15227" y="18565"/>
                  </a:lnTo>
                  <a:lnTo>
                    <a:pt x="15958" y="18565"/>
                  </a:lnTo>
                  <a:lnTo>
                    <a:pt x="17147" y="18382"/>
                  </a:lnTo>
                  <a:lnTo>
                    <a:pt x="18725" y="17856"/>
                  </a:lnTo>
                  <a:lnTo>
                    <a:pt x="20028" y="17124"/>
                  </a:lnTo>
                  <a:lnTo>
                    <a:pt x="20462" y="16736"/>
                  </a:lnTo>
                  <a:lnTo>
                    <a:pt x="20622" y="16530"/>
                  </a:lnTo>
                  <a:lnTo>
                    <a:pt x="20828" y="15890"/>
                  </a:lnTo>
                  <a:lnTo>
                    <a:pt x="20874" y="15090"/>
                  </a:lnTo>
                  <a:lnTo>
                    <a:pt x="20736" y="14152"/>
                  </a:lnTo>
                  <a:lnTo>
                    <a:pt x="20439" y="13192"/>
                  </a:lnTo>
                  <a:lnTo>
                    <a:pt x="19982" y="12232"/>
                  </a:lnTo>
                  <a:lnTo>
                    <a:pt x="19388" y="11340"/>
                  </a:lnTo>
                  <a:lnTo>
                    <a:pt x="18610" y="10609"/>
                  </a:lnTo>
                  <a:lnTo>
                    <a:pt x="18176" y="10311"/>
                  </a:lnTo>
                  <a:lnTo>
                    <a:pt x="17719" y="10060"/>
                  </a:lnTo>
                  <a:lnTo>
                    <a:pt x="16850" y="9717"/>
                  </a:lnTo>
                  <a:lnTo>
                    <a:pt x="15707" y="9466"/>
                  </a:lnTo>
                  <a:lnTo>
                    <a:pt x="14564" y="9511"/>
                  </a:lnTo>
                  <a:lnTo>
                    <a:pt x="14414" y="9555"/>
                  </a:lnTo>
                  <a:lnTo>
                    <a:pt x="14414" y="9555"/>
                  </a:lnTo>
                  <a:lnTo>
                    <a:pt x="15410" y="9008"/>
                  </a:lnTo>
                  <a:lnTo>
                    <a:pt x="17010" y="7865"/>
                  </a:lnTo>
                  <a:lnTo>
                    <a:pt x="18107" y="6791"/>
                  </a:lnTo>
                  <a:lnTo>
                    <a:pt x="18702" y="6013"/>
                  </a:lnTo>
                  <a:lnTo>
                    <a:pt x="18907" y="5602"/>
                  </a:lnTo>
                  <a:lnTo>
                    <a:pt x="19067" y="5213"/>
                  </a:lnTo>
                  <a:lnTo>
                    <a:pt x="19227" y="4413"/>
                  </a:lnTo>
                  <a:lnTo>
                    <a:pt x="19182" y="3636"/>
                  </a:lnTo>
                  <a:lnTo>
                    <a:pt x="19022" y="2904"/>
                  </a:lnTo>
                  <a:lnTo>
                    <a:pt x="18587" y="1875"/>
                  </a:lnTo>
                  <a:lnTo>
                    <a:pt x="17856" y="755"/>
                  </a:lnTo>
                  <a:lnTo>
                    <a:pt x="17559" y="344"/>
                  </a:lnTo>
                  <a:lnTo>
                    <a:pt x="17376" y="184"/>
                  </a:lnTo>
                  <a:lnTo>
                    <a:pt x="16781" y="1"/>
                  </a:lnTo>
                  <a:close/>
                </a:path>
              </a:pathLst>
            </a:custGeom>
            <a:solidFill>
              <a:srgbClr val="ED7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32"/>
            <p:cNvSpPr/>
            <p:nvPr/>
          </p:nvSpPr>
          <p:spPr>
            <a:xfrm>
              <a:off x="3444471" y="4691624"/>
              <a:ext cx="91638" cy="126222"/>
            </a:xfrm>
            <a:custGeom>
              <a:rect b="b" l="l" r="r" t="t"/>
              <a:pathLst>
                <a:path extrusionOk="0" h="2584" w="1876">
                  <a:moveTo>
                    <a:pt x="961" y="0"/>
                  </a:moveTo>
                  <a:lnTo>
                    <a:pt x="755" y="23"/>
                  </a:lnTo>
                  <a:lnTo>
                    <a:pt x="412" y="297"/>
                  </a:lnTo>
                  <a:lnTo>
                    <a:pt x="160" y="709"/>
                  </a:lnTo>
                  <a:lnTo>
                    <a:pt x="23" y="1189"/>
                  </a:lnTo>
                  <a:lnTo>
                    <a:pt x="0" y="1692"/>
                  </a:lnTo>
                  <a:lnTo>
                    <a:pt x="92" y="2149"/>
                  </a:lnTo>
                  <a:lnTo>
                    <a:pt x="320" y="2469"/>
                  </a:lnTo>
                  <a:lnTo>
                    <a:pt x="686" y="2583"/>
                  </a:lnTo>
                  <a:lnTo>
                    <a:pt x="915" y="2561"/>
                  </a:lnTo>
                  <a:lnTo>
                    <a:pt x="1166" y="2469"/>
                  </a:lnTo>
                  <a:lnTo>
                    <a:pt x="1532" y="2172"/>
                  </a:lnTo>
                  <a:lnTo>
                    <a:pt x="1761" y="1783"/>
                  </a:lnTo>
                  <a:lnTo>
                    <a:pt x="1875" y="1326"/>
                  </a:lnTo>
                  <a:lnTo>
                    <a:pt x="1852" y="869"/>
                  </a:lnTo>
                  <a:lnTo>
                    <a:pt x="1738" y="457"/>
                  </a:lnTo>
                  <a:lnTo>
                    <a:pt x="1509" y="160"/>
                  </a:lnTo>
                  <a:lnTo>
                    <a:pt x="116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2"/>
            <p:cNvSpPr/>
            <p:nvPr/>
          </p:nvSpPr>
          <p:spPr>
            <a:xfrm>
              <a:off x="3347309" y="4740717"/>
              <a:ext cx="60327" cy="84946"/>
            </a:xfrm>
            <a:custGeom>
              <a:rect b="b" l="l" r="r" t="t"/>
              <a:pathLst>
                <a:path extrusionOk="0" h="1739" w="1235">
                  <a:moveTo>
                    <a:pt x="572" y="1"/>
                  </a:moveTo>
                  <a:lnTo>
                    <a:pt x="435" y="24"/>
                  </a:lnTo>
                  <a:lnTo>
                    <a:pt x="321" y="70"/>
                  </a:lnTo>
                  <a:lnTo>
                    <a:pt x="115" y="252"/>
                  </a:lnTo>
                  <a:lnTo>
                    <a:pt x="0" y="664"/>
                  </a:lnTo>
                  <a:lnTo>
                    <a:pt x="92" y="1304"/>
                  </a:lnTo>
                  <a:lnTo>
                    <a:pt x="366" y="1647"/>
                  </a:lnTo>
                  <a:lnTo>
                    <a:pt x="618" y="1738"/>
                  </a:lnTo>
                  <a:lnTo>
                    <a:pt x="755" y="1738"/>
                  </a:lnTo>
                  <a:lnTo>
                    <a:pt x="915" y="1693"/>
                  </a:lnTo>
                  <a:lnTo>
                    <a:pt x="1121" y="1510"/>
                  </a:lnTo>
                  <a:lnTo>
                    <a:pt x="1235" y="1098"/>
                  </a:lnTo>
                  <a:lnTo>
                    <a:pt x="1098" y="458"/>
                  </a:lnTo>
                  <a:lnTo>
                    <a:pt x="823" y="115"/>
                  </a:lnTo>
                  <a:lnTo>
                    <a:pt x="57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2"/>
            <p:cNvSpPr/>
            <p:nvPr/>
          </p:nvSpPr>
          <p:spPr>
            <a:xfrm>
              <a:off x="3496935" y="4813307"/>
              <a:ext cx="77130" cy="86069"/>
            </a:xfrm>
            <a:custGeom>
              <a:rect b="b" l="l" r="r" t="t"/>
              <a:pathLst>
                <a:path extrusionOk="0" h="1762" w="1579">
                  <a:moveTo>
                    <a:pt x="1144" y="1"/>
                  </a:moveTo>
                  <a:lnTo>
                    <a:pt x="824" y="24"/>
                  </a:lnTo>
                  <a:lnTo>
                    <a:pt x="390" y="321"/>
                  </a:lnTo>
                  <a:lnTo>
                    <a:pt x="1" y="961"/>
                  </a:lnTo>
                  <a:lnTo>
                    <a:pt x="1" y="1441"/>
                  </a:lnTo>
                  <a:lnTo>
                    <a:pt x="161" y="1670"/>
                  </a:lnTo>
                  <a:lnTo>
                    <a:pt x="321" y="1738"/>
                  </a:lnTo>
                  <a:lnTo>
                    <a:pt x="481" y="1761"/>
                  </a:lnTo>
                  <a:lnTo>
                    <a:pt x="801" y="1716"/>
                  </a:lnTo>
                  <a:lnTo>
                    <a:pt x="1235" y="1441"/>
                  </a:lnTo>
                  <a:lnTo>
                    <a:pt x="1578" y="824"/>
                  </a:lnTo>
                  <a:lnTo>
                    <a:pt x="1578" y="367"/>
                  </a:lnTo>
                  <a:lnTo>
                    <a:pt x="1441" y="138"/>
                  </a:lnTo>
                  <a:lnTo>
                    <a:pt x="1304" y="47"/>
                  </a:lnTo>
                  <a:lnTo>
                    <a:pt x="114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2"/>
            <p:cNvSpPr/>
            <p:nvPr/>
          </p:nvSpPr>
          <p:spPr>
            <a:xfrm>
              <a:off x="3398699" y="4830063"/>
              <a:ext cx="60327" cy="78254"/>
            </a:xfrm>
            <a:custGeom>
              <a:rect b="b" l="l" r="r" t="t"/>
              <a:pathLst>
                <a:path extrusionOk="0" h="1602" w="1235">
                  <a:moveTo>
                    <a:pt x="800" y="1"/>
                  </a:moveTo>
                  <a:lnTo>
                    <a:pt x="572" y="47"/>
                  </a:lnTo>
                  <a:lnTo>
                    <a:pt x="252" y="344"/>
                  </a:lnTo>
                  <a:lnTo>
                    <a:pt x="0" y="961"/>
                  </a:lnTo>
                  <a:lnTo>
                    <a:pt x="46" y="1373"/>
                  </a:lnTo>
                  <a:lnTo>
                    <a:pt x="229" y="1555"/>
                  </a:lnTo>
                  <a:lnTo>
                    <a:pt x="366" y="1601"/>
                  </a:lnTo>
                  <a:lnTo>
                    <a:pt x="526" y="1601"/>
                  </a:lnTo>
                  <a:lnTo>
                    <a:pt x="755" y="1533"/>
                  </a:lnTo>
                  <a:lnTo>
                    <a:pt x="1052" y="1258"/>
                  </a:lnTo>
                  <a:lnTo>
                    <a:pt x="1235" y="687"/>
                  </a:lnTo>
                  <a:lnTo>
                    <a:pt x="1166" y="298"/>
                  </a:lnTo>
                  <a:lnTo>
                    <a:pt x="1029" y="92"/>
                  </a:lnTo>
                  <a:lnTo>
                    <a:pt x="915" y="47"/>
                  </a:lnTo>
                  <a:lnTo>
                    <a:pt x="80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1" name="Google Shape;361;p32"/>
          <p:cNvSpPr/>
          <p:nvPr/>
        </p:nvSpPr>
        <p:spPr>
          <a:xfrm>
            <a:off x="340279" y="1414449"/>
            <a:ext cx="1019606" cy="530974"/>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2"/>
          <p:cNvSpPr/>
          <p:nvPr/>
        </p:nvSpPr>
        <p:spPr>
          <a:xfrm flipH="1">
            <a:off x="7846371" y="1002125"/>
            <a:ext cx="1019606" cy="530974"/>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2"/>
          <p:cNvSpPr/>
          <p:nvPr/>
        </p:nvSpPr>
        <p:spPr>
          <a:xfrm rot="781981">
            <a:off x="-1129868" y="4426513"/>
            <a:ext cx="3699720" cy="2145288"/>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2"/>
          <p:cNvSpPr/>
          <p:nvPr/>
        </p:nvSpPr>
        <p:spPr>
          <a:xfrm>
            <a:off x="349299" y="4517300"/>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2"/>
          <p:cNvSpPr/>
          <p:nvPr/>
        </p:nvSpPr>
        <p:spPr>
          <a:xfrm>
            <a:off x="1248300" y="4674346"/>
            <a:ext cx="484826" cy="417603"/>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4_1_1">
    <p:bg>
      <p:bgPr>
        <a:solidFill>
          <a:schemeClr val="dk2"/>
        </a:solidFill>
      </p:bgPr>
    </p:bg>
    <p:spTree>
      <p:nvGrpSpPr>
        <p:cNvPr id="366" name="Shape 366"/>
        <p:cNvGrpSpPr/>
        <p:nvPr/>
      </p:nvGrpSpPr>
      <p:grpSpPr>
        <a:xfrm>
          <a:off x="0" y="0"/>
          <a:ext cx="0" cy="0"/>
          <a:chOff x="0" y="0"/>
          <a:chExt cx="0" cy="0"/>
        </a:xfrm>
      </p:grpSpPr>
      <p:sp>
        <p:nvSpPr>
          <p:cNvPr id="367" name="Google Shape;367;p33"/>
          <p:cNvSpPr/>
          <p:nvPr/>
        </p:nvSpPr>
        <p:spPr>
          <a:xfrm rot="183667">
            <a:off x="779206" y="4516696"/>
            <a:ext cx="6114028" cy="2826175"/>
          </a:xfrm>
          <a:custGeom>
            <a:rect b="b" l="l" r="r" t="t"/>
            <a:pathLst>
              <a:path extrusionOk="0" h="82682" w="80766">
                <a:moveTo>
                  <a:pt x="48496" y="1"/>
                </a:moveTo>
                <a:lnTo>
                  <a:pt x="46367" y="115"/>
                </a:lnTo>
                <a:lnTo>
                  <a:pt x="44239" y="345"/>
                </a:lnTo>
                <a:lnTo>
                  <a:pt x="42078" y="688"/>
                </a:lnTo>
                <a:lnTo>
                  <a:pt x="39933" y="1131"/>
                </a:lnTo>
                <a:lnTo>
                  <a:pt x="37772" y="1671"/>
                </a:lnTo>
                <a:lnTo>
                  <a:pt x="35611" y="2326"/>
                </a:lnTo>
                <a:lnTo>
                  <a:pt x="33466" y="3062"/>
                </a:lnTo>
                <a:lnTo>
                  <a:pt x="31321" y="3897"/>
                </a:lnTo>
                <a:lnTo>
                  <a:pt x="29209" y="4814"/>
                </a:lnTo>
                <a:lnTo>
                  <a:pt x="27130" y="5829"/>
                </a:lnTo>
                <a:lnTo>
                  <a:pt x="25083" y="6926"/>
                </a:lnTo>
                <a:lnTo>
                  <a:pt x="23069" y="8105"/>
                </a:lnTo>
                <a:lnTo>
                  <a:pt x="21088" y="9349"/>
                </a:lnTo>
                <a:lnTo>
                  <a:pt x="19173" y="10676"/>
                </a:lnTo>
                <a:lnTo>
                  <a:pt x="17323" y="12067"/>
                </a:lnTo>
                <a:lnTo>
                  <a:pt x="15522" y="13524"/>
                </a:lnTo>
                <a:lnTo>
                  <a:pt x="13786" y="15047"/>
                </a:lnTo>
                <a:lnTo>
                  <a:pt x="12133" y="16635"/>
                </a:lnTo>
                <a:lnTo>
                  <a:pt x="10545" y="18272"/>
                </a:lnTo>
                <a:lnTo>
                  <a:pt x="9055" y="19975"/>
                </a:lnTo>
                <a:lnTo>
                  <a:pt x="7663" y="21727"/>
                </a:lnTo>
                <a:lnTo>
                  <a:pt x="6370" y="23512"/>
                </a:lnTo>
                <a:lnTo>
                  <a:pt x="5158" y="25345"/>
                </a:lnTo>
                <a:lnTo>
                  <a:pt x="4078" y="27228"/>
                </a:lnTo>
                <a:lnTo>
                  <a:pt x="3112" y="29144"/>
                </a:lnTo>
                <a:lnTo>
                  <a:pt x="2260" y="31108"/>
                </a:lnTo>
                <a:lnTo>
                  <a:pt x="1523" y="33089"/>
                </a:lnTo>
                <a:lnTo>
                  <a:pt x="934" y="35087"/>
                </a:lnTo>
                <a:lnTo>
                  <a:pt x="492" y="37133"/>
                </a:lnTo>
                <a:lnTo>
                  <a:pt x="181" y="39180"/>
                </a:lnTo>
                <a:lnTo>
                  <a:pt x="17" y="41259"/>
                </a:lnTo>
                <a:lnTo>
                  <a:pt x="1" y="42307"/>
                </a:lnTo>
                <a:lnTo>
                  <a:pt x="17" y="43355"/>
                </a:lnTo>
                <a:lnTo>
                  <a:pt x="165" y="45418"/>
                </a:lnTo>
                <a:lnTo>
                  <a:pt x="427" y="47448"/>
                </a:lnTo>
                <a:lnTo>
                  <a:pt x="836" y="49462"/>
                </a:lnTo>
                <a:lnTo>
                  <a:pt x="1376" y="51426"/>
                </a:lnTo>
                <a:lnTo>
                  <a:pt x="2015" y="53358"/>
                </a:lnTo>
                <a:lnTo>
                  <a:pt x="2784" y="55258"/>
                </a:lnTo>
                <a:lnTo>
                  <a:pt x="3668" y="57108"/>
                </a:lnTo>
                <a:lnTo>
                  <a:pt x="4651" y="58925"/>
                </a:lnTo>
                <a:lnTo>
                  <a:pt x="5731" y="60693"/>
                </a:lnTo>
                <a:lnTo>
                  <a:pt x="6910" y="62412"/>
                </a:lnTo>
                <a:lnTo>
                  <a:pt x="8187" y="64066"/>
                </a:lnTo>
                <a:lnTo>
                  <a:pt x="9546" y="65687"/>
                </a:lnTo>
                <a:lnTo>
                  <a:pt x="10987" y="67242"/>
                </a:lnTo>
                <a:lnTo>
                  <a:pt x="12509" y="68732"/>
                </a:lnTo>
                <a:lnTo>
                  <a:pt x="14097" y="70173"/>
                </a:lnTo>
                <a:lnTo>
                  <a:pt x="15767" y="71532"/>
                </a:lnTo>
                <a:lnTo>
                  <a:pt x="17486" y="72842"/>
                </a:lnTo>
                <a:lnTo>
                  <a:pt x="19271" y="74069"/>
                </a:lnTo>
                <a:lnTo>
                  <a:pt x="21105" y="75232"/>
                </a:lnTo>
                <a:lnTo>
                  <a:pt x="22988" y="76329"/>
                </a:lnTo>
                <a:lnTo>
                  <a:pt x="24919" y="77344"/>
                </a:lnTo>
                <a:lnTo>
                  <a:pt x="26884" y="78277"/>
                </a:lnTo>
                <a:lnTo>
                  <a:pt x="28882" y="79129"/>
                </a:lnTo>
                <a:lnTo>
                  <a:pt x="30912" y="79882"/>
                </a:lnTo>
                <a:lnTo>
                  <a:pt x="32958" y="80569"/>
                </a:lnTo>
                <a:lnTo>
                  <a:pt x="35038" y="81159"/>
                </a:lnTo>
                <a:lnTo>
                  <a:pt x="37117" y="81650"/>
                </a:lnTo>
                <a:lnTo>
                  <a:pt x="39229" y="82059"/>
                </a:lnTo>
                <a:lnTo>
                  <a:pt x="41325" y="82370"/>
                </a:lnTo>
                <a:lnTo>
                  <a:pt x="43437" y="82567"/>
                </a:lnTo>
                <a:lnTo>
                  <a:pt x="45532" y="82681"/>
                </a:lnTo>
                <a:lnTo>
                  <a:pt x="47612" y="82681"/>
                </a:lnTo>
                <a:lnTo>
                  <a:pt x="49642" y="82567"/>
                </a:lnTo>
                <a:lnTo>
                  <a:pt x="51606" y="82370"/>
                </a:lnTo>
                <a:lnTo>
                  <a:pt x="53522" y="82059"/>
                </a:lnTo>
                <a:lnTo>
                  <a:pt x="55372" y="81650"/>
                </a:lnTo>
                <a:lnTo>
                  <a:pt x="57140" y="81159"/>
                </a:lnTo>
                <a:lnTo>
                  <a:pt x="58859" y="80569"/>
                </a:lnTo>
                <a:lnTo>
                  <a:pt x="60529" y="79882"/>
                </a:lnTo>
                <a:lnTo>
                  <a:pt x="62117" y="79129"/>
                </a:lnTo>
                <a:lnTo>
                  <a:pt x="63640" y="78277"/>
                </a:lnTo>
                <a:lnTo>
                  <a:pt x="65114" y="77344"/>
                </a:lnTo>
                <a:lnTo>
                  <a:pt x="66522" y="76329"/>
                </a:lnTo>
                <a:lnTo>
                  <a:pt x="67864" y="75232"/>
                </a:lnTo>
                <a:lnTo>
                  <a:pt x="69125" y="74069"/>
                </a:lnTo>
                <a:lnTo>
                  <a:pt x="70336" y="72842"/>
                </a:lnTo>
                <a:lnTo>
                  <a:pt x="71482" y="71532"/>
                </a:lnTo>
                <a:lnTo>
                  <a:pt x="72563" y="70173"/>
                </a:lnTo>
                <a:lnTo>
                  <a:pt x="73578" y="68732"/>
                </a:lnTo>
                <a:lnTo>
                  <a:pt x="74528" y="67242"/>
                </a:lnTo>
                <a:lnTo>
                  <a:pt x="75412" y="65687"/>
                </a:lnTo>
                <a:lnTo>
                  <a:pt x="76230" y="64066"/>
                </a:lnTo>
                <a:lnTo>
                  <a:pt x="76983" y="62412"/>
                </a:lnTo>
                <a:lnTo>
                  <a:pt x="77655" y="60693"/>
                </a:lnTo>
                <a:lnTo>
                  <a:pt x="78277" y="58925"/>
                </a:lnTo>
                <a:lnTo>
                  <a:pt x="79079" y="56191"/>
                </a:lnTo>
                <a:lnTo>
                  <a:pt x="79914" y="52409"/>
                </a:lnTo>
                <a:lnTo>
                  <a:pt x="80454" y="48463"/>
                </a:lnTo>
                <a:lnTo>
                  <a:pt x="80733" y="44386"/>
                </a:lnTo>
                <a:lnTo>
                  <a:pt x="80765" y="42307"/>
                </a:lnTo>
                <a:lnTo>
                  <a:pt x="80749" y="40228"/>
                </a:lnTo>
                <a:lnTo>
                  <a:pt x="80536" y="36102"/>
                </a:lnTo>
                <a:lnTo>
                  <a:pt x="80094" y="32091"/>
                </a:lnTo>
                <a:lnTo>
                  <a:pt x="79439" y="28178"/>
                </a:lnTo>
                <a:lnTo>
                  <a:pt x="78555" y="24428"/>
                </a:lnTo>
                <a:lnTo>
                  <a:pt x="77426" y="20826"/>
                </a:lnTo>
                <a:lnTo>
                  <a:pt x="76410" y="18272"/>
                </a:lnTo>
                <a:lnTo>
                  <a:pt x="75657" y="16635"/>
                </a:lnTo>
                <a:lnTo>
                  <a:pt x="74855" y="15047"/>
                </a:lnTo>
                <a:lnTo>
                  <a:pt x="73971" y="13524"/>
                </a:lnTo>
                <a:lnTo>
                  <a:pt x="73038" y="12067"/>
                </a:lnTo>
                <a:lnTo>
                  <a:pt x="72023" y="10676"/>
                </a:lnTo>
                <a:lnTo>
                  <a:pt x="70958" y="9349"/>
                </a:lnTo>
                <a:lnTo>
                  <a:pt x="69812" y="8105"/>
                </a:lnTo>
                <a:lnTo>
                  <a:pt x="68601" y="6926"/>
                </a:lnTo>
                <a:lnTo>
                  <a:pt x="67324" y="5829"/>
                </a:lnTo>
                <a:lnTo>
                  <a:pt x="65981" y="4814"/>
                </a:lnTo>
                <a:lnTo>
                  <a:pt x="64557" y="3897"/>
                </a:lnTo>
                <a:lnTo>
                  <a:pt x="63067" y="3062"/>
                </a:lnTo>
                <a:lnTo>
                  <a:pt x="61512" y="2326"/>
                </a:lnTo>
                <a:lnTo>
                  <a:pt x="59874" y="1671"/>
                </a:lnTo>
                <a:lnTo>
                  <a:pt x="58172" y="1131"/>
                </a:lnTo>
                <a:lnTo>
                  <a:pt x="56387" y="688"/>
                </a:lnTo>
                <a:lnTo>
                  <a:pt x="54521" y="345"/>
                </a:lnTo>
                <a:lnTo>
                  <a:pt x="52589" y="115"/>
                </a:lnTo>
                <a:lnTo>
                  <a:pt x="505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33"/>
          <p:cNvSpPr/>
          <p:nvPr/>
        </p:nvSpPr>
        <p:spPr>
          <a:xfrm rot="-156">
            <a:off x="5978923" y="4857195"/>
            <a:ext cx="6277804" cy="2145198"/>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9" name="Google Shape;369;p33"/>
          <p:cNvGrpSpPr/>
          <p:nvPr/>
        </p:nvGrpSpPr>
        <p:grpSpPr>
          <a:xfrm>
            <a:off x="511737" y="2012844"/>
            <a:ext cx="2894145" cy="3332943"/>
            <a:chOff x="3444173" y="3579511"/>
            <a:chExt cx="1800065" cy="2072984"/>
          </a:xfrm>
        </p:grpSpPr>
        <p:sp>
          <p:nvSpPr>
            <p:cNvPr id="370" name="Google Shape;370;p33"/>
            <p:cNvSpPr/>
            <p:nvPr/>
          </p:nvSpPr>
          <p:spPr>
            <a:xfrm>
              <a:off x="4273820" y="4476600"/>
              <a:ext cx="13921" cy="1175895"/>
            </a:xfrm>
            <a:custGeom>
              <a:rect b="b" l="l" r="r" t="t"/>
              <a:pathLst>
                <a:path extrusionOk="0" fill="none" h="42524" w="4711">
                  <a:moveTo>
                    <a:pt x="3498" y="1"/>
                  </a:moveTo>
                  <a:lnTo>
                    <a:pt x="3224" y="824"/>
                  </a:lnTo>
                  <a:lnTo>
                    <a:pt x="1784" y="6585"/>
                  </a:lnTo>
                  <a:lnTo>
                    <a:pt x="1029" y="10631"/>
                  </a:lnTo>
                  <a:lnTo>
                    <a:pt x="595" y="13672"/>
                  </a:lnTo>
                  <a:lnTo>
                    <a:pt x="252" y="16896"/>
                  </a:lnTo>
                  <a:lnTo>
                    <a:pt x="23" y="20302"/>
                  </a:lnTo>
                  <a:lnTo>
                    <a:pt x="1" y="23800"/>
                  </a:lnTo>
                  <a:lnTo>
                    <a:pt x="161" y="27366"/>
                  </a:lnTo>
                  <a:lnTo>
                    <a:pt x="595" y="30910"/>
                  </a:lnTo>
                  <a:lnTo>
                    <a:pt x="1327" y="34408"/>
                  </a:lnTo>
                  <a:lnTo>
                    <a:pt x="2401" y="37791"/>
                  </a:lnTo>
                  <a:lnTo>
                    <a:pt x="3453" y="40215"/>
                  </a:lnTo>
                  <a:lnTo>
                    <a:pt x="4253" y="41769"/>
                  </a:lnTo>
                  <a:lnTo>
                    <a:pt x="4710" y="42524"/>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3"/>
            <p:cNvSpPr/>
            <p:nvPr/>
          </p:nvSpPr>
          <p:spPr>
            <a:xfrm rot="8256167">
              <a:off x="3662058" y="3885767"/>
              <a:ext cx="1364296" cy="1175424"/>
            </a:xfrm>
            <a:custGeom>
              <a:rect b="b" l="l" r="r" t="t"/>
              <a:pathLst>
                <a:path extrusionOk="0" h="28167" w="32693">
                  <a:moveTo>
                    <a:pt x="9968" y="1"/>
                  </a:moveTo>
                  <a:lnTo>
                    <a:pt x="9168" y="23"/>
                  </a:lnTo>
                  <a:lnTo>
                    <a:pt x="8322" y="343"/>
                  </a:lnTo>
                  <a:lnTo>
                    <a:pt x="7430" y="961"/>
                  </a:lnTo>
                  <a:lnTo>
                    <a:pt x="6973" y="1395"/>
                  </a:lnTo>
                  <a:lnTo>
                    <a:pt x="6561" y="1875"/>
                  </a:lnTo>
                  <a:lnTo>
                    <a:pt x="5967" y="2835"/>
                  </a:lnTo>
                  <a:lnTo>
                    <a:pt x="5647" y="3796"/>
                  </a:lnTo>
                  <a:lnTo>
                    <a:pt x="5601" y="4756"/>
                  </a:lnTo>
                  <a:lnTo>
                    <a:pt x="5761" y="5693"/>
                  </a:lnTo>
                  <a:lnTo>
                    <a:pt x="6081" y="6585"/>
                  </a:lnTo>
                  <a:lnTo>
                    <a:pt x="6836" y="7888"/>
                  </a:lnTo>
                  <a:lnTo>
                    <a:pt x="8162" y="9420"/>
                  </a:lnTo>
                  <a:lnTo>
                    <a:pt x="9556" y="10700"/>
                  </a:lnTo>
                  <a:lnTo>
                    <a:pt x="11317" y="11980"/>
                  </a:lnTo>
                  <a:lnTo>
                    <a:pt x="11614" y="12140"/>
                  </a:lnTo>
                  <a:lnTo>
                    <a:pt x="11088" y="11934"/>
                  </a:lnTo>
                  <a:lnTo>
                    <a:pt x="9991" y="11637"/>
                  </a:lnTo>
                  <a:lnTo>
                    <a:pt x="8893" y="11431"/>
                  </a:lnTo>
                  <a:lnTo>
                    <a:pt x="7796" y="11363"/>
                  </a:lnTo>
                  <a:lnTo>
                    <a:pt x="6196" y="11431"/>
                  </a:lnTo>
                  <a:lnTo>
                    <a:pt x="4161" y="11889"/>
                  </a:lnTo>
                  <a:lnTo>
                    <a:pt x="2835" y="12460"/>
                  </a:lnTo>
                  <a:lnTo>
                    <a:pt x="2058" y="12940"/>
                  </a:lnTo>
                  <a:lnTo>
                    <a:pt x="1372" y="13489"/>
                  </a:lnTo>
                  <a:lnTo>
                    <a:pt x="823" y="14106"/>
                  </a:lnTo>
                  <a:lnTo>
                    <a:pt x="389" y="14769"/>
                  </a:lnTo>
                  <a:lnTo>
                    <a:pt x="114" y="15501"/>
                  </a:lnTo>
                  <a:lnTo>
                    <a:pt x="0" y="16278"/>
                  </a:lnTo>
                  <a:lnTo>
                    <a:pt x="69" y="17101"/>
                  </a:lnTo>
                  <a:lnTo>
                    <a:pt x="183" y="17513"/>
                  </a:lnTo>
                  <a:lnTo>
                    <a:pt x="343" y="17924"/>
                  </a:lnTo>
                  <a:lnTo>
                    <a:pt x="777" y="18610"/>
                  </a:lnTo>
                  <a:lnTo>
                    <a:pt x="1372" y="19113"/>
                  </a:lnTo>
                  <a:lnTo>
                    <a:pt x="2081" y="19456"/>
                  </a:lnTo>
                  <a:lnTo>
                    <a:pt x="2904" y="19685"/>
                  </a:lnTo>
                  <a:lnTo>
                    <a:pt x="3795" y="19799"/>
                  </a:lnTo>
                  <a:lnTo>
                    <a:pt x="5213" y="19822"/>
                  </a:lnTo>
                  <a:lnTo>
                    <a:pt x="7110" y="19570"/>
                  </a:lnTo>
                  <a:lnTo>
                    <a:pt x="8870" y="19182"/>
                  </a:lnTo>
                  <a:lnTo>
                    <a:pt x="10791" y="18610"/>
                  </a:lnTo>
                  <a:lnTo>
                    <a:pt x="11088" y="18496"/>
                  </a:lnTo>
                  <a:lnTo>
                    <a:pt x="11088" y="18496"/>
                  </a:lnTo>
                  <a:lnTo>
                    <a:pt x="10745" y="18724"/>
                  </a:lnTo>
                  <a:lnTo>
                    <a:pt x="9808" y="19570"/>
                  </a:lnTo>
                  <a:lnTo>
                    <a:pt x="8733" y="20759"/>
                  </a:lnTo>
                  <a:lnTo>
                    <a:pt x="7727" y="22131"/>
                  </a:lnTo>
                  <a:lnTo>
                    <a:pt x="7156" y="23205"/>
                  </a:lnTo>
                  <a:lnTo>
                    <a:pt x="6904" y="23937"/>
                  </a:lnTo>
                  <a:lnTo>
                    <a:pt x="6790" y="24623"/>
                  </a:lnTo>
                  <a:lnTo>
                    <a:pt x="6859" y="25263"/>
                  </a:lnTo>
                  <a:lnTo>
                    <a:pt x="7110" y="25857"/>
                  </a:lnTo>
                  <a:lnTo>
                    <a:pt x="7567" y="26360"/>
                  </a:lnTo>
                  <a:lnTo>
                    <a:pt x="8276" y="26795"/>
                  </a:lnTo>
                  <a:lnTo>
                    <a:pt x="9282" y="27115"/>
                  </a:lnTo>
                  <a:lnTo>
                    <a:pt x="9899" y="27229"/>
                  </a:lnTo>
                  <a:lnTo>
                    <a:pt x="10517" y="27297"/>
                  </a:lnTo>
                  <a:lnTo>
                    <a:pt x="11660" y="27320"/>
                  </a:lnTo>
                  <a:lnTo>
                    <a:pt x="12643" y="27160"/>
                  </a:lnTo>
                  <a:lnTo>
                    <a:pt x="13511" y="26863"/>
                  </a:lnTo>
                  <a:lnTo>
                    <a:pt x="14266" y="26452"/>
                  </a:lnTo>
                  <a:lnTo>
                    <a:pt x="14883" y="25949"/>
                  </a:lnTo>
                  <a:lnTo>
                    <a:pt x="15638" y="25080"/>
                  </a:lnTo>
                  <a:lnTo>
                    <a:pt x="16323" y="23800"/>
                  </a:lnTo>
                  <a:lnTo>
                    <a:pt x="16735" y="22542"/>
                  </a:lnTo>
                  <a:lnTo>
                    <a:pt x="16964" y="21102"/>
                  </a:lnTo>
                  <a:lnTo>
                    <a:pt x="16986" y="20873"/>
                  </a:lnTo>
                  <a:lnTo>
                    <a:pt x="17009" y="21308"/>
                  </a:lnTo>
                  <a:lnTo>
                    <a:pt x="17238" y="22519"/>
                  </a:lnTo>
                  <a:lnTo>
                    <a:pt x="17672" y="23937"/>
                  </a:lnTo>
                  <a:lnTo>
                    <a:pt x="18335" y="25400"/>
                  </a:lnTo>
                  <a:lnTo>
                    <a:pt x="19250" y="26726"/>
                  </a:lnTo>
                  <a:lnTo>
                    <a:pt x="20073" y="27503"/>
                  </a:lnTo>
                  <a:lnTo>
                    <a:pt x="20713" y="27869"/>
                  </a:lnTo>
                  <a:lnTo>
                    <a:pt x="21399" y="28098"/>
                  </a:lnTo>
                  <a:lnTo>
                    <a:pt x="22176" y="28166"/>
                  </a:lnTo>
                  <a:lnTo>
                    <a:pt x="22999" y="28052"/>
                  </a:lnTo>
                  <a:lnTo>
                    <a:pt x="23891" y="27709"/>
                  </a:lnTo>
                  <a:lnTo>
                    <a:pt x="24371" y="27435"/>
                  </a:lnTo>
                  <a:lnTo>
                    <a:pt x="24828" y="27160"/>
                  </a:lnTo>
                  <a:lnTo>
                    <a:pt x="25514" y="26497"/>
                  </a:lnTo>
                  <a:lnTo>
                    <a:pt x="25971" y="25766"/>
                  </a:lnTo>
                  <a:lnTo>
                    <a:pt x="26200" y="24988"/>
                  </a:lnTo>
                  <a:lnTo>
                    <a:pt x="26245" y="24165"/>
                  </a:lnTo>
                  <a:lnTo>
                    <a:pt x="26131" y="23342"/>
                  </a:lnTo>
                  <a:lnTo>
                    <a:pt x="25742" y="22062"/>
                  </a:lnTo>
                  <a:lnTo>
                    <a:pt x="24897" y="20462"/>
                  </a:lnTo>
                  <a:lnTo>
                    <a:pt x="23914" y="19067"/>
                  </a:lnTo>
                  <a:lnTo>
                    <a:pt x="22656" y="17581"/>
                  </a:lnTo>
                  <a:lnTo>
                    <a:pt x="22428" y="17375"/>
                  </a:lnTo>
                  <a:lnTo>
                    <a:pt x="22428" y="17375"/>
                  </a:lnTo>
                  <a:lnTo>
                    <a:pt x="22816" y="17558"/>
                  </a:lnTo>
                  <a:lnTo>
                    <a:pt x="24142" y="17787"/>
                  </a:lnTo>
                  <a:lnTo>
                    <a:pt x="25925" y="17810"/>
                  </a:lnTo>
                  <a:lnTo>
                    <a:pt x="27892" y="17558"/>
                  </a:lnTo>
                  <a:lnTo>
                    <a:pt x="29355" y="17147"/>
                  </a:lnTo>
                  <a:lnTo>
                    <a:pt x="30246" y="16758"/>
                  </a:lnTo>
                  <a:lnTo>
                    <a:pt x="31046" y="16278"/>
                  </a:lnTo>
                  <a:lnTo>
                    <a:pt x="31732" y="15684"/>
                  </a:lnTo>
                  <a:lnTo>
                    <a:pt x="32258" y="14975"/>
                  </a:lnTo>
                  <a:lnTo>
                    <a:pt x="32578" y="14152"/>
                  </a:lnTo>
                  <a:lnTo>
                    <a:pt x="32692" y="13192"/>
                  </a:lnTo>
                  <a:lnTo>
                    <a:pt x="32532" y="12094"/>
                  </a:lnTo>
                  <a:lnTo>
                    <a:pt x="32350" y="11477"/>
                  </a:lnTo>
                  <a:lnTo>
                    <a:pt x="32121" y="10883"/>
                  </a:lnTo>
                  <a:lnTo>
                    <a:pt x="31549" y="9923"/>
                  </a:lnTo>
                  <a:lnTo>
                    <a:pt x="30864" y="9214"/>
                  </a:lnTo>
                  <a:lnTo>
                    <a:pt x="30086" y="8734"/>
                  </a:lnTo>
                  <a:lnTo>
                    <a:pt x="29240" y="8437"/>
                  </a:lnTo>
                  <a:lnTo>
                    <a:pt x="28326" y="8345"/>
                  </a:lnTo>
                  <a:lnTo>
                    <a:pt x="26931" y="8437"/>
                  </a:lnTo>
                  <a:lnTo>
                    <a:pt x="25080" y="8917"/>
                  </a:lnTo>
                  <a:lnTo>
                    <a:pt x="23456" y="9625"/>
                  </a:lnTo>
                  <a:lnTo>
                    <a:pt x="21650" y="10608"/>
                  </a:lnTo>
                  <a:lnTo>
                    <a:pt x="21376" y="10814"/>
                  </a:lnTo>
                  <a:lnTo>
                    <a:pt x="21376" y="10814"/>
                  </a:lnTo>
                  <a:lnTo>
                    <a:pt x="21650" y="10517"/>
                  </a:lnTo>
                  <a:lnTo>
                    <a:pt x="23182" y="8734"/>
                  </a:lnTo>
                  <a:lnTo>
                    <a:pt x="24348" y="7111"/>
                  </a:lnTo>
                  <a:lnTo>
                    <a:pt x="25354" y="5350"/>
                  </a:lnTo>
                  <a:lnTo>
                    <a:pt x="25811" y="4047"/>
                  </a:lnTo>
                  <a:lnTo>
                    <a:pt x="25903" y="3247"/>
                  </a:lnTo>
                  <a:lnTo>
                    <a:pt x="25811" y="2515"/>
                  </a:lnTo>
                  <a:lnTo>
                    <a:pt x="25491" y="1875"/>
                  </a:lnTo>
                  <a:lnTo>
                    <a:pt x="24897" y="1349"/>
                  </a:lnTo>
                  <a:lnTo>
                    <a:pt x="23982" y="984"/>
                  </a:lnTo>
                  <a:lnTo>
                    <a:pt x="23388" y="869"/>
                  </a:lnTo>
                  <a:lnTo>
                    <a:pt x="22793" y="801"/>
                  </a:lnTo>
                  <a:lnTo>
                    <a:pt x="21673" y="824"/>
                  </a:lnTo>
                  <a:lnTo>
                    <a:pt x="20667" y="1029"/>
                  </a:lnTo>
                  <a:lnTo>
                    <a:pt x="19776" y="1395"/>
                  </a:lnTo>
                  <a:lnTo>
                    <a:pt x="18998" y="1898"/>
                  </a:lnTo>
                  <a:lnTo>
                    <a:pt x="18312" y="2492"/>
                  </a:lnTo>
                  <a:lnTo>
                    <a:pt x="17444" y="3544"/>
                  </a:lnTo>
                  <a:lnTo>
                    <a:pt x="16598" y="5053"/>
                  </a:lnTo>
                  <a:lnTo>
                    <a:pt x="16026" y="6516"/>
                  </a:lnTo>
                  <a:lnTo>
                    <a:pt x="15592" y="8231"/>
                  </a:lnTo>
                  <a:lnTo>
                    <a:pt x="15569" y="8482"/>
                  </a:lnTo>
                  <a:lnTo>
                    <a:pt x="15523" y="8025"/>
                  </a:lnTo>
                  <a:lnTo>
                    <a:pt x="15180" y="6630"/>
                  </a:lnTo>
                  <a:lnTo>
                    <a:pt x="14517" y="4893"/>
                  </a:lnTo>
                  <a:lnTo>
                    <a:pt x="13626" y="3087"/>
                  </a:lnTo>
                  <a:lnTo>
                    <a:pt x="12780" y="1875"/>
                  </a:lnTo>
                  <a:lnTo>
                    <a:pt x="12140" y="1167"/>
                  </a:lnTo>
                  <a:lnTo>
                    <a:pt x="11454" y="595"/>
                  </a:lnTo>
                  <a:lnTo>
                    <a:pt x="10745" y="183"/>
                  </a:lnTo>
                  <a:lnTo>
                    <a:pt x="9968" y="1"/>
                  </a:lnTo>
                  <a:close/>
                </a:path>
              </a:pathLst>
            </a:custGeom>
            <a:solidFill>
              <a:srgbClr val="F2B1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3"/>
            <p:cNvSpPr/>
            <p:nvPr/>
          </p:nvSpPr>
          <p:spPr>
            <a:xfrm rot="8256167">
              <a:off x="4052727" y="4234650"/>
              <a:ext cx="538115" cy="439840"/>
            </a:xfrm>
            <a:custGeom>
              <a:rect b="b" l="l" r="r" t="t"/>
              <a:pathLst>
                <a:path extrusionOk="0" h="10540" w="12895">
                  <a:moveTo>
                    <a:pt x="4939" y="0"/>
                  </a:moveTo>
                  <a:lnTo>
                    <a:pt x="3773" y="160"/>
                  </a:lnTo>
                  <a:lnTo>
                    <a:pt x="2653" y="503"/>
                  </a:lnTo>
                  <a:lnTo>
                    <a:pt x="2150" y="777"/>
                  </a:lnTo>
                  <a:lnTo>
                    <a:pt x="1670" y="1075"/>
                  </a:lnTo>
                  <a:lnTo>
                    <a:pt x="892" y="1783"/>
                  </a:lnTo>
                  <a:lnTo>
                    <a:pt x="389" y="2629"/>
                  </a:lnTo>
                  <a:lnTo>
                    <a:pt x="92" y="3566"/>
                  </a:lnTo>
                  <a:lnTo>
                    <a:pt x="1" y="4572"/>
                  </a:lnTo>
                  <a:lnTo>
                    <a:pt x="115" y="5578"/>
                  </a:lnTo>
                  <a:lnTo>
                    <a:pt x="435" y="6584"/>
                  </a:lnTo>
                  <a:lnTo>
                    <a:pt x="892" y="7567"/>
                  </a:lnTo>
                  <a:lnTo>
                    <a:pt x="1532" y="8436"/>
                  </a:lnTo>
                  <a:lnTo>
                    <a:pt x="2333" y="9213"/>
                  </a:lnTo>
                  <a:lnTo>
                    <a:pt x="3247" y="9853"/>
                  </a:lnTo>
                  <a:lnTo>
                    <a:pt x="4276" y="10311"/>
                  </a:lnTo>
                  <a:lnTo>
                    <a:pt x="5442" y="10539"/>
                  </a:lnTo>
                  <a:lnTo>
                    <a:pt x="6676" y="10539"/>
                  </a:lnTo>
                  <a:lnTo>
                    <a:pt x="8002" y="10242"/>
                  </a:lnTo>
                  <a:lnTo>
                    <a:pt x="9397" y="9648"/>
                  </a:lnTo>
                  <a:lnTo>
                    <a:pt x="10128" y="9213"/>
                  </a:lnTo>
                  <a:lnTo>
                    <a:pt x="10814" y="8733"/>
                  </a:lnTo>
                  <a:lnTo>
                    <a:pt x="11866" y="7750"/>
                  </a:lnTo>
                  <a:lnTo>
                    <a:pt x="12529" y="6767"/>
                  </a:lnTo>
                  <a:lnTo>
                    <a:pt x="12872" y="5807"/>
                  </a:lnTo>
                  <a:lnTo>
                    <a:pt x="12895" y="4847"/>
                  </a:lnTo>
                  <a:lnTo>
                    <a:pt x="12643" y="3955"/>
                  </a:lnTo>
                  <a:lnTo>
                    <a:pt x="12163" y="3086"/>
                  </a:lnTo>
                  <a:lnTo>
                    <a:pt x="11477" y="2309"/>
                  </a:lnTo>
                  <a:lnTo>
                    <a:pt x="10609" y="1623"/>
                  </a:lnTo>
                  <a:lnTo>
                    <a:pt x="9626" y="1029"/>
                  </a:lnTo>
                  <a:lnTo>
                    <a:pt x="8505" y="572"/>
                  </a:lnTo>
                  <a:lnTo>
                    <a:pt x="7339" y="229"/>
                  </a:lnTo>
                  <a:lnTo>
                    <a:pt x="6151" y="23"/>
                  </a:lnTo>
                  <a:lnTo>
                    <a:pt x="493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3"/>
            <p:cNvSpPr/>
            <p:nvPr/>
          </p:nvSpPr>
          <p:spPr>
            <a:xfrm rot="8256167">
              <a:off x="4138212" y="4267291"/>
              <a:ext cx="395981" cy="348283"/>
            </a:xfrm>
            <a:custGeom>
              <a:rect b="b" l="l" r="r" t="t"/>
              <a:pathLst>
                <a:path extrusionOk="0" fill="none" h="8346" w="9489">
                  <a:moveTo>
                    <a:pt x="709" y="1692"/>
                  </a:moveTo>
                  <a:lnTo>
                    <a:pt x="1029" y="1327"/>
                  </a:lnTo>
                  <a:lnTo>
                    <a:pt x="1715" y="755"/>
                  </a:lnTo>
                  <a:lnTo>
                    <a:pt x="2470" y="343"/>
                  </a:lnTo>
                  <a:lnTo>
                    <a:pt x="3270" y="92"/>
                  </a:lnTo>
                  <a:lnTo>
                    <a:pt x="4093" y="1"/>
                  </a:lnTo>
                  <a:lnTo>
                    <a:pt x="4939" y="23"/>
                  </a:lnTo>
                  <a:lnTo>
                    <a:pt x="5739" y="183"/>
                  </a:lnTo>
                  <a:lnTo>
                    <a:pt x="6516" y="458"/>
                  </a:lnTo>
                  <a:lnTo>
                    <a:pt x="7248" y="846"/>
                  </a:lnTo>
                  <a:lnTo>
                    <a:pt x="7911" y="1327"/>
                  </a:lnTo>
                  <a:lnTo>
                    <a:pt x="8482" y="1875"/>
                  </a:lnTo>
                  <a:lnTo>
                    <a:pt x="8939" y="2515"/>
                  </a:lnTo>
                  <a:lnTo>
                    <a:pt x="9282" y="3201"/>
                  </a:lnTo>
                  <a:lnTo>
                    <a:pt x="9465" y="3933"/>
                  </a:lnTo>
                  <a:lnTo>
                    <a:pt x="9488" y="4710"/>
                  </a:lnTo>
                  <a:lnTo>
                    <a:pt x="9305" y="5533"/>
                  </a:lnTo>
                  <a:lnTo>
                    <a:pt x="9145" y="5945"/>
                  </a:lnTo>
                  <a:lnTo>
                    <a:pt x="8894" y="6448"/>
                  </a:lnTo>
                  <a:lnTo>
                    <a:pt x="8276" y="7271"/>
                  </a:lnTo>
                  <a:lnTo>
                    <a:pt x="7545" y="7842"/>
                  </a:lnTo>
                  <a:lnTo>
                    <a:pt x="6722" y="8185"/>
                  </a:lnTo>
                  <a:lnTo>
                    <a:pt x="5830" y="8345"/>
                  </a:lnTo>
                  <a:lnTo>
                    <a:pt x="4939" y="8299"/>
                  </a:lnTo>
                  <a:lnTo>
                    <a:pt x="4024" y="8094"/>
                  </a:lnTo>
                  <a:lnTo>
                    <a:pt x="3155" y="7728"/>
                  </a:lnTo>
                  <a:lnTo>
                    <a:pt x="2310" y="7248"/>
                  </a:lnTo>
                  <a:lnTo>
                    <a:pt x="1578" y="6676"/>
                  </a:lnTo>
                  <a:lnTo>
                    <a:pt x="938" y="5990"/>
                  </a:lnTo>
                  <a:lnTo>
                    <a:pt x="458" y="5259"/>
                  </a:lnTo>
                  <a:lnTo>
                    <a:pt x="138" y="4481"/>
                  </a:lnTo>
                  <a:lnTo>
                    <a:pt x="1" y="3681"/>
                  </a:lnTo>
                  <a:lnTo>
                    <a:pt x="92" y="2881"/>
                  </a:lnTo>
                  <a:lnTo>
                    <a:pt x="412" y="2081"/>
                  </a:lnTo>
                  <a:lnTo>
                    <a:pt x="709" y="1692"/>
                  </a:lnTo>
                  <a:close/>
                </a:path>
              </a:pathLst>
            </a:custGeom>
            <a:noFill/>
            <a:ln cap="flat" cmpd="sng" w="18850">
              <a:solidFill>
                <a:srgbClr val="F2B1B7"/>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 name="Google Shape;374;p33"/>
          <p:cNvGrpSpPr/>
          <p:nvPr/>
        </p:nvGrpSpPr>
        <p:grpSpPr>
          <a:xfrm flipH="1" rot="-901381">
            <a:off x="-59161" y="3409168"/>
            <a:ext cx="1558311" cy="2652955"/>
            <a:chOff x="2599063" y="3749320"/>
            <a:chExt cx="1034115" cy="1762463"/>
          </a:xfrm>
        </p:grpSpPr>
        <p:sp>
          <p:nvSpPr>
            <p:cNvPr id="375" name="Google Shape;375;p33"/>
            <p:cNvSpPr/>
            <p:nvPr/>
          </p:nvSpPr>
          <p:spPr>
            <a:xfrm>
              <a:off x="3032871" y="4335889"/>
              <a:ext cx="130271" cy="1175895"/>
            </a:xfrm>
            <a:custGeom>
              <a:rect b="b" l="l" r="r" t="t"/>
              <a:pathLst>
                <a:path extrusionOk="0" fill="none" h="42524" w="4711">
                  <a:moveTo>
                    <a:pt x="3498" y="1"/>
                  </a:moveTo>
                  <a:lnTo>
                    <a:pt x="3224" y="824"/>
                  </a:lnTo>
                  <a:lnTo>
                    <a:pt x="1784" y="6585"/>
                  </a:lnTo>
                  <a:lnTo>
                    <a:pt x="1029" y="10631"/>
                  </a:lnTo>
                  <a:lnTo>
                    <a:pt x="595" y="13672"/>
                  </a:lnTo>
                  <a:lnTo>
                    <a:pt x="252" y="16896"/>
                  </a:lnTo>
                  <a:lnTo>
                    <a:pt x="23" y="20302"/>
                  </a:lnTo>
                  <a:lnTo>
                    <a:pt x="1" y="23800"/>
                  </a:lnTo>
                  <a:lnTo>
                    <a:pt x="161" y="27366"/>
                  </a:lnTo>
                  <a:lnTo>
                    <a:pt x="595" y="30910"/>
                  </a:lnTo>
                  <a:lnTo>
                    <a:pt x="1327" y="34408"/>
                  </a:lnTo>
                  <a:lnTo>
                    <a:pt x="2401" y="37791"/>
                  </a:lnTo>
                  <a:lnTo>
                    <a:pt x="3453" y="40215"/>
                  </a:lnTo>
                  <a:lnTo>
                    <a:pt x="4253" y="41769"/>
                  </a:lnTo>
                  <a:lnTo>
                    <a:pt x="4710" y="42524"/>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3"/>
            <p:cNvSpPr/>
            <p:nvPr/>
          </p:nvSpPr>
          <p:spPr>
            <a:xfrm rot="8256167">
              <a:off x="2753085" y="3897544"/>
              <a:ext cx="726070" cy="738463"/>
            </a:xfrm>
            <a:custGeom>
              <a:rect b="b" l="l" r="r" t="t"/>
              <a:pathLst>
                <a:path extrusionOk="0" h="17696" w="17399">
                  <a:moveTo>
                    <a:pt x="10768" y="1"/>
                  </a:moveTo>
                  <a:lnTo>
                    <a:pt x="10151" y="69"/>
                  </a:lnTo>
                  <a:lnTo>
                    <a:pt x="9625" y="252"/>
                  </a:lnTo>
                  <a:lnTo>
                    <a:pt x="9214" y="549"/>
                  </a:lnTo>
                  <a:lnTo>
                    <a:pt x="8733" y="1121"/>
                  </a:lnTo>
                  <a:lnTo>
                    <a:pt x="8345" y="2081"/>
                  </a:lnTo>
                  <a:lnTo>
                    <a:pt x="8162" y="3110"/>
                  </a:lnTo>
                  <a:lnTo>
                    <a:pt x="8139" y="4116"/>
                  </a:lnTo>
                  <a:lnTo>
                    <a:pt x="8231" y="5236"/>
                  </a:lnTo>
                  <a:lnTo>
                    <a:pt x="8276" y="5419"/>
                  </a:lnTo>
                  <a:lnTo>
                    <a:pt x="8185" y="5213"/>
                  </a:lnTo>
                  <a:lnTo>
                    <a:pt x="7385" y="3567"/>
                  </a:lnTo>
                  <a:lnTo>
                    <a:pt x="6424" y="2173"/>
                  </a:lnTo>
                  <a:lnTo>
                    <a:pt x="5693" y="1487"/>
                  </a:lnTo>
                  <a:lnTo>
                    <a:pt x="5098" y="1281"/>
                  </a:lnTo>
                  <a:lnTo>
                    <a:pt x="4710" y="1304"/>
                  </a:lnTo>
                  <a:lnTo>
                    <a:pt x="4298" y="1487"/>
                  </a:lnTo>
                  <a:lnTo>
                    <a:pt x="3910" y="1852"/>
                  </a:lnTo>
                  <a:lnTo>
                    <a:pt x="3727" y="2127"/>
                  </a:lnTo>
                  <a:lnTo>
                    <a:pt x="3544" y="2424"/>
                  </a:lnTo>
                  <a:lnTo>
                    <a:pt x="3292" y="2996"/>
                  </a:lnTo>
                  <a:lnTo>
                    <a:pt x="3132" y="3819"/>
                  </a:lnTo>
                  <a:lnTo>
                    <a:pt x="3270" y="4847"/>
                  </a:lnTo>
                  <a:lnTo>
                    <a:pt x="3704" y="5762"/>
                  </a:lnTo>
                  <a:lnTo>
                    <a:pt x="4596" y="6882"/>
                  </a:lnTo>
                  <a:lnTo>
                    <a:pt x="5647" y="7751"/>
                  </a:lnTo>
                  <a:lnTo>
                    <a:pt x="5761" y="7842"/>
                  </a:lnTo>
                  <a:lnTo>
                    <a:pt x="5761" y="7842"/>
                  </a:lnTo>
                  <a:lnTo>
                    <a:pt x="5213" y="7659"/>
                  </a:lnTo>
                  <a:lnTo>
                    <a:pt x="3727" y="7545"/>
                  </a:lnTo>
                  <a:lnTo>
                    <a:pt x="2607" y="7591"/>
                  </a:lnTo>
                  <a:lnTo>
                    <a:pt x="1532" y="7797"/>
                  </a:lnTo>
                  <a:lnTo>
                    <a:pt x="640" y="8231"/>
                  </a:lnTo>
                  <a:lnTo>
                    <a:pt x="206" y="8711"/>
                  </a:lnTo>
                  <a:lnTo>
                    <a:pt x="23" y="9145"/>
                  </a:lnTo>
                  <a:lnTo>
                    <a:pt x="0" y="9625"/>
                  </a:lnTo>
                  <a:lnTo>
                    <a:pt x="92" y="10220"/>
                  </a:lnTo>
                  <a:lnTo>
                    <a:pt x="229" y="10563"/>
                  </a:lnTo>
                  <a:lnTo>
                    <a:pt x="366" y="10883"/>
                  </a:lnTo>
                  <a:lnTo>
                    <a:pt x="709" y="11386"/>
                  </a:lnTo>
                  <a:lnTo>
                    <a:pt x="1143" y="11774"/>
                  </a:lnTo>
                  <a:lnTo>
                    <a:pt x="1601" y="12026"/>
                  </a:lnTo>
                  <a:lnTo>
                    <a:pt x="2378" y="12186"/>
                  </a:lnTo>
                  <a:lnTo>
                    <a:pt x="3475" y="12117"/>
                  </a:lnTo>
                  <a:lnTo>
                    <a:pt x="4550" y="11797"/>
                  </a:lnTo>
                  <a:lnTo>
                    <a:pt x="5510" y="11363"/>
                  </a:lnTo>
                  <a:lnTo>
                    <a:pt x="6562" y="10791"/>
                  </a:lnTo>
                  <a:lnTo>
                    <a:pt x="6722" y="10677"/>
                  </a:lnTo>
                  <a:lnTo>
                    <a:pt x="6722" y="10677"/>
                  </a:lnTo>
                  <a:lnTo>
                    <a:pt x="6287" y="11111"/>
                  </a:lnTo>
                  <a:lnTo>
                    <a:pt x="5579" y="12140"/>
                  </a:lnTo>
                  <a:lnTo>
                    <a:pt x="5121" y="13260"/>
                  </a:lnTo>
                  <a:lnTo>
                    <a:pt x="4893" y="14381"/>
                  </a:lnTo>
                  <a:lnTo>
                    <a:pt x="4893" y="15432"/>
                  </a:lnTo>
                  <a:lnTo>
                    <a:pt x="5121" y="16370"/>
                  </a:lnTo>
                  <a:lnTo>
                    <a:pt x="5624" y="17124"/>
                  </a:lnTo>
                  <a:lnTo>
                    <a:pt x="6356" y="17581"/>
                  </a:lnTo>
                  <a:lnTo>
                    <a:pt x="6813" y="17673"/>
                  </a:lnTo>
                  <a:lnTo>
                    <a:pt x="7065" y="17696"/>
                  </a:lnTo>
                  <a:lnTo>
                    <a:pt x="7499" y="17627"/>
                  </a:lnTo>
                  <a:lnTo>
                    <a:pt x="8071" y="17330"/>
                  </a:lnTo>
                  <a:lnTo>
                    <a:pt x="8688" y="16598"/>
                  </a:lnTo>
                  <a:lnTo>
                    <a:pt x="9122" y="15661"/>
                  </a:lnTo>
                  <a:lnTo>
                    <a:pt x="9579" y="14129"/>
                  </a:lnTo>
                  <a:lnTo>
                    <a:pt x="9785" y="12552"/>
                  </a:lnTo>
                  <a:lnTo>
                    <a:pt x="9808" y="12392"/>
                  </a:lnTo>
                  <a:lnTo>
                    <a:pt x="9922" y="12895"/>
                  </a:lnTo>
                  <a:lnTo>
                    <a:pt x="10425" y="14106"/>
                  </a:lnTo>
                  <a:lnTo>
                    <a:pt x="10883" y="14929"/>
                  </a:lnTo>
                  <a:lnTo>
                    <a:pt x="11454" y="15615"/>
                  </a:lnTo>
                  <a:lnTo>
                    <a:pt x="12094" y="16050"/>
                  </a:lnTo>
                  <a:lnTo>
                    <a:pt x="12620" y="16095"/>
                  </a:lnTo>
                  <a:lnTo>
                    <a:pt x="12986" y="15958"/>
                  </a:lnTo>
                  <a:lnTo>
                    <a:pt x="13374" y="15707"/>
                  </a:lnTo>
                  <a:lnTo>
                    <a:pt x="13763" y="15272"/>
                  </a:lnTo>
                  <a:lnTo>
                    <a:pt x="13946" y="14998"/>
                  </a:lnTo>
                  <a:lnTo>
                    <a:pt x="14289" y="14404"/>
                  </a:lnTo>
                  <a:lnTo>
                    <a:pt x="14586" y="13306"/>
                  </a:lnTo>
                  <a:lnTo>
                    <a:pt x="14518" y="12392"/>
                  </a:lnTo>
                  <a:lnTo>
                    <a:pt x="14175" y="11592"/>
                  </a:lnTo>
                  <a:lnTo>
                    <a:pt x="13420" y="10677"/>
                  </a:lnTo>
                  <a:lnTo>
                    <a:pt x="12483" y="10014"/>
                  </a:lnTo>
                  <a:lnTo>
                    <a:pt x="12369" y="9946"/>
                  </a:lnTo>
                  <a:lnTo>
                    <a:pt x="12871" y="10128"/>
                  </a:lnTo>
                  <a:lnTo>
                    <a:pt x="14060" y="10288"/>
                  </a:lnTo>
                  <a:lnTo>
                    <a:pt x="14975" y="10288"/>
                  </a:lnTo>
                  <a:lnTo>
                    <a:pt x="15844" y="10151"/>
                  </a:lnTo>
                  <a:lnTo>
                    <a:pt x="16598" y="9808"/>
                  </a:lnTo>
                  <a:lnTo>
                    <a:pt x="17147" y="9191"/>
                  </a:lnTo>
                  <a:lnTo>
                    <a:pt x="17398" y="8299"/>
                  </a:lnTo>
                  <a:lnTo>
                    <a:pt x="17375" y="7728"/>
                  </a:lnTo>
                  <a:lnTo>
                    <a:pt x="17330" y="7408"/>
                  </a:lnTo>
                  <a:lnTo>
                    <a:pt x="17147" y="6928"/>
                  </a:lnTo>
                  <a:lnTo>
                    <a:pt x="16895" y="6516"/>
                  </a:lnTo>
                  <a:lnTo>
                    <a:pt x="16552" y="6219"/>
                  </a:lnTo>
                  <a:lnTo>
                    <a:pt x="15935" y="5945"/>
                  </a:lnTo>
                  <a:lnTo>
                    <a:pt x="14975" y="5808"/>
                  </a:lnTo>
                  <a:lnTo>
                    <a:pt x="13466" y="5922"/>
                  </a:lnTo>
                  <a:lnTo>
                    <a:pt x="12003" y="6333"/>
                  </a:lnTo>
                  <a:lnTo>
                    <a:pt x="11843" y="6402"/>
                  </a:lnTo>
                  <a:lnTo>
                    <a:pt x="12026" y="6242"/>
                  </a:lnTo>
                  <a:lnTo>
                    <a:pt x="12437" y="5625"/>
                  </a:lnTo>
                  <a:lnTo>
                    <a:pt x="12849" y="4733"/>
                  </a:lnTo>
                  <a:lnTo>
                    <a:pt x="13192" y="3681"/>
                  </a:lnTo>
                  <a:lnTo>
                    <a:pt x="13329" y="2561"/>
                  </a:lnTo>
                  <a:lnTo>
                    <a:pt x="13214" y="1532"/>
                  </a:lnTo>
                  <a:lnTo>
                    <a:pt x="12871" y="869"/>
                  </a:lnTo>
                  <a:lnTo>
                    <a:pt x="12529" y="526"/>
                  </a:lnTo>
                  <a:lnTo>
                    <a:pt x="12071" y="252"/>
                  </a:lnTo>
                  <a:lnTo>
                    <a:pt x="11477" y="69"/>
                  </a:lnTo>
                  <a:lnTo>
                    <a:pt x="11134" y="24"/>
                  </a:lnTo>
                  <a:lnTo>
                    <a:pt x="10768" y="1"/>
                  </a:lnTo>
                  <a:close/>
                </a:path>
              </a:pathLst>
            </a:custGeom>
            <a:solidFill>
              <a:srgbClr val="F2B1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3"/>
            <p:cNvSpPr/>
            <p:nvPr/>
          </p:nvSpPr>
          <p:spPr>
            <a:xfrm rot="8256167">
              <a:off x="2980818" y="4134258"/>
              <a:ext cx="257644" cy="283350"/>
            </a:xfrm>
            <a:custGeom>
              <a:rect b="b" l="l" r="r" t="t"/>
              <a:pathLst>
                <a:path extrusionOk="0" h="6790" w="6174">
                  <a:moveTo>
                    <a:pt x="4024" y="0"/>
                  </a:moveTo>
                  <a:lnTo>
                    <a:pt x="3499" y="46"/>
                  </a:lnTo>
                  <a:lnTo>
                    <a:pt x="2927" y="229"/>
                  </a:lnTo>
                  <a:lnTo>
                    <a:pt x="2127" y="663"/>
                  </a:lnTo>
                  <a:lnTo>
                    <a:pt x="1144" y="1555"/>
                  </a:lnTo>
                  <a:lnTo>
                    <a:pt x="389" y="2675"/>
                  </a:lnTo>
                  <a:lnTo>
                    <a:pt x="69" y="3635"/>
                  </a:lnTo>
                  <a:lnTo>
                    <a:pt x="1" y="4275"/>
                  </a:lnTo>
                  <a:lnTo>
                    <a:pt x="24" y="4595"/>
                  </a:lnTo>
                  <a:lnTo>
                    <a:pt x="46" y="4892"/>
                  </a:lnTo>
                  <a:lnTo>
                    <a:pt x="252" y="5441"/>
                  </a:lnTo>
                  <a:lnTo>
                    <a:pt x="549" y="5898"/>
                  </a:lnTo>
                  <a:lnTo>
                    <a:pt x="961" y="6264"/>
                  </a:lnTo>
                  <a:lnTo>
                    <a:pt x="1715" y="6653"/>
                  </a:lnTo>
                  <a:lnTo>
                    <a:pt x="2858" y="6790"/>
                  </a:lnTo>
                  <a:lnTo>
                    <a:pt x="4047" y="6561"/>
                  </a:lnTo>
                  <a:lnTo>
                    <a:pt x="4870" y="6104"/>
                  </a:lnTo>
                  <a:lnTo>
                    <a:pt x="5328" y="5693"/>
                  </a:lnTo>
                  <a:lnTo>
                    <a:pt x="5716" y="5167"/>
                  </a:lnTo>
                  <a:lnTo>
                    <a:pt x="5991" y="4527"/>
                  </a:lnTo>
                  <a:lnTo>
                    <a:pt x="6151" y="3795"/>
                  </a:lnTo>
                  <a:lnTo>
                    <a:pt x="6173" y="2949"/>
                  </a:lnTo>
                  <a:lnTo>
                    <a:pt x="6105" y="2469"/>
                  </a:lnTo>
                  <a:lnTo>
                    <a:pt x="6036" y="2012"/>
                  </a:lnTo>
                  <a:lnTo>
                    <a:pt x="5762" y="1257"/>
                  </a:lnTo>
                  <a:lnTo>
                    <a:pt x="5442" y="709"/>
                  </a:lnTo>
                  <a:lnTo>
                    <a:pt x="5008" y="320"/>
                  </a:lnTo>
                  <a:lnTo>
                    <a:pt x="4550" y="69"/>
                  </a:lnTo>
                  <a:lnTo>
                    <a:pt x="402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3"/>
            <p:cNvSpPr/>
            <p:nvPr/>
          </p:nvSpPr>
          <p:spPr>
            <a:xfrm rot="8256167">
              <a:off x="2996690" y="4168165"/>
              <a:ext cx="206107" cy="205189"/>
            </a:xfrm>
            <a:custGeom>
              <a:rect b="b" l="l" r="r" t="t"/>
              <a:pathLst>
                <a:path extrusionOk="0" fill="none" h="4917" w="4939">
                  <a:moveTo>
                    <a:pt x="252" y="3979"/>
                  </a:moveTo>
                  <a:lnTo>
                    <a:pt x="69" y="3499"/>
                  </a:lnTo>
                  <a:lnTo>
                    <a:pt x="0" y="2539"/>
                  </a:lnTo>
                  <a:lnTo>
                    <a:pt x="275" y="1647"/>
                  </a:lnTo>
                  <a:lnTo>
                    <a:pt x="801" y="915"/>
                  </a:lnTo>
                  <a:lnTo>
                    <a:pt x="1532" y="344"/>
                  </a:lnTo>
                  <a:lnTo>
                    <a:pt x="2355" y="24"/>
                  </a:lnTo>
                  <a:lnTo>
                    <a:pt x="3201" y="1"/>
                  </a:lnTo>
                  <a:lnTo>
                    <a:pt x="4001" y="344"/>
                  </a:lnTo>
                  <a:lnTo>
                    <a:pt x="4344" y="687"/>
                  </a:lnTo>
                  <a:lnTo>
                    <a:pt x="4550" y="915"/>
                  </a:lnTo>
                  <a:lnTo>
                    <a:pt x="4824" y="1418"/>
                  </a:lnTo>
                  <a:lnTo>
                    <a:pt x="4939" y="1921"/>
                  </a:lnTo>
                  <a:lnTo>
                    <a:pt x="4916" y="2424"/>
                  </a:lnTo>
                  <a:lnTo>
                    <a:pt x="4710" y="3133"/>
                  </a:lnTo>
                  <a:lnTo>
                    <a:pt x="4070" y="3956"/>
                  </a:lnTo>
                  <a:lnTo>
                    <a:pt x="3224" y="4573"/>
                  </a:lnTo>
                  <a:lnTo>
                    <a:pt x="2241" y="4893"/>
                  </a:lnTo>
                  <a:lnTo>
                    <a:pt x="1532" y="4916"/>
                  </a:lnTo>
                  <a:lnTo>
                    <a:pt x="1098" y="4802"/>
                  </a:lnTo>
                  <a:lnTo>
                    <a:pt x="709" y="4573"/>
                  </a:lnTo>
                  <a:lnTo>
                    <a:pt x="389" y="4207"/>
                  </a:lnTo>
                  <a:lnTo>
                    <a:pt x="252" y="3979"/>
                  </a:lnTo>
                  <a:close/>
                </a:path>
              </a:pathLst>
            </a:custGeom>
            <a:noFill/>
            <a:ln cap="flat" cmpd="sng" w="18850">
              <a:solidFill>
                <a:srgbClr val="F2B1B7"/>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9" name="Google Shape;379;p33"/>
          <p:cNvSpPr/>
          <p:nvPr/>
        </p:nvSpPr>
        <p:spPr>
          <a:xfrm>
            <a:off x="6104700" y="356275"/>
            <a:ext cx="1224248" cy="637469"/>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3"/>
          <p:cNvSpPr/>
          <p:nvPr/>
        </p:nvSpPr>
        <p:spPr>
          <a:xfrm>
            <a:off x="773110" y="437887"/>
            <a:ext cx="910793" cy="47426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3"/>
          <p:cNvSpPr/>
          <p:nvPr/>
        </p:nvSpPr>
        <p:spPr>
          <a:xfrm>
            <a:off x="2784312" y="778574"/>
            <a:ext cx="1787684" cy="930881"/>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3"/>
          <p:cNvSpPr/>
          <p:nvPr/>
        </p:nvSpPr>
        <p:spPr>
          <a:xfrm>
            <a:off x="5511013" y="4635662"/>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33"/>
          <p:cNvSpPr/>
          <p:nvPr/>
        </p:nvSpPr>
        <p:spPr>
          <a:xfrm>
            <a:off x="4329587" y="4574959"/>
            <a:ext cx="484826" cy="417603"/>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3"/>
          <p:cNvSpPr/>
          <p:nvPr/>
        </p:nvSpPr>
        <p:spPr>
          <a:xfrm>
            <a:off x="3055724" y="4795075"/>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3"/>
          <p:cNvSpPr/>
          <p:nvPr/>
        </p:nvSpPr>
        <p:spPr>
          <a:xfrm>
            <a:off x="7819313" y="4757349"/>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3"/>
          <p:cNvSpPr/>
          <p:nvPr/>
        </p:nvSpPr>
        <p:spPr>
          <a:xfrm>
            <a:off x="8780499" y="4673388"/>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90" name="Shape 390"/>
        <p:cNvGrpSpPr/>
        <p:nvPr/>
      </p:nvGrpSpPr>
      <p:grpSpPr>
        <a:xfrm>
          <a:off x="0" y="0"/>
          <a:ext cx="0" cy="0"/>
          <a:chOff x="0" y="0"/>
          <a:chExt cx="0" cy="0"/>
        </a:xfrm>
      </p:grpSpPr>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94" name="Shape 394"/>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6" name="Shape 36"/>
        <p:cNvGrpSpPr/>
        <p:nvPr/>
      </p:nvGrpSpPr>
      <p:grpSpPr>
        <a:xfrm>
          <a:off x="0" y="0"/>
          <a:ext cx="0" cy="0"/>
          <a:chOff x="0" y="0"/>
          <a:chExt cx="0" cy="0"/>
        </a:xfrm>
      </p:grpSpPr>
      <p:sp>
        <p:nvSpPr>
          <p:cNvPr id="37" name="Google Shape;37;p5"/>
          <p:cNvSpPr/>
          <p:nvPr/>
        </p:nvSpPr>
        <p:spPr>
          <a:xfrm rot="982892">
            <a:off x="-813786" y="4774520"/>
            <a:ext cx="6114032" cy="2826275"/>
          </a:xfrm>
          <a:custGeom>
            <a:rect b="b" l="l" r="r" t="t"/>
            <a:pathLst>
              <a:path extrusionOk="0" h="82682" w="80766">
                <a:moveTo>
                  <a:pt x="48496" y="1"/>
                </a:moveTo>
                <a:lnTo>
                  <a:pt x="46367" y="115"/>
                </a:lnTo>
                <a:lnTo>
                  <a:pt x="44239" y="345"/>
                </a:lnTo>
                <a:lnTo>
                  <a:pt x="42078" y="688"/>
                </a:lnTo>
                <a:lnTo>
                  <a:pt x="39933" y="1131"/>
                </a:lnTo>
                <a:lnTo>
                  <a:pt x="37772" y="1671"/>
                </a:lnTo>
                <a:lnTo>
                  <a:pt x="35611" y="2326"/>
                </a:lnTo>
                <a:lnTo>
                  <a:pt x="33466" y="3062"/>
                </a:lnTo>
                <a:lnTo>
                  <a:pt x="31321" y="3897"/>
                </a:lnTo>
                <a:lnTo>
                  <a:pt x="29209" y="4814"/>
                </a:lnTo>
                <a:lnTo>
                  <a:pt x="27130" y="5829"/>
                </a:lnTo>
                <a:lnTo>
                  <a:pt x="25083" y="6926"/>
                </a:lnTo>
                <a:lnTo>
                  <a:pt x="23069" y="8105"/>
                </a:lnTo>
                <a:lnTo>
                  <a:pt x="21088" y="9349"/>
                </a:lnTo>
                <a:lnTo>
                  <a:pt x="19173" y="10676"/>
                </a:lnTo>
                <a:lnTo>
                  <a:pt x="17323" y="12067"/>
                </a:lnTo>
                <a:lnTo>
                  <a:pt x="15522" y="13524"/>
                </a:lnTo>
                <a:lnTo>
                  <a:pt x="13786" y="15047"/>
                </a:lnTo>
                <a:lnTo>
                  <a:pt x="12133" y="16635"/>
                </a:lnTo>
                <a:lnTo>
                  <a:pt x="10545" y="18272"/>
                </a:lnTo>
                <a:lnTo>
                  <a:pt x="9055" y="19975"/>
                </a:lnTo>
                <a:lnTo>
                  <a:pt x="7663" y="21727"/>
                </a:lnTo>
                <a:lnTo>
                  <a:pt x="6370" y="23512"/>
                </a:lnTo>
                <a:lnTo>
                  <a:pt x="5158" y="25345"/>
                </a:lnTo>
                <a:lnTo>
                  <a:pt x="4078" y="27228"/>
                </a:lnTo>
                <a:lnTo>
                  <a:pt x="3112" y="29144"/>
                </a:lnTo>
                <a:lnTo>
                  <a:pt x="2260" y="31108"/>
                </a:lnTo>
                <a:lnTo>
                  <a:pt x="1523" y="33089"/>
                </a:lnTo>
                <a:lnTo>
                  <a:pt x="934" y="35087"/>
                </a:lnTo>
                <a:lnTo>
                  <a:pt x="492" y="37133"/>
                </a:lnTo>
                <a:lnTo>
                  <a:pt x="181" y="39180"/>
                </a:lnTo>
                <a:lnTo>
                  <a:pt x="17" y="41259"/>
                </a:lnTo>
                <a:lnTo>
                  <a:pt x="1" y="42307"/>
                </a:lnTo>
                <a:lnTo>
                  <a:pt x="17" y="43355"/>
                </a:lnTo>
                <a:lnTo>
                  <a:pt x="165" y="45418"/>
                </a:lnTo>
                <a:lnTo>
                  <a:pt x="427" y="47448"/>
                </a:lnTo>
                <a:lnTo>
                  <a:pt x="836" y="49462"/>
                </a:lnTo>
                <a:lnTo>
                  <a:pt x="1376" y="51426"/>
                </a:lnTo>
                <a:lnTo>
                  <a:pt x="2015" y="53358"/>
                </a:lnTo>
                <a:lnTo>
                  <a:pt x="2784" y="55258"/>
                </a:lnTo>
                <a:lnTo>
                  <a:pt x="3668" y="57108"/>
                </a:lnTo>
                <a:lnTo>
                  <a:pt x="4651" y="58925"/>
                </a:lnTo>
                <a:lnTo>
                  <a:pt x="5731" y="60693"/>
                </a:lnTo>
                <a:lnTo>
                  <a:pt x="6910" y="62412"/>
                </a:lnTo>
                <a:lnTo>
                  <a:pt x="8187" y="64066"/>
                </a:lnTo>
                <a:lnTo>
                  <a:pt x="9546" y="65687"/>
                </a:lnTo>
                <a:lnTo>
                  <a:pt x="10987" y="67242"/>
                </a:lnTo>
                <a:lnTo>
                  <a:pt x="12509" y="68732"/>
                </a:lnTo>
                <a:lnTo>
                  <a:pt x="14097" y="70173"/>
                </a:lnTo>
                <a:lnTo>
                  <a:pt x="15767" y="71532"/>
                </a:lnTo>
                <a:lnTo>
                  <a:pt x="17486" y="72842"/>
                </a:lnTo>
                <a:lnTo>
                  <a:pt x="19271" y="74069"/>
                </a:lnTo>
                <a:lnTo>
                  <a:pt x="21105" y="75232"/>
                </a:lnTo>
                <a:lnTo>
                  <a:pt x="22988" y="76329"/>
                </a:lnTo>
                <a:lnTo>
                  <a:pt x="24919" y="77344"/>
                </a:lnTo>
                <a:lnTo>
                  <a:pt x="26884" y="78277"/>
                </a:lnTo>
                <a:lnTo>
                  <a:pt x="28882" y="79129"/>
                </a:lnTo>
                <a:lnTo>
                  <a:pt x="30912" y="79882"/>
                </a:lnTo>
                <a:lnTo>
                  <a:pt x="32958" y="80569"/>
                </a:lnTo>
                <a:lnTo>
                  <a:pt x="35038" y="81159"/>
                </a:lnTo>
                <a:lnTo>
                  <a:pt x="37117" y="81650"/>
                </a:lnTo>
                <a:lnTo>
                  <a:pt x="39229" y="82059"/>
                </a:lnTo>
                <a:lnTo>
                  <a:pt x="41325" y="82370"/>
                </a:lnTo>
                <a:lnTo>
                  <a:pt x="43437" y="82567"/>
                </a:lnTo>
                <a:lnTo>
                  <a:pt x="45532" y="82681"/>
                </a:lnTo>
                <a:lnTo>
                  <a:pt x="47612" y="82681"/>
                </a:lnTo>
                <a:lnTo>
                  <a:pt x="49642" y="82567"/>
                </a:lnTo>
                <a:lnTo>
                  <a:pt x="51606" y="82370"/>
                </a:lnTo>
                <a:lnTo>
                  <a:pt x="53522" y="82059"/>
                </a:lnTo>
                <a:lnTo>
                  <a:pt x="55372" y="81650"/>
                </a:lnTo>
                <a:lnTo>
                  <a:pt x="57140" y="81159"/>
                </a:lnTo>
                <a:lnTo>
                  <a:pt x="58859" y="80569"/>
                </a:lnTo>
                <a:lnTo>
                  <a:pt x="60529" y="79882"/>
                </a:lnTo>
                <a:lnTo>
                  <a:pt x="62117" y="79129"/>
                </a:lnTo>
                <a:lnTo>
                  <a:pt x="63640" y="78277"/>
                </a:lnTo>
                <a:lnTo>
                  <a:pt x="65114" y="77344"/>
                </a:lnTo>
                <a:lnTo>
                  <a:pt x="66522" y="76329"/>
                </a:lnTo>
                <a:lnTo>
                  <a:pt x="67864" y="75232"/>
                </a:lnTo>
                <a:lnTo>
                  <a:pt x="69125" y="74069"/>
                </a:lnTo>
                <a:lnTo>
                  <a:pt x="70336" y="72842"/>
                </a:lnTo>
                <a:lnTo>
                  <a:pt x="71482" y="71532"/>
                </a:lnTo>
                <a:lnTo>
                  <a:pt x="72563" y="70173"/>
                </a:lnTo>
                <a:lnTo>
                  <a:pt x="73578" y="68732"/>
                </a:lnTo>
                <a:lnTo>
                  <a:pt x="74528" y="67242"/>
                </a:lnTo>
                <a:lnTo>
                  <a:pt x="75412" y="65687"/>
                </a:lnTo>
                <a:lnTo>
                  <a:pt x="76230" y="64066"/>
                </a:lnTo>
                <a:lnTo>
                  <a:pt x="76983" y="62412"/>
                </a:lnTo>
                <a:lnTo>
                  <a:pt x="77655" y="60693"/>
                </a:lnTo>
                <a:lnTo>
                  <a:pt x="78277" y="58925"/>
                </a:lnTo>
                <a:lnTo>
                  <a:pt x="79079" y="56191"/>
                </a:lnTo>
                <a:lnTo>
                  <a:pt x="79914" y="52409"/>
                </a:lnTo>
                <a:lnTo>
                  <a:pt x="80454" y="48463"/>
                </a:lnTo>
                <a:lnTo>
                  <a:pt x="80733" y="44386"/>
                </a:lnTo>
                <a:lnTo>
                  <a:pt x="80765" y="42307"/>
                </a:lnTo>
                <a:lnTo>
                  <a:pt x="80749" y="40228"/>
                </a:lnTo>
                <a:lnTo>
                  <a:pt x="80536" y="36102"/>
                </a:lnTo>
                <a:lnTo>
                  <a:pt x="80094" y="32091"/>
                </a:lnTo>
                <a:lnTo>
                  <a:pt x="79439" y="28178"/>
                </a:lnTo>
                <a:lnTo>
                  <a:pt x="78555" y="24428"/>
                </a:lnTo>
                <a:lnTo>
                  <a:pt x="77426" y="20826"/>
                </a:lnTo>
                <a:lnTo>
                  <a:pt x="76410" y="18272"/>
                </a:lnTo>
                <a:lnTo>
                  <a:pt x="75657" y="16635"/>
                </a:lnTo>
                <a:lnTo>
                  <a:pt x="74855" y="15047"/>
                </a:lnTo>
                <a:lnTo>
                  <a:pt x="73971" y="13524"/>
                </a:lnTo>
                <a:lnTo>
                  <a:pt x="73038" y="12067"/>
                </a:lnTo>
                <a:lnTo>
                  <a:pt x="72023" y="10676"/>
                </a:lnTo>
                <a:lnTo>
                  <a:pt x="70958" y="9349"/>
                </a:lnTo>
                <a:lnTo>
                  <a:pt x="69812" y="8105"/>
                </a:lnTo>
                <a:lnTo>
                  <a:pt x="68601" y="6926"/>
                </a:lnTo>
                <a:lnTo>
                  <a:pt x="67324" y="5829"/>
                </a:lnTo>
                <a:lnTo>
                  <a:pt x="65981" y="4814"/>
                </a:lnTo>
                <a:lnTo>
                  <a:pt x="64557" y="3897"/>
                </a:lnTo>
                <a:lnTo>
                  <a:pt x="63067" y="3062"/>
                </a:lnTo>
                <a:lnTo>
                  <a:pt x="61512" y="2326"/>
                </a:lnTo>
                <a:lnTo>
                  <a:pt x="59874" y="1671"/>
                </a:lnTo>
                <a:lnTo>
                  <a:pt x="58172" y="1131"/>
                </a:lnTo>
                <a:lnTo>
                  <a:pt x="56387" y="688"/>
                </a:lnTo>
                <a:lnTo>
                  <a:pt x="54521" y="345"/>
                </a:lnTo>
                <a:lnTo>
                  <a:pt x="52589" y="115"/>
                </a:lnTo>
                <a:lnTo>
                  <a:pt x="505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5"/>
          <p:cNvSpPr/>
          <p:nvPr/>
        </p:nvSpPr>
        <p:spPr>
          <a:xfrm rot="-156">
            <a:off x="5429323" y="4604545"/>
            <a:ext cx="6277804" cy="2145198"/>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5"/>
          <p:cNvSpPr/>
          <p:nvPr/>
        </p:nvSpPr>
        <p:spPr>
          <a:xfrm>
            <a:off x="1868324" y="4772788"/>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5"/>
          <p:cNvSpPr/>
          <p:nvPr/>
        </p:nvSpPr>
        <p:spPr>
          <a:xfrm>
            <a:off x="8603026" y="4523572"/>
            <a:ext cx="343814" cy="296164"/>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5"/>
          <p:cNvSpPr/>
          <p:nvPr/>
        </p:nvSpPr>
        <p:spPr>
          <a:xfrm>
            <a:off x="6685750" y="4795787"/>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5"/>
          <p:cNvSpPr/>
          <p:nvPr/>
        </p:nvSpPr>
        <p:spPr>
          <a:xfrm>
            <a:off x="411875" y="4462846"/>
            <a:ext cx="484826" cy="417603"/>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5"/>
          <p:cNvSpPr txBox="1"/>
          <p:nvPr>
            <p:ph type="title"/>
          </p:nvPr>
        </p:nvSpPr>
        <p:spPr>
          <a:xfrm>
            <a:off x="720050" y="540000"/>
            <a:ext cx="7704000" cy="572700"/>
          </a:xfrm>
          <a:prstGeom prst="rect">
            <a:avLst/>
          </a:prstGeom>
        </p:spPr>
        <p:txBody>
          <a:bodyPr anchorCtr="0" anchor="t" bIns="91425" lIns="91425" spcFirstLastPara="1" rIns="91425" wrap="square" tIns="91425">
            <a:normAutofit/>
          </a:bodyPr>
          <a:lstStyle>
            <a:lvl1pPr lvl="0" algn="ctr">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44" name="Google Shape;44;p5"/>
          <p:cNvSpPr txBox="1"/>
          <p:nvPr>
            <p:ph idx="2" type="title"/>
          </p:nvPr>
        </p:nvSpPr>
        <p:spPr>
          <a:xfrm>
            <a:off x="1169963" y="2433300"/>
            <a:ext cx="2146500" cy="4761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45" name="Google Shape;45;p5"/>
          <p:cNvSpPr txBox="1"/>
          <p:nvPr>
            <p:ph idx="1" type="subTitle"/>
          </p:nvPr>
        </p:nvSpPr>
        <p:spPr>
          <a:xfrm>
            <a:off x="1169963" y="2830200"/>
            <a:ext cx="2146500" cy="7944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6" name="Google Shape;46;p5"/>
          <p:cNvSpPr txBox="1"/>
          <p:nvPr>
            <p:ph idx="3" type="title"/>
          </p:nvPr>
        </p:nvSpPr>
        <p:spPr>
          <a:xfrm>
            <a:off x="5827625" y="2433300"/>
            <a:ext cx="2146500" cy="4761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47" name="Google Shape;47;p5"/>
          <p:cNvSpPr txBox="1"/>
          <p:nvPr>
            <p:ph idx="4" type="subTitle"/>
          </p:nvPr>
        </p:nvSpPr>
        <p:spPr>
          <a:xfrm>
            <a:off x="5827625" y="2830200"/>
            <a:ext cx="2146500" cy="7944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8" name="Shape 48"/>
        <p:cNvGrpSpPr/>
        <p:nvPr/>
      </p:nvGrpSpPr>
      <p:grpSpPr>
        <a:xfrm>
          <a:off x="0" y="0"/>
          <a:ext cx="0" cy="0"/>
          <a:chOff x="0" y="0"/>
          <a:chExt cx="0" cy="0"/>
        </a:xfrm>
      </p:grpSpPr>
      <p:sp>
        <p:nvSpPr>
          <p:cNvPr id="49" name="Google Shape;49;p6"/>
          <p:cNvSpPr txBox="1"/>
          <p:nvPr>
            <p:ph type="title"/>
          </p:nvPr>
        </p:nvSpPr>
        <p:spPr>
          <a:xfrm>
            <a:off x="720000" y="540000"/>
            <a:ext cx="7704000" cy="572700"/>
          </a:xfrm>
          <a:prstGeom prst="rect">
            <a:avLst/>
          </a:prstGeom>
        </p:spPr>
        <p:txBody>
          <a:bodyPr anchorCtr="0" anchor="t" bIns="91425" lIns="91425" spcFirstLastPara="1" rIns="91425" wrap="square" tIns="91425">
            <a:normAutofit/>
          </a:bodyPr>
          <a:lstStyle>
            <a:lvl1pPr lvl="0" algn="ctr">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50" name="Google Shape;50;p6"/>
          <p:cNvSpPr/>
          <p:nvPr/>
        </p:nvSpPr>
        <p:spPr>
          <a:xfrm rot="782001">
            <a:off x="-1162680" y="4500493"/>
            <a:ext cx="5416595" cy="2145288"/>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6"/>
          <p:cNvSpPr/>
          <p:nvPr/>
        </p:nvSpPr>
        <p:spPr>
          <a:xfrm rot="-189958">
            <a:off x="5315365" y="4615191"/>
            <a:ext cx="4393771" cy="2145247"/>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6"/>
          <p:cNvSpPr/>
          <p:nvPr/>
        </p:nvSpPr>
        <p:spPr>
          <a:xfrm>
            <a:off x="463774" y="4493650"/>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6"/>
          <p:cNvSpPr/>
          <p:nvPr/>
        </p:nvSpPr>
        <p:spPr>
          <a:xfrm>
            <a:off x="6665926" y="4738035"/>
            <a:ext cx="343814" cy="296164"/>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6"/>
          <p:cNvSpPr/>
          <p:nvPr/>
        </p:nvSpPr>
        <p:spPr>
          <a:xfrm>
            <a:off x="8603875" y="4795787"/>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6"/>
          <p:cNvSpPr/>
          <p:nvPr/>
        </p:nvSpPr>
        <p:spPr>
          <a:xfrm>
            <a:off x="7513750" y="4395596"/>
            <a:ext cx="484826" cy="417603"/>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6"/>
          <p:cNvSpPr/>
          <p:nvPr/>
        </p:nvSpPr>
        <p:spPr>
          <a:xfrm>
            <a:off x="1158126" y="4738035"/>
            <a:ext cx="343814" cy="296164"/>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6"/>
          <p:cNvSpPr/>
          <p:nvPr/>
        </p:nvSpPr>
        <p:spPr>
          <a:xfrm>
            <a:off x="2307076" y="4680610"/>
            <a:ext cx="343814" cy="296164"/>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58" name="Shape 58"/>
        <p:cNvGrpSpPr/>
        <p:nvPr/>
      </p:nvGrpSpPr>
      <p:grpSpPr>
        <a:xfrm>
          <a:off x="0" y="0"/>
          <a:ext cx="0" cy="0"/>
          <a:chOff x="0" y="0"/>
          <a:chExt cx="0" cy="0"/>
        </a:xfrm>
      </p:grpSpPr>
      <p:sp>
        <p:nvSpPr>
          <p:cNvPr id="59" name="Google Shape;59;p7"/>
          <p:cNvSpPr txBox="1"/>
          <p:nvPr>
            <p:ph type="title"/>
          </p:nvPr>
        </p:nvSpPr>
        <p:spPr>
          <a:xfrm>
            <a:off x="720000" y="1629725"/>
            <a:ext cx="3852000" cy="1057500"/>
          </a:xfrm>
          <a:prstGeom prst="rect">
            <a:avLst/>
          </a:prstGeom>
        </p:spPr>
        <p:txBody>
          <a:bodyPr anchorCtr="0" anchor="ctr" bIns="91425" lIns="91425" spcFirstLastPara="1" rIns="91425" wrap="square" tIns="91425">
            <a:normAutofit/>
          </a:bodyPr>
          <a:lstStyle>
            <a:lvl1pPr lvl="0">
              <a:spcBef>
                <a:spcPts val="0"/>
              </a:spcBef>
              <a:spcAft>
                <a:spcPts val="0"/>
              </a:spcAft>
              <a:buSzPts val="30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60" name="Google Shape;60;p7"/>
          <p:cNvSpPr txBox="1"/>
          <p:nvPr>
            <p:ph idx="1" type="subTitle"/>
          </p:nvPr>
        </p:nvSpPr>
        <p:spPr>
          <a:xfrm>
            <a:off x="728428" y="2687244"/>
            <a:ext cx="3201600" cy="1057500"/>
          </a:xfrm>
          <a:prstGeom prst="rect">
            <a:avLst/>
          </a:prstGeom>
        </p:spPr>
        <p:txBody>
          <a:bodyPr anchorCtr="0" anchor="t" bIns="91425" lIns="91425" spcFirstLastPara="1" rIns="91425" wrap="square" tIns="91425">
            <a:normAutofit/>
          </a:bodyPr>
          <a:lstStyle>
            <a:lvl1pPr lvl="0">
              <a:spcBef>
                <a:spcPts val="0"/>
              </a:spcBef>
              <a:spcAft>
                <a:spcPts val="0"/>
              </a:spcAft>
              <a:buSzPts val="1800"/>
              <a:buNone/>
              <a:defRPr sz="14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1" name="Google Shape;61;p7"/>
          <p:cNvSpPr/>
          <p:nvPr/>
        </p:nvSpPr>
        <p:spPr>
          <a:xfrm rot="81">
            <a:off x="-1130920" y="4390265"/>
            <a:ext cx="6020944" cy="2145344"/>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7"/>
          <p:cNvSpPr/>
          <p:nvPr/>
        </p:nvSpPr>
        <p:spPr>
          <a:xfrm>
            <a:off x="3589224" y="4840213"/>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7"/>
          <p:cNvSpPr/>
          <p:nvPr/>
        </p:nvSpPr>
        <p:spPr>
          <a:xfrm>
            <a:off x="720000" y="4544037"/>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7"/>
          <p:cNvSpPr/>
          <p:nvPr/>
        </p:nvSpPr>
        <p:spPr>
          <a:xfrm>
            <a:off x="1978950" y="4268796"/>
            <a:ext cx="484826" cy="417603"/>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7"/>
          <p:cNvSpPr/>
          <p:nvPr/>
        </p:nvSpPr>
        <p:spPr>
          <a:xfrm>
            <a:off x="2752799" y="4840213"/>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66" name="Shape 66"/>
        <p:cNvGrpSpPr/>
        <p:nvPr/>
      </p:nvGrpSpPr>
      <p:grpSpPr>
        <a:xfrm>
          <a:off x="0" y="0"/>
          <a:ext cx="0" cy="0"/>
          <a:chOff x="0" y="0"/>
          <a:chExt cx="0" cy="0"/>
        </a:xfrm>
      </p:grpSpPr>
      <p:sp>
        <p:nvSpPr>
          <p:cNvPr id="67" name="Google Shape;67;p8"/>
          <p:cNvSpPr txBox="1"/>
          <p:nvPr>
            <p:ph type="title"/>
          </p:nvPr>
        </p:nvSpPr>
        <p:spPr>
          <a:xfrm>
            <a:off x="2417250" y="1283500"/>
            <a:ext cx="4309500" cy="25860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68" name="Google Shape;68;p8"/>
          <p:cNvSpPr/>
          <p:nvPr/>
        </p:nvSpPr>
        <p:spPr>
          <a:xfrm flipH="1" rot="-81">
            <a:off x="-1347377" y="4058068"/>
            <a:ext cx="6009443" cy="2145344"/>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8"/>
          <p:cNvSpPr/>
          <p:nvPr/>
        </p:nvSpPr>
        <p:spPr>
          <a:xfrm flipH="1">
            <a:off x="2542479" y="4226414"/>
            <a:ext cx="255743"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8"/>
          <p:cNvSpPr/>
          <p:nvPr/>
        </p:nvSpPr>
        <p:spPr>
          <a:xfrm flipH="1">
            <a:off x="3543326" y="4507852"/>
            <a:ext cx="343169"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8"/>
          <p:cNvSpPr/>
          <p:nvPr/>
        </p:nvSpPr>
        <p:spPr>
          <a:xfrm flipH="1">
            <a:off x="1720614" y="4447150"/>
            <a:ext cx="483895" cy="417603"/>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8"/>
          <p:cNvSpPr/>
          <p:nvPr/>
        </p:nvSpPr>
        <p:spPr>
          <a:xfrm flipH="1">
            <a:off x="685081" y="4418594"/>
            <a:ext cx="343156" cy="296155"/>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dk2"/>
        </a:solidFill>
      </p:bgPr>
    </p:bg>
    <p:spTree>
      <p:nvGrpSpPr>
        <p:cNvPr id="73" name="Shape 73"/>
        <p:cNvGrpSpPr/>
        <p:nvPr/>
      </p:nvGrpSpPr>
      <p:grpSpPr>
        <a:xfrm>
          <a:off x="0" y="0"/>
          <a:ext cx="0" cy="0"/>
          <a:chOff x="0" y="0"/>
          <a:chExt cx="0" cy="0"/>
        </a:xfrm>
      </p:grpSpPr>
      <p:sp>
        <p:nvSpPr>
          <p:cNvPr id="74" name="Google Shape;74;p9"/>
          <p:cNvSpPr txBox="1"/>
          <p:nvPr>
            <p:ph type="title"/>
          </p:nvPr>
        </p:nvSpPr>
        <p:spPr>
          <a:xfrm>
            <a:off x="720000" y="1703800"/>
            <a:ext cx="3852000" cy="872700"/>
          </a:xfrm>
          <a:prstGeom prst="rect">
            <a:avLst/>
          </a:prstGeom>
        </p:spPr>
        <p:txBody>
          <a:bodyPr anchorCtr="0" anchor="b" bIns="91425" lIns="91425" spcFirstLastPara="1" rIns="91425" wrap="square" tIns="91425">
            <a:normAutofit/>
          </a:bodyPr>
          <a:lstStyle>
            <a:lvl1pPr lvl="0">
              <a:spcBef>
                <a:spcPts val="0"/>
              </a:spcBef>
              <a:spcAft>
                <a:spcPts val="0"/>
              </a:spcAft>
              <a:buSzPts val="4200"/>
              <a:buNone/>
              <a:defRPr sz="3600">
                <a:solidFill>
                  <a:schemeClr val="accent1"/>
                </a:solidFill>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75" name="Google Shape;75;p9"/>
          <p:cNvSpPr txBox="1"/>
          <p:nvPr>
            <p:ph idx="1" type="subTitle"/>
          </p:nvPr>
        </p:nvSpPr>
        <p:spPr>
          <a:xfrm>
            <a:off x="720000" y="2576550"/>
            <a:ext cx="3852000" cy="1235100"/>
          </a:xfrm>
          <a:prstGeom prst="rect">
            <a:avLst/>
          </a:prstGeom>
        </p:spPr>
        <p:txBody>
          <a:bodyPr anchorCtr="0" anchor="t" bIns="91425" lIns="91425" spcFirstLastPara="1" rIns="91425" wrap="square" tIns="91425">
            <a:normAutofit/>
          </a:bodyPr>
          <a:lstStyle>
            <a:lvl1pPr lvl="0">
              <a:lnSpc>
                <a:spcPct val="100000"/>
              </a:lnSpc>
              <a:spcBef>
                <a:spcPts val="0"/>
              </a:spcBef>
              <a:spcAft>
                <a:spcPts val="0"/>
              </a:spcAft>
              <a:buSzPts val="2100"/>
              <a:buNone/>
              <a:defRPr sz="14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76" name="Google Shape;76;p9"/>
          <p:cNvSpPr/>
          <p:nvPr/>
        </p:nvSpPr>
        <p:spPr>
          <a:xfrm rot="982892">
            <a:off x="-1778236" y="4479120"/>
            <a:ext cx="6114032" cy="2826275"/>
          </a:xfrm>
          <a:custGeom>
            <a:rect b="b" l="l" r="r" t="t"/>
            <a:pathLst>
              <a:path extrusionOk="0" h="82682" w="80766">
                <a:moveTo>
                  <a:pt x="48496" y="1"/>
                </a:moveTo>
                <a:lnTo>
                  <a:pt x="46367" y="115"/>
                </a:lnTo>
                <a:lnTo>
                  <a:pt x="44239" y="345"/>
                </a:lnTo>
                <a:lnTo>
                  <a:pt x="42078" y="688"/>
                </a:lnTo>
                <a:lnTo>
                  <a:pt x="39933" y="1131"/>
                </a:lnTo>
                <a:lnTo>
                  <a:pt x="37772" y="1671"/>
                </a:lnTo>
                <a:lnTo>
                  <a:pt x="35611" y="2326"/>
                </a:lnTo>
                <a:lnTo>
                  <a:pt x="33466" y="3062"/>
                </a:lnTo>
                <a:lnTo>
                  <a:pt x="31321" y="3897"/>
                </a:lnTo>
                <a:lnTo>
                  <a:pt x="29209" y="4814"/>
                </a:lnTo>
                <a:lnTo>
                  <a:pt x="27130" y="5829"/>
                </a:lnTo>
                <a:lnTo>
                  <a:pt x="25083" y="6926"/>
                </a:lnTo>
                <a:lnTo>
                  <a:pt x="23069" y="8105"/>
                </a:lnTo>
                <a:lnTo>
                  <a:pt x="21088" y="9349"/>
                </a:lnTo>
                <a:lnTo>
                  <a:pt x="19173" y="10676"/>
                </a:lnTo>
                <a:lnTo>
                  <a:pt x="17323" y="12067"/>
                </a:lnTo>
                <a:lnTo>
                  <a:pt x="15522" y="13524"/>
                </a:lnTo>
                <a:lnTo>
                  <a:pt x="13786" y="15047"/>
                </a:lnTo>
                <a:lnTo>
                  <a:pt x="12133" y="16635"/>
                </a:lnTo>
                <a:lnTo>
                  <a:pt x="10545" y="18272"/>
                </a:lnTo>
                <a:lnTo>
                  <a:pt x="9055" y="19975"/>
                </a:lnTo>
                <a:lnTo>
                  <a:pt x="7663" y="21727"/>
                </a:lnTo>
                <a:lnTo>
                  <a:pt x="6370" y="23512"/>
                </a:lnTo>
                <a:lnTo>
                  <a:pt x="5158" y="25345"/>
                </a:lnTo>
                <a:lnTo>
                  <a:pt x="4078" y="27228"/>
                </a:lnTo>
                <a:lnTo>
                  <a:pt x="3112" y="29144"/>
                </a:lnTo>
                <a:lnTo>
                  <a:pt x="2260" y="31108"/>
                </a:lnTo>
                <a:lnTo>
                  <a:pt x="1523" y="33089"/>
                </a:lnTo>
                <a:lnTo>
                  <a:pt x="934" y="35087"/>
                </a:lnTo>
                <a:lnTo>
                  <a:pt x="492" y="37133"/>
                </a:lnTo>
                <a:lnTo>
                  <a:pt x="181" y="39180"/>
                </a:lnTo>
                <a:lnTo>
                  <a:pt x="17" y="41259"/>
                </a:lnTo>
                <a:lnTo>
                  <a:pt x="1" y="42307"/>
                </a:lnTo>
                <a:lnTo>
                  <a:pt x="17" y="43355"/>
                </a:lnTo>
                <a:lnTo>
                  <a:pt x="165" y="45418"/>
                </a:lnTo>
                <a:lnTo>
                  <a:pt x="427" y="47448"/>
                </a:lnTo>
                <a:lnTo>
                  <a:pt x="836" y="49462"/>
                </a:lnTo>
                <a:lnTo>
                  <a:pt x="1376" y="51426"/>
                </a:lnTo>
                <a:lnTo>
                  <a:pt x="2015" y="53358"/>
                </a:lnTo>
                <a:lnTo>
                  <a:pt x="2784" y="55258"/>
                </a:lnTo>
                <a:lnTo>
                  <a:pt x="3668" y="57108"/>
                </a:lnTo>
                <a:lnTo>
                  <a:pt x="4651" y="58925"/>
                </a:lnTo>
                <a:lnTo>
                  <a:pt x="5731" y="60693"/>
                </a:lnTo>
                <a:lnTo>
                  <a:pt x="6910" y="62412"/>
                </a:lnTo>
                <a:lnTo>
                  <a:pt x="8187" y="64066"/>
                </a:lnTo>
                <a:lnTo>
                  <a:pt x="9546" y="65687"/>
                </a:lnTo>
                <a:lnTo>
                  <a:pt x="10987" y="67242"/>
                </a:lnTo>
                <a:lnTo>
                  <a:pt x="12509" y="68732"/>
                </a:lnTo>
                <a:lnTo>
                  <a:pt x="14097" y="70173"/>
                </a:lnTo>
                <a:lnTo>
                  <a:pt x="15767" y="71532"/>
                </a:lnTo>
                <a:lnTo>
                  <a:pt x="17486" y="72842"/>
                </a:lnTo>
                <a:lnTo>
                  <a:pt x="19271" y="74069"/>
                </a:lnTo>
                <a:lnTo>
                  <a:pt x="21105" y="75232"/>
                </a:lnTo>
                <a:lnTo>
                  <a:pt x="22988" y="76329"/>
                </a:lnTo>
                <a:lnTo>
                  <a:pt x="24919" y="77344"/>
                </a:lnTo>
                <a:lnTo>
                  <a:pt x="26884" y="78277"/>
                </a:lnTo>
                <a:lnTo>
                  <a:pt x="28882" y="79129"/>
                </a:lnTo>
                <a:lnTo>
                  <a:pt x="30912" y="79882"/>
                </a:lnTo>
                <a:lnTo>
                  <a:pt x="32958" y="80569"/>
                </a:lnTo>
                <a:lnTo>
                  <a:pt x="35038" y="81159"/>
                </a:lnTo>
                <a:lnTo>
                  <a:pt x="37117" y="81650"/>
                </a:lnTo>
                <a:lnTo>
                  <a:pt x="39229" y="82059"/>
                </a:lnTo>
                <a:lnTo>
                  <a:pt x="41325" y="82370"/>
                </a:lnTo>
                <a:lnTo>
                  <a:pt x="43437" y="82567"/>
                </a:lnTo>
                <a:lnTo>
                  <a:pt x="45532" y="82681"/>
                </a:lnTo>
                <a:lnTo>
                  <a:pt x="47612" y="82681"/>
                </a:lnTo>
                <a:lnTo>
                  <a:pt x="49642" y="82567"/>
                </a:lnTo>
                <a:lnTo>
                  <a:pt x="51606" y="82370"/>
                </a:lnTo>
                <a:lnTo>
                  <a:pt x="53522" y="82059"/>
                </a:lnTo>
                <a:lnTo>
                  <a:pt x="55372" y="81650"/>
                </a:lnTo>
                <a:lnTo>
                  <a:pt x="57140" y="81159"/>
                </a:lnTo>
                <a:lnTo>
                  <a:pt x="58859" y="80569"/>
                </a:lnTo>
                <a:lnTo>
                  <a:pt x="60529" y="79882"/>
                </a:lnTo>
                <a:lnTo>
                  <a:pt x="62117" y="79129"/>
                </a:lnTo>
                <a:lnTo>
                  <a:pt x="63640" y="78277"/>
                </a:lnTo>
                <a:lnTo>
                  <a:pt x="65114" y="77344"/>
                </a:lnTo>
                <a:lnTo>
                  <a:pt x="66522" y="76329"/>
                </a:lnTo>
                <a:lnTo>
                  <a:pt x="67864" y="75232"/>
                </a:lnTo>
                <a:lnTo>
                  <a:pt x="69125" y="74069"/>
                </a:lnTo>
                <a:lnTo>
                  <a:pt x="70336" y="72842"/>
                </a:lnTo>
                <a:lnTo>
                  <a:pt x="71482" y="71532"/>
                </a:lnTo>
                <a:lnTo>
                  <a:pt x="72563" y="70173"/>
                </a:lnTo>
                <a:lnTo>
                  <a:pt x="73578" y="68732"/>
                </a:lnTo>
                <a:lnTo>
                  <a:pt x="74528" y="67242"/>
                </a:lnTo>
                <a:lnTo>
                  <a:pt x="75412" y="65687"/>
                </a:lnTo>
                <a:lnTo>
                  <a:pt x="76230" y="64066"/>
                </a:lnTo>
                <a:lnTo>
                  <a:pt x="76983" y="62412"/>
                </a:lnTo>
                <a:lnTo>
                  <a:pt x="77655" y="60693"/>
                </a:lnTo>
                <a:lnTo>
                  <a:pt x="78277" y="58925"/>
                </a:lnTo>
                <a:lnTo>
                  <a:pt x="79079" y="56191"/>
                </a:lnTo>
                <a:lnTo>
                  <a:pt x="79914" y="52409"/>
                </a:lnTo>
                <a:lnTo>
                  <a:pt x="80454" y="48463"/>
                </a:lnTo>
                <a:lnTo>
                  <a:pt x="80733" y="44386"/>
                </a:lnTo>
                <a:lnTo>
                  <a:pt x="80765" y="42307"/>
                </a:lnTo>
                <a:lnTo>
                  <a:pt x="80749" y="40228"/>
                </a:lnTo>
                <a:lnTo>
                  <a:pt x="80536" y="36102"/>
                </a:lnTo>
                <a:lnTo>
                  <a:pt x="80094" y="32091"/>
                </a:lnTo>
                <a:lnTo>
                  <a:pt x="79439" y="28178"/>
                </a:lnTo>
                <a:lnTo>
                  <a:pt x="78555" y="24428"/>
                </a:lnTo>
                <a:lnTo>
                  <a:pt x="77426" y="20826"/>
                </a:lnTo>
                <a:lnTo>
                  <a:pt x="76410" y="18272"/>
                </a:lnTo>
                <a:lnTo>
                  <a:pt x="75657" y="16635"/>
                </a:lnTo>
                <a:lnTo>
                  <a:pt x="74855" y="15047"/>
                </a:lnTo>
                <a:lnTo>
                  <a:pt x="73971" y="13524"/>
                </a:lnTo>
                <a:lnTo>
                  <a:pt x="73038" y="12067"/>
                </a:lnTo>
                <a:lnTo>
                  <a:pt x="72023" y="10676"/>
                </a:lnTo>
                <a:lnTo>
                  <a:pt x="70958" y="9349"/>
                </a:lnTo>
                <a:lnTo>
                  <a:pt x="69812" y="8105"/>
                </a:lnTo>
                <a:lnTo>
                  <a:pt x="68601" y="6926"/>
                </a:lnTo>
                <a:lnTo>
                  <a:pt x="67324" y="5829"/>
                </a:lnTo>
                <a:lnTo>
                  <a:pt x="65981" y="4814"/>
                </a:lnTo>
                <a:lnTo>
                  <a:pt x="64557" y="3897"/>
                </a:lnTo>
                <a:lnTo>
                  <a:pt x="63067" y="3062"/>
                </a:lnTo>
                <a:lnTo>
                  <a:pt x="61512" y="2326"/>
                </a:lnTo>
                <a:lnTo>
                  <a:pt x="59874" y="1671"/>
                </a:lnTo>
                <a:lnTo>
                  <a:pt x="58172" y="1131"/>
                </a:lnTo>
                <a:lnTo>
                  <a:pt x="56387" y="688"/>
                </a:lnTo>
                <a:lnTo>
                  <a:pt x="54521" y="345"/>
                </a:lnTo>
                <a:lnTo>
                  <a:pt x="52589" y="115"/>
                </a:lnTo>
                <a:lnTo>
                  <a:pt x="505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9"/>
          <p:cNvSpPr/>
          <p:nvPr/>
        </p:nvSpPr>
        <p:spPr>
          <a:xfrm rot="-156">
            <a:off x="5238023" y="4633345"/>
            <a:ext cx="6277804" cy="2145198"/>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9"/>
          <p:cNvSpPr/>
          <p:nvPr/>
        </p:nvSpPr>
        <p:spPr>
          <a:xfrm>
            <a:off x="317266" y="4407504"/>
            <a:ext cx="428092" cy="368249"/>
          </a:xfrm>
          <a:custGeom>
            <a:rect b="b" l="l" r="r" t="t"/>
            <a:pathLst>
              <a:path extrusionOk="0" h="7249" w="8427">
                <a:moveTo>
                  <a:pt x="4235" y="1"/>
                </a:moveTo>
                <a:lnTo>
                  <a:pt x="3951" y="88"/>
                </a:lnTo>
                <a:lnTo>
                  <a:pt x="3842" y="219"/>
                </a:lnTo>
                <a:lnTo>
                  <a:pt x="3580" y="568"/>
                </a:lnTo>
                <a:lnTo>
                  <a:pt x="3209" y="1289"/>
                </a:lnTo>
                <a:lnTo>
                  <a:pt x="2969" y="2380"/>
                </a:lnTo>
                <a:lnTo>
                  <a:pt x="2969" y="3144"/>
                </a:lnTo>
                <a:lnTo>
                  <a:pt x="2773" y="2904"/>
                </a:lnTo>
                <a:lnTo>
                  <a:pt x="2314" y="2489"/>
                </a:lnTo>
                <a:lnTo>
                  <a:pt x="1768" y="2184"/>
                </a:lnTo>
                <a:lnTo>
                  <a:pt x="1157" y="2031"/>
                </a:lnTo>
                <a:lnTo>
                  <a:pt x="808" y="2009"/>
                </a:lnTo>
                <a:lnTo>
                  <a:pt x="633" y="2031"/>
                </a:lnTo>
                <a:lnTo>
                  <a:pt x="306" y="2184"/>
                </a:lnTo>
                <a:lnTo>
                  <a:pt x="87" y="2446"/>
                </a:lnTo>
                <a:lnTo>
                  <a:pt x="0" y="2795"/>
                </a:lnTo>
                <a:lnTo>
                  <a:pt x="44" y="2991"/>
                </a:lnTo>
                <a:lnTo>
                  <a:pt x="262" y="3646"/>
                </a:lnTo>
                <a:lnTo>
                  <a:pt x="917" y="4847"/>
                </a:lnTo>
                <a:lnTo>
                  <a:pt x="1812" y="5917"/>
                </a:lnTo>
                <a:lnTo>
                  <a:pt x="2882" y="6790"/>
                </a:lnTo>
                <a:lnTo>
                  <a:pt x="3449" y="7139"/>
                </a:lnTo>
                <a:lnTo>
                  <a:pt x="3646" y="7226"/>
                </a:lnTo>
                <a:lnTo>
                  <a:pt x="3995" y="7248"/>
                </a:lnTo>
                <a:lnTo>
                  <a:pt x="4148" y="7183"/>
                </a:lnTo>
                <a:lnTo>
                  <a:pt x="4344" y="7183"/>
                </a:lnTo>
                <a:lnTo>
                  <a:pt x="4541" y="7052"/>
                </a:lnTo>
                <a:lnTo>
                  <a:pt x="5152" y="6659"/>
                </a:lnTo>
                <a:lnTo>
                  <a:pt x="6549" y="5764"/>
                </a:lnTo>
                <a:lnTo>
                  <a:pt x="7466" y="4956"/>
                </a:lnTo>
                <a:lnTo>
                  <a:pt x="7968" y="4345"/>
                </a:lnTo>
                <a:lnTo>
                  <a:pt x="8296" y="3668"/>
                </a:lnTo>
                <a:lnTo>
                  <a:pt x="8427" y="2926"/>
                </a:lnTo>
                <a:lnTo>
                  <a:pt x="8405" y="2511"/>
                </a:lnTo>
                <a:lnTo>
                  <a:pt x="8317" y="2271"/>
                </a:lnTo>
                <a:lnTo>
                  <a:pt x="7903" y="1943"/>
                </a:lnTo>
                <a:lnTo>
                  <a:pt x="7663" y="1922"/>
                </a:lnTo>
                <a:lnTo>
                  <a:pt x="7073" y="2009"/>
                </a:lnTo>
                <a:lnTo>
                  <a:pt x="6069" y="2446"/>
                </a:lnTo>
                <a:lnTo>
                  <a:pt x="5632" y="2751"/>
                </a:lnTo>
                <a:lnTo>
                  <a:pt x="5676" y="2424"/>
                </a:lnTo>
                <a:lnTo>
                  <a:pt x="5676" y="1769"/>
                </a:lnTo>
                <a:lnTo>
                  <a:pt x="5523" y="1136"/>
                </a:lnTo>
                <a:lnTo>
                  <a:pt x="5196" y="524"/>
                </a:lnTo>
                <a:lnTo>
                  <a:pt x="4934" y="241"/>
                </a:lnTo>
                <a:lnTo>
                  <a:pt x="4825" y="132"/>
                </a:lnTo>
                <a:lnTo>
                  <a:pt x="4541" y="22"/>
                </a:lnTo>
                <a:lnTo>
                  <a:pt x="42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9"/>
          <p:cNvSpPr/>
          <p:nvPr/>
        </p:nvSpPr>
        <p:spPr>
          <a:xfrm>
            <a:off x="2517887" y="4813475"/>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9"/>
          <p:cNvSpPr/>
          <p:nvPr/>
        </p:nvSpPr>
        <p:spPr>
          <a:xfrm>
            <a:off x="1539087" y="4775738"/>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9"/>
          <p:cNvSpPr/>
          <p:nvPr/>
        </p:nvSpPr>
        <p:spPr>
          <a:xfrm>
            <a:off x="9144001" y="4738035"/>
            <a:ext cx="343814" cy="296164"/>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9"/>
          <p:cNvSpPr/>
          <p:nvPr/>
        </p:nvSpPr>
        <p:spPr>
          <a:xfrm>
            <a:off x="7587175" y="4738024"/>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9"/>
          <p:cNvSpPr/>
          <p:nvPr/>
        </p:nvSpPr>
        <p:spPr>
          <a:xfrm>
            <a:off x="6210791" y="4813479"/>
            <a:ext cx="428092" cy="368249"/>
          </a:xfrm>
          <a:custGeom>
            <a:rect b="b" l="l" r="r" t="t"/>
            <a:pathLst>
              <a:path extrusionOk="0" h="7249" w="8427">
                <a:moveTo>
                  <a:pt x="4235" y="1"/>
                </a:moveTo>
                <a:lnTo>
                  <a:pt x="3951" y="88"/>
                </a:lnTo>
                <a:lnTo>
                  <a:pt x="3842" y="219"/>
                </a:lnTo>
                <a:lnTo>
                  <a:pt x="3580" y="568"/>
                </a:lnTo>
                <a:lnTo>
                  <a:pt x="3209" y="1289"/>
                </a:lnTo>
                <a:lnTo>
                  <a:pt x="2969" y="2380"/>
                </a:lnTo>
                <a:lnTo>
                  <a:pt x="2969" y="3144"/>
                </a:lnTo>
                <a:lnTo>
                  <a:pt x="2773" y="2904"/>
                </a:lnTo>
                <a:lnTo>
                  <a:pt x="2314" y="2489"/>
                </a:lnTo>
                <a:lnTo>
                  <a:pt x="1768" y="2184"/>
                </a:lnTo>
                <a:lnTo>
                  <a:pt x="1157" y="2031"/>
                </a:lnTo>
                <a:lnTo>
                  <a:pt x="808" y="2009"/>
                </a:lnTo>
                <a:lnTo>
                  <a:pt x="633" y="2031"/>
                </a:lnTo>
                <a:lnTo>
                  <a:pt x="306" y="2184"/>
                </a:lnTo>
                <a:lnTo>
                  <a:pt x="87" y="2446"/>
                </a:lnTo>
                <a:lnTo>
                  <a:pt x="0" y="2795"/>
                </a:lnTo>
                <a:lnTo>
                  <a:pt x="44" y="2991"/>
                </a:lnTo>
                <a:lnTo>
                  <a:pt x="262" y="3646"/>
                </a:lnTo>
                <a:lnTo>
                  <a:pt x="917" y="4847"/>
                </a:lnTo>
                <a:lnTo>
                  <a:pt x="1812" y="5917"/>
                </a:lnTo>
                <a:lnTo>
                  <a:pt x="2882" y="6790"/>
                </a:lnTo>
                <a:lnTo>
                  <a:pt x="3449" y="7139"/>
                </a:lnTo>
                <a:lnTo>
                  <a:pt x="3646" y="7226"/>
                </a:lnTo>
                <a:lnTo>
                  <a:pt x="3995" y="7248"/>
                </a:lnTo>
                <a:lnTo>
                  <a:pt x="4148" y="7183"/>
                </a:lnTo>
                <a:lnTo>
                  <a:pt x="4344" y="7183"/>
                </a:lnTo>
                <a:lnTo>
                  <a:pt x="4541" y="7052"/>
                </a:lnTo>
                <a:lnTo>
                  <a:pt x="5152" y="6659"/>
                </a:lnTo>
                <a:lnTo>
                  <a:pt x="6549" y="5764"/>
                </a:lnTo>
                <a:lnTo>
                  <a:pt x="7466" y="4956"/>
                </a:lnTo>
                <a:lnTo>
                  <a:pt x="7968" y="4345"/>
                </a:lnTo>
                <a:lnTo>
                  <a:pt x="8296" y="3668"/>
                </a:lnTo>
                <a:lnTo>
                  <a:pt x="8427" y="2926"/>
                </a:lnTo>
                <a:lnTo>
                  <a:pt x="8405" y="2511"/>
                </a:lnTo>
                <a:lnTo>
                  <a:pt x="8317" y="2271"/>
                </a:lnTo>
                <a:lnTo>
                  <a:pt x="7903" y="1943"/>
                </a:lnTo>
                <a:lnTo>
                  <a:pt x="7663" y="1922"/>
                </a:lnTo>
                <a:lnTo>
                  <a:pt x="7073" y="2009"/>
                </a:lnTo>
                <a:lnTo>
                  <a:pt x="6069" y="2446"/>
                </a:lnTo>
                <a:lnTo>
                  <a:pt x="5632" y="2751"/>
                </a:lnTo>
                <a:lnTo>
                  <a:pt x="5676" y="2424"/>
                </a:lnTo>
                <a:lnTo>
                  <a:pt x="5676" y="1769"/>
                </a:lnTo>
                <a:lnTo>
                  <a:pt x="5523" y="1136"/>
                </a:lnTo>
                <a:lnTo>
                  <a:pt x="5196" y="524"/>
                </a:lnTo>
                <a:lnTo>
                  <a:pt x="4934" y="241"/>
                </a:lnTo>
                <a:lnTo>
                  <a:pt x="4825" y="132"/>
                </a:lnTo>
                <a:lnTo>
                  <a:pt x="4541" y="22"/>
                </a:lnTo>
                <a:lnTo>
                  <a:pt x="42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dk2"/>
        </a:solidFill>
      </p:bgPr>
    </p:bg>
    <p:spTree>
      <p:nvGrpSpPr>
        <p:cNvPr id="84" name="Shape 84"/>
        <p:cNvGrpSpPr/>
        <p:nvPr/>
      </p:nvGrpSpPr>
      <p:grpSpPr>
        <a:xfrm>
          <a:off x="0" y="0"/>
          <a:ext cx="0" cy="0"/>
          <a:chOff x="0" y="0"/>
          <a:chExt cx="0" cy="0"/>
        </a:xfrm>
      </p:grpSpPr>
      <p:sp>
        <p:nvSpPr>
          <p:cNvPr id="85" name="Google Shape;85;p10"/>
          <p:cNvSpPr txBox="1"/>
          <p:nvPr>
            <p:ph type="title"/>
          </p:nvPr>
        </p:nvSpPr>
        <p:spPr>
          <a:xfrm>
            <a:off x="720000" y="738900"/>
            <a:ext cx="3957300" cy="3665700"/>
          </a:xfrm>
          <a:prstGeom prst="rect">
            <a:avLst/>
          </a:prstGeom>
        </p:spPr>
        <p:txBody>
          <a:bodyPr anchorCtr="0" anchor="t" bIns="91425" lIns="91425" spcFirstLastPara="1" rIns="91425" wrap="square" tIns="91425">
            <a:normAutofit/>
          </a:bodyPr>
          <a:lstStyle>
            <a:lvl1pPr lvl="0">
              <a:spcBef>
                <a:spcPts val="0"/>
              </a:spcBef>
              <a:spcAft>
                <a:spcPts val="0"/>
              </a:spcAft>
              <a:buSzPts val="4800"/>
              <a:buNone/>
              <a:defRPr sz="6000">
                <a:solidFill>
                  <a:schemeClr val="lt1"/>
                </a:solidFill>
              </a:defRPr>
            </a:lvl1pPr>
            <a:lvl2pPr lvl="1">
              <a:spcBef>
                <a:spcPts val="0"/>
              </a:spcBef>
              <a:spcAft>
                <a:spcPts val="0"/>
              </a:spcAft>
              <a:buSzPts val="4800"/>
              <a:buFont typeface="Alfa Slab One"/>
              <a:buNone/>
              <a:defRPr sz="4800">
                <a:latin typeface="Alfa Slab One"/>
                <a:ea typeface="Alfa Slab One"/>
                <a:cs typeface="Alfa Slab One"/>
                <a:sym typeface="Alfa Slab One"/>
              </a:defRPr>
            </a:lvl2pPr>
            <a:lvl3pPr lvl="2">
              <a:spcBef>
                <a:spcPts val="0"/>
              </a:spcBef>
              <a:spcAft>
                <a:spcPts val="0"/>
              </a:spcAft>
              <a:buSzPts val="4800"/>
              <a:buFont typeface="Alfa Slab One"/>
              <a:buNone/>
              <a:defRPr sz="4800">
                <a:latin typeface="Alfa Slab One"/>
                <a:ea typeface="Alfa Slab One"/>
                <a:cs typeface="Alfa Slab One"/>
                <a:sym typeface="Alfa Slab One"/>
              </a:defRPr>
            </a:lvl3pPr>
            <a:lvl4pPr lvl="3">
              <a:spcBef>
                <a:spcPts val="0"/>
              </a:spcBef>
              <a:spcAft>
                <a:spcPts val="0"/>
              </a:spcAft>
              <a:buSzPts val="4800"/>
              <a:buFont typeface="Alfa Slab One"/>
              <a:buNone/>
              <a:defRPr sz="4800">
                <a:latin typeface="Alfa Slab One"/>
                <a:ea typeface="Alfa Slab One"/>
                <a:cs typeface="Alfa Slab One"/>
                <a:sym typeface="Alfa Slab One"/>
              </a:defRPr>
            </a:lvl4pPr>
            <a:lvl5pPr lvl="4">
              <a:spcBef>
                <a:spcPts val="0"/>
              </a:spcBef>
              <a:spcAft>
                <a:spcPts val="0"/>
              </a:spcAft>
              <a:buSzPts val="4800"/>
              <a:buFont typeface="Alfa Slab One"/>
              <a:buNone/>
              <a:defRPr sz="4800">
                <a:latin typeface="Alfa Slab One"/>
                <a:ea typeface="Alfa Slab One"/>
                <a:cs typeface="Alfa Slab One"/>
                <a:sym typeface="Alfa Slab One"/>
              </a:defRPr>
            </a:lvl5pPr>
            <a:lvl6pPr lvl="5">
              <a:spcBef>
                <a:spcPts val="0"/>
              </a:spcBef>
              <a:spcAft>
                <a:spcPts val="0"/>
              </a:spcAft>
              <a:buSzPts val="4800"/>
              <a:buFont typeface="Alfa Slab One"/>
              <a:buNone/>
              <a:defRPr sz="4800">
                <a:latin typeface="Alfa Slab One"/>
                <a:ea typeface="Alfa Slab One"/>
                <a:cs typeface="Alfa Slab One"/>
                <a:sym typeface="Alfa Slab One"/>
              </a:defRPr>
            </a:lvl6pPr>
            <a:lvl7pPr lvl="6">
              <a:spcBef>
                <a:spcPts val="0"/>
              </a:spcBef>
              <a:spcAft>
                <a:spcPts val="0"/>
              </a:spcAft>
              <a:buSzPts val="4800"/>
              <a:buFont typeface="Alfa Slab One"/>
              <a:buNone/>
              <a:defRPr sz="4800">
                <a:latin typeface="Alfa Slab One"/>
                <a:ea typeface="Alfa Slab One"/>
                <a:cs typeface="Alfa Slab One"/>
                <a:sym typeface="Alfa Slab One"/>
              </a:defRPr>
            </a:lvl7pPr>
            <a:lvl8pPr lvl="7">
              <a:spcBef>
                <a:spcPts val="0"/>
              </a:spcBef>
              <a:spcAft>
                <a:spcPts val="0"/>
              </a:spcAft>
              <a:buSzPts val="4800"/>
              <a:buFont typeface="Alfa Slab One"/>
              <a:buNone/>
              <a:defRPr sz="4800">
                <a:latin typeface="Alfa Slab One"/>
                <a:ea typeface="Alfa Slab One"/>
                <a:cs typeface="Alfa Slab One"/>
                <a:sym typeface="Alfa Slab One"/>
              </a:defRPr>
            </a:lvl8pPr>
            <a:lvl9pPr lvl="8">
              <a:spcBef>
                <a:spcPts val="0"/>
              </a:spcBef>
              <a:spcAft>
                <a:spcPts val="0"/>
              </a:spcAft>
              <a:buSzPts val="4800"/>
              <a:buFont typeface="Alfa Slab One"/>
              <a:buNone/>
              <a:defRPr sz="4800">
                <a:latin typeface="Alfa Slab One"/>
                <a:ea typeface="Alfa Slab One"/>
                <a:cs typeface="Alfa Slab One"/>
                <a:sym typeface="Alfa Slab 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theme" Target="../theme/theme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theme" Target="../theme/theme4.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no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540000"/>
            <a:ext cx="7704000" cy="572700"/>
          </a:xfrm>
          <a:prstGeom prst="rect">
            <a:avLst/>
          </a:prstGeom>
          <a:noFill/>
          <a:ln>
            <a:noFill/>
          </a:ln>
        </p:spPr>
        <p:txBody>
          <a:bodyPr anchorCtr="0" anchor="t" bIns="91425" lIns="91425" spcFirstLastPara="1" rIns="91425" wrap="square" tIns="91425">
            <a:normAutofit/>
          </a:bodyPr>
          <a:lstStyle>
            <a:lvl1pPr lvl="0">
              <a:spcBef>
                <a:spcPts val="0"/>
              </a:spcBef>
              <a:spcAft>
                <a:spcPts val="0"/>
              </a:spcAft>
              <a:buClr>
                <a:schemeClr val="accent1"/>
              </a:buClr>
              <a:buSzPts val="3000"/>
              <a:buFont typeface="Sue Ellen Francisco"/>
              <a:buNone/>
              <a:defRPr sz="3000">
                <a:solidFill>
                  <a:schemeClr val="accent1"/>
                </a:solidFill>
                <a:latin typeface="Sue Ellen Francisco"/>
                <a:ea typeface="Sue Ellen Francisco"/>
                <a:cs typeface="Sue Ellen Francisco"/>
                <a:sym typeface="Sue Ellen Francisco"/>
              </a:defRPr>
            </a:lvl1pPr>
            <a:lvl2pPr lvl="1">
              <a:spcBef>
                <a:spcPts val="0"/>
              </a:spcBef>
              <a:spcAft>
                <a:spcPts val="0"/>
              </a:spcAft>
              <a:buClr>
                <a:schemeClr val="accent1"/>
              </a:buClr>
              <a:buSzPts val="3000"/>
              <a:buFont typeface="Sue Ellen Francisco"/>
              <a:buNone/>
              <a:defRPr sz="3000">
                <a:solidFill>
                  <a:schemeClr val="accent1"/>
                </a:solidFill>
                <a:latin typeface="Sue Ellen Francisco"/>
                <a:ea typeface="Sue Ellen Francisco"/>
                <a:cs typeface="Sue Ellen Francisco"/>
                <a:sym typeface="Sue Ellen Francisco"/>
              </a:defRPr>
            </a:lvl2pPr>
            <a:lvl3pPr lvl="2">
              <a:spcBef>
                <a:spcPts val="0"/>
              </a:spcBef>
              <a:spcAft>
                <a:spcPts val="0"/>
              </a:spcAft>
              <a:buClr>
                <a:schemeClr val="accent1"/>
              </a:buClr>
              <a:buSzPts val="3000"/>
              <a:buFont typeface="Sue Ellen Francisco"/>
              <a:buNone/>
              <a:defRPr sz="3000">
                <a:solidFill>
                  <a:schemeClr val="accent1"/>
                </a:solidFill>
                <a:latin typeface="Sue Ellen Francisco"/>
                <a:ea typeface="Sue Ellen Francisco"/>
                <a:cs typeface="Sue Ellen Francisco"/>
                <a:sym typeface="Sue Ellen Francisco"/>
              </a:defRPr>
            </a:lvl3pPr>
            <a:lvl4pPr lvl="3">
              <a:spcBef>
                <a:spcPts val="0"/>
              </a:spcBef>
              <a:spcAft>
                <a:spcPts val="0"/>
              </a:spcAft>
              <a:buClr>
                <a:schemeClr val="accent1"/>
              </a:buClr>
              <a:buSzPts val="3000"/>
              <a:buFont typeface="Sue Ellen Francisco"/>
              <a:buNone/>
              <a:defRPr sz="3000">
                <a:solidFill>
                  <a:schemeClr val="accent1"/>
                </a:solidFill>
                <a:latin typeface="Sue Ellen Francisco"/>
                <a:ea typeface="Sue Ellen Francisco"/>
                <a:cs typeface="Sue Ellen Francisco"/>
                <a:sym typeface="Sue Ellen Francisco"/>
              </a:defRPr>
            </a:lvl4pPr>
            <a:lvl5pPr lvl="4">
              <a:spcBef>
                <a:spcPts val="0"/>
              </a:spcBef>
              <a:spcAft>
                <a:spcPts val="0"/>
              </a:spcAft>
              <a:buClr>
                <a:schemeClr val="accent1"/>
              </a:buClr>
              <a:buSzPts val="3000"/>
              <a:buFont typeface="Sue Ellen Francisco"/>
              <a:buNone/>
              <a:defRPr sz="3000">
                <a:solidFill>
                  <a:schemeClr val="accent1"/>
                </a:solidFill>
                <a:latin typeface="Sue Ellen Francisco"/>
                <a:ea typeface="Sue Ellen Francisco"/>
                <a:cs typeface="Sue Ellen Francisco"/>
                <a:sym typeface="Sue Ellen Francisco"/>
              </a:defRPr>
            </a:lvl5pPr>
            <a:lvl6pPr lvl="5">
              <a:spcBef>
                <a:spcPts val="0"/>
              </a:spcBef>
              <a:spcAft>
                <a:spcPts val="0"/>
              </a:spcAft>
              <a:buClr>
                <a:schemeClr val="accent1"/>
              </a:buClr>
              <a:buSzPts val="3000"/>
              <a:buFont typeface="Sue Ellen Francisco"/>
              <a:buNone/>
              <a:defRPr sz="3000">
                <a:solidFill>
                  <a:schemeClr val="accent1"/>
                </a:solidFill>
                <a:latin typeface="Sue Ellen Francisco"/>
                <a:ea typeface="Sue Ellen Francisco"/>
                <a:cs typeface="Sue Ellen Francisco"/>
                <a:sym typeface="Sue Ellen Francisco"/>
              </a:defRPr>
            </a:lvl6pPr>
            <a:lvl7pPr lvl="6">
              <a:spcBef>
                <a:spcPts val="0"/>
              </a:spcBef>
              <a:spcAft>
                <a:spcPts val="0"/>
              </a:spcAft>
              <a:buClr>
                <a:schemeClr val="accent1"/>
              </a:buClr>
              <a:buSzPts val="3000"/>
              <a:buFont typeface="Sue Ellen Francisco"/>
              <a:buNone/>
              <a:defRPr sz="3000">
                <a:solidFill>
                  <a:schemeClr val="accent1"/>
                </a:solidFill>
                <a:latin typeface="Sue Ellen Francisco"/>
                <a:ea typeface="Sue Ellen Francisco"/>
                <a:cs typeface="Sue Ellen Francisco"/>
                <a:sym typeface="Sue Ellen Francisco"/>
              </a:defRPr>
            </a:lvl7pPr>
            <a:lvl8pPr lvl="7">
              <a:spcBef>
                <a:spcPts val="0"/>
              </a:spcBef>
              <a:spcAft>
                <a:spcPts val="0"/>
              </a:spcAft>
              <a:buClr>
                <a:schemeClr val="accent1"/>
              </a:buClr>
              <a:buSzPts val="3000"/>
              <a:buFont typeface="Sue Ellen Francisco"/>
              <a:buNone/>
              <a:defRPr sz="3000">
                <a:solidFill>
                  <a:schemeClr val="accent1"/>
                </a:solidFill>
                <a:latin typeface="Sue Ellen Francisco"/>
                <a:ea typeface="Sue Ellen Francisco"/>
                <a:cs typeface="Sue Ellen Francisco"/>
                <a:sym typeface="Sue Ellen Francisco"/>
              </a:defRPr>
            </a:lvl8pPr>
            <a:lvl9pPr lvl="8">
              <a:spcBef>
                <a:spcPts val="0"/>
              </a:spcBef>
              <a:spcAft>
                <a:spcPts val="0"/>
              </a:spcAft>
              <a:buClr>
                <a:schemeClr val="accent1"/>
              </a:buClr>
              <a:buSzPts val="3000"/>
              <a:buFont typeface="Sue Ellen Francisco"/>
              <a:buNone/>
              <a:defRPr sz="3000">
                <a:solidFill>
                  <a:schemeClr val="accent1"/>
                </a:solidFill>
                <a:latin typeface="Sue Ellen Francisco"/>
                <a:ea typeface="Sue Ellen Francisco"/>
                <a:cs typeface="Sue Ellen Francisco"/>
                <a:sym typeface="Sue Ellen Francisco"/>
              </a:defRPr>
            </a:lvl9pPr>
          </a:lstStyle>
          <a:p/>
        </p:txBody>
      </p:sp>
      <p:sp>
        <p:nvSpPr>
          <p:cNvPr id="7" name="Google Shape;7;p1"/>
          <p:cNvSpPr txBox="1"/>
          <p:nvPr>
            <p:ph idx="1" type="body"/>
          </p:nvPr>
        </p:nvSpPr>
        <p:spPr>
          <a:xfrm>
            <a:off x="720000" y="1247450"/>
            <a:ext cx="7704000" cy="3416400"/>
          </a:xfrm>
          <a:prstGeom prst="rect">
            <a:avLst/>
          </a:prstGeom>
          <a:noFill/>
          <a:ln>
            <a:noFill/>
          </a:ln>
        </p:spPr>
        <p:txBody>
          <a:bodyPr anchorCtr="0" anchor="t" bIns="91425" lIns="91425" spcFirstLastPara="1" rIns="91425" wrap="square" tIns="91425">
            <a:normAutofit/>
          </a:bodyPr>
          <a:lstStyle>
            <a:lvl1pPr indent="-342900" lvl="0" marL="457200">
              <a:lnSpc>
                <a:spcPct val="115000"/>
              </a:lnSpc>
              <a:spcBef>
                <a:spcPts val="0"/>
              </a:spcBef>
              <a:spcAft>
                <a:spcPts val="0"/>
              </a:spcAft>
              <a:buClr>
                <a:schemeClr val="dk1"/>
              </a:buClr>
              <a:buSzPts val="1800"/>
              <a:buFont typeface="Baloo 2"/>
              <a:buChar char="●"/>
              <a:defRPr sz="1800">
                <a:solidFill>
                  <a:schemeClr val="dk1"/>
                </a:solidFill>
                <a:latin typeface="Baloo 2"/>
                <a:ea typeface="Baloo 2"/>
                <a:cs typeface="Baloo 2"/>
                <a:sym typeface="Baloo 2"/>
              </a:defRPr>
            </a:lvl1pPr>
            <a:lvl2pPr indent="-317500" lvl="1" marL="914400">
              <a:lnSpc>
                <a:spcPct val="115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2pPr>
            <a:lvl3pPr indent="-317500" lvl="2" marL="1371600">
              <a:lnSpc>
                <a:spcPct val="115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3pPr>
            <a:lvl4pPr indent="-317500" lvl="3" marL="1828800">
              <a:lnSpc>
                <a:spcPct val="115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4pPr>
            <a:lvl5pPr indent="-317500" lvl="4" marL="2286000">
              <a:lnSpc>
                <a:spcPct val="115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5pPr>
            <a:lvl6pPr indent="-317500" lvl="5" marL="2743200">
              <a:lnSpc>
                <a:spcPct val="115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6pPr>
            <a:lvl7pPr indent="-317500" lvl="6" marL="3200400">
              <a:lnSpc>
                <a:spcPct val="115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7pPr>
            <a:lvl8pPr indent="-317500" lvl="7" marL="3657600">
              <a:lnSpc>
                <a:spcPct val="115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8pPr>
            <a:lvl9pPr indent="-317500" lvl="8" marL="4114800">
              <a:lnSpc>
                <a:spcPct val="115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87" name="Shape 387"/>
        <p:cNvGrpSpPr/>
        <p:nvPr/>
      </p:nvGrpSpPr>
      <p:grpSpPr>
        <a:xfrm>
          <a:off x="0" y="0"/>
          <a:ext cx="0" cy="0"/>
          <a:chOff x="0" y="0"/>
          <a:chExt cx="0" cy="0"/>
        </a:xfrm>
      </p:grpSpPr>
      <p:sp>
        <p:nvSpPr>
          <p:cNvPr id="388" name="Google Shape;388;p34"/>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89" name="Google Shape;389;p34"/>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0"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91" name="Shape 391"/>
        <p:cNvGrpSpPr/>
        <p:nvPr/>
      </p:nvGrpSpPr>
      <p:grpSpPr>
        <a:xfrm>
          <a:off x="0" y="0"/>
          <a:ext cx="0" cy="0"/>
          <a:chOff x="0" y="0"/>
          <a:chExt cx="0" cy="0"/>
        </a:xfrm>
      </p:grpSpPr>
      <p:sp>
        <p:nvSpPr>
          <p:cNvPr id="392" name="Google Shape;392;p36"/>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93" name="Google Shape;393;p36"/>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1"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1.xml"/><Relationship Id="rId3" Type="http://schemas.openxmlformats.org/officeDocument/2006/relationships/image" Target="../media/image19.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xml"/><Relationship Id="rId3" Type="http://schemas.openxmlformats.org/officeDocument/2006/relationships/image" Target="../media/image9.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xml"/><Relationship Id="rId3" Type="http://schemas.openxmlformats.org/officeDocument/2006/relationships/image" Target="../media/image12.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 Id="rId3" Type="http://schemas.openxmlformats.org/officeDocument/2006/relationships/hyperlink" Target="https://docs.google.com/spreadsheets/d/1M5wh_H-3RmaooXW8MY1mJXlSmYeD4lzmQgeOIwFxKG4/copy" TargetMode="External"/><Relationship Id="rId4" Type="http://schemas.openxmlformats.org/officeDocument/2006/relationships/image" Target="../media/image1.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7.xml"/><Relationship Id="rId5" Type="http://schemas.openxmlformats.org/officeDocument/2006/relationships/hyperlink" Target="http://bit.ly/33VAFh3" TargetMode="External"/><Relationship Id="rId6" Type="http://schemas.openxmlformats.org/officeDocument/2006/relationships/slide" Target="/ppt/slides/slide35.xml"/><Relationship Id="rId7" Type="http://schemas.openxmlformats.org/officeDocument/2006/relationships/slide" Target="/ppt/slides/slide34.xml"/><Relationship Id="rId8" Type="http://schemas.openxmlformats.org/officeDocument/2006/relationships/slide" Target="/ppt/slides/slide34.xml"/><Relationship Id="rId11" Type="http://schemas.openxmlformats.org/officeDocument/2006/relationships/slide" Target="/ppt/slides/slide36.xml"/><Relationship Id="rId10" Type="http://schemas.openxmlformats.org/officeDocument/2006/relationships/slide" Target="/ppt/slides/slide37.xml"/><Relationship Id="rId13" Type="http://schemas.openxmlformats.org/officeDocument/2006/relationships/slide" Target="/ppt/slides/slide40.xml"/><Relationship Id="rId12" Type="http://schemas.openxmlformats.org/officeDocument/2006/relationships/slide" Target="/ppt/slides/slide40.xml"/><Relationship Id="rId15" Type="http://schemas.openxmlformats.org/officeDocument/2006/relationships/hyperlink" Target="https://storyset.com/?utm_source=slidesgo_template&amp;utm_medium=referral-link&amp;utm_campaign=slidesgo_contents_of_this_template&amp;utm_term=storyset&amp;utm_content=storyset" TargetMode="External"/><Relationship Id="rId14" Type="http://schemas.openxmlformats.org/officeDocument/2006/relationships/slide" Target="/ppt/slides/slide41.xml"/><Relationship Id="rId17" Type="http://schemas.openxmlformats.org/officeDocument/2006/relationships/slide" Target="/ppt/slides/slide42.xml"/><Relationship Id="rId16" Type="http://schemas.openxmlformats.org/officeDocument/2006/relationships/slide" Target="/ppt/slides/slide42.xml"/><Relationship Id="rId18" Type="http://schemas.openxmlformats.org/officeDocument/2006/relationships/slide" Target="/ppt/slides/slide4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2.xml"/><Relationship Id="rId3" Type="http://schemas.openxmlformats.org/officeDocument/2006/relationships/image" Target="../media/image16.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5.xml"/><Relationship Id="rId3" Type="http://schemas.openxmlformats.org/officeDocument/2006/relationships/image" Target="../media/image14.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xml"/><Relationship Id="rId3" Type="http://schemas.openxmlformats.org/officeDocument/2006/relationships/image" Target="../media/image6.jp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0.xml"/><Relationship Id="rId3" Type="http://schemas.openxmlformats.org/officeDocument/2006/relationships/image" Target="../media/image13.jpg"/><Relationship Id="rId4" Type="http://schemas.openxmlformats.org/officeDocument/2006/relationships/image" Target="../media/image11.jpg"/><Relationship Id="rId5" Type="http://schemas.openxmlformats.org/officeDocument/2006/relationships/image" Target="../media/image15.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1.xml"/><Relationship Id="rId3" Type="http://schemas.openxmlformats.org/officeDocument/2006/relationships/image" Target="../media/image21.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2.xml"/><Relationship Id="rId3" Type="http://schemas.openxmlformats.org/officeDocument/2006/relationships/image" Target="../media/image22.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3.xml"/><Relationship Id="rId3" Type="http://schemas.openxmlformats.org/officeDocument/2006/relationships/image" Target="../media/image20.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6.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7.xml"/><Relationship Id="rId3" Type="http://schemas.openxmlformats.org/officeDocument/2006/relationships/hyperlink" Target="https://www.flaticon.com/packs/house-plants/?utm_source=slidesgo_template&amp;utm_medium=referral-link&amp;utm_campaign=sg_resources&amp;utm_content=flaticon" TargetMode="External"/><Relationship Id="rId4" Type="http://schemas.openxmlformats.org/officeDocument/2006/relationships/hyperlink" Target="https://www.flaticon.com/packs/gardening-131/?utm_source=slidesgo_template&amp;utm_medium=referral-link&amp;utm_campaign=sg_resources&amp;utm_content=flaticon" TargetMode="External"/><Relationship Id="rId9" Type="http://schemas.openxmlformats.org/officeDocument/2006/relationships/hyperlink" Target="https://www.freepik.com/free-vector/spring-flower-collection_12404700.htm/?utm_source=slidesgo_template&amp;utm_medium=referral-link&amp;utm_campaign=sg_resources&amp;utm_content=freepik" TargetMode="External"/><Relationship Id="rId5" Type="http://schemas.openxmlformats.org/officeDocument/2006/relationships/hyperlink" Target="https://www.flaticon.com/packs/house-plants-20/?utm_source=slidesgo_template&amp;utm_medium=referral-link&amp;utm_campaign=sg_resources&amp;utm_content=flaticon" TargetMode="External"/><Relationship Id="rId6" Type="http://schemas.openxmlformats.org/officeDocument/2006/relationships/hyperlink" Target="https://www.freepik.com/free-vector/international-trade-concept-with-flat-design_2455699.htm/?utm_source=slidesgo_template&amp;utm_medium=referral-link&amp;utm_campaign=sg_resources&amp;utm_content=freepik" TargetMode="External"/><Relationship Id="rId7" Type="http://schemas.openxmlformats.org/officeDocument/2006/relationships/hyperlink" Target="https://www.freepik.com/free-vector/international-trade-concept-with-flat-design_2455699.htm/?utm_source=slidesgo_template&amp;utm_medium=referral-link&amp;utm_campaign=sg_resources&amp;utm_content=freepik" TargetMode="External"/><Relationship Id="rId8" Type="http://schemas.openxmlformats.org/officeDocument/2006/relationships/hyperlink" Target="https://www.freepik.com/free-vector/save-planet-concept-with-person-watering-earth_7824987.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8.xml"/><Relationship Id="rId3" Type="http://schemas.openxmlformats.org/officeDocument/2006/relationships/hyperlink" Target="https://www.freepik.com/free-photo/crop-kid-with-flowerpot_3643791.htm/?utm_source=slidesgo_template&amp;utm_medium=referral-link&amp;utm_campaign=sg_resources&amp;utm_content=freepik" TargetMode="External"/><Relationship Id="rId4" Type="http://schemas.openxmlformats.org/officeDocument/2006/relationships/hyperlink" Target="https://www.freepik.com/free-photo/young-gardeners-having-fun-greenhouse_903970.htm/?utm_source=slidesgo_template&amp;utm_medium=referral-link&amp;utm_campaign=sg_resources&amp;utm_content=freepik" TargetMode="External"/><Relationship Id="rId9" Type="http://schemas.openxmlformats.org/officeDocument/2006/relationships/hyperlink" Target="https://www.freepik.com/free-photo/top-view-gardening-tools-ground_4751460.htm/?utm_source=slidesgo_template&amp;utm_medium=referral-link&amp;utm_campaign=sg_resources&amp;utm_content=freepik" TargetMode="External"/><Relationship Id="rId5" Type="http://schemas.openxmlformats.org/officeDocument/2006/relationships/hyperlink" Target="https://www.freepik.com/free-photo/boy-raincoat-picking-flowers_9009201.htm/?utm_source=slidesgo_template&amp;utm_medium=referral-link&amp;utm_campaign=sg_resources&amp;utm_content=freepik" TargetMode="External"/><Relationship Id="rId6" Type="http://schemas.openxmlformats.org/officeDocument/2006/relationships/hyperlink" Target="https://www.freepik.com/free-photo/boy-blowing-flower-wind_9009395.htm/?utm_source=slidesgo_template&amp;utm_medium=referral-link&amp;utm_campaign=sg_resources&amp;utm_content=freepik" TargetMode="External"/><Relationship Id="rId7" Type="http://schemas.openxmlformats.org/officeDocument/2006/relationships/hyperlink" Target="https://www.freepik.com/free-photo/female-gardener-working-greenhouse_3400784.htm/?utm_source=slidesgo_template&amp;utm_medium=referral-link&amp;utm_campaign=sg_resources&amp;utm_content=freepik" TargetMode="External"/><Relationship Id="rId8" Type="http://schemas.openxmlformats.org/officeDocument/2006/relationships/hyperlink" Target="https://www.freepik.com/free-photo/composition-different-plants-tools_7680212.htm/?utm_source=slidesgo_template&amp;utm_medium=referral-link&amp;utm_campaign=sg_resources&amp;utm_content=freepik" TargetMode="External"/><Relationship Id="rId11" Type="http://schemas.openxmlformats.org/officeDocument/2006/relationships/hyperlink" Target="https://www.freepik.com/free-photo/top-view-gardener-planting_4751466.htm/?utm_source=slidesgo_template&amp;utm_medium=referral-link&amp;utm_campaign=sg_resources&amp;utm_content=freepik" TargetMode="External"/><Relationship Id="rId10" Type="http://schemas.openxmlformats.org/officeDocument/2006/relationships/hyperlink" Target="https://www.freepik.com/free-photo/arranged-spade-with-soil-plant_3643771.htm/?utm_source=slidesgo_template&amp;utm_medium=referral-link&amp;utm_campaign=sg_resources&amp;utm_content=freepik" TargetMode="External"/><Relationship Id="rId13" Type="http://schemas.openxmlformats.org/officeDocument/2006/relationships/hyperlink" Target="https://www.freepik.com/free-photo/smiling-portrait-young-man-standing-potted-plants-pointing-finger-white-blank-frame_4636314.htm/?utm_source=slidesgo_template&amp;utm_medium=referral-link&amp;utm_campaign=sg_resources&amp;utm_content=freepik" TargetMode="External"/><Relationship Id="rId12" Type="http://schemas.openxmlformats.org/officeDocument/2006/relationships/hyperlink" Target="https://www.freepik.com/free-photo/portrait-smiling-young-female-gardener-holding-gardening-tool-basket_4610200.htm/?utm_source=slidesgo_template&amp;utm_medium=referral-link&amp;utm_campaign=sg_resources&amp;utm_content=freepik" TargetMode="External"/><Relationship Id="rId14" Type="http://schemas.openxmlformats.org/officeDocument/2006/relationships/hyperlink" Target="https://www.freepik.com/free-photo/gardener-brick-wall_3570743.htm/?utm_source=slidesgo_template&amp;utm_medium=referral-link&amp;utm_campaign=sg_resources&amp;utm_content=freepik"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slide" Target="/ppt/slides/slide34.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0.xml"/><Relationship Id="rId3" Type="http://schemas.openxmlformats.org/officeDocument/2006/relationships/hyperlink" Target="https://fonts.google.com/specimen/Sue+Ellen+Francisco" TargetMode="External"/><Relationship Id="rId4" Type="http://schemas.openxmlformats.org/officeDocument/2006/relationships/hyperlink" Target="https://fonts.google.com/specimen/Baloo+2" TargetMode="External"/><Relationship Id="rId5" Type="http://schemas.openxmlformats.org/officeDocument/2006/relationships/hyperlink" Target="https://fonts.google.com/specimen/Baloo+2" TargetMode="External"/><Relationship Id="rId6" Type="http://schemas.openxmlformats.org/officeDocument/2006/relationships/hyperlink" Target="https://fonts.google.com/specimen/Baloo+2"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4.gif"/><Relationship Id="rId9" Type="http://schemas.openxmlformats.org/officeDocument/2006/relationships/image" Target="../media/image2.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1" Type="http://schemas.openxmlformats.org/officeDocument/2006/relationships/image" Target="../media/image5.gif"/><Relationship Id="rId10" Type="http://schemas.openxmlformats.org/officeDocument/2006/relationships/image" Target="../media/image3.gif"/><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12" Type="http://schemas.openxmlformats.org/officeDocument/2006/relationships/image" Target="../media/image7.gi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2.xml"/><Relationship Id="rId3" Type="http://schemas.openxmlformats.org/officeDocument/2006/relationships/hyperlink" Target="https://bit.ly/2ZjL1pd"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8.xml"/><Relationship Id="rId3" Type="http://schemas.openxmlformats.org/officeDocument/2006/relationships/hyperlink" Target="https://chrome.google.com/webstore/detail/flaticon-for-gsuit-gslide/haekgjfnhhdkgfgmldhfokhmfkgmciba" TargetMode="Externa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xml"/><Relationship Id="rId3" Type="http://schemas.openxmlformats.org/officeDocument/2006/relationships/image" Target="../media/image17.jp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6.xml"/><Relationship Id="rId3" Type="http://schemas.openxmlformats.org/officeDocument/2006/relationships/image" Target="../media/image8.jp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62.xml"/><Relationship Id="rId3" Type="http://schemas.openxmlformats.org/officeDocument/2006/relationships/hyperlink" Target="http://bit.ly/2PfT4lq" TargetMode="External"/><Relationship Id="rId4" Type="http://schemas.openxmlformats.org/officeDocument/2006/relationships/image" Target="../media/image10.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8.xml"/><Relationship Id="rId3" Type="http://schemas.openxmlformats.org/officeDocument/2006/relationships/image" Target="../media/image18.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8" name="Shape 398"/>
        <p:cNvGrpSpPr/>
        <p:nvPr/>
      </p:nvGrpSpPr>
      <p:grpSpPr>
        <a:xfrm>
          <a:off x="0" y="0"/>
          <a:ext cx="0" cy="0"/>
          <a:chOff x="0" y="0"/>
          <a:chExt cx="0" cy="0"/>
        </a:xfrm>
      </p:grpSpPr>
      <p:sp>
        <p:nvSpPr>
          <p:cNvPr id="399" name="Google Shape;399;p38"/>
          <p:cNvSpPr txBox="1"/>
          <p:nvPr>
            <p:ph idx="1" type="subTitle"/>
          </p:nvPr>
        </p:nvSpPr>
        <p:spPr>
          <a:xfrm rot="-1081">
            <a:off x="1711010" y="2541700"/>
            <a:ext cx="5721900" cy="37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Here is where your presentation begins</a:t>
            </a:r>
            <a:endParaRPr/>
          </a:p>
        </p:txBody>
      </p:sp>
      <p:sp>
        <p:nvSpPr>
          <p:cNvPr id="400" name="Google Shape;400;p38"/>
          <p:cNvSpPr txBox="1"/>
          <p:nvPr>
            <p:ph type="ctrTitle"/>
          </p:nvPr>
        </p:nvSpPr>
        <p:spPr>
          <a:xfrm rot="-360">
            <a:off x="1711000" y="1331303"/>
            <a:ext cx="5721900" cy="122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GARDEN  WEEK!</a:t>
            </a:r>
            <a:endParaRPr/>
          </a:p>
        </p:txBody>
      </p:sp>
      <p:grpSp>
        <p:nvGrpSpPr>
          <p:cNvPr id="401" name="Google Shape;401;p38"/>
          <p:cNvGrpSpPr/>
          <p:nvPr/>
        </p:nvGrpSpPr>
        <p:grpSpPr>
          <a:xfrm>
            <a:off x="37213" y="212449"/>
            <a:ext cx="9318655" cy="6001567"/>
            <a:chOff x="37213" y="212449"/>
            <a:chExt cx="9318655" cy="6001567"/>
          </a:xfrm>
        </p:grpSpPr>
        <p:sp>
          <p:nvSpPr>
            <p:cNvPr id="402" name="Google Shape;402;p38"/>
            <p:cNvSpPr/>
            <p:nvPr/>
          </p:nvSpPr>
          <p:spPr>
            <a:xfrm>
              <a:off x="4052860" y="4367518"/>
              <a:ext cx="204563" cy="1846498"/>
            </a:xfrm>
            <a:custGeom>
              <a:rect b="b" l="l" r="r" t="t"/>
              <a:pathLst>
                <a:path extrusionOk="0" fill="none" h="42524" w="4711">
                  <a:moveTo>
                    <a:pt x="3498" y="1"/>
                  </a:moveTo>
                  <a:lnTo>
                    <a:pt x="3224" y="824"/>
                  </a:lnTo>
                  <a:lnTo>
                    <a:pt x="1784" y="6585"/>
                  </a:lnTo>
                  <a:lnTo>
                    <a:pt x="1029" y="10631"/>
                  </a:lnTo>
                  <a:lnTo>
                    <a:pt x="595" y="13672"/>
                  </a:lnTo>
                  <a:lnTo>
                    <a:pt x="252" y="16896"/>
                  </a:lnTo>
                  <a:lnTo>
                    <a:pt x="23" y="20302"/>
                  </a:lnTo>
                  <a:lnTo>
                    <a:pt x="1" y="23800"/>
                  </a:lnTo>
                  <a:lnTo>
                    <a:pt x="161" y="27366"/>
                  </a:lnTo>
                  <a:lnTo>
                    <a:pt x="595" y="30910"/>
                  </a:lnTo>
                  <a:lnTo>
                    <a:pt x="1327" y="34408"/>
                  </a:lnTo>
                  <a:lnTo>
                    <a:pt x="2401" y="37791"/>
                  </a:lnTo>
                  <a:lnTo>
                    <a:pt x="3453" y="40215"/>
                  </a:lnTo>
                  <a:lnTo>
                    <a:pt x="4253" y="41769"/>
                  </a:lnTo>
                  <a:lnTo>
                    <a:pt x="4710" y="42524"/>
                  </a:lnTo>
                </a:path>
              </a:pathLst>
            </a:custGeom>
            <a:noFill/>
            <a:ln cap="flat" cmpd="sng" w="251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8"/>
            <p:cNvSpPr/>
            <p:nvPr/>
          </p:nvSpPr>
          <p:spPr>
            <a:xfrm>
              <a:off x="7492138" y="888850"/>
              <a:ext cx="1863730" cy="970421"/>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8"/>
            <p:cNvSpPr/>
            <p:nvPr/>
          </p:nvSpPr>
          <p:spPr>
            <a:xfrm>
              <a:off x="1153675" y="212450"/>
              <a:ext cx="1669701" cy="869398"/>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8"/>
            <p:cNvSpPr/>
            <p:nvPr/>
          </p:nvSpPr>
          <p:spPr>
            <a:xfrm>
              <a:off x="37213" y="1681463"/>
              <a:ext cx="1224248" cy="637469"/>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38"/>
            <p:cNvSpPr/>
            <p:nvPr/>
          </p:nvSpPr>
          <p:spPr>
            <a:xfrm>
              <a:off x="5214010" y="212449"/>
              <a:ext cx="910793" cy="47426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7" name="Google Shape;407;p38"/>
            <p:cNvGrpSpPr/>
            <p:nvPr/>
          </p:nvGrpSpPr>
          <p:grpSpPr>
            <a:xfrm>
              <a:off x="638949" y="3060500"/>
              <a:ext cx="2096065" cy="3097874"/>
              <a:chOff x="638949" y="3060500"/>
              <a:chExt cx="2096065" cy="3097874"/>
            </a:xfrm>
          </p:grpSpPr>
          <p:sp>
            <p:nvSpPr>
              <p:cNvPr id="408" name="Google Shape;408;p38"/>
              <p:cNvSpPr/>
              <p:nvPr/>
            </p:nvSpPr>
            <p:spPr>
              <a:xfrm>
                <a:off x="1530499" y="4311875"/>
                <a:ext cx="103454" cy="1846498"/>
              </a:xfrm>
              <a:custGeom>
                <a:rect b="b" l="l" r="r" t="t"/>
                <a:pathLst>
                  <a:path extrusionOk="0" fill="none" h="42524" w="4711">
                    <a:moveTo>
                      <a:pt x="3498" y="1"/>
                    </a:moveTo>
                    <a:lnTo>
                      <a:pt x="3224" y="824"/>
                    </a:lnTo>
                    <a:lnTo>
                      <a:pt x="1784" y="6585"/>
                    </a:lnTo>
                    <a:lnTo>
                      <a:pt x="1029" y="10631"/>
                    </a:lnTo>
                    <a:lnTo>
                      <a:pt x="595" y="13672"/>
                    </a:lnTo>
                    <a:lnTo>
                      <a:pt x="252" y="16896"/>
                    </a:lnTo>
                    <a:lnTo>
                      <a:pt x="23" y="20302"/>
                    </a:lnTo>
                    <a:lnTo>
                      <a:pt x="1" y="23800"/>
                    </a:lnTo>
                    <a:lnTo>
                      <a:pt x="161" y="27366"/>
                    </a:lnTo>
                    <a:lnTo>
                      <a:pt x="595" y="30910"/>
                    </a:lnTo>
                    <a:lnTo>
                      <a:pt x="1327" y="34408"/>
                    </a:lnTo>
                    <a:lnTo>
                      <a:pt x="2401" y="37791"/>
                    </a:lnTo>
                    <a:lnTo>
                      <a:pt x="3453" y="40215"/>
                    </a:lnTo>
                    <a:lnTo>
                      <a:pt x="4253" y="41769"/>
                    </a:lnTo>
                    <a:lnTo>
                      <a:pt x="4710" y="42524"/>
                    </a:lnTo>
                  </a:path>
                </a:pathLst>
              </a:custGeom>
              <a:noFill/>
              <a:ln cap="flat" cmpd="sng" w="251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38"/>
              <p:cNvSpPr/>
              <p:nvPr/>
            </p:nvSpPr>
            <p:spPr>
              <a:xfrm>
                <a:off x="638949" y="3060500"/>
                <a:ext cx="2096065" cy="2215547"/>
              </a:xfrm>
              <a:custGeom>
                <a:rect b="b" l="l" r="r" t="t"/>
                <a:pathLst>
                  <a:path extrusionOk="0" h="33470" w="31665">
                    <a:moveTo>
                      <a:pt x="14769" y="0"/>
                    </a:moveTo>
                    <a:lnTo>
                      <a:pt x="14358" y="69"/>
                    </a:lnTo>
                    <a:lnTo>
                      <a:pt x="13946" y="183"/>
                    </a:lnTo>
                    <a:lnTo>
                      <a:pt x="13283" y="640"/>
                    </a:lnTo>
                    <a:lnTo>
                      <a:pt x="12803" y="1349"/>
                    </a:lnTo>
                    <a:lnTo>
                      <a:pt x="12483" y="2241"/>
                    </a:lnTo>
                    <a:lnTo>
                      <a:pt x="12300" y="3315"/>
                    </a:lnTo>
                    <a:lnTo>
                      <a:pt x="12232" y="4527"/>
                    </a:lnTo>
                    <a:lnTo>
                      <a:pt x="12323" y="6470"/>
                    </a:lnTo>
                    <a:lnTo>
                      <a:pt x="12689" y="9145"/>
                    </a:lnTo>
                    <a:lnTo>
                      <a:pt x="13215" y="11637"/>
                    </a:lnTo>
                    <a:lnTo>
                      <a:pt x="13923" y="14403"/>
                    </a:lnTo>
                    <a:lnTo>
                      <a:pt x="14061" y="14837"/>
                    </a:lnTo>
                    <a:lnTo>
                      <a:pt x="13786" y="14449"/>
                    </a:lnTo>
                    <a:lnTo>
                      <a:pt x="12003" y="12026"/>
                    </a:lnTo>
                    <a:lnTo>
                      <a:pt x="10334" y="10014"/>
                    </a:lnTo>
                    <a:lnTo>
                      <a:pt x="8459" y="8002"/>
                    </a:lnTo>
                    <a:lnTo>
                      <a:pt x="7019" y="6744"/>
                    </a:lnTo>
                    <a:lnTo>
                      <a:pt x="6082" y="6081"/>
                    </a:lnTo>
                    <a:lnTo>
                      <a:pt x="5213" y="5624"/>
                    </a:lnTo>
                    <a:lnTo>
                      <a:pt x="4367" y="5396"/>
                    </a:lnTo>
                    <a:lnTo>
                      <a:pt x="3636" y="5464"/>
                    </a:lnTo>
                    <a:lnTo>
                      <a:pt x="3018" y="5853"/>
                    </a:lnTo>
                    <a:lnTo>
                      <a:pt x="2744" y="6196"/>
                    </a:lnTo>
                    <a:lnTo>
                      <a:pt x="2538" y="6584"/>
                    </a:lnTo>
                    <a:lnTo>
                      <a:pt x="2378" y="7385"/>
                    </a:lnTo>
                    <a:lnTo>
                      <a:pt x="2538" y="8230"/>
                    </a:lnTo>
                    <a:lnTo>
                      <a:pt x="2973" y="9122"/>
                    </a:lnTo>
                    <a:lnTo>
                      <a:pt x="3636" y="9991"/>
                    </a:lnTo>
                    <a:lnTo>
                      <a:pt x="4481" y="10882"/>
                    </a:lnTo>
                    <a:lnTo>
                      <a:pt x="5990" y="12163"/>
                    </a:lnTo>
                    <a:lnTo>
                      <a:pt x="8254" y="13763"/>
                    </a:lnTo>
                    <a:lnTo>
                      <a:pt x="10471" y="15112"/>
                    </a:lnTo>
                    <a:lnTo>
                      <a:pt x="13055" y="16506"/>
                    </a:lnTo>
                    <a:lnTo>
                      <a:pt x="12963" y="16461"/>
                    </a:lnTo>
                    <a:lnTo>
                      <a:pt x="11271" y="15935"/>
                    </a:lnTo>
                    <a:lnTo>
                      <a:pt x="9008" y="15500"/>
                    </a:lnTo>
                    <a:lnTo>
                      <a:pt x="6516" y="15226"/>
                    </a:lnTo>
                    <a:lnTo>
                      <a:pt x="4047" y="15203"/>
                    </a:lnTo>
                    <a:lnTo>
                      <a:pt x="2424" y="15409"/>
                    </a:lnTo>
                    <a:lnTo>
                      <a:pt x="1509" y="15638"/>
                    </a:lnTo>
                    <a:lnTo>
                      <a:pt x="778" y="16003"/>
                    </a:lnTo>
                    <a:lnTo>
                      <a:pt x="252" y="16461"/>
                    </a:lnTo>
                    <a:lnTo>
                      <a:pt x="1" y="17032"/>
                    </a:lnTo>
                    <a:lnTo>
                      <a:pt x="23" y="17764"/>
                    </a:lnTo>
                    <a:lnTo>
                      <a:pt x="183" y="18175"/>
                    </a:lnTo>
                    <a:lnTo>
                      <a:pt x="389" y="18587"/>
                    </a:lnTo>
                    <a:lnTo>
                      <a:pt x="961" y="19250"/>
                    </a:lnTo>
                    <a:lnTo>
                      <a:pt x="1692" y="19753"/>
                    </a:lnTo>
                    <a:lnTo>
                      <a:pt x="2607" y="20096"/>
                    </a:lnTo>
                    <a:lnTo>
                      <a:pt x="3613" y="20279"/>
                    </a:lnTo>
                    <a:lnTo>
                      <a:pt x="4710" y="20370"/>
                    </a:lnTo>
                    <a:lnTo>
                      <a:pt x="6470" y="20301"/>
                    </a:lnTo>
                    <a:lnTo>
                      <a:pt x="8802" y="19959"/>
                    </a:lnTo>
                    <a:lnTo>
                      <a:pt x="10951" y="19501"/>
                    </a:lnTo>
                    <a:lnTo>
                      <a:pt x="12749" y="18978"/>
                    </a:lnTo>
                    <a:lnTo>
                      <a:pt x="12749" y="18978"/>
                    </a:lnTo>
                    <a:lnTo>
                      <a:pt x="11043" y="19798"/>
                    </a:lnTo>
                    <a:lnTo>
                      <a:pt x="9191" y="21033"/>
                    </a:lnTo>
                    <a:lnTo>
                      <a:pt x="7454" y="22473"/>
                    </a:lnTo>
                    <a:lnTo>
                      <a:pt x="5990" y="24051"/>
                    </a:lnTo>
                    <a:lnTo>
                      <a:pt x="5167" y="25194"/>
                    </a:lnTo>
                    <a:lnTo>
                      <a:pt x="4779" y="25948"/>
                    </a:lnTo>
                    <a:lnTo>
                      <a:pt x="4573" y="26657"/>
                    </a:lnTo>
                    <a:lnTo>
                      <a:pt x="4527" y="27297"/>
                    </a:lnTo>
                    <a:lnTo>
                      <a:pt x="4664" y="27869"/>
                    </a:lnTo>
                    <a:lnTo>
                      <a:pt x="5030" y="28349"/>
                    </a:lnTo>
                    <a:lnTo>
                      <a:pt x="5305" y="28555"/>
                    </a:lnTo>
                    <a:lnTo>
                      <a:pt x="5625" y="28715"/>
                    </a:lnTo>
                    <a:lnTo>
                      <a:pt x="6265" y="28829"/>
                    </a:lnTo>
                    <a:lnTo>
                      <a:pt x="6973" y="28737"/>
                    </a:lnTo>
                    <a:lnTo>
                      <a:pt x="7705" y="28417"/>
                    </a:lnTo>
                    <a:lnTo>
                      <a:pt x="8825" y="27663"/>
                    </a:lnTo>
                    <a:lnTo>
                      <a:pt x="10311" y="26223"/>
                    </a:lnTo>
                    <a:lnTo>
                      <a:pt x="12346" y="23731"/>
                    </a:lnTo>
                    <a:lnTo>
                      <a:pt x="14129" y="21056"/>
                    </a:lnTo>
                    <a:lnTo>
                      <a:pt x="14289" y="20736"/>
                    </a:lnTo>
                    <a:lnTo>
                      <a:pt x="14243" y="21147"/>
                    </a:lnTo>
                    <a:lnTo>
                      <a:pt x="14083" y="23662"/>
                    </a:lnTo>
                    <a:lnTo>
                      <a:pt x="14083" y="25880"/>
                    </a:lnTo>
                    <a:lnTo>
                      <a:pt x="14221" y="28257"/>
                    </a:lnTo>
                    <a:lnTo>
                      <a:pt x="14518" y="29949"/>
                    </a:lnTo>
                    <a:lnTo>
                      <a:pt x="14792" y="30978"/>
                    </a:lnTo>
                    <a:lnTo>
                      <a:pt x="15181" y="31869"/>
                    </a:lnTo>
                    <a:lnTo>
                      <a:pt x="15661" y="32601"/>
                    </a:lnTo>
                    <a:lnTo>
                      <a:pt x="16278" y="33127"/>
                    </a:lnTo>
                    <a:lnTo>
                      <a:pt x="16987" y="33424"/>
                    </a:lnTo>
                    <a:lnTo>
                      <a:pt x="17421" y="33470"/>
                    </a:lnTo>
                    <a:lnTo>
                      <a:pt x="17833" y="33447"/>
                    </a:lnTo>
                    <a:lnTo>
                      <a:pt x="18473" y="33173"/>
                    </a:lnTo>
                    <a:lnTo>
                      <a:pt x="18907" y="32624"/>
                    </a:lnTo>
                    <a:lnTo>
                      <a:pt x="19182" y="31847"/>
                    </a:lnTo>
                    <a:lnTo>
                      <a:pt x="19296" y="30909"/>
                    </a:lnTo>
                    <a:lnTo>
                      <a:pt x="19273" y="29812"/>
                    </a:lnTo>
                    <a:lnTo>
                      <a:pt x="19067" y="28006"/>
                    </a:lnTo>
                    <a:lnTo>
                      <a:pt x="18519" y="25445"/>
                    </a:lnTo>
                    <a:lnTo>
                      <a:pt x="17833" y="23045"/>
                    </a:lnTo>
                    <a:lnTo>
                      <a:pt x="16918" y="20324"/>
                    </a:lnTo>
                    <a:lnTo>
                      <a:pt x="16758" y="19890"/>
                    </a:lnTo>
                    <a:lnTo>
                      <a:pt x="16987" y="20210"/>
                    </a:lnTo>
                    <a:lnTo>
                      <a:pt x="18542" y="22222"/>
                    </a:lnTo>
                    <a:lnTo>
                      <a:pt x="19982" y="23891"/>
                    </a:lnTo>
                    <a:lnTo>
                      <a:pt x="21628" y="25491"/>
                    </a:lnTo>
                    <a:lnTo>
                      <a:pt x="22931" y="26474"/>
                    </a:lnTo>
                    <a:lnTo>
                      <a:pt x="23777" y="26977"/>
                    </a:lnTo>
                    <a:lnTo>
                      <a:pt x="24600" y="27297"/>
                    </a:lnTo>
                    <a:lnTo>
                      <a:pt x="25400" y="27411"/>
                    </a:lnTo>
                    <a:lnTo>
                      <a:pt x="26132" y="27251"/>
                    </a:lnTo>
                    <a:lnTo>
                      <a:pt x="26772" y="26817"/>
                    </a:lnTo>
                    <a:lnTo>
                      <a:pt x="27069" y="26474"/>
                    </a:lnTo>
                    <a:lnTo>
                      <a:pt x="27320" y="26085"/>
                    </a:lnTo>
                    <a:lnTo>
                      <a:pt x="27549" y="25331"/>
                    </a:lnTo>
                    <a:lnTo>
                      <a:pt x="27503" y="24599"/>
                    </a:lnTo>
                    <a:lnTo>
                      <a:pt x="27206" y="23868"/>
                    </a:lnTo>
                    <a:lnTo>
                      <a:pt x="26680" y="23159"/>
                    </a:lnTo>
                    <a:lnTo>
                      <a:pt x="25994" y="22473"/>
                    </a:lnTo>
                    <a:lnTo>
                      <a:pt x="24737" y="21536"/>
                    </a:lnTo>
                    <a:lnTo>
                      <a:pt x="22817" y="20416"/>
                    </a:lnTo>
                    <a:lnTo>
                      <a:pt x="20896" y="19524"/>
                    </a:lnTo>
                    <a:lnTo>
                      <a:pt x="18633" y="18610"/>
                    </a:lnTo>
                    <a:lnTo>
                      <a:pt x="18267" y="18495"/>
                    </a:lnTo>
                    <a:lnTo>
                      <a:pt x="19044" y="18724"/>
                    </a:lnTo>
                    <a:lnTo>
                      <a:pt x="21011" y="19090"/>
                    </a:lnTo>
                    <a:lnTo>
                      <a:pt x="23274" y="19318"/>
                    </a:lnTo>
                    <a:lnTo>
                      <a:pt x="25606" y="19364"/>
                    </a:lnTo>
                    <a:lnTo>
                      <a:pt x="27823" y="19181"/>
                    </a:lnTo>
                    <a:lnTo>
                      <a:pt x="29264" y="18884"/>
                    </a:lnTo>
                    <a:lnTo>
                      <a:pt x="30087" y="18587"/>
                    </a:lnTo>
                    <a:lnTo>
                      <a:pt x="30750" y="18244"/>
                    </a:lnTo>
                    <a:lnTo>
                      <a:pt x="31276" y="17787"/>
                    </a:lnTo>
                    <a:lnTo>
                      <a:pt x="31573" y="17284"/>
                    </a:lnTo>
                    <a:lnTo>
                      <a:pt x="31664" y="16666"/>
                    </a:lnTo>
                    <a:lnTo>
                      <a:pt x="31596" y="16324"/>
                    </a:lnTo>
                    <a:lnTo>
                      <a:pt x="31504" y="15981"/>
                    </a:lnTo>
                    <a:lnTo>
                      <a:pt x="31093" y="15432"/>
                    </a:lnTo>
                    <a:lnTo>
                      <a:pt x="30453" y="15043"/>
                    </a:lnTo>
                    <a:lnTo>
                      <a:pt x="29652" y="14792"/>
                    </a:lnTo>
                    <a:lnTo>
                      <a:pt x="28189" y="14586"/>
                    </a:lnTo>
                    <a:lnTo>
                      <a:pt x="25903" y="14632"/>
                    </a:lnTo>
                    <a:lnTo>
                      <a:pt x="22337" y="15135"/>
                    </a:lnTo>
                    <a:lnTo>
                      <a:pt x="19127" y="15874"/>
                    </a:lnTo>
                    <a:lnTo>
                      <a:pt x="20325" y="15363"/>
                    </a:lnTo>
                    <a:lnTo>
                      <a:pt x="22085" y="14380"/>
                    </a:lnTo>
                    <a:lnTo>
                      <a:pt x="23983" y="13100"/>
                    </a:lnTo>
                    <a:lnTo>
                      <a:pt x="25789" y="11637"/>
                    </a:lnTo>
                    <a:lnTo>
                      <a:pt x="27320" y="10128"/>
                    </a:lnTo>
                    <a:lnTo>
                      <a:pt x="28121" y="9008"/>
                    </a:lnTo>
                    <a:lnTo>
                      <a:pt x="28441" y="8276"/>
                    </a:lnTo>
                    <a:lnTo>
                      <a:pt x="28555" y="7613"/>
                    </a:lnTo>
                    <a:lnTo>
                      <a:pt x="28464" y="6996"/>
                    </a:lnTo>
                    <a:lnTo>
                      <a:pt x="28304" y="6722"/>
                    </a:lnTo>
                    <a:lnTo>
                      <a:pt x="27983" y="6287"/>
                    </a:lnTo>
                    <a:lnTo>
                      <a:pt x="27229" y="5716"/>
                    </a:lnTo>
                    <a:lnTo>
                      <a:pt x="26406" y="5510"/>
                    </a:lnTo>
                    <a:lnTo>
                      <a:pt x="25514" y="5647"/>
                    </a:lnTo>
                    <a:lnTo>
                      <a:pt x="24577" y="6036"/>
                    </a:lnTo>
                    <a:lnTo>
                      <a:pt x="23617" y="6630"/>
                    </a:lnTo>
                    <a:lnTo>
                      <a:pt x="22154" y="7865"/>
                    </a:lnTo>
                    <a:lnTo>
                      <a:pt x="20279" y="9877"/>
                    </a:lnTo>
                    <a:lnTo>
                      <a:pt x="18656" y="11934"/>
                    </a:lnTo>
                    <a:lnTo>
                      <a:pt x="16918" y="14449"/>
                    </a:lnTo>
                    <a:lnTo>
                      <a:pt x="16644" y="14860"/>
                    </a:lnTo>
                    <a:lnTo>
                      <a:pt x="16781" y="14037"/>
                    </a:lnTo>
                    <a:lnTo>
                      <a:pt x="17147" y="10768"/>
                    </a:lnTo>
                    <a:lnTo>
                      <a:pt x="17307" y="8093"/>
                    </a:lnTo>
                    <a:lnTo>
                      <a:pt x="17284" y="5327"/>
                    </a:lnTo>
                    <a:lnTo>
                      <a:pt x="17078" y="3429"/>
                    </a:lnTo>
                    <a:lnTo>
                      <a:pt x="16850" y="2309"/>
                    </a:lnTo>
                    <a:lnTo>
                      <a:pt x="16507" y="1349"/>
                    </a:lnTo>
                    <a:lnTo>
                      <a:pt x="16072" y="640"/>
                    </a:lnTo>
                    <a:lnTo>
                      <a:pt x="15478" y="160"/>
                    </a:lnTo>
                    <a:lnTo>
                      <a:pt x="147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38"/>
              <p:cNvSpPr/>
              <p:nvPr/>
            </p:nvSpPr>
            <p:spPr>
              <a:xfrm>
                <a:off x="1442573" y="4026038"/>
                <a:ext cx="422258" cy="366257"/>
              </a:xfrm>
              <a:custGeom>
                <a:rect b="b" l="l" r="r" t="t"/>
                <a:pathLst>
                  <a:path extrusionOk="0" h="5533" w="6379">
                    <a:moveTo>
                      <a:pt x="3269" y="0"/>
                    </a:moveTo>
                    <a:lnTo>
                      <a:pt x="2584" y="114"/>
                    </a:lnTo>
                    <a:lnTo>
                      <a:pt x="1966" y="343"/>
                    </a:lnTo>
                    <a:lnTo>
                      <a:pt x="1441" y="640"/>
                    </a:lnTo>
                    <a:lnTo>
                      <a:pt x="755" y="1235"/>
                    </a:lnTo>
                    <a:lnTo>
                      <a:pt x="183" y="2218"/>
                    </a:lnTo>
                    <a:lnTo>
                      <a:pt x="0" y="3246"/>
                    </a:lnTo>
                    <a:lnTo>
                      <a:pt x="137" y="4001"/>
                    </a:lnTo>
                    <a:lnTo>
                      <a:pt x="343" y="4458"/>
                    </a:lnTo>
                    <a:lnTo>
                      <a:pt x="663" y="4847"/>
                    </a:lnTo>
                    <a:lnTo>
                      <a:pt x="1120" y="5167"/>
                    </a:lnTo>
                    <a:lnTo>
                      <a:pt x="1669" y="5395"/>
                    </a:lnTo>
                    <a:lnTo>
                      <a:pt x="2355" y="5510"/>
                    </a:lnTo>
                    <a:lnTo>
                      <a:pt x="2766" y="5533"/>
                    </a:lnTo>
                    <a:lnTo>
                      <a:pt x="3155" y="5510"/>
                    </a:lnTo>
                    <a:lnTo>
                      <a:pt x="3887" y="5395"/>
                    </a:lnTo>
                    <a:lnTo>
                      <a:pt x="4527" y="5167"/>
                    </a:lnTo>
                    <a:lnTo>
                      <a:pt x="5053" y="4870"/>
                    </a:lnTo>
                    <a:lnTo>
                      <a:pt x="5716" y="4275"/>
                    </a:lnTo>
                    <a:lnTo>
                      <a:pt x="6241" y="3315"/>
                    </a:lnTo>
                    <a:lnTo>
                      <a:pt x="6379" y="2286"/>
                    </a:lnTo>
                    <a:lnTo>
                      <a:pt x="6219" y="1555"/>
                    </a:lnTo>
                    <a:lnTo>
                      <a:pt x="5990" y="1120"/>
                    </a:lnTo>
                    <a:lnTo>
                      <a:pt x="5647" y="732"/>
                    </a:lnTo>
                    <a:lnTo>
                      <a:pt x="5213" y="412"/>
                    </a:lnTo>
                    <a:lnTo>
                      <a:pt x="4664" y="160"/>
                    </a:lnTo>
                    <a:lnTo>
                      <a:pt x="4024" y="23"/>
                    </a:lnTo>
                    <a:lnTo>
                      <a:pt x="363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38"/>
              <p:cNvSpPr/>
              <p:nvPr/>
            </p:nvSpPr>
            <p:spPr>
              <a:xfrm>
                <a:off x="1562123" y="4062314"/>
                <a:ext cx="86318" cy="93931"/>
              </a:xfrm>
              <a:custGeom>
                <a:rect b="b" l="l" r="r" t="t"/>
                <a:pathLst>
                  <a:path extrusionOk="0" h="1419" w="1304">
                    <a:moveTo>
                      <a:pt x="823" y="1"/>
                    </a:moveTo>
                    <a:lnTo>
                      <a:pt x="663" y="24"/>
                    </a:lnTo>
                    <a:lnTo>
                      <a:pt x="458" y="92"/>
                    </a:lnTo>
                    <a:lnTo>
                      <a:pt x="160" y="275"/>
                    </a:lnTo>
                    <a:lnTo>
                      <a:pt x="23" y="504"/>
                    </a:lnTo>
                    <a:lnTo>
                      <a:pt x="0" y="778"/>
                    </a:lnTo>
                    <a:lnTo>
                      <a:pt x="160" y="1167"/>
                    </a:lnTo>
                    <a:lnTo>
                      <a:pt x="458" y="1395"/>
                    </a:lnTo>
                    <a:lnTo>
                      <a:pt x="686" y="1418"/>
                    </a:lnTo>
                    <a:lnTo>
                      <a:pt x="823" y="1350"/>
                    </a:lnTo>
                    <a:lnTo>
                      <a:pt x="1052" y="1212"/>
                    </a:lnTo>
                    <a:lnTo>
                      <a:pt x="1303" y="732"/>
                    </a:lnTo>
                    <a:lnTo>
                      <a:pt x="1281" y="275"/>
                    </a:lnTo>
                    <a:lnTo>
                      <a:pt x="1075" y="46"/>
                    </a:lnTo>
                    <a:lnTo>
                      <a:pt x="82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38"/>
              <p:cNvSpPr/>
              <p:nvPr/>
            </p:nvSpPr>
            <p:spPr>
              <a:xfrm>
                <a:off x="1702857" y="4086542"/>
                <a:ext cx="78772" cy="66658"/>
              </a:xfrm>
              <a:custGeom>
                <a:rect b="b" l="l" r="r" t="t"/>
                <a:pathLst>
                  <a:path extrusionOk="0" h="1007" w="1190">
                    <a:moveTo>
                      <a:pt x="435" y="0"/>
                    </a:moveTo>
                    <a:lnTo>
                      <a:pt x="298" y="23"/>
                    </a:lnTo>
                    <a:lnTo>
                      <a:pt x="115" y="138"/>
                    </a:lnTo>
                    <a:lnTo>
                      <a:pt x="0" y="412"/>
                    </a:lnTo>
                    <a:lnTo>
                      <a:pt x="138" y="824"/>
                    </a:lnTo>
                    <a:lnTo>
                      <a:pt x="412" y="1006"/>
                    </a:lnTo>
                    <a:lnTo>
                      <a:pt x="641" y="1006"/>
                    </a:lnTo>
                    <a:lnTo>
                      <a:pt x="755" y="961"/>
                    </a:lnTo>
                    <a:lnTo>
                      <a:pt x="983" y="824"/>
                    </a:lnTo>
                    <a:lnTo>
                      <a:pt x="1189" y="481"/>
                    </a:lnTo>
                    <a:lnTo>
                      <a:pt x="1075" y="183"/>
                    </a:lnTo>
                    <a:lnTo>
                      <a:pt x="70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38"/>
              <p:cNvSpPr/>
              <p:nvPr/>
            </p:nvSpPr>
            <p:spPr>
              <a:xfrm>
                <a:off x="1498575" y="4195501"/>
                <a:ext cx="87841" cy="84796"/>
              </a:xfrm>
              <a:custGeom>
                <a:rect b="b" l="l" r="r" t="t"/>
                <a:pathLst>
                  <a:path extrusionOk="0" h="1281" w="1327">
                    <a:moveTo>
                      <a:pt x="709" y="1"/>
                    </a:moveTo>
                    <a:lnTo>
                      <a:pt x="457" y="23"/>
                    </a:lnTo>
                    <a:lnTo>
                      <a:pt x="206" y="138"/>
                    </a:lnTo>
                    <a:lnTo>
                      <a:pt x="0" y="572"/>
                    </a:lnTo>
                    <a:lnTo>
                      <a:pt x="114" y="1029"/>
                    </a:lnTo>
                    <a:lnTo>
                      <a:pt x="389" y="1258"/>
                    </a:lnTo>
                    <a:lnTo>
                      <a:pt x="663" y="1281"/>
                    </a:lnTo>
                    <a:lnTo>
                      <a:pt x="846" y="1258"/>
                    </a:lnTo>
                    <a:lnTo>
                      <a:pt x="1006" y="1212"/>
                    </a:lnTo>
                    <a:lnTo>
                      <a:pt x="1212" y="1029"/>
                    </a:lnTo>
                    <a:lnTo>
                      <a:pt x="1326" y="709"/>
                    </a:lnTo>
                    <a:lnTo>
                      <a:pt x="1143" y="252"/>
                    </a:lnTo>
                    <a:lnTo>
                      <a:pt x="70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8"/>
              <p:cNvSpPr/>
              <p:nvPr/>
            </p:nvSpPr>
            <p:spPr>
              <a:xfrm>
                <a:off x="1616603" y="4278709"/>
                <a:ext cx="63613" cy="57590"/>
              </a:xfrm>
              <a:custGeom>
                <a:rect b="b" l="l" r="r" t="t"/>
                <a:pathLst>
                  <a:path extrusionOk="0" h="870" w="961">
                    <a:moveTo>
                      <a:pt x="595" y="1"/>
                    </a:moveTo>
                    <a:lnTo>
                      <a:pt x="366" y="70"/>
                    </a:lnTo>
                    <a:lnTo>
                      <a:pt x="160" y="161"/>
                    </a:lnTo>
                    <a:lnTo>
                      <a:pt x="0" y="458"/>
                    </a:lnTo>
                    <a:lnTo>
                      <a:pt x="92" y="733"/>
                    </a:lnTo>
                    <a:lnTo>
                      <a:pt x="389" y="870"/>
                    </a:lnTo>
                    <a:lnTo>
                      <a:pt x="618" y="847"/>
                    </a:lnTo>
                    <a:lnTo>
                      <a:pt x="800" y="778"/>
                    </a:lnTo>
                    <a:lnTo>
                      <a:pt x="961" y="481"/>
                    </a:lnTo>
                    <a:lnTo>
                      <a:pt x="892" y="161"/>
                    </a:lnTo>
                    <a:lnTo>
                      <a:pt x="59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38"/>
              <p:cNvSpPr/>
              <p:nvPr/>
            </p:nvSpPr>
            <p:spPr>
              <a:xfrm>
                <a:off x="1745223" y="4227275"/>
                <a:ext cx="56067" cy="50043"/>
              </a:xfrm>
              <a:custGeom>
                <a:rect b="b" l="l" r="r" t="t"/>
                <a:pathLst>
                  <a:path extrusionOk="0" h="756" w="847">
                    <a:moveTo>
                      <a:pt x="572" y="1"/>
                    </a:moveTo>
                    <a:lnTo>
                      <a:pt x="366" y="23"/>
                    </a:lnTo>
                    <a:lnTo>
                      <a:pt x="161" y="92"/>
                    </a:lnTo>
                    <a:lnTo>
                      <a:pt x="1" y="366"/>
                    </a:lnTo>
                    <a:lnTo>
                      <a:pt x="92" y="618"/>
                    </a:lnTo>
                    <a:lnTo>
                      <a:pt x="321" y="755"/>
                    </a:lnTo>
                    <a:lnTo>
                      <a:pt x="504" y="732"/>
                    </a:lnTo>
                    <a:lnTo>
                      <a:pt x="686" y="641"/>
                    </a:lnTo>
                    <a:lnTo>
                      <a:pt x="846" y="389"/>
                    </a:lnTo>
                    <a:lnTo>
                      <a:pt x="801" y="138"/>
                    </a:lnTo>
                    <a:lnTo>
                      <a:pt x="5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8"/>
              <p:cNvSpPr/>
              <p:nvPr/>
            </p:nvSpPr>
            <p:spPr>
              <a:xfrm>
                <a:off x="1631696" y="4181864"/>
                <a:ext cx="60635" cy="51566"/>
              </a:xfrm>
              <a:custGeom>
                <a:rect b="b" l="l" r="r" t="t"/>
                <a:pathLst>
                  <a:path extrusionOk="0" h="779" w="916">
                    <a:moveTo>
                      <a:pt x="435" y="1"/>
                    </a:moveTo>
                    <a:lnTo>
                      <a:pt x="230" y="24"/>
                    </a:lnTo>
                    <a:lnTo>
                      <a:pt x="1" y="275"/>
                    </a:lnTo>
                    <a:lnTo>
                      <a:pt x="1" y="572"/>
                    </a:lnTo>
                    <a:lnTo>
                      <a:pt x="230" y="778"/>
                    </a:lnTo>
                    <a:lnTo>
                      <a:pt x="412" y="778"/>
                    </a:lnTo>
                    <a:lnTo>
                      <a:pt x="664" y="732"/>
                    </a:lnTo>
                    <a:lnTo>
                      <a:pt x="915" y="504"/>
                    </a:lnTo>
                    <a:lnTo>
                      <a:pt x="915" y="229"/>
                    </a:lnTo>
                    <a:lnTo>
                      <a:pt x="664" y="24"/>
                    </a:lnTo>
                    <a:lnTo>
                      <a:pt x="43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 name="Google Shape;417;p38"/>
            <p:cNvGrpSpPr/>
            <p:nvPr/>
          </p:nvGrpSpPr>
          <p:grpSpPr>
            <a:xfrm>
              <a:off x="5248782" y="3300347"/>
              <a:ext cx="1323317" cy="2501100"/>
              <a:chOff x="5650132" y="3291897"/>
              <a:chExt cx="1323317" cy="2501100"/>
            </a:xfrm>
          </p:grpSpPr>
          <p:sp>
            <p:nvSpPr>
              <p:cNvPr id="418" name="Google Shape;418;p38"/>
              <p:cNvSpPr/>
              <p:nvPr/>
            </p:nvSpPr>
            <p:spPr>
              <a:xfrm flipH="1" rot="-818940">
                <a:off x="6547792" y="3954716"/>
                <a:ext cx="151727" cy="1846457"/>
              </a:xfrm>
              <a:custGeom>
                <a:rect b="b" l="l" r="r" t="t"/>
                <a:pathLst>
                  <a:path extrusionOk="0" fill="none" h="42524" w="4711">
                    <a:moveTo>
                      <a:pt x="3498" y="1"/>
                    </a:moveTo>
                    <a:lnTo>
                      <a:pt x="3224" y="824"/>
                    </a:lnTo>
                    <a:lnTo>
                      <a:pt x="1784" y="6585"/>
                    </a:lnTo>
                    <a:lnTo>
                      <a:pt x="1029" y="10631"/>
                    </a:lnTo>
                    <a:lnTo>
                      <a:pt x="595" y="13672"/>
                    </a:lnTo>
                    <a:lnTo>
                      <a:pt x="252" y="16896"/>
                    </a:lnTo>
                    <a:lnTo>
                      <a:pt x="23" y="20302"/>
                    </a:lnTo>
                    <a:lnTo>
                      <a:pt x="1" y="23800"/>
                    </a:lnTo>
                    <a:lnTo>
                      <a:pt x="161" y="27366"/>
                    </a:lnTo>
                    <a:lnTo>
                      <a:pt x="595" y="30910"/>
                    </a:lnTo>
                    <a:lnTo>
                      <a:pt x="1327" y="34408"/>
                    </a:lnTo>
                    <a:lnTo>
                      <a:pt x="2401" y="37791"/>
                    </a:lnTo>
                    <a:lnTo>
                      <a:pt x="3453" y="40215"/>
                    </a:lnTo>
                    <a:lnTo>
                      <a:pt x="4253" y="41769"/>
                    </a:lnTo>
                    <a:lnTo>
                      <a:pt x="4710" y="42524"/>
                    </a:lnTo>
                  </a:path>
                </a:pathLst>
              </a:custGeom>
              <a:noFill/>
              <a:ln cap="flat" cmpd="sng" w="251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8"/>
              <p:cNvSpPr/>
              <p:nvPr/>
            </p:nvSpPr>
            <p:spPr>
              <a:xfrm rot="7410453">
                <a:off x="5819520" y="3492889"/>
                <a:ext cx="984540" cy="935228"/>
              </a:xfrm>
              <a:custGeom>
                <a:rect b="b" l="l" r="r" t="t"/>
                <a:pathLst>
                  <a:path extrusionOk="0" h="16462" w="17330">
                    <a:moveTo>
                      <a:pt x="7545" y="1"/>
                    </a:moveTo>
                    <a:lnTo>
                      <a:pt x="6676" y="92"/>
                    </a:lnTo>
                    <a:lnTo>
                      <a:pt x="6493" y="115"/>
                    </a:lnTo>
                    <a:lnTo>
                      <a:pt x="6082" y="344"/>
                    </a:lnTo>
                    <a:lnTo>
                      <a:pt x="5487" y="915"/>
                    </a:lnTo>
                    <a:lnTo>
                      <a:pt x="4847" y="2058"/>
                    </a:lnTo>
                    <a:lnTo>
                      <a:pt x="4459" y="3339"/>
                    </a:lnTo>
                    <a:lnTo>
                      <a:pt x="4413" y="3956"/>
                    </a:lnTo>
                    <a:lnTo>
                      <a:pt x="4436" y="4253"/>
                    </a:lnTo>
                    <a:lnTo>
                      <a:pt x="4619" y="4779"/>
                    </a:lnTo>
                    <a:lnTo>
                      <a:pt x="5122" y="5442"/>
                    </a:lnTo>
                    <a:lnTo>
                      <a:pt x="6356" y="6311"/>
                    </a:lnTo>
                    <a:lnTo>
                      <a:pt x="6630" y="6402"/>
                    </a:lnTo>
                    <a:lnTo>
                      <a:pt x="5464" y="6105"/>
                    </a:lnTo>
                    <a:lnTo>
                      <a:pt x="2561" y="5556"/>
                    </a:lnTo>
                    <a:lnTo>
                      <a:pt x="2241" y="5533"/>
                    </a:lnTo>
                    <a:lnTo>
                      <a:pt x="1715" y="5671"/>
                    </a:lnTo>
                    <a:lnTo>
                      <a:pt x="1281" y="6014"/>
                    </a:lnTo>
                    <a:lnTo>
                      <a:pt x="915" y="6516"/>
                    </a:lnTo>
                    <a:lnTo>
                      <a:pt x="321" y="8003"/>
                    </a:lnTo>
                    <a:lnTo>
                      <a:pt x="69" y="8917"/>
                    </a:lnTo>
                    <a:lnTo>
                      <a:pt x="1" y="9100"/>
                    </a:lnTo>
                    <a:lnTo>
                      <a:pt x="46" y="9534"/>
                    </a:lnTo>
                    <a:lnTo>
                      <a:pt x="389" y="10266"/>
                    </a:lnTo>
                    <a:lnTo>
                      <a:pt x="1258" y="11272"/>
                    </a:lnTo>
                    <a:lnTo>
                      <a:pt x="2104" y="11820"/>
                    </a:lnTo>
                    <a:lnTo>
                      <a:pt x="2721" y="12072"/>
                    </a:lnTo>
                    <a:lnTo>
                      <a:pt x="3041" y="12118"/>
                    </a:lnTo>
                    <a:lnTo>
                      <a:pt x="3361" y="12140"/>
                    </a:lnTo>
                    <a:lnTo>
                      <a:pt x="4047" y="12003"/>
                    </a:lnTo>
                    <a:lnTo>
                      <a:pt x="5122" y="11500"/>
                    </a:lnTo>
                    <a:lnTo>
                      <a:pt x="6951" y="10106"/>
                    </a:lnTo>
                    <a:lnTo>
                      <a:pt x="7271" y="9786"/>
                    </a:lnTo>
                    <a:lnTo>
                      <a:pt x="7271" y="9786"/>
                    </a:lnTo>
                    <a:lnTo>
                      <a:pt x="7042" y="10106"/>
                    </a:lnTo>
                    <a:lnTo>
                      <a:pt x="6196" y="11912"/>
                    </a:lnTo>
                    <a:lnTo>
                      <a:pt x="5990" y="12986"/>
                    </a:lnTo>
                    <a:lnTo>
                      <a:pt x="6036" y="13695"/>
                    </a:lnTo>
                    <a:lnTo>
                      <a:pt x="6127" y="14015"/>
                    </a:lnTo>
                    <a:lnTo>
                      <a:pt x="6265" y="14335"/>
                    </a:lnTo>
                    <a:lnTo>
                      <a:pt x="6630" y="14861"/>
                    </a:lnTo>
                    <a:lnTo>
                      <a:pt x="7339" y="15524"/>
                    </a:lnTo>
                    <a:lnTo>
                      <a:pt x="8459" y="16118"/>
                    </a:lnTo>
                    <a:lnTo>
                      <a:pt x="9648" y="16416"/>
                    </a:lnTo>
                    <a:lnTo>
                      <a:pt x="10220" y="16461"/>
                    </a:lnTo>
                    <a:lnTo>
                      <a:pt x="10494" y="16461"/>
                    </a:lnTo>
                    <a:lnTo>
                      <a:pt x="11066" y="16233"/>
                    </a:lnTo>
                    <a:lnTo>
                      <a:pt x="11637" y="15798"/>
                    </a:lnTo>
                    <a:lnTo>
                      <a:pt x="12163" y="15181"/>
                    </a:lnTo>
                    <a:lnTo>
                      <a:pt x="12666" y="14450"/>
                    </a:lnTo>
                    <a:lnTo>
                      <a:pt x="13055" y="13626"/>
                    </a:lnTo>
                    <a:lnTo>
                      <a:pt x="13329" y="12803"/>
                    </a:lnTo>
                    <a:lnTo>
                      <a:pt x="13466" y="11958"/>
                    </a:lnTo>
                    <a:lnTo>
                      <a:pt x="13466" y="11569"/>
                    </a:lnTo>
                    <a:lnTo>
                      <a:pt x="13420" y="11203"/>
                    </a:lnTo>
                    <a:lnTo>
                      <a:pt x="13215" y="10586"/>
                    </a:lnTo>
                    <a:lnTo>
                      <a:pt x="12872" y="10106"/>
                    </a:lnTo>
                    <a:lnTo>
                      <a:pt x="12460" y="9740"/>
                    </a:lnTo>
                    <a:lnTo>
                      <a:pt x="11432" y="9226"/>
                    </a:lnTo>
                    <a:lnTo>
                      <a:pt x="11432" y="9226"/>
                    </a:lnTo>
                    <a:lnTo>
                      <a:pt x="12895" y="9351"/>
                    </a:lnTo>
                    <a:lnTo>
                      <a:pt x="14266" y="9283"/>
                    </a:lnTo>
                    <a:lnTo>
                      <a:pt x="14632" y="9237"/>
                    </a:lnTo>
                    <a:lnTo>
                      <a:pt x="15272" y="8940"/>
                    </a:lnTo>
                    <a:lnTo>
                      <a:pt x="15844" y="8483"/>
                    </a:lnTo>
                    <a:lnTo>
                      <a:pt x="16324" y="7888"/>
                    </a:lnTo>
                    <a:lnTo>
                      <a:pt x="16873" y="6974"/>
                    </a:lnTo>
                    <a:lnTo>
                      <a:pt x="17284" y="5991"/>
                    </a:lnTo>
                    <a:lnTo>
                      <a:pt x="17330" y="5808"/>
                    </a:lnTo>
                    <a:lnTo>
                      <a:pt x="17238" y="5625"/>
                    </a:lnTo>
                    <a:lnTo>
                      <a:pt x="16255" y="4848"/>
                    </a:lnTo>
                    <a:lnTo>
                      <a:pt x="14724" y="3979"/>
                    </a:lnTo>
                    <a:lnTo>
                      <a:pt x="13443" y="3567"/>
                    </a:lnTo>
                    <a:lnTo>
                      <a:pt x="12620" y="3499"/>
                    </a:lnTo>
                    <a:lnTo>
                      <a:pt x="12254" y="3567"/>
                    </a:lnTo>
                    <a:lnTo>
                      <a:pt x="11912" y="3659"/>
                    </a:lnTo>
                    <a:lnTo>
                      <a:pt x="11317" y="3933"/>
                    </a:lnTo>
                    <a:lnTo>
                      <a:pt x="10631" y="4436"/>
                    </a:lnTo>
                    <a:lnTo>
                      <a:pt x="9900" y="5465"/>
                    </a:lnTo>
                    <a:lnTo>
                      <a:pt x="9854" y="5671"/>
                    </a:lnTo>
                    <a:lnTo>
                      <a:pt x="9923" y="5236"/>
                    </a:lnTo>
                    <a:lnTo>
                      <a:pt x="10105" y="2927"/>
                    </a:lnTo>
                    <a:lnTo>
                      <a:pt x="10083" y="1441"/>
                    </a:lnTo>
                    <a:lnTo>
                      <a:pt x="9923" y="961"/>
                    </a:lnTo>
                    <a:lnTo>
                      <a:pt x="9831" y="755"/>
                    </a:lnTo>
                    <a:lnTo>
                      <a:pt x="9557" y="458"/>
                    </a:lnTo>
                    <a:lnTo>
                      <a:pt x="8985" y="161"/>
                    </a:lnTo>
                    <a:lnTo>
                      <a:pt x="754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8"/>
              <p:cNvSpPr/>
              <p:nvPr/>
            </p:nvSpPr>
            <p:spPr>
              <a:xfrm rot="7410453">
                <a:off x="6346874" y="3951249"/>
                <a:ext cx="79252" cy="122144"/>
              </a:xfrm>
              <a:custGeom>
                <a:rect b="b" l="l" r="r" t="t"/>
                <a:pathLst>
                  <a:path extrusionOk="0" h="2150" w="1395">
                    <a:moveTo>
                      <a:pt x="435" y="0"/>
                    </a:moveTo>
                    <a:lnTo>
                      <a:pt x="160" y="183"/>
                    </a:lnTo>
                    <a:lnTo>
                      <a:pt x="0" y="663"/>
                    </a:lnTo>
                    <a:lnTo>
                      <a:pt x="114" y="1486"/>
                    </a:lnTo>
                    <a:lnTo>
                      <a:pt x="412" y="1966"/>
                    </a:lnTo>
                    <a:lnTo>
                      <a:pt x="663" y="2149"/>
                    </a:lnTo>
                    <a:lnTo>
                      <a:pt x="800" y="2149"/>
                    </a:lnTo>
                    <a:lnTo>
                      <a:pt x="1006" y="2104"/>
                    </a:lnTo>
                    <a:lnTo>
                      <a:pt x="1303" y="1738"/>
                    </a:lnTo>
                    <a:lnTo>
                      <a:pt x="1372" y="1463"/>
                    </a:lnTo>
                    <a:lnTo>
                      <a:pt x="1395" y="1212"/>
                    </a:lnTo>
                    <a:lnTo>
                      <a:pt x="1372" y="709"/>
                    </a:lnTo>
                    <a:lnTo>
                      <a:pt x="1189" y="298"/>
                    </a:lnTo>
                    <a:lnTo>
                      <a:pt x="846" y="23"/>
                    </a:lnTo>
                    <a:lnTo>
                      <a:pt x="61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8"/>
              <p:cNvSpPr/>
              <p:nvPr/>
            </p:nvSpPr>
            <p:spPr>
              <a:xfrm rot="7410453">
                <a:off x="6265336" y="4015533"/>
                <a:ext cx="74139" cy="106521"/>
              </a:xfrm>
              <a:custGeom>
                <a:rect b="b" l="l" r="r" t="t"/>
                <a:pathLst>
                  <a:path extrusionOk="0" h="1875" w="1305">
                    <a:moveTo>
                      <a:pt x="618" y="0"/>
                    </a:moveTo>
                    <a:lnTo>
                      <a:pt x="367" y="92"/>
                    </a:lnTo>
                    <a:lnTo>
                      <a:pt x="92" y="526"/>
                    </a:lnTo>
                    <a:lnTo>
                      <a:pt x="1" y="1281"/>
                    </a:lnTo>
                    <a:lnTo>
                      <a:pt x="161" y="1715"/>
                    </a:lnTo>
                    <a:lnTo>
                      <a:pt x="390" y="1875"/>
                    </a:lnTo>
                    <a:lnTo>
                      <a:pt x="550" y="1875"/>
                    </a:lnTo>
                    <a:lnTo>
                      <a:pt x="710" y="1829"/>
                    </a:lnTo>
                    <a:lnTo>
                      <a:pt x="984" y="1692"/>
                    </a:lnTo>
                    <a:lnTo>
                      <a:pt x="1235" y="1303"/>
                    </a:lnTo>
                    <a:lnTo>
                      <a:pt x="1304" y="686"/>
                    </a:lnTo>
                    <a:lnTo>
                      <a:pt x="1121" y="275"/>
                    </a:lnTo>
                    <a:lnTo>
                      <a:pt x="915" y="69"/>
                    </a:lnTo>
                    <a:lnTo>
                      <a:pt x="778" y="23"/>
                    </a:lnTo>
                    <a:lnTo>
                      <a:pt x="6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8"/>
              <p:cNvSpPr/>
              <p:nvPr/>
            </p:nvSpPr>
            <p:spPr>
              <a:xfrm rot="7410453">
                <a:off x="6310618" y="3892981"/>
                <a:ext cx="79252" cy="75389"/>
              </a:xfrm>
              <a:custGeom>
                <a:rect b="b" l="l" r="r" t="t"/>
                <a:pathLst>
                  <a:path extrusionOk="0" h="1327" w="1395">
                    <a:moveTo>
                      <a:pt x="640" y="1"/>
                    </a:moveTo>
                    <a:lnTo>
                      <a:pt x="366" y="24"/>
                    </a:lnTo>
                    <a:lnTo>
                      <a:pt x="229" y="69"/>
                    </a:lnTo>
                    <a:lnTo>
                      <a:pt x="92" y="161"/>
                    </a:lnTo>
                    <a:lnTo>
                      <a:pt x="0" y="367"/>
                    </a:lnTo>
                    <a:lnTo>
                      <a:pt x="69" y="710"/>
                    </a:lnTo>
                    <a:lnTo>
                      <a:pt x="480" y="1167"/>
                    </a:lnTo>
                    <a:lnTo>
                      <a:pt x="869" y="1327"/>
                    </a:lnTo>
                    <a:lnTo>
                      <a:pt x="1120" y="1327"/>
                    </a:lnTo>
                    <a:lnTo>
                      <a:pt x="1212" y="1258"/>
                    </a:lnTo>
                    <a:lnTo>
                      <a:pt x="1303" y="1190"/>
                    </a:lnTo>
                    <a:lnTo>
                      <a:pt x="1395" y="984"/>
                    </a:lnTo>
                    <a:lnTo>
                      <a:pt x="1349" y="618"/>
                    </a:lnTo>
                    <a:lnTo>
                      <a:pt x="1006" y="184"/>
                    </a:lnTo>
                    <a:lnTo>
                      <a:pt x="64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8"/>
              <p:cNvSpPr/>
              <p:nvPr/>
            </p:nvSpPr>
            <p:spPr>
              <a:xfrm rot="7410453">
                <a:off x="6236231" y="3939398"/>
                <a:ext cx="57209" cy="92262"/>
              </a:xfrm>
              <a:custGeom>
                <a:rect b="b" l="l" r="r" t="t"/>
                <a:pathLst>
                  <a:path extrusionOk="0" h="1624" w="1007">
                    <a:moveTo>
                      <a:pt x="412" y="0"/>
                    </a:moveTo>
                    <a:lnTo>
                      <a:pt x="297" y="23"/>
                    </a:lnTo>
                    <a:lnTo>
                      <a:pt x="115" y="206"/>
                    </a:lnTo>
                    <a:lnTo>
                      <a:pt x="0" y="595"/>
                    </a:lnTo>
                    <a:lnTo>
                      <a:pt x="92" y="1212"/>
                    </a:lnTo>
                    <a:lnTo>
                      <a:pt x="297" y="1532"/>
                    </a:lnTo>
                    <a:lnTo>
                      <a:pt x="503" y="1624"/>
                    </a:lnTo>
                    <a:lnTo>
                      <a:pt x="617" y="1578"/>
                    </a:lnTo>
                    <a:lnTo>
                      <a:pt x="823" y="1463"/>
                    </a:lnTo>
                    <a:lnTo>
                      <a:pt x="1006" y="961"/>
                    </a:lnTo>
                    <a:lnTo>
                      <a:pt x="938" y="389"/>
                    </a:lnTo>
                    <a:lnTo>
                      <a:pt x="732" y="92"/>
                    </a:lnTo>
                    <a:lnTo>
                      <a:pt x="52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 name="Google Shape;424;p38"/>
            <p:cNvGrpSpPr/>
            <p:nvPr/>
          </p:nvGrpSpPr>
          <p:grpSpPr>
            <a:xfrm>
              <a:off x="6260413" y="2412077"/>
              <a:ext cx="1699704" cy="3282511"/>
              <a:chOff x="6538713" y="2264777"/>
              <a:chExt cx="1699704" cy="3282511"/>
            </a:xfrm>
          </p:grpSpPr>
          <p:sp>
            <p:nvSpPr>
              <p:cNvPr id="425" name="Google Shape;425;p38"/>
              <p:cNvSpPr/>
              <p:nvPr/>
            </p:nvSpPr>
            <p:spPr>
              <a:xfrm>
                <a:off x="7147881" y="3154675"/>
                <a:ext cx="151730" cy="2392613"/>
              </a:xfrm>
              <a:custGeom>
                <a:rect b="b" l="l" r="r" t="t"/>
                <a:pathLst>
                  <a:path extrusionOk="0" fill="none" h="42524" w="4711">
                    <a:moveTo>
                      <a:pt x="3498" y="1"/>
                    </a:moveTo>
                    <a:lnTo>
                      <a:pt x="3224" y="824"/>
                    </a:lnTo>
                    <a:lnTo>
                      <a:pt x="1784" y="6585"/>
                    </a:lnTo>
                    <a:lnTo>
                      <a:pt x="1029" y="10631"/>
                    </a:lnTo>
                    <a:lnTo>
                      <a:pt x="595" y="13672"/>
                    </a:lnTo>
                    <a:lnTo>
                      <a:pt x="252" y="16896"/>
                    </a:lnTo>
                    <a:lnTo>
                      <a:pt x="23" y="20302"/>
                    </a:lnTo>
                    <a:lnTo>
                      <a:pt x="1" y="23800"/>
                    </a:lnTo>
                    <a:lnTo>
                      <a:pt x="161" y="27366"/>
                    </a:lnTo>
                    <a:lnTo>
                      <a:pt x="595" y="30910"/>
                    </a:lnTo>
                    <a:lnTo>
                      <a:pt x="1327" y="34408"/>
                    </a:lnTo>
                    <a:lnTo>
                      <a:pt x="2401" y="37791"/>
                    </a:lnTo>
                    <a:lnTo>
                      <a:pt x="3453" y="40215"/>
                    </a:lnTo>
                    <a:lnTo>
                      <a:pt x="4253" y="41769"/>
                    </a:lnTo>
                    <a:lnTo>
                      <a:pt x="4710" y="42524"/>
                    </a:lnTo>
                  </a:path>
                </a:pathLst>
              </a:custGeom>
              <a:noFill/>
              <a:ln cap="flat" cmpd="sng" w="251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8"/>
              <p:cNvSpPr/>
              <p:nvPr/>
            </p:nvSpPr>
            <p:spPr>
              <a:xfrm rot="8229467">
                <a:off x="6795635" y="2505107"/>
                <a:ext cx="1185859" cy="1220911"/>
              </a:xfrm>
              <a:custGeom>
                <a:rect b="b" l="l" r="r" t="t"/>
                <a:pathLst>
                  <a:path extrusionOk="0" h="21491" w="20874">
                    <a:moveTo>
                      <a:pt x="15935" y="1"/>
                    </a:moveTo>
                    <a:lnTo>
                      <a:pt x="14952" y="161"/>
                    </a:lnTo>
                    <a:lnTo>
                      <a:pt x="13375" y="549"/>
                    </a:lnTo>
                    <a:lnTo>
                      <a:pt x="11477" y="1304"/>
                    </a:lnTo>
                    <a:lnTo>
                      <a:pt x="10837" y="1693"/>
                    </a:lnTo>
                    <a:lnTo>
                      <a:pt x="10586" y="1898"/>
                    </a:lnTo>
                    <a:lnTo>
                      <a:pt x="10174" y="2538"/>
                    </a:lnTo>
                    <a:lnTo>
                      <a:pt x="9763" y="3819"/>
                    </a:lnTo>
                    <a:lnTo>
                      <a:pt x="9465" y="6494"/>
                    </a:lnTo>
                    <a:lnTo>
                      <a:pt x="9465" y="7019"/>
                    </a:lnTo>
                    <a:lnTo>
                      <a:pt x="9443" y="6562"/>
                    </a:lnTo>
                    <a:lnTo>
                      <a:pt x="8871" y="4162"/>
                    </a:lnTo>
                    <a:lnTo>
                      <a:pt x="8277" y="2973"/>
                    </a:lnTo>
                    <a:lnTo>
                      <a:pt x="7751" y="2310"/>
                    </a:lnTo>
                    <a:lnTo>
                      <a:pt x="7431" y="2058"/>
                    </a:lnTo>
                    <a:lnTo>
                      <a:pt x="7065" y="1830"/>
                    </a:lnTo>
                    <a:lnTo>
                      <a:pt x="6242" y="1487"/>
                    </a:lnTo>
                    <a:lnTo>
                      <a:pt x="4847" y="1121"/>
                    </a:lnTo>
                    <a:lnTo>
                      <a:pt x="2881" y="984"/>
                    </a:lnTo>
                    <a:lnTo>
                      <a:pt x="1647" y="1098"/>
                    </a:lnTo>
                    <a:lnTo>
                      <a:pt x="1007" y="1258"/>
                    </a:lnTo>
                    <a:lnTo>
                      <a:pt x="778" y="1372"/>
                    </a:lnTo>
                    <a:lnTo>
                      <a:pt x="572" y="1510"/>
                    </a:lnTo>
                    <a:lnTo>
                      <a:pt x="252" y="2058"/>
                    </a:lnTo>
                    <a:lnTo>
                      <a:pt x="69" y="2881"/>
                    </a:lnTo>
                    <a:lnTo>
                      <a:pt x="1" y="3887"/>
                    </a:lnTo>
                    <a:lnTo>
                      <a:pt x="69" y="5579"/>
                    </a:lnTo>
                    <a:lnTo>
                      <a:pt x="389" y="7294"/>
                    </a:lnTo>
                    <a:lnTo>
                      <a:pt x="687" y="8300"/>
                    </a:lnTo>
                    <a:lnTo>
                      <a:pt x="869" y="8757"/>
                    </a:lnTo>
                    <a:lnTo>
                      <a:pt x="1098" y="9168"/>
                    </a:lnTo>
                    <a:lnTo>
                      <a:pt x="1807" y="9831"/>
                    </a:lnTo>
                    <a:lnTo>
                      <a:pt x="2698" y="10334"/>
                    </a:lnTo>
                    <a:lnTo>
                      <a:pt x="3704" y="10677"/>
                    </a:lnTo>
                    <a:lnTo>
                      <a:pt x="6128" y="11157"/>
                    </a:lnTo>
                    <a:lnTo>
                      <a:pt x="6745" y="11180"/>
                    </a:lnTo>
                    <a:lnTo>
                      <a:pt x="6219" y="11317"/>
                    </a:lnTo>
                    <a:lnTo>
                      <a:pt x="3636" y="12392"/>
                    </a:lnTo>
                    <a:lnTo>
                      <a:pt x="2470" y="13215"/>
                    </a:lnTo>
                    <a:lnTo>
                      <a:pt x="1875" y="13878"/>
                    </a:lnTo>
                    <a:lnTo>
                      <a:pt x="1715" y="14244"/>
                    </a:lnTo>
                    <a:lnTo>
                      <a:pt x="1555" y="14609"/>
                    </a:lnTo>
                    <a:lnTo>
                      <a:pt x="1395" y="15432"/>
                    </a:lnTo>
                    <a:lnTo>
                      <a:pt x="1350" y="16736"/>
                    </a:lnTo>
                    <a:lnTo>
                      <a:pt x="1578" y="18519"/>
                    </a:lnTo>
                    <a:lnTo>
                      <a:pt x="1990" y="20096"/>
                    </a:lnTo>
                    <a:lnTo>
                      <a:pt x="2218" y="20714"/>
                    </a:lnTo>
                    <a:lnTo>
                      <a:pt x="2287" y="20851"/>
                    </a:lnTo>
                    <a:lnTo>
                      <a:pt x="2515" y="21102"/>
                    </a:lnTo>
                    <a:lnTo>
                      <a:pt x="3041" y="21354"/>
                    </a:lnTo>
                    <a:lnTo>
                      <a:pt x="4070" y="21491"/>
                    </a:lnTo>
                    <a:lnTo>
                      <a:pt x="5305" y="21445"/>
                    </a:lnTo>
                    <a:lnTo>
                      <a:pt x="6653" y="21216"/>
                    </a:lnTo>
                    <a:lnTo>
                      <a:pt x="7979" y="20874"/>
                    </a:lnTo>
                    <a:lnTo>
                      <a:pt x="9145" y="20393"/>
                    </a:lnTo>
                    <a:lnTo>
                      <a:pt x="10060" y="19799"/>
                    </a:lnTo>
                    <a:lnTo>
                      <a:pt x="10357" y="19479"/>
                    </a:lnTo>
                    <a:lnTo>
                      <a:pt x="10586" y="19136"/>
                    </a:lnTo>
                    <a:lnTo>
                      <a:pt x="10929" y="18382"/>
                    </a:lnTo>
                    <a:lnTo>
                      <a:pt x="11134" y="17239"/>
                    </a:lnTo>
                    <a:lnTo>
                      <a:pt x="10929" y="15272"/>
                    </a:lnTo>
                    <a:lnTo>
                      <a:pt x="10814" y="14929"/>
                    </a:lnTo>
                    <a:lnTo>
                      <a:pt x="11134" y="15318"/>
                    </a:lnTo>
                    <a:lnTo>
                      <a:pt x="12872" y="17216"/>
                    </a:lnTo>
                    <a:lnTo>
                      <a:pt x="13924" y="18039"/>
                    </a:lnTo>
                    <a:lnTo>
                      <a:pt x="14587" y="18404"/>
                    </a:lnTo>
                    <a:lnTo>
                      <a:pt x="14907" y="18496"/>
                    </a:lnTo>
                    <a:lnTo>
                      <a:pt x="15227" y="18565"/>
                    </a:lnTo>
                    <a:lnTo>
                      <a:pt x="15958" y="18565"/>
                    </a:lnTo>
                    <a:lnTo>
                      <a:pt x="17147" y="18382"/>
                    </a:lnTo>
                    <a:lnTo>
                      <a:pt x="18725" y="17856"/>
                    </a:lnTo>
                    <a:lnTo>
                      <a:pt x="20028" y="17124"/>
                    </a:lnTo>
                    <a:lnTo>
                      <a:pt x="20462" y="16736"/>
                    </a:lnTo>
                    <a:lnTo>
                      <a:pt x="20622" y="16530"/>
                    </a:lnTo>
                    <a:lnTo>
                      <a:pt x="20828" y="15890"/>
                    </a:lnTo>
                    <a:lnTo>
                      <a:pt x="20874" y="15090"/>
                    </a:lnTo>
                    <a:lnTo>
                      <a:pt x="20736" y="14152"/>
                    </a:lnTo>
                    <a:lnTo>
                      <a:pt x="20439" y="13192"/>
                    </a:lnTo>
                    <a:lnTo>
                      <a:pt x="19982" y="12232"/>
                    </a:lnTo>
                    <a:lnTo>
                      <a:pt x="19388" y="11340"/>
                    </a:lnTo>
                    <a:lnTo>
                      <a:pt x="18610" y="10609"/>
                    </a:lnTo>
                    <a:lnTo>
                      <a:pt x="18176" y="10311"/>
                    </a:lnTo>
                    <a:lnTo>
                      <a:pt x="17719" y="10060"/>
                    </a:lnTo>
                    <a:lnTo>
                      <a:pt x="16850" y="9717"/>
                    </a:lnTo>
                    <a:lnTo>
                      <a:pt x="15707" y="9466"/>
                    </a:lnTo>
                    <a:lnTo>
                      <a:pt x="14564" y="9511"/>
                    </a:lnTo>
                    <a:lnTo>
                      <a:pt x="14414" y="9555"/>
                    </a:lnTo>
                    <a:lnTo>
                      <a:pt x="14414" y="9555"/>
                    </a:lnTo>
                    <a:lnTo>
                      <a:pt x="15410" y="9008"/>
                    </a:lnTo>
                    <a:lnTo>
                      <a:pt x="17010" y="7865"/>
                    </a:lnTo>
                    <a:lnTo>
                      <a:pt x="18107" y="6791"/>
                    </a:lnTo>
                    <a:lnTo>
                      <a:pt x="18702" y="6013"/>
                    </a:lnTo>
                    <a:lnTo>
                      <a:pt x="18907" y="5602"/>
                    </a:lnTo>
                    <a:lnTo>
                      <a:pt x="19067" y="5213"/>
                    </a:lnTo>
                    <a:lnTo>
                      <a:pt x="19227" y="4413"/>
                    </a:lnTo>
                    <a:lnTo>
                      <a:pt x="19182" y="3636"/>
                    </a:lnTo>
                    <a:lnTo>
                      <a:pt x="19022" y="2904"/>
                    </a:lnTo>
                    <a:lnTo>
                      <a:pt x="18587" y="1875"/>
                    </a:lnTo>
                    <a:lnTo>
                      <a:pt x="17856" y="755"/>
                    </a:lnTo>
                    <a:lnTo>
                      <a:pt x="17559" y="344"/>
                    </a:lnTo>
                    <a:lnTo>
                      <a:pt x="17376" y="184"/>
                    </a:lnTo>
                    <a:lnTo>
                      <a:pt x="1678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8"/>
              <p:cNvSpPr/>
              <p:nvPr/>
            </p:nvSpPr>
            <p:spPr>
              <a:xfrm rot="8229467">
                <a:off x="7395228" y="3132640"/>
                <a:ext cx="106576" cy="146798"/>
              </a:xfrm>
              <a:custGeom>
                <a:rect b="b" l="l" r="r" t="t"/>
                <a:pathLst>
                  <a:path extrusionOk="0" h="2584" w="1876">
                    <a:moveTo>
                      <a:pt x="961" y="0"/>
                    </a:moveTo>
                    <a:lnTo>
                      <a:pt x="755" y="23"/>
                    </a:lnTo>
                    <a:lnTo>
                      <a:pt x="412" y="297"/>
                    </a:lnTo>
                    <a:lnTo>
                      <a:pt x="160" y="709"/>
                    </a:lnTo>
                    <a:lnTo>
                      <a:pt x="23" y="1189"/>
                    </a:lnTo>
                    <a:lnTo>
                      <a:pt x="0" y="1692"/>
                    </a:lnTo>
                    <a:lnTo>
                      <a:pt x="92" y="2149"/>
                    </a:lnTo>
                    <a:lnTo>
                      <a:pt x="320" y="2469"/>
                    </a:lnTo>
                    <a:lnTo>
                      <a:pt x="686" y="2583"/>
                    </a:lnTo>
                    <a:lnTo>
                      <a:pt x="915" y="2561"/>
                    </a:lnTo>
                    <a:lnTo>
                      <a:pt x="1166" y="2469"/>
                    </a:lnTo>
                    <a:lnTo>
                      <a:pt x="1532" y="2172"/>
                    </a:lnTo>
                    <a:lnTo>
                      <a:pt x="1761" y="1783"/>
                    </a:lnTo>
                    <a:lnTo>
                      <a:pt x="1875" y="1326"/>
                    </a:lnTo>
                    <a:lnTo>
                      <a:pt x="1852" y="869"/>
                    </a:lnTo>
                    <a:lnTo>
                      <a:pt x="1738" y="457"/>
                    </a:lnTo>
                    <a:lnTo>
                      <a:pt x="1509" y="160"/>
                    </a:lnTo>
                    <a:lnTo>
                      <a:pt x="116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8"/>
              <p:cNvSpPr/>
              <p:nvPr/>
            </p:nvSpPr>
            <p:spPr>
              <a:xfrm rot="8229467">
                <a:off x="7487138" y="3043160"/>
                <a:ext cx="70161" cy="98793"/>
              </a:xfrm>
              <a:custGeom>
                <a:rect b="b" l="l" r="r" t="t"/>
                <a:pathLst>
                  <a:path extrusionOk="0" h="1739" w="1235">
                    <a:moveTo>
                      <a:pt x="572" y="1"/>
                    </a:moveTo>
                    <a:lnTo>
                      <a:pt x="435" y="24"/>
                    </a:lnTo>
                    <a:lnTo>
                      <a:pt x="321" y="70"/>
                    </a:lnTo>
                    <a:lnTo>
                      <a:pt x="115" y="252"/>
                    </a:lnTo>
                    <a:lnTo>
                      <a:pt x="0" y="664"/>
                    </a:lnTo>
                    <a:lnTo>
                      <a:pt x="92" y="1304"/>
                    </a:lnTo>
                    <a:lnTo>
                      <a:pt x="366" y="1647"/>
                    </a:lnTo>
                    <a:lnTo>
                      <a:pt x="618" y="1738"/>
                    </a:lnTo>
                    <a:lnTo>
                      <a:pt x="755" y="1738"/>
                    </a:lnTo>
                    <a:lnTo>
                      <a:pt x="915" y="1693"/>
                    </a:lnTo>
                    <a:lnTo>
                      <a:pt x="1121" y="1510"/>
                    </a:lnTo>
                    <a:lnTo>
                      <a:pt x="1235" y="1098"/>
                    </a:lnTo>
                    <a:lnTo>
                      <a:pt x="1098" y="458"/>
                    </a:lnTo>
                    <a:lnTo>
                      <a:pt x="823" y="115"/>
                    </a:lnTo>
                    <a:lnTo>
                      <a:pt x="5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8"/>
              <p:cNvSpPr/>
              <p:nvPr/>
            </p:nvSpPr>
            <p:spPr>
              <a:xfrm rot="8229467">
                <a:off x="7284760" y="3105097"/>
                <a:ext cx="89704" cy="100100"/>
              </a:xfrm>
              <a:custGeom>
                <a:rect b="b" l="l" r="r" t="t"/>
                <a:pathLst>
                  <a:path extrusionOk="0" h="1762" w="1579">
                    <a:moveTo>
                      <a:pt x="1144" y="1"/>
                    </a:moveTo>
                    <a:lnTo>
                      <a:pt x="824" y="24"/>
                    </a:lnTo>
                    <a:lnTo>
                      <a:pt x="390" y="321"/>
                    </a:lnTo>
                    <a:lnTo>
                      <a:pt x="1" y="961"/>
                    </a:lnTo>
                    <a:lnTo>
                      <a:pt x="1" y="1441"/>
                    </a:lnTo>
                    <a:lnTo>
                      <a:pt x="161" y="1670"/>
                    </a:lnTo>
                    <a:lnTo>
                      <a:pt x="321" y="1738"/>
                    </a:lnTo>
                    <a:lnTo>
                      <a:pt x="481" y="1761"/>
                    </a:lnTo>
                    <a:lnTo>
                      <a:pt x="801" y="1716"/>
                    </a:lnTo>
                    <a:lnTo>
                      <a:pt x="1235" y="1441"/>
                    </a:lnTo>
                    <a:lnTo>
                      <a:pt x="1578" y="824"/>
                    </a:lnTo>
                    <a:lnTo>
                      <a:pt x="1578" y="367"/>
                    </a:lnTo>
                    <a:lnTo>
                      <a:pt x="1441" y="138"/>
                    </a:lnTo>
                    <a:lnTo>
                      <a:pt x="1304" y="47"/>
                    </a:lnTo>
                    <a:lnTo>
                      <a:pt x="11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38"/>
              <p:cNvSpPr/>
              <p:nvPr/>
            </p:nvSpPr>
            <p:spPr>
              <a:xfrm rot="8229467">
                <a:off x="7375306" y="3014356"/>
                <a:ext cx="70161" cy="91010"/>
              </a:xfrm>
              <a:custGeom>
                <a:rect b="b" l="l" r="r" t="t"/>
                <a:pathLst>
                  <a:path extrusionOk="0" h="1602" w="1235">
                    <a:moveTo>
                      <a:pt x="800" y="1"/>
                    </a:moveTo>
                    <a:lnTo>
                      <a:pt x="572" y="47"/>
                    </a:lnTo>
                    <a:lnTo>
                      <a:pt x="252" y="344"/>
                    </a:lnTo>
                    <a:lnTo>
                      <a:pt x="0" y="961"/>
                    </a:lnTo>
                    <a:lnTo>
                      <a:pt x="46" y="1373"/>
                    </a:lnTo>
                    <a:lnTo>
                      <a:pt x="229" y="1555"/>
                    </a:lnTo>
                    <a:lnTo>
                      <a:pt x="366" y="1601"/>
                    </a:lnTo>
                    <a:lnTo>
                      <a:pt x="526" y="1601"/>
                    </a:lnTo>
                    <a:lnTo>
                      <a:pt x="755" y="1533"/>
                    </a:lnTo>
                    <a:lnTo>
                      <a:pt x="1052" y="1258"/>
                    </a:lnTo>
                    <a:lnTo>
                      <a:pt x="1235" y="687"/>
                    </a:lnTo>
                    <a:lnTo>
                      <a:pt x="1166" y="298"/>
                    </a:lnTo>
                    <a:lnTo>
                      <a:pt x="1029" y="92"/>
                    </a:lnTo>
                    <a:lnTo>
                      <a:pt x="915" y="47"/>
                    </a:lnTo>
                    <a:lnTo>
                      <a:pt x="8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 name="Google Shape;431;p38"/>
            <p:cNvGrpSpPr/>
            <p:nvPr/>
          </p:nvGrpSpPr>
          <p:grpSpPr>
            <a:xfrm>
              <a:off x="3404301" y="3250655"/>
              <a:ext cx="1626010" cy="1605360"/>
              <a:chOff x="-6676201" y="5237775"/>
              <a:chExt cx="992559" cy="979894"/>
            </a:xfrm>
          </p:grpSpPr>
          <p:sp>
            <p:nvSpPr>
              <p:cNvPr id="432" name="Google Shape;432;p38"/>
              <p:cNvSpPr/>
              <p:nvPr/>
            </p:nvSpPr>
            <p:spPr>
              <a:xfrm>
                <a:off x="-6676201" y="5237775"/>
                <a:ext cx="992559" cy="979894"/>
              </a:xfrm>
              <a:custGeom>
                <a:rect b="b" l="l" r="r" t="t"/>
                <a:pathLst>
                  <a:path extrusionOk="0" h="35436" w="35894">
                    <a:moveTo>
                      <a:pt x="19067" y="0"/>
                    </a:moveTo>
                    <a:lnTo>
                      <a:pt x="17330" y="229"/>
                    </a:lnTo>
                    <a:lnTo>
                      <a:pt x="16187" y="595"/>
                    </a:lnTo>
                    <a:lnTo>
                      <a:pt x="15547" y="915"/>
                    </a:lnTo>
                    <a:lnTo>
                      <a:pt x="15272" y="1121"/>
                    </a:lnTo>
                    <a:lnTo>
                      <a:pt x="14998" y="1349"/>
                    </a:lnTo>
                    <a:lnTo>
                      <a:pt x="14632" y="1944"/>
                    </a:lnTo>
                    <a:lnTo>
                      <a:pt x="14381" y="2698"/>
                    </a:lnTo>
                    <a:lnTo>
                      <a:pt x="14266" y="3567"/>
                    </a:lnTo>
                    <a:lnTo>
                      <a:pt x="14266" y="5076"/>
                    </a:lnTo>
                    <a:lnTo>
                      <a:pt x="14586" y="7270"/>
                    </a:lnTo>
                    <a:lnTo>
                      <a:pt x="15387" y="10562"/>
                    </a:lnTo>
                    <a:lnTo>
                      <a:pt x="16415" y="13694"/>
                    </a:lnTo>
                    <a:lnTo>
                      <a:pt x="16552" y="14015"/>
                    </a:lnTo>
                    <a:lnTo>
                      <a:pt x="15318" y="13054"/>
                    </a:lnTo>
                    <a:lnTo>
                      <a:pt x="10105" y="9465"/>
                    </a:lnTo>
                    <a:lnTo>
                      <a:pt x="7865" y="8162"/>
                    </a:lnTo>
                    <a:lnTo>
                      <a:pt x="5785" y="7133"/>
                    </a:lnTo>
                    <a:lnTo>
                      <a:pt x="4436" y="6699"/>
                    </a:lnTo>
                    <a:lnTo>
                      <a:pt x="3681" y="6584"/>
                    </a:lnTo>
                    <a:lnTo>
                      <a:pt x="3361" y="6607"/>
                    </a:lnTo>
                    <a:lnTo>
                      <a:pt x="3064" y="6653"/>
                    </a:lnTo>
                    <a:lnTo>
                      <a:pt x="2492" y="6882"/>
                    </a:lnTo>
                    <a:lnTo>
                      <a:pt x="1989" y="7247"/>
                    </a:lnTo>
                    <a:lnTo>
                      <a:pt x="1555" y="7750"/>
                    </a:lnTo>
                    <a:lnTo>
                      <a:pt x="984" y="8711"/>
                    </a:lnTo>
                    <a:lnTo>
                      <a:pt x="435" y="10288"/>
                    </a:lnTo>
                    <a:lnTo>
                      <a:pt x="115" y="12094"/>
                    </a:lnTo>
                    <a:lnTo>
                      <a:pt x="0" y="13946"/>
                    </a:lnTo>
                    <a:lnTo>
                      <a:pt x="92" y="15775"/>
                    </a:lnTo>
                    <a:lnTo>
                      <a:pt x="389" y="17375"/>
                    </a:lnTo>
                    <a:lnTo>
                      <a:pt x="618" y="18038"/>
                    </a:lnTo>
                    <a:lnTo>
                      <a:pt x="778" y="18358"/>
                    </a:lnTo>
                    <a:lnTo>
                      <a:pt x="1235" y="18861"/>
                    </a:lnTo>
                    <a:lnTo>
                      <a:pt x="1898" y="19250"/>
                    </a:lnTo>
                    <a:lnTo>
                      <a:pt x="2744" y="19547"/>
                    </a:lnTo>
                    <a:lnTo>
                      <a:pt x="4184" y="19821"/>
                    </a:lnTo>
                    <a:lnTo>
                      <a:pt x="6425" y="19890"/>
                    </a:lnTo>
                    <a:lnTo>
                      <a:pt x="9831" y="19684"/>
                    </a:lnTo>
                    <a:lnTo>
                      <a:pt x="13146" y="19181"/>
                    </a:lnTo>
                    <a:lnTo>
                      <a:pt x="13512" y="19113"/>
                    </a:lnTo>
                    <a:lnTo>
                      <a:pt x="12369" y="19639"/>
                    </a:lnTo>
                    <a:lnTo>
                      <a:pt x="7979" y="22130"/>
                    </a:lnTo>
                    <a:lnTo>
                      <a:pt x="6265" y="23274"/>
                    </a:lnTo>
                    <a:lnTo>
                      <a:pt x="4847" y="24462"/>
                    </a:lnTo>
                    <a:lnTo>
                      <a:pt x="4093" y="25331"/>
                    </a:lnTo>
                    <a:lnTo>
                      <a:pt x="3796" y="25880"/>
                    </a:lnTo>
                    <a:lnTo>
                      <a:pt x="3704" y="26131"/>
                    </a:lnTo>
                    <a:lnTo>
                      <a:pt x="3658" y="26406"/>
                    </a:lnTo>
                    <a:lnTo>
                      <a:pt x="3681" y="26954"/>
                    </a:lnTo>
                    <a:lnTo>
                      <a:pt x="3956" y="27800"/>
                    </a:lnTo>
                    <a:lnTo>
                      <a:pt x="4756" y="28989"/>
                    </a:lnTo>
                    <a:lnTo>
                      <a:pt x="5899" y="30132"/>
                    </a:lnTo>
                    <a:lnTo>
                      <a:pt x="7293" y="31184"/>
                    </a:lnTo>
                    <a:lnTo>
                      <a:pt x="8779" y="32052"/>
                    </a:lnTo>
                    <a:lnTo>
                      <a:pt x="10265" y="32670"/>
                    </a:lnTo>
                    <a:lnTo>
                      <a:pt x="11637" y="32967"/>
                    </a:lnTo>
                    <a:lnTo>
                      <a:pt x="12209" y="32967"/>
                    </a:lnTo>
                    <a:lnTo>
                      <a:pt x="12506" y="32921"/>
                    </a:lnTo>
                    <a:lnTo>
                      <a:pt x="13077" y="32647"/>
                    </a:lnTo>
                    <a:lnTo>
                      <a:pt x="13946" y="31938"/>
                    </a:lnTo>
                    <a:lnTo>
                      <a:pt x="15089" y="30452"/>
                    </a:lnTo>
                    <a:lnTo>
                      <a:pt x="16187" y="28669"/>
                    </a:lnTo>
                    <a:lnTo>
                      <a:pt x="17604" y="25811"/>
                    </a:lnTo>
                    <a:lnTo>
                      <a:pt x="18793" y="22976"/>
                    </a:lnTo>
                    <a:lnTo>
                      <a:pt x="18907" y="22656"/>
                    </a:lnTo>
                    <a:lnTo>
                      <a:pt x="18953" y="23891"/>
                    </a:lnTo>
                    <a:lnTo>
                      <a:pt x="19410" y="28829"/>
                    </a:lnTo>
                    <a:lnTo>
                      <a:pt x="19730" y="30818"/>
                    </a:lnTo>
                    <a:lnTo>
                      <a:pt x="20187" y="32601"/>
                    </a:lnTo>
                    <a:lnTo>
                      <a:pt x="20599" y="33607"/>
                    </a:lnTo>
                    <a:lnTo>
                      <a:pt x="20919" y="34133"/>
                    </a:lnTo>
                    <a:lnTo>
                      <a:pt x="21079" y="34316"/>
                    </a:lnTo>
                    <a:lnTo>
                      <a:pt x="21491" y="34636"/>
                    </a:lnTo>
                    <a:lnTo>
                      <a:pt x="22611" y="35116"/>
                    </a:lnTo>
                    <a:lnTo>
                      <a:pt x="24074" y="35413"/>
                    </a:lnTo>
                    <a:lnTo>
                      <a:pt x="25766" y="35436"/>
                    </a:lnTo>
                    <a:lnTo>
                      <a:pt x="27572" y="35207"/>
                    </a:lnTo>
                    <a:lnTo>
                      <a:pt x="29378" y="34682"/>
                    </a:lnTo>
                    <a:lnTo>
                      <a:pt x="31093" y="33813"/>
                    </a:lnTo>
                    <a:lnTo>
                      <a:pt x="32259" y="32921"/>
                    </a:lnTo>
                    <a:lnTo>
                      <a:pt x="32944" y="32212"/>
                    </a:lnTo>
                    <a:lnTo>
                      <a:pt x="33264" y="31824"/>
                    </a:lnTo>
                    <a:lnTo>
                      <a:pt x="33539" y="31412"/>
                    </a:lnTo>
                    <a:lnTo>
                      <a:pt x="33813" y="30544"/>
                    </a:lnTo>
                    <a:lnTo>
                      <a:pt x="33790" y="29583"/>
                    </a:lnTo>
                    <a:lnTo>
                      <a:pt x="33493" y="28600"/>
                    </a:lnTo>
                    <a:lnTo>
                      <a:pt x="32990" y="27594"/>
                    </a:lnTo>
                    <a:lnTo>
                      <a:pt x="32281" y="26588"/>
                    </a:lnTo>
                    <a:lnTo>
                      <a:pt x="31001" y="25080"/>
                    </a:lnTo>
                    <a:lnTo>
                      <a:pt x="29035" y="23205"/>
                    </a:lnTo>
                    <a:lnTo>
                      <a:pt x="27069" y="21582"/>
                    </a:lnTo>
                    <a:lnTo>
                      <a:pt x="24737" y="19890"/>
                    </a:lnTo>
                    <a:lnTo>
                      <a:pt x="24348" y="19639"/>
                    </a:lnTo>
                    <a:lnTo>
                      <a:pt x="25377" y="19890"/>
                    </a:lnTo>
                    <a:lnTo>
                      <a:pt x="29607" y="20576"/>
                    </a:lnTo>
                    <a:lnTo>
                      <a:pt x="31344" y="20690"/>
                    </a:lnTo>
                    <a:lnTo>
                      <a:pt x="32944" y="20622"/>
                    </a:lnTo>
                    <a:lnTo>
                      <a:pt x="33905" y="20416"/>
                    </a:lnTo>
                    <a:lnTo>
                      <a:pt x="34430" y="20187"/>
                    </a:lnTo>
                    <a:lnTo>
                      <a:pt x="34636" y="20027"/>
                    </a:lnTo>
                    <a:lnTo>
                      <a:pt x="34819" y="19867"/>
                    </a:lnTo>
                    <a:lnTo>
                      <a:pt x="35139" y="19387"/>
                    </a:lnTo>
                    <a:lnTo>
                      <a:pt x="35528" y="18450"/>
                    </a:lnTo>
                    <a:lnTo>
                      <a:pt x="35825" y="16804"/>
                    </a:lnTo>
                    <a:lnTo>
                      <a:pt x="35894" y="14906"/>
                    </a:lnTo>
                    <a:lnTo>
                      <a:pt x="35711" y="12940"/>
                    </a:lnTo>
                    <a:lnTo>
                      <a:pt x="35299" y="11043"/>
                    </a:lnTo>
                    <a:lnTo>
                      <a:pt x="34636" y="9396"/>
                    </a:lnTo>
                    <a:lnTo>
                      <a:pt x="33973" y="8459"/>
                    </a:lnTo>
                    <a:lnTo>
                      <a:pt x="33447" y="8002"/>
                    </a:lnTo>
                    <a:lnTo>
                      <a:pt x="33173" y="7819"/>
                    </a:lnTo>
                    <a:lnTo>
                      <a:pt x="32876" y="7682"/>
                    </a:lnTo>
                    <a:lnTo>
                      <a:pt x="32190" y="7590"/>
                    </a:lnTo>
                    <a:lnTo>
                      <a:pt x="31436" y="7659"/>
                    </a:lnTo>
                    <a:lnTo>
                      <a:pt x="30635" y="7910"/>
                    </a:lnTo>
                    <a:lnTo>
                      <a:pt x="29332" y="8482"/>
                    </a:lnTo>
                    <a:lnTo>
                      <a:pt x="27572" y="9602"/>
                    </a:lnTo>
                    <a:lnTo>
                      <a:pt x="25057" y="11568"/>
                    </a:lnTo>
                    <a:lnTo>
                      <a:pt x="22794" y="13672"/>
                    </a:lnTo>
                    <a:lnTo>
                      <a:pt x="22565" y="13923"/>
                    </a:lnTo>
                    <a:lnTo>
                      <a:pt x="23182" y="12940"/>
                    </a:lnTo>
                    <a:lnTo>
                      <a:pt x="25354" y="8756"/>
                    </a:lnTo>
                    <a:lnTo>
                      <a:pt x="26109" y="6950"/>
                    </a:lnTo>
                    <a:lnTo>
                      <a:pt x="26635" y="5213"/>
                    </a:lnTo>
                    <a:lnTo>
                      <a:pt x="26817" y="4093"/>
                    </a:lnTo>
                    <a:lnTo>
                      <a:pt x="26795" y="3430"/>
                    </a:lnTo>
                    <a:lnTo>
                      <a:pt x="26749" y="3132"/>
                    </a:lnTo>
                    <a:lnTo>
                      <a:pt x="26657" y="2858"/>
                    </a:lnTo>
                    <a:lnTo>
                      <a:pt x="26383" y="2355"/>
                    </a:lnTo>
                    <a:lnTo>
                      <a:pt x="25949" y="1875"/>
                    </a:lnTo>
                    <a:lnTo>
                      <a:pt x="25377" y="1463"/>
                    </a:lnTo>
                    <a:lnTo>
                      <a:pt x="24371" y="915"/>
                    </a:lnTo>
                    <a:lnTo>
                      <a:pt x="22725" y="366"/>
                    </a:lnTo>
                    <a:lnTo>
                      <a:pt x="20896" y="69"/>
                    </a:lnTo>
                    <a:lnTo>
                      <a:pt x="190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38"/>
              <p:cNvSpPr/>
              <p:nvPr/>
            </p:nvSpPr>
            <p:spPr>
              <a:xfrm>
                <a:off x="-6290550" y="5610760"/>
                <a:ext cx="275032" cy="251638"/>
              </a:xfrm>
              <a:custGeom>
                <a:rect b="b" l="l" r="r" t="t"/>
                <a:pathLst>
                  <a:path extrusionOk="0" h="9100" w="9946">
                    <a:moveTo>
                      <a:pt x="4504" y="1"/>
                    </a:moveTo>
                    <a:lnTo>
                      <a:pt x="3407" y="115"/>
                    </a:lnTo>
                    <a:lnTo>
                      <a:pt x="2721" y="321"/>
                    </a:lnTo>
                    <a:lnTo>
                      <a:pt x="2081" y="618"/>
                    </a:lnTo>
                    <a:lnTo>
                      <a:pt x="1509" y="1029"/>
                    </a:lnTo>
                    <a:lnTo>
                      <a:pt x="1006" y="1532"/>
                    </a:lnTo>
                    <a:lnTo>
                      <a:pt x="595" y="2150"/>
                    </a:lnTo>
                    <a:lnTo>
                      <a:pt x="275" y="2858"/>
                    </a:lnTo>
                    <a:lnTo>
                      <a:pt x="92" y="3681"/>
                    </a:lnTo>
                    <a:lnTo>
                      <a:pt x="46" y="4139"/>
                    </a:lnTo>
                    <a:lnTo>
                      <a:pt x="0" y="5030"/>
                    </a:lnTo>
                    <a:lnTo>
                      <a:pt x="252" y="6471"/>
                    </a:lnTo>
                    <a:lnTo>
                      <a:pt x="778" y="7499"/>
                    </a:lnTo>
                    <a:lnTo>
                      <a:pt x="1486" y="8208"/>
                    </a:lnTo>
                    <a:lnTo>
                      <a:pt x="2241" y="8665"/>
                    </a:lnTo>
                    <a:lnTo>
                      <a:pt x="2995" y="8917"/>
                    </a:lnTo>
                    <a:lnTo>
                      <a:pt x="3841" y="9031"/>
                    </a:lnTo>
                    <a:lnTo>
                      <a:pt x="3978" y="9031"/>
                    </a:lnTo>
                    <a:lnTo>
                      <a:pt x="4504" y="9100"/>
                    </a:lnTo>
                    <a:lnTo>
                      <a:pt x="5693" y="8963"/>
                    </a:lnTo>
                    <a:lnTo>
                      <a:pt x="6927" y="8528"/>
                    </a:lnTo>
                    <a:lnTo>
                      <a:pt x="8093" y="7842"/>
                    </a:lnTo>
                    <a:lnTo>
                      <a:pt x="9076" y="6928"/>
                    </a:lnTo>
                    <a:lnTo>
                      <a:pt x="9579" y="6128"/>
                    </a:lnTo>
                    <a:lnTo>
                      <a:pt x="9831" y="5533"/>
                    </a:lnTo>
                    <a:lnTo>
                      <a:pt x="9945" y="4916"/>
                    </a:lnTo>
                    <a:lnTo>
                      <a:pt x="9922" y="4276"/>
                    </a:lnTo>
                    <a:lnTo>
                      <a:pt x="9762" y="3613"/>
                    </a:lnTo>
                    <a:lnTo>
                      <a:pt x="9442" y="2904"/>
                    </a:lnTo>
                    <a:lnTo>
                      <a:pt x="9214" y="2561"/>
                    </a:lnTo>
                    <a:lnTo>
                      <a:pt x="8962" y="2218"/>
                    </a:lnTo>
                    <a:lnTo>
                      <a:pt x="8390" y="1601"/>
                    </a:lnTo>
                    <a:lnTo>
                      <a:pt x="7407" y="847"/>
                    </a:lnTo>
                    <a:lnTo>
                      <a:pt x="5990" y="229"/>
                    </a:lnTo>
                    <a:lnTo>
                      <a:pt x="45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4" name="Google Shape;434;p38"/>
              <p:cNvGrpSpPr/>
              <p:nvPr/>
            </p:nvGrpSpPr>
            <p:grpSpPr>
              <a:xfrm>
                <a:off x="-6423949" y="5419207"/>
                <a:ext cx="569624" cy="582288"/>
                <a:chOff x="6318763" y="-2192768"/>
                <a:chExt cx="569624" cy="582288"/>
              </a:xfrm>
            </p:grpSpPr>
            <p:sp>
              <p:nvSpPr>
                <p:cNvPr id="435" name="Google Shape;435;p38"/>
                <p:cNvSpPr/>
                <p:nvPr/>
              </p:nvSpPr>
              <p:spPr>
                <a:xfrm>
                  <a:off x="6574168" y="-1985397"/>
                  <a:ext cx="19633" cy="58181"/>
                </a:xfrm>
                <a:custGeom>
                  <a:rect b="b" l="l" r="r" t="t"/>
                  <a:pathLst>
                    <a:path extrusionOk="0" h="2104" w="710">
                      <a:moveTo>
                        <a:pt x="458" y="0"/>
                      </a:moveTo>
                      <a:lnTo>
                        <a:pt x="321" y="115"/>
                      </a:lnTo>
                      <a:lnTo>
                        <a:pt x="138" y="549"/>
                      </a:lnTo>
                      <a:lnTo>
                        <a:pt x="1" y="1349"/>
                      </a:lnTo>
                      <a:lnTo>
                        <a:pt x="23" y="1875"/>
                      </a:lnTo>
                      <a:lnTo>
                        <a:pt x="115" y="2058"/>
                      </a:lnTo>
                      <a:lnTo>
                        <a:pt x="183" y="2104"/>
                      </a:lnTo>
                      <a:lnTo>
                        <a:pt x="275" y="2081"/>
                      </a:lnTo>
                      <a:lnTo>
                        <a:pt x="412" y="1943"/>
                      </a:lnTo>
                      <a:lnTo>
                        <a:pt x="595" y="1532"/>
                      </a:lnTo>
                      <a:lnTo>
                        <a:pt x="709" y="800"/>
                      </a:lnTo>
                      <a:lnTo>
                        <a:pt x="641" y="183"/>
                      </a:lnTo>
                      <a:lnTo>
                        <a:pt x="526" y="23"/>
                      </a:lnTo>
                      <a:lnTo>
                        <a:pt x="4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8"/>
                <p:cNvSpPr/>
                <p:nvPr/>
              </p:nvSpPr>
              <p:spPr>
                <a:xfrm>
                  <a:off x="6610200" y="-1957578"/>
                  <a:ext cx="24058" cy="34151"/>
                </a:xfrm>
                <a:custGeom>
                  <a:rect b="b" l="l" r="r" t="t"/>
                  <a:pathLst>
                    <a:path extrusionOk="0" h="1235" w="870">
                      <a:moveTo>
                        <a:pt x="755" y="0"/>
                      </a:moveTo>
                      <a:lnTo>
                        <a:pt x="618" y="23"/>
                      </a:lnTo>
                      <a:lnTo>
                        <a:pt x="412" y="252"/>
                      </a:lnTo>
                      <a:lnTo>
                        <a:pt x="69" y="983"/>
                      </a:lnTo>
                      <a:lnTo>
                        <a:pt x="1" y="1166"/>
                      </a:lnTo>
                      <a:lnTo>
                        <a:pt x="1" y="1235"/>
                      </a:lnTo>
                      <a:lnTo>
                        <a:pt x="92" y="1235"/>
                      </a:lnTo>
                      <a:lnTo>
                        <a:pt x="344" y="1075"/>
                      </a:lnTo>
                      <a:lnTo>
                        <a:pt x="687" y="663"/>
                      </a:lnTo>
                      <a:lnTo>
                        <a:pt x="869" y="229"/>
                      </a:lnTo>
                      <a:lnTo>
                        <a:pt x="801" y="69"/>
                      </a:lnTo>
                      <a:lnTo>
                        <a:pt x="7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8"/>
                <p:cNvSpPr/>
                <p:nvPr/>
              </p:nvSpPr>
              <p:spPr>
                <a:xfrm>
                  <a:off x="6653200" y="-1905756"/>
                  <a:ext cx="39211" cy="18997"/>
                </a:xfrm>
                <a:custGeom>
                  <a:rect b="b" l="l" r="r" t="t"/>
                  <a:pathLst>
                    <a:path extrusionOk="0" h="687" w="1418">
                      <a:moveTo>
                        <a:pt x="1052" y="1"/>
                      </a:moveTo>
                      <a:lnTo>
                        <a:pt x="206" y="321"/>
                      </a:lnTo>
                      <a:lnTo>
                        <a:pt x="0" y="435"/>
                      </a:lnTo>
                      <a:lnTo>
                        <a:pt x="0" y="481"/>
                      </a:lnTo>
                      <a:lnTo>
                        <a:pt x="320" y="618"/>
                      </a:lnTo>
                      <a:lnTo>
                        <a:pt x="846" y="687"/>
                      </a:lnTo>
                      <a:lnTo>
                        <a:pt x="1189" y="595"/>
                      </a:lnTo>
                      <a:lnTo>
                        <a:pt x="1372" y="412"/>
                      </a:lnTo>
                      <a:lnTo>
                        <a:pt x="1418" y="298"/>
                      </a:lnTo>
                      <a:lnTo>
                        <a:pt x="1418" y="161"/>
                      </a:lnTo>
                      <a:lnTo>
                        <a:pt x="1349" y="24"/>
                      </a:lnTo>
                      <a:lnTo>
                        <a:pt x="105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8"/>
                <p:cNvSpPr/>
                <p:nvPr/>
              </p:nvSpPr>
              <p:spPr>
                <a:xfrm>
                  <a:off x="6492619" y="-1941788"/>
                  <a:ext cx="46816" cy="39239"/>
                </a:xfrm>
                <a:custGeom>
                  <a:rect b="b" l="l" r="r" t="t"/>
                  <a:pathLst>
                    <a:path extrusionOk="0" h="1419" w="1693">
                      <a:moveTo>
                        <a:pt x="138" y="1"/>
                      </a:moveTo>
                      <a:lnTo>
                        <a:pt x="0" y="92"/>
                      </a:lnTo>
                      <a:lnTo>
                        <a:pt x="0" y="206"/>
                      </a:lnTo>
                      <a:lnTo>
                        <a:pt x="69" y="481"/>
                      </a:lnTo>
                      <a:lnTo>
                        <a:pt x="549" y="1007"/>
                      </a:lnTo>
                      <a:lnTo>
                        <a:pt x="1166" y="1350"/>
                      </a:lnTo>
                      <a:lnTo>
                        <a:pt x="1532" y="1418"/>
                      </a:lnTo>
                      <a:lnTo>
                        <a:pt x="1669" y="1327"/>
                      </a:lnTo>
                      <a:lnTo>
                        <a:pt x="1692" y="1235"/>
                      </a:lnTo>
                      <a:lnTo>
                        <a:pt x="1669" y="984"/>
                      </a:lnTo>
                      <a:lnTo>
                        <a:pt x="1166" y="458"/>
                      </a:lnTo>
                      <a:lnTo>
                        <a:pt x="526" y="69"/>
                      </a:lnTo>
                      <a:lnTo>
                        <a:pt x="1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8"/>
                <p:cNvSpPr/>
                <p:nvPr/>
              </p:nvSpPr>
              <p:spPr>
                <a:xfrm>
                  <a:off x="6636138" y="-1867816"/>
                  <a:ext cx="44908" cy="32270"/>
                </a:xfrm>
                <a:custGeom>
                  <a:rect b="b" l="l" r="r" t="t"/>
                  <a:pathLst>
                    <a:path extrusionOk="0" h="1167" w="1624">
                      <a:moveTo>
                        <a:pt x="137" y="1"/>
                      </a:moveTo>
                      <a:lnTo>
                        <a:pt x="23" y="92"/>
                      </a:lnTo>
                      <a:lnTo>
                        <a:pt x="0" y="229"/>
                      </a:lnTo>
                      <a:lnTo>
                        <a:pt x="251" y="641"/>
                      </a:lnTo>
                      <a:lnTo>
                        <a:pt x="709" y="1006"/>
                      </a:lnTo>
                      <a:lnTo>
                        <a:pt x="1257" y="1166"/>
                      </a:lnTo>
                      <a:lnTo>
                        <a:pt x="1509" y="1075"/>
                      </a:lnTo>
                      <a:lnTo>
                        <a:pt x="1600" y="1006"/>
                      </a:lnTo>
                      <a:lnTo>
                        <a:pt x="1623" y="824"/>
                      </a:lnTo>
                      <a:lnTo>
                        <a:pt x="1372" y="526"/>
                      </a:lnTo>
                      <a:lnTo>
                        <a:pt x="709" y="161"/>
                      </a:lnTo>
                      <a:lnTo>
                        <a:pt x="1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8"/>
                <p:cNvSpPr/>
                <p:nvPr/>
              </p:nvSpPr>
              <p:spPr>
                <a:xfrm>
                  <a:off x="6538136" y="-1838089"/>
                  <a:ext cx="24694" cy="49332"/>
                </a:xfrm>
                <a:custGeom>
                  <a:rect b="b" l="l" r="r" t="t"/>
                  <a:pathLst>
                    <a:path extrusionOk="0" h="1784" w="893">
                      <a:moveTo>
                        <a:pt x="755" y="0"/>
                      </a:moveTo>
                      <a:lnTo>
                        <a:pt x="618" y="23"/>
                      </a:lnTo>
                      <a:lnTo>
                        <a:pt x="366" y="366"/>
                      </a:lnTo>
                      <a:lnTo>
                        <a:pt x="69" y="1075"/>
                      </a:lnTo>
                      <a:lnTo>
                        <a:pt x="0" y="1555"/>
                      </a:lnTo>
                      <a:lnTo>
                        <a:pt x="69" y="1760"/>
                      </a:lnTo>
                      <a:lnTo>
                        <a:pt x="138" y="1783"/>
                      </a:lnTo>
                      <a:lnTo>
                        <a:pt x="320" y="1783"/>
                      </a:lnTo>
                      <a:lnTo>
                        <a:pt x="641" y="1417"/>
                      </a:lnTo>
                      <a:lnTo>
                        <a:pt x="846" y="846"/>
                      </a:lnTo>
                      <a:lnTo>
                        <a:pt x="892" y="252"/>
                      </a:lnTo>
                      <a:lnTo>
                        <a:pt x="823" y="69"/>
                      </a:lnTo>
                      <a:lnTo>
                        <a:pt x="7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8"/>
                <p:cNvSpPr/>
                <p:nvPr/>
              </p:nvSpPr>
              <p:spPr>
                <a:xfrm>
                  <a:off x="6601987" y="-1830512"/>
                  <a:ext cx="28482" cy="41755"/>
                </a:xfrm>
                <a:custGeom>
                  <a:rect b="b" l="l" r="r" t="t"/>
                  <a:pathLst>
                    <a:path extrusionOk="0" h="1510" w="1030">
                      <a:moveTo>
                        <a:pt x="115" y="0"/>
                      </a:moveTo>
                      <a:lnTo>
                        <a:pt x="0" y="115"/>
                      </a:lnTo>
                      <a:lnTo>
                        <a:pt x="23" y="480"/>
                      </a:lnTo>
                      <a:lnTo>
                        <a:pt x="343" y="1121"/>
                      </a:lnTo>
                      <a:lnTo>
                        <a:pt x="641" y="1441"/>
                      </a:lnTo>
                      <a:lnTo>
                        <a:pt x="823" y="1509"/>
                      </a:lnTo>
                      <a:lnTo>
                        <a:pt x="892" y="1464"/>
                      </a:lnTo>
                      <a:lnTo>
                        <a:pt x="984" y="1303"/>
                      </a:lnTo>
                      <a:lnTo>
                        <a:pt x="1029" y="892"/>
                      </a:lnTo>
                      <a:lnTo>
                        <a:pt x="892" y="458"/>
                      </a:lnTo>
                      <a:lnTo>
                        <a:pt x="526" y="115"/>
                      </a:lnTo>
                      <a:lnTo>
                        <a:pt x="252" y="23"/>
                      </a:lnTo>
                      <a:lnTo>
                        <a:pt x="11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8"/>
                <p:cNvSpPr/>
                <p:nvPr/>
              </p:nvSpPr>
              <p:spPr>
                <a:xfrm>
                  <a:off x="6485042" y="-1865300"/>
                  <a:ext cx="38575" cy="34178"/>
                </a:xfrm>
                <a:custGeom>
                  <a:rect b="b" l="l" r="r" t="t"/>
                  <a:pathLst>
                    <a:path extrusionOk="0" h="1236" w="1395">
                      <a:moveTo>
                        <a:pt x="1166" y="1"/>
                      </a:moveTo>
                      <a:lnTo>
                        <a:pt x="777" y="161"/>
                      </a:lnTo>
                      <a:lnTo>
                        <a:pt x="229" y="573"/>
                      </a:lnTo>
                      <a:lnTo>
                        <a:pt x="0" y="915"/>
                      </a:lnTo>
                      <a:lnTo>
                        <a:pt x="0" y="1075"/>
                      </a:lnTo>
                      <a:lnTo>
                        <a:pt x="69" y="1144"/>
                      </a:lnTo>
                      <a:lnTo>
                        <a:pt x="274" y="1236"/>
                      </a:lnTo>
                      <a:lnTo>
                        <a:pt x="732" y="1053"/>
                      </a:lnTo>
                      <a:lnTo>
                        <a:pt x="1166" y="664"/>
                      </a:lnTo>
                      <a:lnTo>
                        <a:pt x="1395" y="230"/>
                      </a:lnTo>
                      <a:lnTo>
                        <a:pt x="1372" y="70"/>
                      </a:lnTo>
                      <a:lnTo>
                        <a:pt x="134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8"/>
                <p:cNvSpPr/>
                <p:nvPr/>
              </p:nvSpPr>
              <p:spPr>
                <a:xfrm>
                  <a:off x="6507800" y="-2192768"/>
                  <a:ext cx="51848" cy="176423"/>
                </a:xfrm>
                <a:custGeom>
                  <a:rect b="b" l="l" r="r" t="t"/>
                  <a:pathLst>
                    <a:path extrusionOk="0" h="6380" w="1875">
                      <a:moveTo>
                        <a:pt x="252" y="1"/>
                      </a:moveTo>
                      <a:lnTo>
                        <a:pt x="114" y="115"/>
                      </a:lnTo>
                      <a:lnTo>
                        <a:pt x="0" y="526"/>
                      </a:lnTo>
                      <a:lnTo>
                        <a:pt x="46" y="1967"/>
                      </a:lnTo>
                      <a:lnTo>
                        <a:pt x="549" y="4482"/>
                      </a:lnTo>
                      <a:lnTo>
                        <a:pt x="1097" y="5899"/>
                      </a:lnTo>
                      <a:lnTo>
                        <a:pt x="1372" y="6288"/>
                      </a:lnTo>
                      <a:lnTo>
                        <a:pt x="1555" y="6379"/>
                      </a:lnTo>
                      <a:lnTo>
                        <a:pt x="1623" y="6356"/>
                      </a:lnTo>
                      <a:lnTo>
                        <a:pt x="1783" y="6265"/>
                      </a:lnTo>
                      <a:lnTo>
                        <a:pt x="1875" y="5670"/>
                      </a:lnTo>
                      <a:lnTo>
                        <a:pt x="1738" y="4230"/>
                      </a:lnTo>
                      <a:lnTo>
                        <a:pt x="1143" y="1944"/>
                      </a:lnTo>
                      <a:lnTo>
                        <a:pt x="526" y="229"/>
                      </a:lnTo>
                      <a:lnTo>
                        <a:pt x="3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8"/>
                <p:cNvSpPr/>
                <p:nvPr/>
              </p:nvSpPr>
              <p:spPr>
                <a:xfrm>
                  <a:off x="6648776" y="-2143462"/>
                  <a:ext cx="55028" cy="142272"/>
                </a:xfrm>
                <a:custGeom>
                  <a:rect b="b" l="l" r="r" t="t"/>
                  <a:pathLst>
                    <a:path extrusionOk="0" h="5145" w="1990">
                      <a:moveTo>
                        <a:pt x="1829" y="1"/>
                      </a:moveTo>
                      <a:lnTo>
                        <a:pt x="1623" y="229"/>
                      </a:lnTo>
                      <a:lnTo>
                        <a:pt x="1075" y="1281"/>
                      </a:lnTo>
                      <a:lnTo>
                        <a:pt x="297" y="3316"/>
                      </a:lnTo>
                      <a:lnTo>
                        <a:pt x="0" y="4596"/>
                      </a:lnTo>
                      <a:lnTo>
                        <a:pt x="0" y="5076"/>
                      </a:lnTo>
                      <a:lnTo>
                        <a:pt x="92" y="5145"/>
                      </a:lnTo>
                      <a:lnTo>
                        <a:pt x="206" y="5145"/>
                      </a:lnTo>
                      <a:lnTo>
                        <a:pt x="503" y="4802"/>
                      </a:lnTo>
                      <a:lnTo>
                        <a:pt x="1029" y="3819"/>
                      </a:lnTo>
                      <a:lnTo>
                        <a:pt x="1669" y="2013"/>
                      </a:lnTo>
                      <a:lnTo>
                        <a:pt x="1943" y="801"/>
                      </a:lnTo>
                      <a:lnTo>
                        <a:pt x="1989" y="229"/>
                      </a:lnTo>
                      <a:lnTo>
                        <a:pt x="1943" y="69"/>
                      </a:lnTo>
                      <a:lnTo>
                        <a:pt x="192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8"/>
                <p:cNvSpPr/>
                <p:nvPr/>
              </p:nvSpPr>
              <p:spPr>
                <a:xfrm>
                  <a:off x="6589349" y="-2106158"/>
                  <a:ext cx="30362" cy="98664"/>
                </a:xfrm>
                <a:custGeom>
                  <a:rect b="b" l="l" r="r" t="t"/>
                  <a:pathLst>
                    <a:path extrusionOk="0" h="3568" w="1098">
                      <a:moveTo>
                        <a:pt x="480" y="1"/>
                      </a:moveTo>
                      <a:lnTo>
                        <a:pt x="275" y="252"/>
                      </a:lnTo>
                      <a:lnTo>
                        <a:pt x="46" y="1029"/>
                      </a:lnTo>
                      <a:lnTo>
                        <a:pt x="0" y="2424"/>
                      </a:lnTo>
                      <a:lnTo>
                        <a:pt x="137" y="3247"/>
                      </a:lnTo>
                      <a:lnTo>
                        <a:pt x="320" y="3544"/>
                      </a:lnTo>
                      <a:lnTo>
                        <a:pt x="435" y="3567"/>
                      </a:lnTo>
                      <a:lnTo>
                        <a:pt x="549" y="3521"/>
                      </a:lnTo>
                      <a:lnTo>
                        <a:pt x="755" y="3247"/>
                      </a:lnTo>
                      <a:lnTo>
                        <a:pt x="983" y="2470"/>
                      </a:lnTo>
                      <a:lnTo>
                        <a:pt x="1098" y="1189"/>
                      </a:lnTo>
                      <a:lnTo>
                        <a:pt x="960" y="389"/>
                      </a:lnTo>
                      <a:lnTo>
                        <a:pt x="778" y="69"/>
                      </a:lnTo>
                      <a:lnTo>
                        <a:pt x="64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8"/>
                <p:cNvSpPr/>
                <p:nvPr/>
              </p:nvSpPr>
              <p:spPr>
                <a:xfrm>
                  <a:off x="6708838" y="-2080247"/>
                  <a:ext cx="134668" cy="123330"/>
                </a:xfrm>
                <a:custGeom>
                  <a:rect b="b" l="l" r="r" t="t"/>
                  <a:pathLst>
                    <a:path extrusionOk="0" h="4460" w="4870">
                      <a:moveTo>
                        <a:pt x="4550" y="1"/>
                      </a:moveTo>
                      <a:lnTo>
                        <a:pt x="4115" y="138"/>
                      </a:lnTo>
                      <a:lnTo>
                        <a:pt x="2904" y="961"/>
                      </a:lnTo>
                      <a:lnTo>
                        <a:pt x="1120" y="2676"/>
                      </a:lnTo>
                      <a:lnTo>
                        <a:pt x="206" y="3819"/>
                      </a:lnTo>
                      <a:lnTo>
                        <a:pt x="0" y="4208"/>
                      </a:lnTo>
                      <a:lnTo>
                        <a:pt x="0" y="4390"/>
                      </a:lnTo>
                      <a:lnTo>
                        <a:pt x="46" y="4413"/>
                      </a:lnTo>
                      <a:lnTo>
                        <a:pt x="183" y="4459"/>
                      </a:lnTo>
                      <a:lnTo>
                        <a:pt x="755" y="4253"/>
                      </a:lnTo>
                      <a:lnTo>
                        <a:pt x="1966" y="3476"/>
                      </a:lnTo>
                      <a:lnTo>
                        <a:pt x="3749" y="1944"/>
                      </a:lnTo>
                      <a:lnTo>
                        <a:pt x="4664" y="847"/>
                      </a:lnTo>
                      <a:lnTo>
                        <a:pt x="4847" y="413"/>
                      </a:lnTo>
                      <a:lnTo>
                        <a:pt x="4870" y="184"/>
                      </a:lnTo>
                      <a:lnTo>
                        <a:pt x="4824" y="115"/>
                      </a:lnTo>
                      <a:lnTo>
                        <a:pt x="4755" y="47"/>
                      </a:lnTo>
                      <a:lnTo>
                        <a:pt x="455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8"/>
                <p:cNvSpPr/>
                <p:nvPr/>
              </p:nvSpPr>
              <p:spPr>
                <a:xfrm>
                  <a:off x="6738538" y="-1989186"/>
                  <a:ext cx="113182" cy="55028"/>
                </a:xfrm>
                <a:custGeom>
                  <a:rect b="b" l="l" r="r" t="t"/>
                  <a:pathLst>
                    <a:path extrusionOk="0" h="1990" w="4093">
                      <a:moveTo>
                        <a:pt x="3727" y="0"/>
                      </a:moveTo>
                      <a:lnTo>
                        <a:pt x="2721" y="229"/>
                      </a:lnTo>
                      <a:lnTo>
                        <a:pt x="1052" y="983"/>
                      </a:lnTo>
                      <a:lnTo>
                        <a:pt x="184" y="1555"/>
                      </a:lnTo>
                      <a:lnTo>
                        <a:pt x="1" y="1760"/>
                      </a:lnTo>
                      <a:lnTo>
                        <a:pt x="1" y="1875"/>
                      </a:lnTo>
                      <a:lnTo>
                        <a:pt x="46" y="1920"/>
                      </a:lnTo>
                      <a:lnTo>
                        <a:pt x="184" y="1966"/>
                      </a:lnTo>
                      <a:lnTo>
                        <a:pt x="641" y="1989"/>
                      </a:lnTo>
                      <a:lnTo>
                        <a:pt x="1555" y="1806"/>
                      </a:lnTo>
                      <a:lnTo>
                        <a:pt x="2927" y="1326"/>
                      </a:lnTo>
                      <a:lnTo>
                        <a:pt x="3727" y="800"/>
                      </a:lnTo>
                      <a:lnTo>
                        <a:pt x="4024" y="457"/>
                      </a:lnTo>
                      <a:lnTo>
                        <a:pt x="4093" y="252"/>
                      </a:lnTo>
                      <a:lnTo>
                        <a:pt x="4093" y="183"/>
                      </a:lnTo>
                      <a:lnTo>
                        <a:pt x="4001" y="69"/>
                      </a:lnTo>
                      <a:lnTo>
                        <a:pt x="37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8"/>
                <p:cNvSpPr/>
                <p:nvPr/>
              </p:nvSpPr>
              <p:spPr>
                <a:xfrm>
                  <a:off x="6748023" y="-1908909"/>
                  <a:ext cx="140364" cy="28482"/>
                </a:xfrm>
                <a:custGeom>
                  <a:rect b="b" l="l" r="r" t="t"/>
                  <a:pathLst>
                    <a:path extrusionOk="0" h="1030" w="5076">
                      <a:moveTo>
                        <a:pt x="1647" y="1"/>
                      </a:moveTo>
                      <a:lnTo>
                        <a:pt x="458" y="69"/>
                      </a:lnTo>
                      <a:lnTo>
                        <a:pt x="46" y="206"/>
                      </a:lnTo>
                      <a:lnTo>
                        <a:pt x="1" y="298"/>
                      </a:lnTo>
                      <a:lnTo>
                        <a:pt x="46" y="389"/>
                      </a:lnTo>
                      <a:lnTo>
                        <a:pt x="458" y="572"/>
                      </a:lnTo>
                      <a:lnTo>
                        <a:pt x="1509" y="846"/>
                      </a:lnTo>
                      <a:lnTo>
                        <a:pt x="3338" y="1029"/>
                      </a:lnTo>
                      <a:lnTo>
                        <a:pt x="4481" y="984"/>
                      </a:lnTo>
                      <a:lnTo>
                        <a:pt x="4962" y="824"/>
                      </a:lnTo>
                      <a:lnTo>
                        <a:pt x="5053" y="686"/>
                      </a:lnTo>
                      <a:lnTo>
                        <a:pt x="5076" y="618"/>
                      </a:lnTo>
                      <a:lnTo>
                        <a:pt x="5030" y="503"/>
                      </a:lnTo>
                      <a:lnTo>
                        <a:pt x="4733" y="321"/>
                      </a:lnTo>
                      <a:lnTo>
                        <a:pt x="3636" y="92"/>
                      </a:lnTo>
                      <a:lnTo>
                        <a:pt x="164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38"/>
                <p:cNvSpPr/>
                <p:nvPr/>
              </p:nvSpPr>
              <p:spPr>
                <a:xfrm>
                  <a:off x="6337097" y="-1813450"/>
                  <a:ext cx="106849" cy="94240"/>
                </a:xfrm>
                <a:custGeom>
                  <a:rect b="b" l="l" r="r" t="t"/>
                  <a:pathLst>
                    <a:path extrusionOk="0" h="3408" w="3864">
                      <a:moveTo>
                        <a:pt x="3773" y="1"/>
                      </a:moveTo>
                      <a:lnTo>
                        <a:pt x="3361" y="92"/>
                      </a:lnTo>
                      <a:lnTo>
                        <a:pt x="2401" y="686"/>
                      </a:lnTo>
                      <a:lnTo>
                        <a:pt x="915" y="1921"/>
                      </a:lnTo>
                      <a:lnTo>
                        <a:pt x="183" y="2813"/>
                      </a:lnTo>
                      <a:lnTo>
                        <a:pt x="0" y="3224"/>
                      </a:lnTo>
                      <a:lnTo>
                        <a:pt x="69" y="3338"/>
                      </a:lnTo>
                      <a:lnTo>
                        <a:pt x="206" y="3407"/>
                      </a:lnTo>
                      <a:lnTo>
                        <a:pt x="640" y="3293"/>
                      </a:lnTo>
                      <a:lnTo>
                        <a:pt x="1578" y="2744"/>
                      </a:lnTo>
                      <a:lnTo>
                        <a:pt x="2950" y="1555"/>
                      </a:lnTo>
                      <a:lnTo>
                        <a:pt x="3658" y="686"/>
                      </a:lnTo>
                      <a:lnTo>
                        <a:pt x="3864" y="229"/>
                      </a:lnTo>
                      <a:lnTo>
                        <a:pt x="3841" y="92"/>
                      </a:lnTo>
                      <a:lnTo>
                        <a:pt x="377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8"/>
                <p:cNvSpPr/>
                <p:nvPr/>
              </p:nvSpPr>
              <p:spPr>
                <a:xfrm>
                  <a:off x="6464800" y="-1731265"/>
                  <a:ext cx="48696" cy="119514"/>
                </a:xfrm>
                <a:custGeom>
                  <a:rect b="b" l="l" r="r" t="t"/>
                  <a:pathLst>
                    <a:path extrusionOk="0" h="4322" w="1761">
                      <a:moveTo>
                        <a:pt x="1441" y="1"/>
                      </a:moveTo>
                      <a:lnTo>
                        <a:pt x="1121" y="206"/>
                      </a:lnTo>
                      <a:lnTo>
                        <a:pt x="641" y="1029"/>
                      </a:lnTo>
                      <a:lnTo>
                        <a:pt x="115" y="2630"/>
                      </a:lnTo>
                      <a:lnTo>
                        <a:pt x="0" y="3704"/>
                      </a:lnTo>
                      <a:lnTo>
                        <a:pt x="92" y="4162"/>
                      </a:lnTo>
                      <a:lnTo>
                        <a:pt x="206" y="4276"/>
                      </a:lnTo>
                      <a:lnTo>
                        <a:pt x="343" y="4322"/>
                      </a:lnTo>
                      <a:lnTo>
                        <a:pt x="663" y="4093"/>
                      </a:lnTo>
                      <a:lnTo>
                        <a:pt x="1144" y="3270"/>
                      </a:lnTo>
                      <a:lnTo>
                        <a:pt x="1646" y="1715"/>
                      </a:lnTo>
                      <a:lnTo>
                        <a:pt x="1761" y="664"/>
                      </a:lnTo>
                      <a:lnTo>
                        <a:pt x="1669" y="184"/>
                      </a:lnTo>
                      <a:lnTo>
                        <a:pt x="1555" y="46"/>
                      </a:lnTo>
                      <a:lnTo>
                        <a:pt x="144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8"/>
                <p:cNvSpPr/>
                <p:nvPr/>
              </p:nvSpPr>
              <p:spPr>
                <a:xfrm>
                  <a:off x="6393980" y="-1756540"/>
                  <a:ext cx="71482" cy="92940"/>
                </a:xfrm>
                <a:custGeom>
                  <a:rect b="b" l="l" r="r" t="t"/>
                  <a:pathLst>
                    <a:path extrusionOk="0" h="3361" w="2585">
                      <a:moveTo>
                        <a:pt x="2401" y="0"/>
                      </a:moveTo>
                      <a:lnTo>
                        <a:pt x="2058" y="69"/>
                      </a:lnTo>
                      <a:lnTo>
                        <a:pt x="1395" y="617"/>
                      </a:lnTo>
                      <a:lnTo>
                        <a:pt x="458" y="1829"/>
                      </a:lnTo>
                      <a:lnTo>
                        <a:pt x="47" y="2721"/>
                      </a:lnTo>
                      <a:lnTo>
                        <a:pt x="1" y="3132"/>
                      </a:lnTo>
                      <a:lnTo>
                        <a:pt x="70" y="3269"/>
                      </a:lnTo>
                      <a:lnTo>
                        <a:pt x="184" y="3361"/>
                      </a:lnTo>
                      <a:lnTo>
                        <a:pt x="550" y="3269"/>
                      </a:lnTo>
                      <a:lnTo>
                        <a:pt x="1213" y="2721"/>
                      </a:lnTo>
                      <a:lnTo>
                        <a:pt x="2127" y="1532"/>
                      </a:lnTo>
                      <a:lnTo>
                        <a:pt x="2539" y="663"/>
                      </a:lnTo>
                      <a:lnTo>
                        <a:pt x="2584" y="229"/>
                      </a:lnTo>
                      <a:lnTo>
                        <a:pt x="2516" y="92"/>
                      </a:lnTo>
                      <a:lnTo>
                        <a:pt x="24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38"/>
                <p:cNvSpPr/>
                <p:nvPr/>
              </p:nvSpPr>
              <p:spPr>
                <a:xfrm>
                  <a:off x="6620321" y="-1738206"/>
                  <a:ext cx="26574" cy="109393"/>
                </a:xfrm>
                <a:custGeom>
                  <a:rect b="b" l="l" r="r" t="t"/>
                  <a:pathLst>
                    <a:path extrusionOk="0" h="3956" w="961">
                      <a:moveTo>
                        <a:pt x="275" y="0"/>
                      </a:moveTo>
                      <a:lnTo>
                        <a:pt x="138" y="206"/>
                      </a:lnTo>
                      <a:lnTo>
                        <a:pt x="0" y="1006"/>
                      </a:lnTo>
                      <a:lnTo>
                        <a:pt x="23" y="2538"/>
                      </a:lnTo>
                      <a:lnTo>
                        <a:pt x="206" y="3521"/>
                      </a:lnTo>
                      <a:lnTo>
                        <a:pt x="412" y="3887"/>
                      </a:lnTo>
                      <a:lnTo>
                        <a:pt x="549" y="3955"/>
                      </a:lnTo>
                      <a:lnTo>
                        <a:pt x="663" y="3932"/>
                      </a:lnTo>
                      <a:lnTo>
                        <a:pt x="846" y="3681"/>
                      </a:lnTo>
                      <a:lnTo>
                        <a:pt x="961" y="2926"/>
                      </a:lnTo>
                      <a:lnTo>
                        <a:pt x="869" y="1555"/>
                      </a:lnTo>
                      <a:lnTo>
                        <a:pt x="595" y="366"/>
                      </a:lnTo>
                      <a:lnTo>
                        <a:pt x="389" y="69"/>
                      </a:lnTo>
                      <a:lnTo>
                        <a:pt x="27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38"/>
                <p:cNvSpPr/>
                <p:nvPr/>
              </p:nvSpPr>
              <p:spPr>
                <a:xfrm>
                  <a:off x="6674051" y="-1759084"/>
                  <a:ext cx="69574" cy="148605"/>
                </a:xfrm>
                <a:custGeom>
                  <a:rect b="b" l="l" r="r" t="t"/>
                  <a:pathLst>
                    <a:path extrusionOk="0" h="5374" w="2516">
                      <a:moveTo>
                        <a:pt x="115" y="1"/>
                      </a:moveTo>
                      <a:lnTo>
                        <a:pt x="24" y="92"/>
                      </a:lnTo>
                      <a:lnTo>
                        <a:pt x="1" y="412"/>
                      </a:lnTo>
                      <a:lnTo>
                        <a:pt x="229" y="1578"/>
                      </a:lnTo>
                      <a:lnTo>
                        <a:pt x="961" y="3613"/>
                      </a:lnTo>
                      <a:lnTo>
                        <a:pt x="1647" y="4847"/>
                      </a:lnTo>
                      <a:lnTo>
                        <a:pt x="2081" y="5305"/>
                      </a:lnTo>
                      <a:lnTo>
                        <a:pt x="2264" y="5373"/>
                      </a:lnTo>
                      <a:lnTo>
                        <a:pt x="2355" y="5373"/>
                      </a:lnTo>
                      <a:lnTo>
                        <a:pt x="2470" y="5259"/>
                      </a:lnTo>
                      <a:lnTo>
                        <a:pt x="2516" y="4939"/>
                      </a:lnTo>
                      <a:lnTo>
                        <a:pt x="2264" y="3796"/>
                      </a:lnTo>
                      <a:lnTo>
                        <a:pt x="1441" y="1807"/>
                      </a:lnTo>
                      <a:lnTo>
                        <a:pt x="732" y="595"/>
                      </a:lnTo>
                      <a:lnTo>
                        <a:pt x="344" y="92"/>
                      </a:lnTo>
                      <a:lnTo>
                        <a:pt x="184" y="24"/>
                      </a:lnTo>
                      <a:lnTo>
                        <a:pt x="11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38"/>
                <p:cNvSpPr/>
                <p:nvPr/>
              </p:nvSpPr>
              <p:spPr>
                <a:xfrm>
                  <a:off x="6711991" y="-1792572"/>
                  <a:ext cx="103697" cy="100544"/>
                </a:xfrm>
                <a:custGeom>
                  <a:rect b="b" l="l" r="r" t="t"/>
                  <a:pathLst>
                    <a:path extrusionOk="0" h="3636" w="3750">
                      <a:moveTo>
                        <a:pt x="183" y="0"/>
                      </a:moveTo>
                      <a:lnTo>
                        <a:pt x="92" y="23"/>
                      </a:lnTo>
                      <a:lnTo>
                        <a:pt x="0" y="114"/>
                      </a:lnTo>
                      <a:lnTo>
                        <a:pt x="46" y="412"/>
                      </a:lnTo>
                      <a:lnTo>
                        <a:pt x="595" y="1303"/>
                      </a:lnTo>
                      <a:lnTo>
                        <a:pt x="1921" y="2698"/>
                      </a:lnTo>
                      <a:lnTo>
                        <a:pt x="2950" y="3429"/>
                      </a:lnTo>
                      <a:lnTo>
                        <a:pt x="3453" y="3635"/>
                      </a:lnTo>
                      <a:lnTo>
                        <a:pt x="3635" y="3567"/>
                      </a:lnTo>
                      <a:lnTo>
                        <a:pt x="3750" y="3475"/>
                      </a:lnTo>
                      <a:lnTo>
                        <a:pt x="3704" y="3064"/>
                      </a:lnTo>
                      <a:lnTo>
                        <a:pt x="3178" y="2218"/>
                      </a:lnTo>
                      <a:lnTo>
                        <a:pt x="1921" y="937"/>
                      </a:lnTo>
                      <a:lnTo>
                        <a:pt x="938" y="252"/>
                      </a:lnTo>
                      <a:lnTo>
                        <a:pt x="38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8"/>
                <p:cNvSpPr/>
                <p:nvPr/>
              </p:nvSpPr>
              <p:spPr>
                <a:xfrm>
                  <a:off x="6321280" y="-1894363"/>
                  <a:ext cx="123302" cy="30362"/>
                </a:xfrm>
                <a:custGeom>
                  <a:rect b="b" l="l" r="r" t="t"/>
                  <a:pathLst>
                    <a:path extrusionOk="0" h="1098" w="4459">
                      <a:moveTo>
                        <a:pt x="2904" y="0"/>
                      </a:moveTo>
                      <a:lnTo>
                        <a:pt x="1167" y="206"/>
                      </a:lnTo>
                      <a:lnTo>
                        <a:pt x="229" y="480"/>
                      </a:lnTo>
                      <a:lnTo>
                        <a:pt x="24" y="640"/>
                      </a:lnTo>
                      <a:lnTo>
                        <a:pt x="1" y="755"/>
                      </a:lnTo>
                      <a:lnTo>
                        <a:pt x="47" y="823"/>
                      </a:lnTo>
                      <a:lnTo>
                        <a:pt x="161" y="938"/>
                      </a:lnTo>
                      <a:lnTo>
                        <a:pt x="641" y="1075"/>
                      </a:lnTo>
                      <a:lnTo>
                        <a:pt x="1670" y="1098"/>
                      </a:lnTo>
                      <a:lnTo>
                        <a:pt x="3247" y="846"/>
                      </a:lnTo>
                      <a:lnTo>
                        <a:pt x="4139" y="572"/>
                      </a:lnTo>
                      <a:lnTo>
                        <a:pt x="4436" y="366"/>
                      </a:lnTo>
                      <a:lnTo>
                        <a:pt x="4459" y="252"/>
                      </a:lnTo>
                      <a:lnTo>
                        <a:pt x="4413" y="160"/>
                      </a:lnTo>
                      <a:lnTo>
                        <a:pt x="3979" y="46"/>
                      </a:lnTo>
                      <a:lnTo>
                        <a:pt x="290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8"/>
                <p:cNvSpPr/>
                <p:nvPr/>
              </p:nvSpPr>
              <p:spPr>
                <a:xfrm>
                  <a:off x="6325068" y="-2034703"/>
                  <a:ext cx="135331" cy="85999"/>
                </a:xfrm>
                <a:custGeom>
                  <a:rect b="b" l="l" r="r" t="t"/>
                  <a:pathLst>
                    <a:path extrusionOk="0" h="3110" w="4894">
                      <a:moveTo>
                        <a:pt x="367" y="0"/>
                      </a:moveTo>
                      <a:lnTo>
                        <a:pt x="138" y="46"/>
                      </a:lnTo>
                      <a:lnTo>
                        <a:pt x="47" y="69"/>
                      </a:lnTo>
                      <a:lnTo>
                        <a:pt x="1" y="183"/>
                      </a:lnTo>
                      <a:lnTo>
                        <a:pt x="138" y="457"/>
                      </a:lnTo>
                      <a:lnTo>
                        <a:pt x="1007" y="1257"/>
                      </a:lnTo>
                      <a:lnTo>
                        <a:pt x="2836" y="2423"/>
                      </a:lnTo>
                      <a:lnTo>
                        <a:pt x="4093" y="2995"/>
                      </a:lnTo>
                      <a:lnTo>
                        <a:pt x="4688" y="3109"/>
                      </a:lnTo>
                      <a:lnTo>
                        <a:pt x="4825" y="3041"/>
                      </a:lnTo>
                      <a:lnTo>
                        <a:pt x="4893" y="2926"/>
                      </a:lnTo>
                      <a:lnTo>
                        <a:pt x="4711" y="2538"/>
                      </a:lnTo>
                      <a:lnTo>
                        <a:pt x="3910" y="1783"/>
                      </a:lnTo>
                      <a:lnTo>
                        <a:pt x="2264" y="686"/>
                      </a:lnTo>
                      <a:lnTo>
                        <a:pt x="1030" y="137"/>
                      </a:lnTo>
                      <a:lnTo>
                        <a:pt x="36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8"/>
                <p:cNvSpPr/>
                <p:nvPr/>
              </p:nvSpPr>
              <p:spPr>
                <a:xfrm>
                  <a:off x="6318763" y="-1955698"/>
                  <a:ext cx="128999" cy="37967"/>
                </a:xfrm>
                <a:custGeom>
                  <a:rect b="b" l="l" r="r" t="t"/>
                  <a:pathLst>
                    <a:path extrusionOk="0" h="1373" w="4665">
                      <a:moveTo>
                        <a:pt x="435" y="1"/>
                      </a:moveTo>
                      <a:lnTo>
                        <a:pt x="46" y="138"/>
                      </a:lnTo>
                      <a:lnTo>
                        <a:pt x="0" y="275"/>
                      </a:lnTo>
                      <a:lnTo>
                        <a:pt x="23" y="412"/>
                      </a:lnTo>
                      <a:lnTo>
                        <a:pt x="389" y="687"/>
                      </a:lnTo>
                      <a:lnTo>
                        <a:pt x="1464" y="1052"/>
                      </a:lnTo>
                      <a:lnTo>
                        <a:pt x="3270" y="1350"/>
                      </a:lnTo>
                      <a:lnTo>
                        <a:pt x="4298" y="1372"/>
                      </a:lnTo>
                      <a:lnTo>
                        <a:pt x="4641" y="1281"/>
                      </a:lnTo>
                      <a:lnTo>
                        <a:pt x="4664" y="1190"/>
                      </a:lnTo>
                      <a:lnTo>
                        <a:pt x="4596" y="1075"/>
                      </a:lnTo>
                      <a:lnTo>
                        <a:pt x="4184" y="824"/>
                      </a:lnTo>
                      <a:lnTo>
                        <a:pt x="3132" y="435"/>
                      </a:lnTo>
                      <a:lnTo>
                        <a:pt x="1441" y="46"/>
                      </a:lnTo>
                      <a:lnTo>
                        <a:pt x="43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8" name="Google Shape;458;p38"/>
            <p:cNvGrpSpPr/>
            <p:nvPr/>
          </p:nvGrpSpPr>
          <p:grpSpPr>
            <a:xfrm>
              <a:off x="7048617" y="3300338"/>
              <a:ext cx="2245886" cy="2243811"/>
              <a:chOff x="6953367" y="3393788"/>
              <a:chExt cx="2245886" cy="2243811"/>
            </a:xfrm>
          </p:grpSpPr>
          <p:sp>
            <p:nvSpPr>
              <p:cNvPr id="459" name="Google Shape;459;p38"/>
              <p:cNvSpPr/>
              <p:nvPr/>
            </p:nvSpPr>
            <p:spPr>
              <a:xfrm rot="8229467">
                <a:off x="7272330" y="3731199"/>
                <a:ext cx="1607960" cy="1568988"/>
              </a:xfrm>
              <a:custGeom>
                <a:rect b="b" l="l" r="r" t="t"/>
                <a:pathLst>
                  <a:path extrusionOk="0" h="27618" w="28304">
                    <a:moveTo>
                      <a:pt x="6150" y="0"/>
                    </a:moveTo>
                    <a:lnTo>
                      <a:pt x="4664" y="69"/>
                    </a:lnTo>
                    <a:lnTo>
                      <a:pt x="3361" y="274"/>
                    </a:lnTo>
                    <a:lnTo>
                      <a:pt x="2332" y="617"/>
                    </a:lnTo>
                    <a:lnTo>
                      <a:pt x="1966" y="823"/>
                    </a:lnTo>
                    <a:lnTo>
                      <a:pt x="1669" y="1075"/>
                    </a:lnTo>
                    <a:lnTo>
                      <a:pt x="1166" y="1738"/>
                    </a:lnTo>
                    <a:lnTo>
                      <a:pt x="778" y="2606"/>
                    </a:lnTo>
                    <a:lnTo>
                      <a:pt x="526" y="3612"/>
                    </a:lnTo>
                    <a:lnTo>
                      <a:pt x="366" y="4755"/>
                    </a:lnTo>
                    <a:lnTo>
                      <a:pt x="343" y="5990"/>
                    </a:lnTo>
                    <a:lnTo>
                      <a:pt x="457" y="7887"/>
                    </a:lnTo>
                    <a:lnTo>
                      <a:pt x="686" y="9145"/>
                    </a:lnTo>
                    <a:lnTo>
                      <a:pt x="778" y="9465"/>
                    </a:lnTo>
                    <a:lnTo>
                      <a:pt x="1052" y="10036"/>
                    </a:lnTo>
                    <a:lnTo>
                      <a:pt x="1738" y="10814"/>
                    </a:lnTo>
                    <a:lnTo>
                      <a:pt x="3018" y="11705"/>
                    </a:lnTo>
                    <a:lnTo>
                      <a:pt x="4550" y="12414"/>
                    </a:lnTo>
                    <a:lnTo>
                      <a:pt x="6950" y="13191"/>
                    </a:lnTo>
                    <a:lnTo>
                      <a:pt x="9351" y="13717"/>
                    </a:lnTo>
                    <a:lnTo>
                      <a:pt x="9716" y="13786"/>
                    </a:lnTo>
                    <a:lnTo>
                      <a:pt x="9031" y="13900"/>
                    </a:lnTo>
                    <a:lnTo>
                      <a:pt x="5578" y="14632"/>
                    </a:lnTo>
                    <a:lnTo>
                      <a:pt x="4115" y="15066"/>
                    </a:lnTo>
                    <a:lnTo>
                      <a:pt x="2766" y="15638"/>
                    </a:lnTo>
                    <a:lnTo>
                      <a:pt x="1669" y="16323"/>
                    </a:lnTo>
                    <a:lnTo>
                      <a:pt x="1258" y="16735"/>
                    </a:lnTo>
                    <a:lnTo>
                      <a:pt x="938" y="17146"/>
                    </a:lnTo>
                    <a:lnTo>
                      <a:pt x="435" y="18084"/>
                    </a:lnTo>
                    <a:lnTo>
                      <a:pt x="137" y="19067"/>
                    </a:lnTo>
                    <a:lnTo>
                      <a:pt x="0" y="20118"/>
                    </a:lnTo>
                    <a:lnTo>
                      <a:pt x="23" y="21742"/>
                    </a:lnTo>
                    <a:lnTo>
                      <a:pt x="412" y="24005"/>
                    </a:lnTo>
                    <a:lnTo>
                      <a:pt x="663" y="25125"/>
                    </a:lnTo>
                    <a:lnTo>
                      <a:pt x="732" y="25377"/>
                    </a:lnTo>
                    <a:lnTo>
                      <a:pt x="1029" y="25834"/>
                    </a:lnTo>
                    <a:lnTo>
                      <a:pt x="1486" y="26177"/>
                    </a:lnTo>
                    <a:lnTo>
                      <a:pt x="2058" y="26451"/>
                    </a:lnTo>
                    <a:lnTo>
                      <a:pt x="3087" y="26680"/>
                    </a:lnTo>
                    <a:lnTo>
                      <a:pt x="4778" y="26726"/>
                    </a:lnTo>
                    <a:lnTo>
                      <a:pt x="6630" y="26474"/>
                    </a:lnTo>
                    <a:lnTo>
                      <a:pt x="8505" y="25971"/>
                    </a:lnTo>
                    <a:lnTo>
                      <a:pt x="10242" y="25308"/>
                    </a:lnTo>
                    <a:lnTo>
                      <a:pt x="11683" y="24462"/>
                    </a:lnTo>
                    <a:lnTo>
                      <a:pt x="12231" y="24005"/>
                    </a:lnTo>
                    <a:lnTo>
                      <a:pt x="12711" y="23525"/>
                    </a:lnTo>
                    <a:lnTo>
                      <a:pt x="13420" y="22496"/>
                    </a:lnTo>
                    <a:lnTo>
                      <a:pt x="13854" y="21467"/>
                    </a:lnTo>
                    <a:lnTo>
                      <a:pt x="14106" y="20484"/>
                    </a:lnTo>
                    <a:lnTo>
                      <a:pt x="14197" y="19181"/>
                    </a:lnTo>
                    <a:lnTo>
                      <a:pt x="14083" y="18084"/>
                    </a:lnTo>
                    <a:lnTo>
                      <a:pt x="14060" y="17992"/>
                    </a:lnTo>
                    <a:lnTo>
                      <a:pt x="14266" y="18564"/>
                    </a:lnTo>
                    <a:lnTo>
                      <a:pt x="15661" y="21902"/>
                    </a:lnTo>
                    <a:lnTo>
                      <a:pt x="16941" y="24599"/>
                    </a:lnTo>
                    <a:lnTo>
                      <a:pt x="17650" y="25880"/>
                    </a:lnTo>
                    <a:lnTo>
                      <a:pt x="18015" y="26451"/>
                    </a:lnTo>
                    <a:lnTo>
                      <a:pt x="18884" y="27228"/>
                    </a:lnTo>
                    <a:lnTo>
                      <a:pt x="19867" y="27571"/>
                    </a:lnTo>
                    <a:lnTo>
                      <a:pt x="20942" y="27617"/>
                    </a:lnTo>
                    <a:lnTo>
                      <a:pt x="22702" y="27297"/>
                    </a:lnTo>
                    <a:lnTo>
                      <a:pt x="25080" y="26474"/>
                    </a:lnTo>
                    <a:lnTo>
                      <a:pt x="26223" y="26131"/>
                    </a:lnTo>
                    <a:lnTo>
                      <a:pt x="26474" y="26040"/>
                    </a:lnTo>
                    <a:lnTo>
                      <a:pt x="26931" y="25788"/>
                    </a:lnTo>
                    <a:lnTo>
                      <a:pt x="27297" y="25400"/>
                    </a:lnTo>
                    <a:lnTo>
                      <a:pt x="27572" y="24919"/>
                    </a:lnTo>
                    <a:lnTo>
                      <a:pt x="27823" y="24074"/>
                    </a:lnTo>
                    <a:lnTo>
                      <a:pt x="27892" y="22679"/>
                    </a:lnTo>
                    <a:lnTo>
                      <a:pt x="27663" y="21147"/>
                    </a:lnTo>
                    <a:lnTo>
                      <a:pt x="27206" y="19570"/>
                    </a:lnTo>
                    <a:lnTo>
                      <a:pt x="26543" y="18038"/>
                    </a:lnTo>
                    <a:lnTo>
                      <a:pt x="25697" y="16666"/>
                    </a:lnTo>
                    <a:lnTo>
                      <a:pt x="25240" y="16072"/>
                    </a:lnTo>
                    <a:lnTo>
                      <a:pt x="25011" y="15866"/>
                    </a:lnTo>
                    <a:lnTo>
                      <a:pt x="24394" y="15500"/>
                    </a:lnTo>
                    <a:lnTo>
                      <a:pt x="23114" y="15089"/>
                    </a:lnTo>
                    <a:lnTo>
                      <a:pt x="20096" y="14609"/>
                    </a:lnTo>
                    <a:lnTo>
                      <a:pt x="18678" y="14426"/>
                    </a:lnTo>
                    <a:lnTo>
                      <a:pt x="19387" y="14312"/>
                    </a:lnTo>
                    <a:lnTo>
                      <a:pt x="21376" y="13923"/>
                    </a:lnTo>
                    <a:lnTo>
                      <a:pt x="23571" y="13329"/>
                    </a:lnTo>
                    <a:lnTo>
                      <a:pt x="24988" y="12757"/>
                    </a:lnTo>
                    <a:lnTo>
                      <a:pt x="25720" y="12323"/>
                    </a:lnTo>
                    <a:lnTo>
                      <a:pt x="25971" y="12094"/>
                    </a:lnTo>
                    <a:lnTo>
                      <a:pt x="26520" y="11522"/>
                    </a:lnTo>
                    <a:lnTo>
                      <a:pt x="27343" y="10265"/>
                    </a:lnTo>
                    <a:lnTo>
                      <a:pt x="27892" y="8939"/>
                    </a:lnTo>
                    <a:lnTo>
                      <a:pt x="28189" y="7590"/>
                    </a:lnTo>
                    <a:lnTo>
                      <a:pt x="28303" y="6241"/>
                    </a:lnTo>
                    <a:lnTo>
                      <a:pt x="28235" y="4984"/>
                    </a:lnTo>
                    <a:lnTo>
                      <a:pt x="28006" y="3818"/>
                    </a:lnTo>
                    <a:lnTo>
                      <a:pt x="27686" y="2835"/>
                    </a:lnTo>
                    <a:lnTo>
                      <a:pt x="27480" y="2423"/>
                    </a:lnTo>
                    <a:lnTo>
                      <a:pt x="27229" y="2058"/>
                    </a:lnTo>
                    <a:lnTo>
                      <a:pt x="26360" y="1372"/>
                    </a:lnTo>
                    <a:lnTo>
                      <a:pt x="25125" y="823"/>
                    </a:lnTo>
                    <a:lnTo>
                      <a:pt x="23616" y="435"/>
                    </a:lnTo>
                    <a:lnTo>
                      <a:pt x="21970" y="297"/>
                    </a:lnTo>
                    <a:lnTo>
                      <a:pt x="20279" y="412"/>
                    </a:lnTo>
                    <a:lnTo>
                      <a:pt x="18633" y="846"/>
                    </a:lnTo>
                    <a:lnTo>
                      <a:pt x="17512" y="1418"/>
                    </a:lnTo>
                    <a:lnTo>
                      <a:pt x="16827" y="1921"/>
                    </a:lnTo>
                    <a:lnTo>
                      <a:pt x="16529" y="2195"/>
                    </a:lnTo>
                    <a:lnTo>
                      <a:pt x="16049" y="2721"/>
                    </a:lnTo>
                    <a:lnTo>
                      <a:pt x="15272" y="3864"/>
                    </a:lnTo>
                    <a:lnTo>
                      <a:pt x="14700" y="5121"/>
                    </a:lnTo>
                    <a:lnTo>
                      <a:pt x="14312" y="6379"/>
                    </a:lnTo>
                    <a:lnTo>
                      <a:pt x="13992" y="8208"/>
                    </a:lnTo>
                    <a:lnTo>
                      <a:pt x="13969" y="10082"/>
                    </a:lnTo>
                    <a:lnTo>
                      <a:pt x="14060" y="10562"/>
                    </a:lnTo>
                    <a:lnTo>
                      <a:pt x="13763" y="9099"/>
                    </a:lnTo>
                    <a:lnTo>
                      <a:pt x="13054" y="5190"/>
                    </a:lnTo>
                    <a:lnTo>
                      <a:pt x="12528" y="3315"/>
                    </a:lnTo>
                    <a:lnTo>
                      <a:pt x="12094" y="2286"/>
                    </a:lnTo>
                    <a:lnTo>
                      <a:pt x="11843" y="1875"/>
                    </a:lnTo>
                    <a:lnTo>
                      <a:pt x="11683" y="1669"/>
                    </a:lnTo>
                    <a:lnTo>
                      <a:pt x="11271" y="1280"/>
                    </a:lnTo>
                    <a:lnTo>
                      <a:pt x="10494" y="800"/>
                    </a:lnTo>
                    <a:lnTo>
                      <a:pt x="9168" y="343"/>
                    </a:lnTo>
                    <a:lnTo>
                      <a:pt x="7705" y="69"/>
                    </a:lnTo>
                    <a:lnTo>
                      <a:pt x="615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8"/>
              <p:cNvSpPr/>
              <p:nvPr/>
            </p:nvSpPr>
            <p:spPr>
              <a:xfrm rot="8229467">
                <a:off x="8060594" y="4527137"/>
                <a:ext cx="115666" cy="180600"/>
              </a:xfrm>
              <a:custGeom>
                <a:rect b="b" l="l" r="r" t="t"/>
                <a:pathLst>
                  <a:path extrusionOk="0" h="3179" w="2036">
                    <a:moveTo>
                      <a:pt x="1258" y="0"/>
                    </a:moveTo>
                    <a:lnTo>
                      <a:pt x="847" y="160"/>
                    </a:lnTo>
                    <a:lnTo>
                      <a:pt x="504" y="503"/>
                    </a:lnTo>
                    <a:lnTo>
                      <a:pt x="229" y="1006"/>
                    </a:lnTo>
                    <a:lnTo>
                      <a:pt x="46" y="1578"/>
                    </a:lnTo>
                    <a:lnTo>
                      <a:pt x="1" y="2149"/>
                    </a:lnTo>
                    <a:lnTo>
                      <a:pt x="69" y="2652"/>
                    </a:lnTo>
                    <a:lnTo>
                      <a:pt x="298" y="3018"/>
                    </a:lnTo>
                    <a:lnTo>
                      <a:pt x="481" y="3132"/>
                    </a:lnTo>
                    <a:lnTo>
                      <a:pt x="664" y="3178"/>
                    </a:lnTo>
                    <a:lnTo>
                      <a:pt x="1052" y="3041"/>
                    </a:lnTo>
                    <a:lnTo>
                      <a:pt x="1418" y="2675"/>
                    </a:lnTo>
                    <a:lnTo>
                      <a:pt x="1738" y="2172"/>
                    </a:lnTo>
                    <a:lnTo>
                      <a:pt x="1944" y="1578"/>
                    </a:lnTo>
                    <a:lnTo>
                      <a:pt x="2035" y="1006"/>
                    </a:lnTo>
                    <a:lnTo>
                      <a:pt x="1967" y="480"/>
                    </a:lnTo>
                    <a:lnTo>
                      <a:pt x="1715" y="137"/>
                    </a:lnTo>
                    <a:lnTo>
                      <a:pt x="1510" y="46"/>
                    </a:lnTo>
                    <a:lnTo>
                      <a:pt x="12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8"/>
              <p:cNvSpPr/>
              <p:nvPr/>
            </p:nvSpPr>
            <p:spPr>
              <a:xfrm rot="8229467">
                <a:off x="7943582" y="4562460"/>
                <a:ext cx="113053" cy="122142"/>
              </a:xfrm>
              <a:custGeom>
                <a:rect b="b" l="l" r="r" t="t"/>
                <a:pathLst>
                  <a:path extrusionOk="0" h="2150" w="1990">
                    <a:moveTo>
                      <a:pt x="1167" y="0"/>
                    </a:moveTo>
                    <a:lnTo>
                      <a:pt x="778" y="229"/>
                    </a:lnTo>
                    <a:lnTo>
                      <a:pt x="435" y="572"/>
                    </a:lnTo>
                    <a:lnTo>
                      <a:pt x="161" y="983"/>
                    </a:lnTo>
                    <a:lnTo>
                      <a:pt x="1" y="1417"/>
                    </a:lnTo>
                    <a:lnTo>
                      <a:pt x="1" y="1806"/>
                    </a:lnTo>
                    <a:lnTo>
                      <a:pt x="161" y="2058"/>
                    </a:lnTo>
                    <a:lnTo>
                      <a:pt x="344" y="2126"/>
                    </a:lnTo>
                    <a:lnTo>
                      <a:pt x="527" y="2149"/>
                    </a:lnTo>
                    <a:lnTo>
                      <a:pt x="915" y="2080"/>
                    </a:lnTo>
                    <a:lnTo>
                      <a:pt x="1464" y="1760"/>
                    </a:lnTo>
                    <a:lnTo>
                      <a:pt x="1853" y="1280"/>
                    </a:lnTo>
                    <a:lnTo>
                      <a:pt x="1990" y="937"/>
                    </a:lnTo>
                    <a:lnTo>
                      <a:pt x="1990" y="572"/>
                    </a:lnTo>
                    <a:lnTo>
                      <a:pt x="1853" y="252"/>
                    </a:lnTo>
                    <a:lnTo>
                      <a:pt x="1693" y="114"/>
                    </a:lnTo>
                    <a:lnTo>
                      <a:pt x="153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8"/>
              <p:cNvSpPr/>
              <p:nvPr/>
            </p:nvSpPr>
            <p:spPr>
              <a:xfrm rot="8229467">
                <a:off x="8146313" y="4422210"/>
                <a:ext cx="84477" cy="155944"/>
              </a:xfrm>
              <a:custGeom>
                <a:rect b="b" l="l" r="r" t="t"/>
                <a:pathLst>
                  <a:path extrusionOk="0" h="2745" w="1487">
                    <a:moveTo>
                      <a:pt x="412" y="1"/>
                    </a:moveTo>
                    <a:lnTo>
                      <a:pt x="137" y="184"/>
                    </a:lnTo>
                    <a:lnTo>
                      <a:pt x="23" y="550"/>
                    </a:lnTo>
                    <a:lnTo>
                      <a:pt x="0" y="1030"/>
                    </a:lnTo>
                    <a:lnTo>
                      <a:pt x="137" y="1853"/>
                    </a:lnTo>
                    <a:lnTo>
                      <a:pt x="457" y="2516"/>
                    </a:lnTo>
                    <a:lnTo>
                      <a:pt x="732" y="2721"/>
                    </a:lnTo>
                    <a:lnTo>
                      <a:pt x="892" y="2744"/>
                    </a:lnTo>
                    <a:lnTo>
                      <a:pt x="1052" y="2699"/>
                    </a:lnTo>
                    <a:lnTo>
                      <a:pt x="1280" y="2493"/>
                    </a:lnTo>
                    <a:lnTo>
                      <a:pt x="1486" y="1944"/>
                    </a:lnTo>
                    <a:lnTo>
                      <a:pt x="1395" y="1007"/>
                    </a:lnTo>
                    <a:lnTo>
                      <a:pt x="1097" y="390"/>
                    </a:lnTo>
                    <a:lnTo>
                      <a:pt x="800" y="115"/>
                    </a:lnTo>
                    <a:lnTo>
                      <a:pt x="594" y="47"/>
                    </a:lnTo>
                    <a:lnTo>
                      <a:pt x="41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38"/>
              <p:cNvSpPr/>
              <p:nvPr/>
            </p:nvSpPr>
            <p:spPr>
              <a:xfrm rot="8229467">
                <a:off x="8001499" y="4427351"/>
                <a:ext cx="70161" cy="90953"/>
              </a:xfrm>
              <a:custGeom>
                <a:rect b="b" l="l" r="r" t="t"/>
                <a:pathLst>
                  <a:path extrusionOk="0" h="1601" w="1235">
                    <a:moveTo>
                      <a:pt x="641" y="0"/>
                    </a:moveTo>
                    <a:lnTo>
                      <a:pt x="389" y="69"/>
                    </a:lnTo>
                    <a:lnTo>
                      <a:pt x="138" y="389"/>
                    </a:lnTo>
                    <a:lnTo>
                      <a:pt x="0" y="1029"/>
                    </a:lnTo>
                    <a:lnTo>
                      <a:pt x="138" y="1418"/>
                    </a:lnTo>
                    <a:lnTo>
                      <a:pt x="343" y="1578"/>
                    </a:lnTo>
                    <a:lnTo>
                      <a:pt x="481" y="1601"/>
                    </a:lnTo>
                    <a:lnTo>
                      <a:pt x="641" y="1601"/>
                    </a:lnTo>
                    <a:lnTo>
                      <a:pt x="892" y="1509"/>
                    </a:lnTo>
                    <a:lnTo>
                      <a:pt x="1143" y="1212"/>
                    </a:lnTo>
                    <a:lnTo>
                      <a:pt x="1235" y="663"/>
                    </a:lnTo>
                    <a:lnTo>
                      <a:pt x="1075" y="275"/>
                    </a:lnTo>
                    <a:lnTo>
                      <a:pt x="892" y="92"/>
                    </a:lnTo>
                    <a:lnTo>
                      <a:pt x="755" y="46"/>
                    </a:lnTo>
                    <a:lnTo>
                      <a:pt x="64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8" name="Shape 738"/>
        <p:cNvGrpSpPr/>
        <p:nvPr/>
      </p:nvGrpSpPr>
      <p:grpSpPr>
        <a:xfrm>
          <a:off x="0" y="0"/>
          <a:ext cx="0" cy="0"/>
          <a:chOff x="0" y="0"/>
          <a:chExt cx="0" cy="0"/>
        </a:xfrm>
      </p:grpSpPr>
      <p:sp>
        <p:nvSpPr>
          <p:cNvPr id="739" name="Google Shape;739;p47"/>
          <p:cNvSpPr txBox="1"/>
          <p:nvPr>
            <p:ph idx="2" type="title"/>
          </p:nvPr>
        </p:nvSpPr>
        <p:spPr>
          <a:xfrm>
            <a:off x="835600" y="2997725"/>
            <a:ext cx="2146500" cy="476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a:t>MARS</a:t>
            </a:r>
            <a:endParaRPr/>
          </a:p>
        </p:txBody>
      </p:sp>
      <p:sp>
        <p:nvSpPr>
          <p:cNvPr id="740" name="Google Shape;740;p47"/>
          <p:cNvSpPr txBox="1"/>
          <p:nvPr>
            <p:ph idx="1" type="subTitle"/>
          </p:nvPr>
        </p:nvSpPr>
        <p:spPr>
          <a:xfrm>
            <a:off x="835600" y="3394625"/>
            <a:ext cx="2146500" cy="79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Despite being red, Mars is a very cold place full of iron oxide dust</a:t>
            </a:r>
            <a:endParaRPr/>
          </a:p>
          <a:p>
            <a:pPr indent="0" lvl="0" marL="0" rtl="0" algn="ctr">
              <a:spcBef>
                <a:spcPts val="0"/>
              </a:spcBef>
              <a:spcAft>
                <a:spcPts val="1200"/>
              </a:spcAft>
              <a:buNone/>
            </a:pPr>
            <a:r>
              <a:t/>
            </a:r>
            <a:endParaRPr/>
          </a:p>
        </p:txBody>
      </p:sp>
      <p:sp>
        <p:nvSpPr>
          <p:cNvPr id="741" name="Google Shape;741;p47"/>
          <p:cNvSpPr txBox="1"/>
          <p:nvPr>
            <p:ph idx="4" type="subTitle"/>
          </p:nvPr>
        </p:nvSpPr>
        <p:spPr>
          <a:xfrm>
            <a:off x="3498750" y="1948025"/>
            <a:ext cx="2146500" cy="79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Venus has a beautiful name and is the second planet from the Sun</a:t>
            </a:r>
            <a:endParaRPr/>
          </a:p>
          <a:p>
            <a:pPr indent="0" lvl="0" marL="0" rtl="0" algn="ctr">
              <a:spcBef>
                <a:spcPts val="0"/>
              </a:spcBef>
              <a:spcAft>
                <a:spcPts val="1200"/>
              </a:spcAft>
              <a:buNone/>
            </a:pPr>
            <a:r>
              <a:t/>
            </a:r>
            <a:endParaRPr/>
          </a:p>
        </p:txBody>
      </p:sp>
      <p:sp>
        <p:nvSpPr>
          <p:cNvPr id="742" name="Google Shape;742;p47"/>
          <p:cNvSpPr txBox="1"/>
          <p:nvPr>
            <p:ph idx="3" type="title"/>
          </p:nvPr>
        </p:nvSpPr>
        <p:spPr>
          <a:xfrm>
            <a:off x="3498750" y="1551125"/>
            <a:ext cx="2146500" cy="476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VENUS</a:t>
            </a:r>
            <a:endParaRPr/>
          </a:p>
        </p:txBody>
      </p:sp>
      <p:sp>
        <p:nvSpPr>
          <p:cNvPr id="743" name="Google Shape;743;p47"/>
          <p:cNvSpPr txBox="1"/>
          <p:nvPr>
            <p:ph idx="5" type="title"/>
          </p:nvPr>
        </p:nvSpPr>
        <p:spPr>
          <a:xfrm>
            <a:off x="6161900" y="2997725"/>
            <a:ext cx="2146500" cy="476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MERCURY</a:t>
            </a:r>
            <a:endParaRPr/>
          </a:p>
        </p:txBody>
      </p:sp>
      <p:sp>
        <p:nvSpPr>
          <p:cNvPr id="744" name="Google Shape;744;p47"/>
          <p:cNvSpPr txBox="1"/>
          <p:nvPr>
            <p:ph idx="6" type="subTitle"/>
          </p:nvPr>
        </p:nvSpPr>
        <p:spPr>
          <a:xfrm>
            <a:off x="6161900" y="3394625"/>
            <a:ext cx="2146500" cy="79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Mercury is the closest planet from the Sun and the smallest one </a:t>
            </a:r>
            <a:endParaRPr/>
          </a:p>
          <a:p>
            <a:pPr indent="0" lvl="0" marL="0" rtl="0" algn="ctr">
              <a:spcBef>
                <a:spcPts val="0"/>
              </a:spcBef>
              <a:spcAft>
                <a:spcPts val="1200"/>
              </a:spcAft>
              <a:buNone/>
            </a:pPr>
            <a:r>
              <a:t/>
            </a:r>
            <a:endParaRPr/>
          </a:p>
        </p:txBody>
      </p:sp>
      <p:sp>
        <p:nvSpPr>
          <p:cNvPr id="745" name="Google Shape;745;p47"/>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GB"/>
              <a:t>… OR MAYBE YOU COULD USE THREE COLUMNS</a:t>
            </a:r>
            <a:endParaRPr/>
          </a:p>
        </p:txBody>
      </p:sp>
      <p:sp>
        <p:nvSpPr>
          <p:cNvPr id="746" name="Google Shape;746;p47"/>
          <p:cNvSpPr/>
          <p:nvPr/>
        </p:nvSpPr>
        <p:spPr>
          <a:xfrm>
            <a:off x="8142915" y="1274753"/>
            <a:ext cx="712230" cy="370882"/>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47"/>
          <p:cNvSpPr/>
          <p:nvPr/>
        </p:nvSpPr>
        <p:spPr>
          <a:xfrm>
            <a:off x="511045" y="1551134"/>
            <a:ext cx="1382624" cy="719929"/>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 name="Google Shape;748;p47"/>
          <p:cNvGrpSpPr/>
          <p:nvPr/>
        </p:nvGrpSpPr>
        <p:grpSpPr>
          <a:xfrm>
            <a:off x="4028136" y="3226323"/>
            <a:ext cx="1382580" cy="3172722"/>
            <a:chOff x="4028136" y="3226323"/>
            <a:chExt cx="1382580" cy="3172722"/>
          </a:xfrm>
        </p:grpSpPr>
        <p:sp>
          <p:nvSpPr>
            <p:cNvPr id="749" name="Google Shape;749;p47"/>
            <p:cNvSpPr/>
            <p:nvPr/>
          </p:nvSpPr>
          <p:spPr>
            <a:xfrm>
              <a:off x="4628934" y="4011379"/>
              <a:ext cx="348478" cy="2387666"/>
            </a:xfrm>
            <a:custGeom>
              <a:rect b="b" l="l" r="r" t="t"/>
              <a:pathLst>
                <a:path extrusionOk="0" fill="none" h="48880" w="7134">
                  <a:moveTo>
                    <a:pt x="2721" y="1"/>
                  </a:moveTo>
                  <a:lnTo>
                    <a:pt x="2447" y="1167"/>
                  </a:lnTo>
                  <a:lnTo>
                    <a:pt x="1144" y="8894"/>
                  </a:lnTo>
                  <a:lnTo>
                    <a:pt x="527" y="14175"/>
                  </a:lnTo>
                  <a:lnTo>
                    <a:pt x="207" y="18016"/>
                  </a:lnTo>
                  <a:lnTo>
                    <a:pt x="24" y="22040"/>
                  </a:lnTo>
                  <a:lnTo>
                    <a:pt x="1" y="26178"/>
                  </a:lnTo>
                  <a:lnTo>
                    <a:pt x="207" y="30293"/>
                  </a:lnTo>
                  <a:lnTo>
                    <a:pt x="664" y="34316"/>
                  </a:lnTo>
                  <a:lnTo>
                    <a:pt x="1418" y="38180"/>
                  </a:lnTo>
                  <a:lnTo>
                    <a:pt x="2241" y="40878"/>
                  </a:lnTo>
                  <a:lnTo>
                    <a:pt x="2881" y="42570"/>
                  </a:lnTo>
                  <a:lnTo>
                    <a:pt x="3636" y="44193"/>
                  </a:lnTo>
                  <a:lnTo>
                    <a:pt x="4482" y="45679"/>
                  </a:lnTo>
                  <a:lnTo>
                    <a:pt x="5465" y="47073"/>
                  </a:lnTo>
                  <a:lnTo>
                    <a:pt x="6539" y="48308"/>
                  </a:lnTo>
                  <a:lnTo>
                    <a:pt x="7134" y="48879"/>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47"/>
            <p:cNvSpPr/>
            <p:nvPr/>
          </p:nvSpPr>
          <p:spPr>
            <a:xfrm>
              <a:off x="4028136" y="3226323"/>
              <a:ext cx="1382580" cy="1349070"/>
            </a:xfrm>
            <a:custGeom>
              <a:rect b="b" l="l" r="r" t="t"/>
              <a:pathLst>
                <a:path extrusionOk="0" h="27618" w="28304">
                  <a:moveTo>
                    <a:pt x="6150" y="0"/>
                  </a:moveTo>
                  <a:lnTo>
                    <a:pt x="4664" y="69"/>
                  </a:lnTo>
                  <a:lnTo>
                    <a:pt x="3361" y="274"/>
                  </a:lnTo>
                  <a:lnTo>
                    <a:pt x="2332" y="617"/>
                  </a:lnTo>
                  <a:lnTo>
                    <a:pt x="1966" y="823"/>
                  </a:lnTo>
                  <a:lnTo>
                    <a:pt x="1669" y="1075"/>
                  </a:lnTo>
                  <a:lnTo>
                    <a:pt x="1166" y="1738"/>
                  </a:lnTo>
                  <a:lnTo>
                    <a:pt x="778" y="2606"/>
                  </a:lnTo>
                  <a:lnTo>
                    <a:pt x="526" y="3612"/>
                  </a:lnTo>
                  <a:lnTo>
                    <a:pt x="366" y="4755"/>
                  </a:lnTo>
                  <a:lnTo>
                    <a:pt x="343" y="5990"/>
                  </a:lnTo>
                  <a:lnTo>
                    <a:pt x="457" y="7887"/>
                  </a:lnTo>
                  <a:lnTo>
                    <a:pt x="686" y="9145"/>
                  </a:lnTo>
                  <a:lnTo>
                    <a:pt x="778" y="9465"/>
                  </a:lnTo>
                  <a:lnTo>
                    <a:pt x="1052" y="10036"/>
                  </a:lnTo>
                  <a:lnTo>
                    <a:pt x="1738" y="10814"/>
                  </a:lnTo>
                  <a:lnTo>
                    <a:pt x="3018" y="11705"/>
                  </a:lnTo>
                  <a:lnTo>
                    <a:pt x="4550" y="12414"/>
                  </a:lnTo>
                  <a:lnTo>
                    <a:pt x="6950" y="13191"/>
                  </a:lnTo>
                  <a:lnTo>
                    <a:pt x="9351" y="13717"/>
                  </a:lnTo>
                  <a:lnTo>
                    <a:pt x="9716" y="13786"/>
                  </a:lnTo>
                  <a:lnTo>
                    <a:pt x="9031" y="13900"/>
                  </a:lnTo>
                  <a:lnTo>
                    <a:pt x="5578" y="14632"/>
                  </a:lnTo>
                  <a:lnTo>
                    <a:pt x="4115" y="15066"/>
                  </a:lnTo>
                  <a:lnTo>
                    <a:pt x="2766" y="15638"/>
                  </a:lnTo>
                  <a:lnTo>
                    <a:pt x="1669" y="16323"/>
                  </a:lnTo>
                  <a:lnTo>
                    <a:pt x="1258" y="16735"/>
                  </a:lnTo>
                  <a:lnTo>
                    <a:pt x="938" y="17146"/>
                  </a:lnTo>
                  <a:lnTo>
                    <a:pt x="435" y="18084"/>
                  </a:lnTo>
                  <a:lnTo>
                    <a:pt x="137" y="19067"/>
                  </a:lnTo>
                  <a:lnTo>
                    <a:pt x="0" y="20118"/>
                  </a:lnTo>
                  <a:lnTo>
                    <a:pt x="23" y="21742"/>
                  </a:lnTo>
                  <a:lnTo>
                    <a:pt x="412" y="24005"/>
                  </a:lnTo>
                  <a:lnTo>
                    <a:pt x="663" y="25125"/>
                  </a:lnTo>
                  <a:lnTo>
                    <a:pt x="732" y="25377"/>
                  </a:lnTo>
                  <a:lnTo>
                    <a:pt x="1029" y="25834"/>
                  </a:lnTo>
                  <a:lnTo>
                    <a:pt x="1486" y="26177"/>
                  </a:lnTo>
                  <a:lnTo>
                    <a:pt x="2058" y="26451"/>
                  </a:lnTo>
                  <a:lnTo>
                    <a:pt x="3087" y="26680"/>
                  </a:lnTo>
                  <a:lnTo>
                    <a:pt x="4778" y="26726"/>
                  </a:lnTo>
                  <a:lnTo>
                    <a:pt x="6630" y="26474"/>
                  </a:lnTo>
                  <a:lnTo>
                    <a:pt x="8505" y="25971"/>
                  </a:lnTo>
                  <a:lnTo>
                    <a:pt x="10242" y="25308"/>
                  </a:lnTo>
                  <a:lnTo>
                    <a:pt x="11683" y="24462"/>
                  </a:lnTo>
                  <a:lnTo>
                    <a:pt x="12231" y="24005"/>
                  </a:lnTo>
                  <a:lnTo>
                    <a:pt x="12711" y="23525"/>
                  </a:lnTo>
                  <a:lnTo>
                    <a:pt x="13420" y="22496"/>
                  </a:lnTo>
                  <a:lnTo>
                    <a:pt x="13854" y="21467"/>
                  </a:lnTo>
                  <a:lnTo>
                    <a:pt x="14106" y="20484"/>
                  </a:lnTo>
                  <a:lnTo>
                    <a:pt x="14197" y="19181"/>
                  </a:lnTo>
                  <a:lnTo>
                    <a:pt x="14083" y="18084"/>
                  </a:lnTo>
                  <a:lnTo>
                    <a:pt x="14060" y="17992"/>
                  </a:lnTo>
                  <a:lnTo>
                    <a:pt x="14266" y="18564"/>
                  </a:lnTo>
                  <a:lnTo>
                    <a:pt x="15661" y="21902"/>
                  </a:lnTo>
                  <a:lnTo>
                    <a:pt x="16941" y="24599"/>
                  </a:lnTo>
                  <a:lnTo>
                    <a:pt x="17650" y="25880"/>
                  </a:lnTo>
                  <a:lnTo>
                    <a:pt x="18015" y="26451"/>
                  </a:lnTo>
                  <a:lnTo>
                    <a:pt x="18884" y="27228"/>
                  </a:lnTo>
                  <a:lnTo>
                    <a:pt x="19867" y="27571"/>
                  </a:lnTo>
                  <a:lnTo>
                    <a:pt x="20942" y="27617"/>
                  </a:lnTo>
                  <a:lnTo>
                    <a:pt x="22702" y="27297"/>
                  </a:lnTo>
                  <a:lnTo>
                    <a:pt x="25080" y="26474"/>
                  </a:lnTo>
                  <a:lnTo>
                    <a:pt x="26223" y="26131"/>
                  </a:lnTo>
                  <a:lnTo>
                    <a:pt x="26474" y="26040"/>
                  </a:lnTo>
                  <a:lnTo>
                    <a:pt x="26931" y="25788"/>
                  </a:lnTo>
                  <a:lnTo>
                    <a:pt x="27297" y="25400"/>
                  </a:lnTo>
                  <a:lnTo>
                    <a:pt x="27572" y="24919"/>
                  </a:lnTo>
                  <a:lnTo>
                    <a:pt x="27823" y="24074"/>
                  </a:lnTo>
                  <a:lnTo>
                    <a:pt x="27892" y="22679"/>
                  </a:lnTo>
                  <a:lnTo>
                    <a:pt x="27663" y="21147"/>
                  </a:lnTo>
                  <a:lnTo>
                    <a:pt x="27206" y="19570"/>
                  </a:lnTo>
                  <a:lnTo>
                    <a:pt x="26543" y="18038"/>
                  </a:lnTo>
                  <a:lnTo>
                    <a:pt x="25697" y="16666"/>
                  </a:lnTo>
                  <a:lnTo>
                    <a:pt x="25240" y="16072"/>
                  </a:lnTo>
                  <a:lnTo>
                    <a:pt x="25011" y="15866"/>
                  </a:lnTo>
                  <a:lnTo>
                    <a:pt x="24394" y="15500"/>
                  </a:lnTo>
                  <a:lnTo>
                    <a:pt x="23114" y="15089"/>
                  </a:lnTo>
                  <a:lnTo>
                    <a:pt x="20096" y="14609"/>
                  </a:lnTo>
                  <a:lnTo>
                    <a:pt x="18678" y="14426"/>
                  </a:lnTo>
                  <a:lnTo>
                    <a:pt x="19387" y="14312"/>
                  </a:lnTo>
                  <a:lnTo>
                    <a:pt x="21376" y="13923"/>
                  </a:lnTo>
                  <a:lnTo>
                    <a:pt x="23571" y="13329"/>
                  </a:lnTo>
                  <a:lnTo>
                    <a:pt x="24988" y="12757"/>
                  </a:lnTo>
                  <a:lnTo>
                    <a:pt x="25720" y="12323"/>
                  </a:lnTo>
                  <a:lnTo>
                    <a:pt x="25971" y="12094"/>
                  </a:lnTo>
                  <a:lnTo>
                    <a:pt x="26520" y="11522"/>
                  </a:lnTo>
                  <a:lnTo>
                    <a:pt x="27343" y="10265"/>
                  </a:lnTo>
                  <a:lnTo>
                    <a:pt x="27892" y="8939"/>
                  </a:lnTo>
                  <a:lnTo>
                    <a:pt x="28189" y="7590"/>
                  </a:lnTo>
                  <a:lnTo>
                    <a:pt x="28303" y="6241"/>
                  </a:lnTo>
                  <a:lnTo>
                    <a:pt x="28235" y="4984"/>
                  </a:lnTo>
                  <a:lnTo>
                    <a:pt x="28006" y="3818"/>
                  </a:lnTo>
                  <a:lnTo>
                    <a:pt x="27686" y="2835"/>
                  </a:lnTo>
                  <a:lnTo>
                    <a:pt x="27480" y="2423"/>
                  </a:lnTo>
                  <a:lnTo>
                    <a:pt x="27229" y="2058"/>
                  </a:lnTo>
                  <a:lnTo>
                    <a:pt x="26360" y="1372"/>
                  </a:lnTo>
                  <a:lnTo>
                    <a:pt x="25125" y="823"/>
                  </a:lnTo>
                  <a:lnTo>
                    <a:pt x="23616" y="435"/>
                  </a:lnTo>
                  <a:lnTo>
                    <a:pt x="21970" y="297"/>
                  </a:lnTo>
                  <a:lnTo>
                    <a:pt x="20279" y="412"/>
                  </a:lnTo>
                  <a:lnTo>
                    <a:pt x="18633" y="846"/>
                  </a:lnTo>
                  <a:lnTo>
                    <a:pt x="17512" y="1418"/>
                  </a:lnTo>
                  <a:lnTo>
                    <a:pt x="16827" y="1921"/>
                  </a:lnTo>
                  <a:lnTo>
                    <a:pt x="16529" y="2195"/>
                  </a:lnTo>
                  <a:lnTo>
                    <a:pt x="16049" y="2721"/>
                  </a:lnTo>
                  <a:lnTo>
                    <a:pt x="15272" y="3864"/>
                  </a:lnTo>
                  <a:lnTo>
                    <a:pt x="14700" y="5121"/>
                  </a:lnTo>
                  <a:lnTo>
                    <a:pt x="14312" y="6379"/>
                  </a:lnTo>
                  <a:lnTo>
                    <a:pt x="13992" y="8208"/>
                  </a:lnTo>
                  <a:lnTo>
                    <a:pt x="13969" y="10082"/>
                  </a:lnTo>
                  <a:lnTo>
                    <a:pt x="14060" y="10562"/>
                  </a:lnTo>
                  <a:lnTo>
                    <a:pt x="13763" y="9099"/>
                  </a:lnTo>
                  <a:lnTo>
                    <a:pt x="13054" y="5190"/>
                  </a:lnTo>
                  <a:lnTo>
                    <a:pt x="12528" y="3315"/>
                  </a:lnTo>
                  <a:lnTo>
                    <a:pt x="12094" y="2286"/>
                  </a:lnTo>
                  <a:lnTo>
                    <a:pt x="11843" y="1875"/>
                  </a:lnTo>
                  <a:lnTo>
                    <a:pt x="11683" y="1669"/>
                  </a:lnTo>
                  <a:lnTo>
                    <a:pt x="11271" y="1280"/>
                  </a:lnTo>
                  <a:lnTo>
                    <a:pt x="10494" y="800"/>
                  </a:lnTo>
                  <a:lnTo>
                    <a:pt x="9168" y="343"/>
                  </a:lnTo>
                  <a:lnTo>
                    <a:pt x="7705" y="69"/>
                  </a:lnTo>
                  <a:lnTo>
                    <a:pt x="6150" y="0"/>
                  </a:lnTo>
                  <a:close/>
                </a:path>
              </a:pathLst>
            </a:custGeom>
            <a:solidFill>
              <a:srgbClr val="ED7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47"/>
            <p:cNvSpPr/>
            <p:nvPr/>
          </p:nvSpPr>
          <p:spPr>
            <a:xfrm>
              <a:off x="4702647" y="3734452"/>
              <a:ext cx="99454" cy="155286"/>
            </a:xfrm>
            <a:custGeom>
              <a:rect b="b" l="l" r="r" t="t"/>
              <a:pathLst>
                <a:path extrusionOk="0" h="3179" w="2036">
                  <a:moveTo>
                    <a:pt x="1258" y="0"/>
                  </a:moveTo>
                  <a:lnTo>
                    <a:pt x="847" y="160"/>
                  </a:lnTo>
                  <a:lnTo>
                    <a:pt x="504" y="503"/>
                  </a:lnTo>
                  <a:lnTo>
                    <a:pt x="229" y="1006"/>
                  </a:lnTo>
                  <a:lnTo>
                    <a:pt x="46" y="1578"/>
                  </a:lnTo>
                  <a:lnTo>
                    <a:pt x="1" y="2149"/>
                  </a:lnTo>
                  <a:lnTo>
                    <a:pt x="69" y="2652"/>
                  </a:lnTo>
                  <a:lnTo>
                    <a:pt x="298" y="3018"/>
                  </a:lnTo>
                  <a:lnTo>
                    <a:pt x="481" y="3132"/>
                  </a:lnTo>
                  <a:lnTo>
                    <a:pt x="664" y="3178"/>
                  </a:lnTo>
                  <a:lnTo>
                    <a:pt x="1052" y="3041"/>
                  </a:lnTo>
                  <a:lnTo>
                    <a:pt x="1418" y="2675"/>
                  </a:lnTo>
                  <a:lnTo>
                    <a:pt x="1738" y="2172"/>
                  </a:lnTo>
                  <a:lnTo>
                    <a:pt x="1944" y="1578"/>
                  </a:lnTo>
                  <a:lnTo>
                    <a:pt x="2035" y="1006"/>
                  </a:lnTo>
                  <a:lnTo>
                    <a:pt x="1967" y="480"/>
                  </a:lnTo>
                  <a:lnTo>
                    <a:pt x="1715" y="137"/>
                  </a:lnTo>
                  <a:lnTo>
                    <a:pt x="1510" y="46"/>
                  </a:lnTo>
                  <a:lnTo>
                    <a:pt x="125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47"/>
            <p:cNvSpPr/>
            <p:nvPr/>
          </p:nvSpPr>
          <p:spPr>
            <a:xfrm>
              <a:off x="4781929" y="3824921"/>
              <a:ext cx="97207" cy="105022"/>
            </a:xfrm>
            <a:custGeom>
              <a:rect b="b" l="l" r="r" t="t"/>
              <a:pathLst>
                <a:path extrusionOk="0" h="2150" w="1990">
                  <a:moveTo>
                    <a:pt x="1167" y="0"/>
                  </a:moveTo>
                  <a:lnTo>
                    <a:pt x="778" y="229"/>
                  </a:lnTo>
                  <a:lnTo>
                    <a:pt x="435" y="572"/>
                  </a:lnTo>
                  <a:lnTo>
                    <a:pt x="161" y="983"/>
                  </a:lnTo>
                  <a:lnTo>
                    <a:pt x="1" y="1417"/>
                  </a:lnTo>
                  <a:lnTo>
                    <a:pt x="1" y="1806"/>
                  </a:lnTo>
                  <a:lnTo>
                    <a:pt x="161" y="2058"/>
                  </a:lnTo>
                  <a:lnTo>
                    <a:pt x="344" y="2126"/>
                  </a:lnTo>
                  <a:lnTo>
                    <a:pt x="527" y="2149"/>
                  </a:lnTo>
                  <a:lnTo>
                    <a:pt x="915" y="2080"/>
                  </a:lnTo>
                  <a:lnTo>
                    <a:pt x="1464" y="1760"/>
                  </a:lnTo>
                  <a:lnTo>
                    <a:pt x="1853" y="1280"/>
                  </a:lnTo>
                  <a:lnTo>
                    <a:pt x="1990" y="937"/>
                  </a:lnTo>
                  <a:lnTo>
                    <a:pt x="1990" y="572"/>
                  </a:lnTo>
                  <a:lnTo>
                    <a:pt x="1853" y="252"/>
                  </a:lnTo>
                  <a:lnTo>
                    <a:pt x="1693" y="114"/>
                  </a:lnTo>
                  <a:lnTo>
                    <a:pt x="15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47"/>
            <p:cNvSpPr/>
            <p:nvPr/>
          </p:nvSpPr>
          <p:spPr>
            <a:xfrm>
              <a:off x="4603288" y="3777977"/>
              <a:ext cx="72636" cy="134086"/>
            </a:xfrm>
            <a:custGeom>
              <a:rect b="b" l="l" r="r" t="t"/>
              <a:pathLst>
                <a:path extrusionOk="0" h="2745" w="1487">
                  <a:moveTo>
                    <a:pt x="412" y="1"/>
                  </a:moveTo>
                  <a:lnTo>
                    <a:pt x="137" y="184"/>
                  </a:lnTo>
                  <a:lnTo>
                    <a:pt x="23" y="550"/>
                  </a:lnTo>
                  <a:lnTo>
                    <a:pt x="0" y="1030"/>
                  </a:lnTo>
                  <a:lnTo>
                    <a:pt x="137" y="1853"/>
                  </a:lnTo>
                  <a:lnTo>
                    <a:pt x="457" y="2516"/>
                  </a:lnTo>
                  <a:lnTo>
                    <a:pt x="732" y="2721"/>
                  </a:lnTo>
                  <a:lnTo>
                    <a:pt x="892" y="2744"/>
                  </a:lnTo>
                  <a:lnTo>
                    <a:pt x="1052" y="2699"/>
                  </a:lnTo>
                  <a:lnTo>
                    <a:pt x="1280" y="2493"/>
                  </a:lnTo>
                  <a:lnTo>
                    <a:pt x="1486" y="1944"/>
                  </a:lnTo>
                  <a:lnTo>
                    <a:pt x="1395" y="1007"/>
                  </a:lnTo>
                  <a:lnTo>
                    <a:pt x="1097" y="390"/>
                  </a:lnTo>
                  <a:lnTo>
                    <a:pt x="800" y="115"/>
                  </a:lnTo>
                  <a:lnTo>
                    <a:pt x="594" y="47"/>
                  </a:lnTo>
                  <a:lnTo>
                    <a:pt x="41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47"/>
            <p:cNvSpPr/>
            <p:nvPr/>
          </p:nvSpPr>
          <p:spPr>
            <a:xfrm>
              <a:off x="4689262" y="3912019"/>
              <a:ext cx="60327" cy="78205"/>
            </a:xfrm>
            <a:custGeom>
              <a:rect b="b" l="l" r="r" t="t"/>
              <a:pathLst>
                <a:path extrusionOk="0" h="1601" w="1235">
                  <a:moveTo>
                    <a:pt x="641" y="0"/>
                  </a:moveTo>
                  <a:lnTo>
                    <a:pt x="389" y="69"/>
                  </a:lnTo>
                  <a:lnTo>
                    <a:pt x="138" y="389"/>
                  </a:lnTo>
                  <a:lnTo>
                    <a:pt x="0" y="1029"/>
                  </a:lnTo>
                  <a:lnTo>
                    <a:pt x="138" y="1418"/>
                  </a:lnTo>
                  <a:lnTo>
                    <a:pt x="343" y="1578"/>
                  </a:lnTo>
                  <a:lnTo>
                    <a:pt x="481" y="1601"/>
                  </a:lnTo>
                  <a:lnTo>
                    <a:pt x="641" y="1601"/>
                  </a:lnTo>
                  <a:lnTo>
                    <a:pt x="892" y="1509"/>
                  </a:lnTo>
                  <a:lnTo>
                    <a:pt x="1143" y="1212"/>
                  </a:lnTo>
                  <a:lnTo>
                    <a:pt x="1235" y="663"/>
                  </a:lnTo>
                  <a:lnTo>
                    <a:pt x="1075" y="275"/>
                  </a:lnTo>
                  <a:lnTo>
                    <a:pt x="892" y="92"/>
                  </a:lnTo>
                  <a:lnTo>
                    <a:pt x="755" y="46"/>
                  </a:lnTo>
                  <a:lnTo>
                    <a:pt x="64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 name="Google Shape;755;p47"/>
          <p:cNvGrpSpPr/>
          <p:nvPr/>
        </p:nvGrpSpPr>
        <p:grpSpPr>
          <a:xfrm>
            <a:off x="5129813" y="4533537"/>
            <a:ext cx="846527" cy="804128"/>
            <a:chOff x="5129813" y="4533537"/>
            <a:chExt cx="846527" cy="804128"/>
          </a:xfrm>
        </p:grpSpPr>
        <p:sp>
          <p:nvSpPr>
            <p:cNvPr id="756" name="Google Shape;756;p47"/>
            <p:cNvSpPr/>
            <p:nvPr/>
          </p:nvSpPr>
          <p:spPr>
            <a:xfrm>
              <a:off x="5129813" y="4533537"/>
              <a:ext cx="846527" cy="804128"/>
            </a:xfrm>
            <a:custGeom>
              <a:rect b="b" l="l" r="r" t="t"/>
              <a:pathLst>
                <a:path extrusionOk="0" h="16462" w="17330">
                  <a:moveTo>
                    <a:pt x="7545" y="1"/>
                  </a:moveTo>
                  <a:lnTo>
                    <a:pt x="6676" y="92"/>
                  </a:lnTo>
                  <a:lnTo>
                    <a:pt x="6493" y="115"/>
                  </a:lnTo>
                  <a:lnTo>
                    <a:pt x="6082" y="344"/>
                  </a:lnTo>
                  <a:lnTo>
                    <a:pt x="5487" y="915"/>
                  </a:lnTo>
                  <a:lnTo>
                    <a:pt x="4847" y="2058"/>
                  </a:lnTo>
                  <a:lnTo>
                    <a:pt x="4459" y="3339"/>
                  </a:lnTo>
                  <a:lnTo>
                    <a:pt x="4413" y="3956"/>
                  </a:lnTo>
                  <a:lnTo>
                    <a:pt x="4436" y="4253"/>
                  </a:lnTo>
                  <a:lnTo>
                    <a:pt x="4619" y="4779"/>
                  </a:lnTo>
                  <a:lnTo>
                    <a:pt x="5122" y="5442"/>
                  </a:lnTo>
                  <a:lnTo>
                    <a:pt x="6356" y="6311"/>
                  </a:lnTo>
                  <a:lnTo>
                    <a:pt x="6630" y="6402"/>
                  </a:lnTo>
                  <a:lnTo>
                    <a:pt x="5464" y="6105"/>
                  </a:lnTo>
                  <a:lnTo>
                    <a:pt x="2561" y="5556"/>
                  </a:lnTo>
                  <a:lnTo>
                    <a:pt x="2241" y="5533"/>
                  </a:lnTo>
                  <a:lnTo>
                    <a:pt x="1715" y="5671"/>
                  </a:lnTo>
                  <a:lnTo>
                    <a:pt x="1281" y="6014"/>
                  </a:lnTo>
                  <a:lnTo>
                    <a:pt x="915" y="6516"/>
                  </a:lnTo>
                  <a:lnTo>
                    <a:pt x="321" y="8003"/>
                  </a:lnTo>
                  <a:lnTo>
                    <a:pt x="69" y="8917"/>
                  </a:lnTo>
                  <a:lnTo>
                    <a:pt x="1" y="9100"/>
                  </a:lnTo>
                  <a:lnTo>
                    <a:pt x="46" y="9534"/>
                  </a:lnTo>
                  <a:lnTo>
                    <a:pt x="389" y="10266"/>
                  </a:lnTo>
                  <a:lnTo>
                    <a:pt x="1258" y="11272"/>
                  </a:lnTo>
                  <a:lnTo>
                    <a:pt x="2104" y="11820"/>
                  </a:lnTo>
                  <a:lnTo>
                    <a:pt x="2721" y="12072"/>
                  </a:lnTo>
                  <a:lnTo>
                    <a:pt x="3041" y="12118"/>
                  </a:lnTo>
                  <a:lnTo>
                    <a:pt x="3361" y="12140"/>
                  </a:lnTo>
                  <a:lnTo>
                    <a:pt x="4047" y="12003"/>
                  </a:lnTo>
                  <a:lnTo>
                    <a:pt x="5122" y="11500"/>
                  </a:lnTo>
                  <a:lnTo>
                    <a:pt x="6951" y="10106"/>
                  </a:lnTo>
                  <a:lnTo>
                    <a:pt x="7271" y="9786"/>
                  </a:lnTo>
                  <a:lnTo>
                    <a:pt x="7271" y="9786"/>
                  </a:lnTo>
                  <a:lnTo>
                    <a:pt x="7042" y="10106"/>
                  </a:lnTo>
                  <a:lnTo>
                    <a:pt x="6196" y="11912"/>
                  </a:lnTo>
                  <a:lnTo>
                    <a:pt x="5990" y="12986"/>
                  </a:lnTo>
                  <a:lnTo>
                    <a:pt x="6036" y="13695"/>
                  </a:lnTo>
                  <a:lnTo>
                    <a:pt x="6127" y="14015"/>
                  </a:lnTo>
                  <a:lnTo>
                    <a:pt x="6265" y="14335"/>
                  </a:lnTo>
                  <a:lnTo>
                    <a:pt x="6630" y="14861"/>
                  </a:lnTo>
                  <a:lnTo>
                    <a:pt x="7339" y="15524"/>
                  </a:lnTo>
                  <a:lnTo>
                    <a:pt x="8459" y="16118"/>
                  </a:lnTo>
                  <a:lnTo>
                    <a:pt x="9648" y="16416"/>
                  </a:lnTo>
                  <a:lnTo>
                    <a:pt x="10220" y="16461"/>
                  </a:lnTo>
                  <a:lnTo>
                    <a:pt x="10494" y="16461"/>
                  </a:lnTo>
                  <a:lnTo>
                    <a:pt x="11066" y="16233"/>
                  </a:lnTo>
                  <a:lnTo>
                    <a:pt x="11637" y="15798"/>
                  </a:lnTo>
                  <a:lnTo>
                    <a:pt x="12163" y="15181"/>
                  </a:lnTo>
                  <a:lnTo>
                    <a:pt x="12666" y="14450"/>
                  </a:lnTo>
                  <a:lnTo>
                    <a:pt x="13055" y="13626"/>
                  </a:lnTo>
                  <a:lnTo>
                    <a:pt x="13329" y="12803"/>
                  </a:lnTo>
                  <a:lnTo>
                    <a:pt x="13466" y="11958"/>
                  </a:lnTo>
                  <a:lnTo>
                    <a:pt x="13466" y="11569"/>
                  </a:lnTo>
                  <a:lnTo>
                    <a:pt x="13420" y="11203"/>
                  </a:lnTo>
                  <a:lnTo>
                    <a:pt x="13215" y="10586"/>
                  </a:lnTo>
                  <a:lnTo>
                    <a:pt x="12872" y="10106"/>
                  </a:lnTo>
                  <a:lnTo>
                    <a:pt x="12460" y="9740"/>
                  </a:lnTo>
                  <a:lnTo>
                    <a:pt x="11432" y="9226"/>
                  </a:lnTo>
                  <a:lnTo>
                    <a:pt x="11432" y="9226"/>
                  </a:lnTo>
                  <a:lnTo>
                    <a:pt x="12895" y="9351"/>
                  </a:lnTo>
                  <a:lnTo>
                    <a:pt x="14266" y="9283"/>
                  </a:lnTo>
                  <a:lnTo>
                    <a:pt x="14632" y="9237"/>
                  </a:lnTo>
                  <a:lnTo>
                    <a:pt x="15272" y="8940"/>
                  </a:lnTo>
                  <a:lnTo>
                    <a:pt x="15844" y="8483"/>
                  </a:lnTo>
                  <a:lnTo>
                    <a:pt x="16324" y="7888"/>
                  </a:lnTo>
                  <a:lnTo>
                    <a:pt x="16873" y="6974"/>
                  </a:lnTo>
                  <a:lnTo>
                    <a:pt x="17284" y="5991"/>
                  </a:lnTo>
                  <a:lnTo>
                    <a:pt x="17330" y="5808"/>
                  </a:lnTo>
                  <a:lnTo>
                    <a:pt x="17238" y="5625"/>
                  </a:lnTo>
                  <a:lnTo>
                    <a:pt x="16255" y="4848"/>
                  </a:lnTo>
                  <a:lnTo>
                    <a:pt x="14724" y="3979"/>
                  </a:lnTo>
                  <a:lnTo>
                    <a:pt x="13443" y="3567"/>
                  </a:lnTo>
                  <a:lnTo>
                    <a:pt x="12620" y="3499"/>
                  </a:lnTo>
                  <a:lnTo>
                    <a:pt x="12254" y="3567"/>
                  </a:lnTo>
                  <a:lnTo>
                    <a:pt x="11912" y="3659"/>
                  </a:lnTo>
                  <a:lnTo>
                    <a:pt x="11317" y="3933"/>
                  </a:lnTo>
                  <a:lnTo>
                    <a:pt x="10631" y="4436"/>
                  </a:lnTo>
                  <a:lnTo>
                    <a:pt x="9900" y="5465"/>
                  </a:lnTo>
                  <a:lnTo>
                    <a:pt x="9854" y="5671"/>
                  </a:lnTo>
                  <a:lnTo>
                    <a:pt x="9923" y="5236"/>
                  </a:lnTo>
                  <a:lnTo>
                    <a:pt x="10105" y="2927"/>
                  </a:lnTo>
                  <a:lnTo>
                    <a:pt x="10083" y="1441"/>
                  </a:lnTo>
                  <a:lnTo>
                    <a:pt x="9923" y="961"/>
                  </a:lnTo>
                  <a:lnTo>
                    <a:pt x="9831" y="755"/>
                  </a:lnTo>
                  <a:lnTo>
                    <a:pt x="9557" y="458"/>
                  </a:lnTo>
                  <a:lnTo>
                    <a:pt x="8985" y="161"/>
                  </a:lnTo>
                  <a:lnTo>
                    <a:pt x="7545" y="1"/>
                  </a:lnTo>
                  <a:close/>
                </a:path>
              </a:pathLst>
            </a:custGeom>
            <a:solidFill>
              <a:srgbClr val="ED7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47"/>
            <p:cNvSpPr/>
            <p:nvPr/>
          </p:nvSpPr>
          <p:spPr>
            <a:xfrm>
              <a:off x="5520705" y="4804944"/>
              <a:ext cx="68142" cy="105022"/>
            </a:xfrm>
            <a:custGeom>
              <a:rect b="b" l="l" r="r" t="t"/>
              <a:pathLst>
                <a:path extrusionOk="0" h="2150" w="1395">
                  <a:moveTo>
                    <a:pt x="435" y="0"/>
                  </a:moveTo>
                  <a:lnTo>
                    <a:pt x="160" y="183"/>
                  </a:lnTo>
                  <a:lnTo>
                    <a:pt x="0" y="663"/>
                  </a:lnTo>
                  <a:lnTo>
                    <a:pt x="114" y="1486"/>
                  </a:lnTo>
                  <a:lnTo>
                    <a:pt x="412" y="1966"/>
                  </a:lnTo>
                  <a:lnTo>
                    <a:pt x="663" y="2149"/>
                  </a:lnTo>
                  <a:lnTo>
                    <a:pt x="800" y="2149"/>
                  </a:lnTo>
                  <a:lnTo>
                    <a:pt x="1006" y="2104"/>
                  </a:lnTo>
                  <a:lnTo>
                    <a:pt x="1303" y="1738"/>
                  </a:lnTo>
                  <a:lnTo>
                    <a:pt x="1372" y="1463"/>
                  </a:lnTo>
                  <a:lnTo>
                    <a:pt x="1395" y="1212"/>
                  </a:lnTo>
                  <a:lnTo>
                    <a:pt x="1372" y="709"/>
                  </a:lnTo>
                  <a:lnTo>
                    <a:pt x="1189" y="298"/>
                  </a:lnTo>
                  <a:lnTo>
                    <a:pt x="846" y="23"/>
                  </a:lnTo>
                  <a:lnTo>
                    <a:pt x="61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47"/>
            <p:cNvSpPr/>
            <p:nvPr/>
          </p:nvSpPr>
          <p:spPr>
            <a:xfrm>
              <a:off x="5603309" y="4845147"/>
              <a:ext cx="63746" cy="91589"/>
            </a:xfrm>
            <a:custGeom>
              <a:rect b="b" l="l" r="r" t="t"/>
              <a:pathLst>
                <a:path extrusionOk="0" h="1875" w="1305">
                  <a:moveTo>
                    <a:pt x="618" y="0"/>
                  </a:moveTo>
                  <a:lnTo>
                    <a:pt x="367" y="92"/>
                  </a:lnTo>
                  <a:lnTo>
                    <a:pt x="92" y="526"/>
                  </a:lnTo>
                  <a:lnTo>
                    <a:pt x="1" y="1281"/>
                  </a:lnTo>
                  <a:lnTo>
                    <a:pt x="161" y="1715"/>
                  </a:lnTo>
                  <a:lnTo>
                    <a:pt x="390" y="1875"/>
                  </a:lnTo>
                  <a:lnTo>
                    <a:pt x="550" y="1875"/>
                  </a:lnTo>
                  <a:lnTo>
                    <a:pt x="710" y="1829"/>
                  </a:lnTo>
                  <a:lnTo>
                    <a:pt x="984" y="1692"/>
                  </a:lnTo>
                  <a:lnTo>
                    <a:pt x="1235" y="1303"/>
                  </a:lnTo>
                  <a:lnTo>
                    <a:pt x="1304" y="686"/>
                  </a:lnTo>
                  <a:lnTo>
                    <a:pt x="1121" y="275"/>
                  </a:lnTo>
                  <a:lnTo>
                    <a:pt x="915" y="69"/>
                  </a:lnTo>
                  <a:lnTo>
                    <a:pt x="778" y="23"/>
                  </a:lnTo>
                  <a:lnTo>
                    <a:pt x="61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47"/>
            <p:cNvSpPr/>
            <p:nvPr/>
          </p:nvSpPr>
          <p:spPr>
            <a:xfrm>
              <a:off x="5479379" y="4889795"/>
              <a:ext cx="68142" cy="64821"/>
            </a:xfrm>
            <a:custGeom>
              <a:rect b="b" l="l" r="r" t="t"/>
              <a:pathLst>
                <a:path extrusionOk="0" h="1327" w="1395">
                  <a:moveTo>
                    <a:pt x="640" y="1"/>
                  </a:moveTo>
                  <a:lnTo>
                    <a:pt x="366" y="24"/>
                  </a:lnTo>
                  <a:lnTo>
                    <a:pt x="229" y="69"/>
                  </a:lnTo>
                  <a:lnTo>
                    <a:pt x="92" y="161"/>
                  </a:lnTo>
                  <a:lnTo>
                    <a:pt x="0" y="367"/>
                  </a:lnTo>
                  <a:lnTo>
                    <a:pt x="69" y="710"/>
                  </a:lnTo>
                  <a:lnTo>
                    <a:pt x="480" y="1167"/>
                  </a:lnTo>
                  <a:lnTo>
                    <a:pt x="869" y="1327"/>
                  </a:lnTo>
                  <a:lnTo>
                    <a:pt x="1120" y="1327"/>
                  </a:lnTo>
                  <a:lnTo>
                    <a:pt x="1212" y="1258"/>
                  </a:lnTo>
                  <a:lnTo>
                    <a:pt x="1303" y="1190"/>
                  </a:lnTo>
                  <a:lnTo>
                    <a:pt x="1395" y="984"/>
                  </a:lnTo>
                  <a:lnTo>
                    <a:pt x="1349" y="618"/>
                  </a:lnTo>
                  <a:lnTo>
                    <a:pt x="1006" y="184"/>
                  </a:lnTo>
                  <a:lnTo>
                    <a:pt x="64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47"/>
            <p:cNvSpPr/>
            <p:nvPr/>
          </p:nvSpPr>
          <p:spPr>
            <a:xfrm>
              <a:off x="5568724" y="4917737"/>
              <a:ext cx="49189" cy="79328"/>
            </a:xfrm>
            <a:custGeom>
              <a:rect b="b" l="l" r="r" t="t"/>
              <a:pathLst>
                <a:path extrusionOk="0" h="1624" w="1007">
                  <a:moveTo>
                    <a:pt x="412" y="0"/>
                  </a:moveTo>
                  <a:lnTo>
                    <a:pt x="297" y="23"/>
                  </a:lnTo>
                  <a:lnTo>
                    <a:pt x="115" y="206"/>
                  </a:lnTo>
                  <a:lnTo>
                    <a:pt x="0" y="595"/>
                  </a:lnTo>
                  <a:lnTo>
                    <a:pt x="92" y="1212"/>
                  </a:lnTo>
                  <a:lnTo>
                    <a:pt x="297" y="1532"/>
                  </a:lnTo>
                  <a:lnTo>
                    <a:pt x="503" y="1624"/>
                  </a:lnTo>
                  <a:lnTo>
                    <a:pt x="617" y="1578"/>
                  </a:lnTo>
                  <a:lnTo>
                    <a:pt x="823" y="1463"/>
                  </a:lnTo>
                  <a:lnTo>
                    <a:pt x="1006" y="961"/>
                  </a:lnTo>
                  <a:lnTo>
                    <a:pt x="938" y="389"/>
                  </a:lnTo>
                  <a:lnTo>
                    <a:pt x="732" y="92"/>
                  </a:lnTo>
                  <a:lnTo>
                    <a:pt x="52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 name="Google Shape;761;p47"/>
          <p:cNvGrpSpPr/>
          <p:nvPr/>
        </p:nvGrpSpPr>
        <p:grpSpPr>
          <a:xfrm>
            <a:off x="2965357" y="4321933"/>
            <a:ext cx="1019643" cy="1049782"/>
            <a:chOff x="2965357" y="4321933"/>
            <a:chExt cx="1019643" cy="1049782"/>
          </a:xfrm>
        </p:grpSpPr>
        <p:sp>
          <p:nvSpPr>
            <p:cNvPr id="762" name="Google Shape;762;p47"/>
            <p:cNvSpPr/>
            <p:nvPr/>
          </p:nvSpPr>
          <p:spPr>
            <a:xfrm>
              <a:off x="2965357" y="4321933"/>
              <a:ext cx="1019643" cy="1049782"/>
            </a:xfrm>
            <a:custGeom>
              <a:rect b="b" l="l" r="r" t="t"/>
              <a:pathLst>
                <a:path extrusionOk="0" h="21491" w="20874">
                  <a:moveTo>
                    <a:pt x="15935" y="1"/>
                  </a:moveTo>
                  <a:lnTo>
                    <a:pt x="14952" y="161"/>
                  </a:lnTo>
                  <a:lnTo>
                    <a:pt x="13375" y="549"/>
                  </a:lnTo>
                  <a:lnTo>
                    <a:pt x="11477" y="1304"/>
                  </a:lnTo>
                  <a:lnTo>
                    <a:pt x="10837" y="1693"/>
                  </a:lnTo>
                  <a:lnTo>
                    <a:pt x="10586" y="1898"/>
                  </a:lnTo>
                  <a:lnTo>
                    <a:pt x="10174" y="2538"/>
                  </a:lnTo>
                  <a:lnTo>
                    <a:pt x="9763" y="3819"/>
                  </a:lnTo>
                  <a:lnTo>
                    <a:pt x="9465" y="6494"/>
                  </a:lnTo>
                  <a:lnTo>
                    <a:pt x="9465" y="7019"/>
                  </a:lnTo>
                  <a:lnTo>
                    <a:pt x="9443" y="6562"/>
                  </a:lnTo>
                  <a:lnTo>
                    <a:pt x="8871" y="4162"/>
                  </a:lnTo>
                  <a:lnTo>
                    <a:pt x="8277" y="2973"/>
                  </a:lnTo>
                  <a:lnTo>
                    <a:pt x="7751" y="2310"/>
                  </a:lnTo>
                  <a:lnTo>
                    <a:pt x="7431" y="2058"/>
                  </a:lnTo>
                  <a:lnTo>
                    <a:pt x="7065" y="1830"/>
                  </a:lnTo>
                  <a:lnTo>
                    <a:pt x="6242" y="1487"/>
                  </a:lnTo>
                  <a:lnTo>
                    <a:pt x="4847" y="1121"/>
                  </a:lnTo>
                  <a:lnTo>
                    <a:pt x="2881" y="984"/>
                  </a:lnTo>
                  <a:lnTo>
                    <a:pt x="1647" y="1098"/>
                  </a:lnTo>
                  <a:lnTo>
                    <a:pt x="1007" y="1258"/>
                  </a:lnTo>
                  <a:lnTo>
                    <a:pt x="778" y="1372"/>
                  </a:lnTo>
                  <a:lnTo>
                    <a:pt x="572" y="1510"/>
                  </a:lnTo>
                  <a:lnTo>
                    <a:pt x="252" y="2058"/>
                  </a:lnTo>
                  <a:lnTo>
                    <a:pt x="69" y="2881"/>
                  </a:lnTo>
                  <a:lnTo>
                    <a:pt x="1" y="3887"/>
                  </a:lnTo>
                  <a:lnTo>
                    <a:pt x="69" y="5579"/>
                  </a:lnTo>
                  <a:lnTo>
                    <a:pt x="389" y="7294"/>
                  </a:lnTo>
                  <a:lnTo>
                    <a:pt x="687" y="8300"/>
                  </a:lnTo>
                  <a:lnTo>
                    <a:pt x="869" y="8757"/>
                  </a:lnTo>
                  <a:lnTo>
                    <a:pt x="1098" y="9168"/>
                  </a:lnTo>
                  <a:lnTo>
                    <a:pt x="1807" y="9831"/>
                  </a:lnTo>
                  <a:lnTo>
                    <a:pt x="2698" y="10334"/>
                  </a:lnTo>
                  <a:lnTo>
                    <a:pt x="3704" y="10677"/>
                  </a:lnTo>
                  <a:lnTo>
                    <a:pt x="6128" y="11157"/>
                  </a:lnTo>
                  <a:lnTo>
                    <a:pt x="6745" y="11180"/>
                  </a:lnTo>
                  <a:lnTo>
                    <a:pt x="6219" y="11317"/>
                  </a:lnTo>
                  <a:lnTo>
                    <a:pt x="3636" y="12392"/>
                  </a:lnTo>
                  <a:lnTo>
                    <a:pt x="2470" y="13215"/>
                  </a:lnTo>
                  <a:lnTo>
                    <a:pt x="1875" y="13878"/>
                  </a:lnTo>
                  <a:lnTo>
                    <a:pt x="1715" y="14244"/>
                  </a:lnTo>
                  <a:lnTo>
                    <a:pt x="1555" y="14609"/>
                  </a:lnTo>
                  <a:lnTo>
                    <a:pt x="1395" y="15432"/>
                  </a:lnTo>
                  <a:lnTo>
                    <a:pt x="1350" y="16736"/>
                  </a:lnTo>
                  <a:lnTo>
                    <a:pt x="1578" y="18519"/>
                  </a:lnTo>
                  <a:lnTo>
                    <a:pt x="1990" y="20096"/>
                  </a:lnTo>
                  <a:lnTo>
                    <a:pt x="2218" y="20714"/>
                  </a:lnTo>
                  <a:lnTo>
                    <a:pt x="2287" y="20851"/>
                  </a:lnTo>
                  <a:lnTo>
                    <a:pt x="2515" y="21102"/>
                  </a:lnTo>
                  <a:lnTo>
                    <a:pt x="3041" y="21354"/>
                  </a:lnTo>
                  <a:lnTo>
                    <a:pt x="4070" y="21491"/>
                  </a:lnTo>
                  <a:lnTo>
                    <a:pt x="5305" y="21445"/>
                  </a:lnTo>
                  <a:lnTo>
                    <a:pt x="6653" y="21216"/>
                  </a:lnTo>
                  <a:lnTo>
                    <a:pt x="7979" y="20874"/>
                  </a:lnTo>
                  <a:lnTo>
                    <a:pt x="9145" y="20393"/>
                  </a:lnTo>
                  <a:lnTo>
                    <a:pt x="10060" y="19799"/>
                  </a:lnTo>
                  <a:lnTo>
                    <a:pt x="10357" y="19479"/>
                  </a:lnTo>
                  <a:lnTo>
                    <a:pt x="10586" y="19136"/>
                  </a:lnTo>
                  <a:lnTo>
                    <a:pt x="10929" y="18382"/>
                  </a:lnTo>
                  <a:lnTo>
                    <a:pt x="11134" y="17239"/>
                  </a:lnTo>
                  <a:lnTo>
                    <a:pt x="10929" y="15272"/>
                  </a:lnTo>
                  <a:lnTo>
                    <a:pt x="10814" y="14929"/>
                  </a:lnTo>
                  <a:lnTo>
                    <a:pt x="11134" y="15318"/>
                  </a:lnTo>
                  <a:lnTo>
                    <a:pt x="12872" y="17216"/>
                  </a:lnTo>
                  <a:lnTo>
                    <a:pt x="13924" y="18039"/>
                  </a:lnTo>
                  <a:lnTo>
                    <a:pt x="14587" y="18404"/>
                  </a:lnTo>
                  <a:lnTo>
                    <a:pt x="14907" y="18496"/>
                  </a:lnTo>
                  <a:lnTo>
                    <a:pt x="15227" y="18565"/>
                  </a:lnTo>
                  <a:lnTo>
                    <a:pt x="15958" y="18565"/>
                  </a:lnTo>
                  <a:lnTo>
                    <a:pt x="17147" y="18382"/>
                  </a:lnTo>
                  <a:lnTo>
                    <a:pt x="18725" y="17856"/>
                  </a:lnTo>
                  <a:lnTo>
                    <a:pt x="20028" y="17124"/>
                  </a:lnTo>
                  <a:lnTo>
                    <a:pt x="20462" y="16736"/>
                  </a:lnTo>
                  <a:lnTo>
                    <a:pt x="20622" y="16530"/>
                  </a:lnTo>
                  <a:lnTo>
                    <a:pt x="20828" y="15890"/>
                  </a:lnTo>
                  <a:lnTo>
                    <a:pt x="20874" y="15090"/>
                  </a:lnTo>
                  <a:lnTo>
                    <a:pt x="20736" y="14152"/>
                  </a:lnTo>
                  <a:lnTo>
                    <a:pt x="20439" y="13192"/>
                  </a:lnTo>
                  <a:lnTo>
                    <a:pt x="19982" y="12232"/>
                  </a:lnTo>
                  <a:lnTo>
                    <a:pt x="19388" y="11340"/>
                  </a:lnTo>
                  <a:lnTo>
                    <a:pt x="18610" y="10609"/>
                  </a:lnTo>
                  <a:lnTo>
                    <a:pt x="18176" y="10311"/>
                  </a:lnTo>
                  <a:lnTo>
                    <a:pt x="17719" y="10060"/>
                  </a:lnTo>
                  <a:lnTo>
                    <a:pt x="16850" y="9717"/>
                  </a:lnTo>
                  <a:lnTo>
                    <a:pt x="15707" y="9466"/>
                  </a:lnTo>
                  <a:lnTo>
                    <a:pt x="14564" y="9511"/>
                  </a:lnTo>
                  <a:lnTo>
                    <a:pt x="14414" y="9555"/>
                  </a:lnTo>
                  <a:lnTo>
                    <a:pt x="14414" y="9555"/>
                  </a:lnTo>
                  <a:lnTo>
                    <a:pt x="15410" y="9008"/>
                  </a:lnTo>
                  <a:lnTo>
                    <a:pt x="17010" y="7865"/>
                  </a:lnTo>
                  <a:lnTo>
                    <a:pt x="18107" y="6791"/>
                  </a:lnTo>
                  <a:lnTo>
                    <a:pt x="18702" y="6013"/>
                  </a:lnTo>
                  <a:lnTo>
                    <a:pt x="18907" y="5602"/>
                  </a:lnTo>
                  <a:lnTo>
                    <a:pt x="19067" y="5213"/>
                  </a:lnTo>
                  <a:lnTo>
                    <a:pt x="19227" y="4413"/>
                  </a:lnTo>
                  <a:lnTo>
                    <a:pt x="19182" y="3636"/>
                  </a:lnTo>
                  <a:lnTo>
                    <a:pt x="19022" y="2904"/>
                  </a:lnTo>
                  <a:lnTo>
                    <a:pt x="18587" y="1875"/>
                  </a:lnTo>
                  <a:lnTo>
                    <a:pt x="17856" y="755"/>
                  </a:lnTo>
                  <a:lnTo>
                    <a:pt x="17559" y="344"/>
                  </a:lnTo>
                  <a:lnTo>
                    <a:pt x="17376" y="184"/>
                  </a:lnTo>
                  <a:lnTo>
                    <a:pt x="16781" y="1"/>
                  </a:lnTo>
                  <a:close/>
                </a:path>
              </a:pathLst>
            </a:custGeom>
            <a:solidFill>
              <a:srgbClr val="ED7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47"/>
            <p:cNvSpPr/>
            <p:nvPr/>
          </p:nvSpPr>
          <p:spPr>
            <a:xfrm>
              <a:off x="3444471" y="4691624"/>
              <a:ext cx="91638" cy="126222"/>
            </a:xfrm>
            <a:custGeom>
              <a:rect b="b" l="l" r="r" t="t"/>
              <a:pathLst>
                <a:path extrusionOk="0" h="2584" w="1876">
                  <a:moveTo>
                    <a:pt x="961" y="0"/>
                  </a:moveTo>
                  <a:lnTo>
                    <a:pt x="755" y="23"/>
                  </a:lnTo>
                  <a:lnTo>
                    <a:pt x="412" y="297"/>
                  </a:lnTo>
                  <a:lnTo>
                    <a:pt x="160" y="709"/>
                  </a:lnTo>
                  <a:lnTo>
                    <a:pt x="23" y="1189"/>
                  </a:lnTo>
                  <a:lnTo>
                    <a:pt x="0" y="1692"/>
                  </a:lnTo>
                  <a:lnTo>
                    <a:pt x="92" y="2149"/>
                  </a:lnTo>
                  <a:lnTo>
                    <a:pt x="320" y="2469"/>
                  </a:lnTo>
                  <a:lnTo>
                    <a:pt x="686" y="2583"/>
                  </a:lnTo>
                  <a:lnTo>
                    <a:pt x="915" y="2561"/>
                  </a:lnTo>
                  <a:lnTo>
                    <a:pt x="1166" y="2469"/>
                  </a:lnTo>
                  <a:lnTo>
                    <a:pt x="1532" y="2172"/>
                  </a:lnTo>
                  <a:lnTo>
                    <a:pt x="1761" y="1783"/>
                  </a:lnTo>
                  <a:lnTo>
                    <a:pt x="1875" y="1326"/>
                  </a:lnTo>
                  <a:lnTo>
                    <a:pt x="1852" y="869"/>
                  </a:lnTo>
                  <a:lnTo>
                    <a:pt x="1738" y="457"/>
                  </a:lnTo>
                  <a:lnTo>
                    <a:pt x="1509" y="160"/>
                  </a:lnTo>
                  <a:lnTo>
                    <a:pt x="116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47"/>
            <p:cNvSpPr/>
            <p:nvPr/>
          </p:nvSpPr>
          <p:spPr>
            <a:xfrm>
              <a:off x="3347309" y="4740717"/>
              <a:ext cx="60327" cy="84946"/>
            </a:xfrm>
            <a:custGeom>
              <a:rect b="b" l="l" r="r" t="t"/>
              <a:pathLst>
                <a:path extrusionOk="0" h="1739" w="1235">
                  <a:moveTo>
                    <a:pt x="572" y="1"/>
                  </a:moveTo>
                  <a:lnTo>
                    <a:pt x="435" y="24"/>
                  </a:lnTo>
                  <a:lnTo>
                    <a:pt x="321" y="70"/>
                  </a:lnTo>
                  <a:lnTo>
                    <a:pt x="115" y="252"/>
                  </a:lnTo>
                  <a:lnTo>
                    <a:pt x="0" y="664"/>
                  </a:lnTo>
                  <a:lnTo>
                    <a:pt x="92" y="1304"/>
                  </a:lnTo>
                  <a:lnTo>
                    <a:pt x="366" y="1647"/>
                  </a:lnTo>
                  <a:lnTo>
                    <a:pt x="618" y="1738"/>
                  </a:lnTo>
                  <a:lnTo>
                    <a:pt x="755" y="1738"/>
                  </a:lnTo>
                  <a:lnTo>
                    <a:pt x="915" y="1693"/>
                  </a:lnTo>
                  <a:lnTo>
                    <a:pt x="1121" y="1510"/>
                  </a:lnTo>
                  <a:lnTo>
                    <a:pt x="1235" y="1098"/>
                  </a:lnTo>
                  <a:lnTo>
                    <a:pt x="1098" y="458"/>
                  </a:lnTo>
                  <a:lnTo>
                    <a:pt x="823" y="115"/>
                  </a:lnTo>
                  <a:lnTo>
                    <a:pt x="57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47"/>
            <p:cNvSpPr/>
            <p:nvPr/>
          </p:nvSpPr>
          <p:spPr>
            <a:xfrm>
              <a:off x="3496935" y="4813307"/>
              <a:ext cx="77130" cy="86069"/>
            </a:xfrm>
            <a:custGeom>
              <a:rect b="b" l="l" r="r" t="t"/>
              <a:pathLst>
                <a:path extrusionOk="0" h="1762" w="1579">
                  <a:moveTo>
                    <a:pt x="1144" y="1"/>
                  </a:moveTo>
                  <a:lnTo>
                    <a:pt x="824" y="24"/>
                  </a:lnTo>
                  <a:lnTo>
                    <a:pt x="390" y="321"/>
                  </a:lnTo>
                  <a:lnTo>
                    <a:pt x="1" y="961"/>
                  </a:lnTo>
                  <a:lnTo>
                    <a:pt x="1" y="1441"/>
                  </a:lnTo>
                  <a:lnTo>
                    <a:pt x="161" y="1670"/>
                  </a:lnTo>
                  <a:lnTo>
                    <a:pt x="321" y="1738"/>
                  </a:lnTo>
                  <a:lnTo>
                    <a:pt x="481" y="1761"/>
                  </a:lnTo>
                  <a:lnTo>
                    <a:pt x="801" y="1716"/>
                  </a:lnTo>
                  <a:lnTo>
                    <a:pt x="1235" y="1441"/>
                  </a:lnTo>
                  <a:lnTo>
                    <a:pt x="1578" y="824"/>
                  </a:lnTo>
                  <a:lnTo>
                    <a:pt x="1578" y="367"/>
                  </a:lnTo>
                  <a:lnTo>
                    <a:pt x="1441" y="138"/>
                  </a:lnTo>
                  <a:lnTo>
                    <a:pt x="1304" y="47"/>
                  </a:lnTo>
                  <a:lnTo>
                    <a:pt x="114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47"/>
            <p:cNvSpPr/>
            <p:nvPr/>
          </p:nvSpPr>
          <p:spPr>
            <a:xfrm>
              <a:off x="3398699" y="4830063"/>
              <a:ext cx="60327" cy="78254"/>
            </a:xfrm>
            <a:custGeom>
              <a:rect b="b" l="l" r="r" t="t"/>
              <a:pathLst>
                <a:path extrusionOk="0" h="1602" w="1235">
                  <a:moveTo>
                    <a:pt x="800" y="1"/>
                  </a:moveTo>
                  <a:lnTo>
                    <a:pt x="572" y="47"/>
                  </a:lnTo>
                  <a:lnTo>
                    <a:pt x="252" y="344"/>
                  </a:lnTo>
                  <a:lnTo>
                    <a:pt x="0" y="961"/>
                  </a:lnTo>
                  <a:lnTo>
                    <a:pt x="46" y="1373"/>
                  </a:lnTo>
                  <a:lnTo>
                    <a:pt x="229" y="1555"/>
                  </a:lnTo>
                  <a:lnTo>
                    <a:pt x="366" y="1601"/>
                  </a:lnTo>
                  <a:lnTo>
                    <a:pt x="526" y="1601"/>
                  </a:lnTo>
                  <a:lnTo>
                    <a:pt x="755" y="1533"/>
                  </a:lnTo>
                  <a:lnTo>
                    <a:pt x="1052" y="1258"/>
                  </a:lnTo>
                  <a:lnTo>
                    <a:pt x="1235" y="687"/>
                  </a:lnTo>
                  <a:lnTo>
                    <a:pt x="1166" y="298"/>
                  </a:lnTo>
                  <a:lnTo>
                    <a:pt x="1029" y="92"/>
                  </a:lnTo>
                  <a:lnTo>
                    <a:pt x="915" y="47"/>
                  </a:lnTo>
                  <a:lnTo>
                    <a:pt x="80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7" name="Google Shape;767;p47"/>
          <p:cNvSpPr/>
          <p:nvPr/>
        </p:nvSpPr>
        <p:spPr>
          <a:xfrm>
            <a:off x="6906954" y="1645624"/>
            <a:ext cx="1019606" cy="530974"/>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1" name="Shape 771"/>
        <p:cNvGrpSpPr/>
        <p:nvPr/>
      </p:nvGrpSpPr>
      <p:grpSpPr>
        <a:xfrm>
          <a:off x="0" y="0"/>
          <a:ext cx="0" cy="0"/>
          <a:chOff x="0" y="0"/>
          <a:chExt cx="0" cy="0"/>
        </a:xfrm>
      </p:grpSpPr>
      <p:sp>
        <p:nvSpPr>
          <p:cNvPr id="772" name="Google Shape;772;p48"/>
          <p:cNvSpPr/>
          <p:nvPr/>
        </p:nvSpPr>
        <p:spPr>
          <a:xfrm>
            <a:off x="787322" y="593217"/>
            <a:ext cx="1191583" cy="62051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48"/>
          <p:cNvSpPr/>
          <p:nvPr/>
        </p:nvSpPr>
        <p:spPr>
          <a:xfrm>
            <a:off x="4820449" y="129097"/>
            <a:ext cx="891318" cy="46412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48"/>
          <p:cNvSpPr/>
          <p:nvPr/>
        </p:nvSpPr>
        <p:spPr>
          <a:xfrm>
            <a:off x="3450525" y="835374"/>
            <a:ext cx="726553" cy="37834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48"/>
          <p:cNvSpPr/>
          <p:nvPr/>
        </p:nvSpPr>
        <p:spPr>
          <a:xfrm rot="1999384">
            <a:off x="4852291" y="151391"/>
            <a:ext cx="5889895" cy="5120630"/>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76" name="Google Shape;776;p48"/>
          <p:cNvPicPr preferRelativeResize="0"/>
          <p:nvPr/>
        </p:nvPicPr>
        <p:blipFill rotWithShape="1">
          <a:blip r:embed="rId3">
            <a:alphaModFix/>
          </a:blip>
          <a:srcRect b="0" l="25679" r="-4718" t="0"/>
          <a:stretch/>
        </p:blipFill>
        <p:spPr>
          <a:xfrm>
            <a:off x="5337600" y="386400"/>
            <a:ext cx="4606200" cy="4370700"/>
          </a:xfrm>
          <a:prstGeom prst="ellipse">
            <a:avLst/>
          </a:prstGeom>
          <a:noFill/>
          <a:ln>
            <a:noFill/>
          </a:ln>
        </p:spPr>
      </p:pic>
      <p:sp>
        <p:nvSpPr>
          <p:cNvPr id="777" name="Google Shape;777;p48"/>
          <p:cNvSpPr txBox="1"/>
          <p:nvPr>
            <p:ph idx="1" type="subTitle"/>
          </p:nvPr>
        </p:nvSpPr>
        <p:spPr>
          <a:xfrm>
            <a:off x="728428" y="2687244"/>
            <a:ext cx="3201600" cy="105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GB"/>
              <a:t>Images reveal large amounts of data, so remember: use an image instead of a long text</a:t>
            </a:r>
            <a:endParaRPr/>
          </a:p>
          <a:p>
            <a:pPr indent="0" lvl="0" marL="0" rtl="0" algn="l">
              <a:spcBef>
                <a:spcPts val="1200"/>
              </a:spcBef>
              <a:spcAft>
                <a:spcPts val="1200"/>
              </a:spcAft>
              <a:buNone/>
            </a:pPr>
            <a:r>
              <a:t/>
            </a:r>
            <a:endParaRPr/>
          </a:p>
        </p:txBody>
      </p:sp>
      <p:sp>
        <p:nvSpPr>
          <p:cNvPr id="778" name="Google Shape;778;p48"/>
          <p:cNvSpPr txBox="1"/>
          <p:nvPr>
            <p:ph type="title"/>
          </p:nvPr>
        </p:nvSpPr>
        <p:spPr>
          <a:xfrm>
            <a:off x="720000" y="1629725"/>
            <a:ext cx="3852000" cy="1057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SzPts val="990"/>
              <a:buNone/>
            </a:pPr>
            <a:r>
              <a:rPr lang="en-GB"/>
              <a:t>A PICTURE ALWAYS REINFORCES THE CONCEPT</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2" name="Shape 782"/>
        <p:cNvGrpSpPr/>
        <p:nvPr/>
      </p:nvGrpSpPr>
      <p:grpSpPr>
        <a:xfrm>
          <a:off x="0" y="0"/>
          <a:ext cx="0" cy="0"/>
          <a:chOff x="0" y="0"/>
          <a:chExt cx="0" cy="0"/>
        </a:xfrm>
      </p:grpSpPr>
      <p:pic>
        <p:nvPicPr>
          <p:cNvPr id="783" name="Google Shape;783;p49"/>
          <p:cNvPicPr preferRelativeResize="0"/>
          <p:nvPr/>
        </p:nvPicPr>
        <p:blipFill rotWithShape="1">
          <a:blip r:embed="rId3">
            <a:alphaModFix/>
          </a:blip>
          <a:srcRect b="10" l="0" r="0" t="0"/>
          <a:stretch/>
        </p:blipFill>
        <p:spPr>
          <a:xfrm>
            <a:off x="-479" y="0"/>
            <a:ext cx="9144490" cy="5143508"/>
          </a:xfrm>
          <a:prstGeom prst="rect">
            <a:avLst/>
          </a:prstGeom>
          <a:noFill/>
          <a:ln>
            <a:noFill/>
          </a:ln>
        </p:spPr>
      </p:pic>
      <p:sp>
        <p:nvSpPr>
          <p:cNvPr id="784" name="Google Shape;784;p49"/>
          <p:cNvSpPr/>
          <p:nvPr/>
        </p:nvSpPr>
        <p:spPr>
          <a:xfrm rot="1887095">
            <a:off x="-44438" y="1027418"/>
            <a:ext cx="4536090" cy="4378949"/>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49"/>
          <p:cNvSpPr txBox="1"/>
          <p:nvPr>
            <p:ph idx="1" type="subTitle"/>
          </p:nvPr>
        </p:nvSpPr>
        <p:spPr>
          <a:xfrm>
            <a:off x="720000" y="3619825"/>
            <a:ext cx="3287700" cy="1374300"/>
          </a:xfrm>
          <a:prstGeom prst="rect">
            <a:avLst/>
          </a:prstGeom>
        </p:spPr>
        <p:txBody>
          <a:bodyPr anchorCtr="0" anchor="t" bIns="91425" lIns="91425" spcFirstLastPara="1" rIns="91425" wrap="square" tIns="91425">
            <a:normAutofit/>
          </a:bodyPr>
          <a:lstStyle/>
          <a:p>
            <a:pPr indent="0" lvl="0" marL="0" rtl="0" algn="l">
              <a:spcBef>
                <a:spcPts val="0"/>
              </a:spcBef>
              <a:spcAft>
                <a:spcPts val="1200"/>
              </a:spcAft>
              <a:buNone/>
            </a:pPr>
            <a:r>
              <a:rPr lang="en-GB"/>
              <a:t>Venus has a beautiful name and is the second planet from the Sun. It’s terribly hot—even hotter than Mercury</a:t>
            </a:r>
            <a:endParaRPr/>
          </a:p>
        </p:txBody>
      </p:sp>
      <p:sp>
        <p:nvSpPr>
          <p:cNvPr id="786" name="Google Shape;786;p49"/>
          <p:cNvSpPr txBox="1"/>
          <p:nvPr>
            <p:ph type="title"/>
          </p:nvPr>
        </p:nvSpPr>
        <p:spPr>
          <a:xfrm>
            <a:off x="720000" y="2299100"/>
            <a:ext cx="3287700" cy="1320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GB"/>
              <a:t>THIS TEXT SEEMS TO BE IMPORTANT</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0" name="Shape 790"/>
        <p:cNvGrpSpPr/>
        <p:nvPr/>
      </p:nvGrpSpPr>
      <p:grpSpPr>
        <a:xfrm>
          <a:off x="0" y="0"/>
          <a:ext cx="0" cy="0"/>
          <a:chOff x="0" y="0"/>
          <a:chExt cx="0" cy="0"/>
        </a:xfrm>
      </p:grpSpPr>
      <p:pic>
        <p:nvPicPr>
          <p:cNvPr id="791" name="Google Shape;791;p50"/>
          <p:cNvPicPr preferRelativeResize="0"/>
          <p:nvPr/>
        </p:nvPicPr>
        <p:blipFill>
          <a:blip r:embed="rId3">
            <a:alphaModFix/>
          </a:blip>
          <a:stretch>
            <a:fillRect/>
          </a:stretch>
        </p:blipFill>
        <p:spPr>
          <a:xfrm>
            <a:off x="3" y="0"/>
            <a:ext cx="9144000" cy="5143513"/>
          </a:xfrm>
          <a:prstGeom prst="rect">
            <a:avLst/>
          </a:prstGeom>
          <a:noFill/>
          <a:ln>
            <a:noFill/>
          </a:ln>
        </p:spPr>
      </p:pic>
      <p:sp>
        <p:nvSpPr>
          <p:cNvPr id="792" name="Google Shape;792;p50"/>
          <p:cNvSpPr txBox="1"/>
          <p:nvPr>
            <p:ph type="title"/>
          </p:nvPr>
        </p:nvSpPr>
        <p:spPr>
          <a:xfrm>
            <a:off x="720000" y="738900"/>
            <a:ext cx="3957300" cy="366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GB"/>
              <a:t>A PICTURE IS WORTH A THOUSAND WORDS</a:t>
            </a:r>
            <a:endParaRPr/>
          </a:p>
          <a:p>
            <a:pPr indent="0" lvl="0" marL="0" rtl="0" algn="l">
              <a:spcBef>
                <a:spcPts val="0"/>
              </a:spcBef>
              <a:spcAft>
                <a:spcPts val="0"/>
              </a:spcAft>
              <a:buNone/>
            </a:pPr>
            <a:r>
              <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6" name="Shape 796"/>
        <p:cNvGrpSpPr/>
        <p:nvPr/>
      </p:nvGrpSpPr>
      <p:grpSpPr>
        <a:xfrm>
          <a:off x="0" y="0"/>
          <a:ext cx="0" cy="0"/>
          <a:chOff x="0" y="0"/>
          <a:chExt cx="0" cy="0"/>
        </a:xfrm>
      </p:grpSpPr>
      <p:sp>
        <p:nvSpPr>
          <p:cNvPr id="797" name="Google Shape;797;p51"/>
          <p:cNvSpPr txBox="1"/>
          <p:nvPr>
            <p:ph idx="2" type="title"/>
          </p:nvPr>
        </p:nvSpPr>
        <p:spPr>
          <a:xfrm>
            <a:off x="2577900" y="3378725"/>
            <a:ext cx="2146500" cy="476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a:t>VENUS</a:t>
            </a:r>
            <a:endParaRPr/>
          </a:p>
        </p:txBody>
      </p:sp>
      <p:sp>
        <p:nvSpPr>
          <p:cNvPr id="798" name="Google Shape;798;p51"/>
          <p:cNvSpPr txBox="1"/>
          <p:nvPr>
            <p:ph idx="1" type="subTitle"/>
          </p:nvPr>
        </p:nvSpPr>
        <p:spPr>
          <a:xfrm>
            <a:off x="2577900" y="3775625"/>
            <a:ext cx="2146500" cy="79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Venus has a beautiful name and is the second planet from the Sun</a:t>
            </a:r>
            <a:endParaRPr/>
          </a:p>
          <a:p>
            <a:pPr indent="0" lvl="0" marL="0" rtl="0" algn="ctr">
              <a:spcBef>
                <a:spcPts val="0"/>
              </a:spcBef>
              <a:spcAft>
                <a:spcPts val="1200"/>
              </a:spcAft>
              <a:buNone/>
            </a:pPr>
            <a:r>
              <a:t/>
            </a:r>
            <a:endParaRPr/>
          </a:p>
        </p:txBody>
      </p:sp>
      <p:sp>
        <p:nvSpPr>
          <p:cNvPr id="799" name="Google Shape;799;p51"/>
          <p:cNvSpPr txBox="1"/>
          <p:nvPr>
            <p:ph idx="3" type="title"/>
          </p:nvPr>
        </p:nvSpPr>
        <p:spPr>
          <a:xfrm>
            <a:off x="6261300" y="3378725"/>
            <a:ext cx="2146500" cy="476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a:t>MARS</a:t>
            </a:r>
            <a:endParaRPr/>
          </a:p>
        </p:txBody>
      </p:sp>
      <p:sp>
        <p:nvSpPr>
          <p:cNvPr id="800" name="Google Shape;800;p51"/>
          <p:cNvSpPr txBox="1"/>
          <p:nvPr>
            <p:ph idx="4" type="subTitle"/>
          </p:nvPr>
        </p:nvSpPr>
        <p:spPr>
          <a:xfrm>
            <a:off x="6261300" y="3775625"/>
            <a:ext cx="2146500" cy="79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Despite being red, Mars is a very cold place full of iron oxide dust</a:t>
            </a:r>
            <a:endParaRPr/>
          </a:p>
          <a:p>
            <a:pPr indent="0" lvl="0" marL="0" rtl="0" algn="ctr">
              <a:spcBef>
                <a:spcPts val="0"/>
              </a:spcBef>
              <a:spcAft>
                <a:spcPts val="1200"/>
              </a:spcAft>
              <a:buNone/>
            </a:pPr>
            <a:r>
              <a:t/>
            </a:r>
            <a:endParaRPr/>
          </a:p>
        </p:txBody>
      </p:sp>
      <p:sp>
        <p:nvSpPr>
          <p:cNvPr id="801" name="Google Shape;801;p51"/>
          <p:cNvSpPr txBox="1"/>
          <p:nvPr>
            <p:ph idx="5" type="title"/>
          </p:nvPr>
        </p:nvSpPr>
        <p:spPr>
          <a:xfrm>
            <a:off x="736200" y="1739575"/>
            <a:ext cx="2146500" cy="476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a:t>SATURN</a:t>
            </a:r>
            <a:endParaRPr/>
          </a:p>
        </p:txBody>
      </p:sp>
      <p:sp>
        <p:nvSpPr>
          <p:cNvPr id="802" name="Google Shape;802;p51"/>
          <p:cNvSpPr txBox="1"/>
          <p:nvPr>
            <p:ph idx="6" type="subTitle"/>
          </p:nvPr>
        </p:nvSpPr>
        <p:spPr>
          <a:xfrm>
            <a:off x="736200" y="2136475"/>
            <a:ext cx="2146500" cy="79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GB"/>
              <a:t>Saturn is composed mostly of hydrogen and also helium</a:t>
            </a:r>
            <a:endParaRPr/>
          </a:p>
          <a:p>
            <a:pPr indent="0" lvl="0" marL="0" rtl="0" algn="ctr">
              <a:spcBef>
                <a:spcPts val="0"/>
              </a:spcBef>
              <a:spcAft>
                <a:spcPts val="0"/>
              </a:spcAft>
              <a:buClr>
                <a:schemeClr val="dk1"/>
              </a:buClr>
              <a:buSzPts val="1100"/>
              <a:buFont typeface="Arial"/>
              <a:buNone/>
            </a:pPr>
            <a:r>
              <a:t/>
            </a:r>
            <a:endParaRPr/>
          </a:p>
          <a:p>
            <a:pPr indent="0" lvl="0" marL="0" rtl="0" algn="ctr">
              <a:spcBef>
                <a:spcPts val="1200"/>
              </a:spcBef>
              <a:spcAft>
                <a:spcPts val="1200"/>
              </a:spcAft>
              <a:buNone/>
            </a:pPr>
            <a:r>
              <a:t/>
            </a:r>
            <a:endParaRPr/>
          </a:p>
        </p:txBody>
      </p:sp>
      <p:sp>
        <p:nvSpPr>
          <p:cNvPr id="803" name="Google Shape;803;p51"/>
          <p:cNvSpPr txBox="1"/>
          <p:nvPr>
            <p:ph idx="7" type="title"/>
          </p:nvPr>
        </p:nvSpPr>
        <p:spPr>
          <a:xfrm>
            <a:off x="4419600" y="1739575"/>
            <a:ext cx="2146500" cy="476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a:t>MERCURY</a:t>
            </a:r>
            <a:endParaRPr/>
          </a:p>
        </p:txBody>
      </p:sp>
      <p:sp>
        <p:nvSpPr>
          <p:cNvPr id="804" name="Google Shape;804;p51"/>
          <p:cNvSpPr txBox="1"/>
          <p:nvPr>
            <p:ph idx="8" type="subTitle"/>
          </p:nvPr>
        </p:nvSpPr>
        <p:spPr>
          <a:xfrm>
            <a:off x="4419600" y="2136475"/>
            <a:ext cx="2146500" cy="79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Mercury is the closest planet from the Sun and the smallest one </a:t>
            </a:r>
            <a:endParaRPr/>
          </a:p>
          <a:p>
            <a:pPr indent="0" lvl="0" marL="0" rtl="0" algn="ctr">
              <a:spcBef>
                <a:spcPts val="0"/>
              </a:spcBef>
              <a:spcAft>
                <a:spcPts val="1200"/>
              </a:spcAft>
              <a:buNone/>
            </a:pPr>
            <a:r>
              <a:t/>
            </a:r>
            <a:endParaRPr/>
          </a:p>
        </p:txBody>
      </p:sp>
      <p:sp>
        <p:nvSpPr>
          <p:cNvPr id="805" name="Google Shape;805;p51"/>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GB"/>
              <a:t>YOU COULD USE FOUR COLUMNS, WHY NOT?</a:t>
            </a:r>
            <a:endParaRPr/>
          </a:p>
        </p:txBody>
      </p:sp>
      <p:sp>
        <p:nvSpPr>
          <p:cNvPr id="806" name="Google Shape;806;p51"/>
          <p:cNvSpPr/>
          <p:nvPr/>
        </p:nvSpPr>
        <p:spPr>
          <a:xfrm>
            <a:off x="7646059" y="1285417"/>
            <a:ext cx="1191583" cy="62051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51"/>
          <p:cNvSpPr/>
          <p:nvPr/>
        </p:nvSpPr>
        <p:spPr>
          <a:xfrm>
            <a:off x="226849" y="307935"/>
            <a:ext cx="891318" cy="46412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51"/>
          <p:cNvSpPr/>
          <p:nvPr/>
        </p:nvSpPr>
        <p:spPr>
          <a:xfrm>
            <a:off x="3214775" y="1285424"/>
            <a:ext cx="726553" cy="37834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9" name="Google Shape;809;p51"/>
          <p:cNvGrpSpPr/>
          <p:nvPr/>
        </p:nvGrpSpPr>
        <p:grpSpPr>
          <a:xfrm>
            <a:off x="-179246" y="2571744"/>
            <a:ext cx="2757156" cy="2926301"/>
            <a:chOff x="-179246" y="2571744"/>
            <a:chExt cx="2757156" cy="2926301"/>
          </a:xfrm>
        </p:grpSpPr>
        <p:sp>
          <p:nvSpPr>
            <p:cNvPr id="810" name="Google Shape;810;p51"/>
            <p:cNvSpPr/>
            <p:nvPr/>
          </p:nvSpPr>
          <p:spPr>
            <a:xfrm>
              <a:off x="1478076" y="4295603"/>
              <a:ext cx="21541" cy="1202441"/>
            </a:xfrm>
            <a:custGeom>
              <a:rect b="b" l="l" r="r" t="t"/>
              <a:pathLst>
                <a:path extrusionOk="0" fill="none" h="43484" w="779">
                  <a:moveTo>
                    <a:pt x="618" y="0"/>
                  </a:moveTo>
                  <a:lnTo>
                    <a:pt x="481" y="1304"/>
                  </a:lnTo>
                  <a:lnTo>
                    <a:pt x="1" y="9717"/>
                  </a:lnTo>
                  <a:lnTo>
                    <a:pt x="1" y="15295"/>
                  </a:lnTo>
                  <a:lnTo>
                    <a:pt x="138" y="19296"/>
                  </a:lnTo>
                  <a:lnTo>
                    <a:pt x="275" y="21330"/>
                  </a:lnTo>
                  <a:lnTo>
                    <a:pt x="550" y="25423"/>
                  </a:lnTo>
                  <a:lnTo>
                    <a:pt x="778" y="33196"/>
                  </a:lnTo>
                  <a:lnTo>
                    <a:pt x="687" y="42089"/>
                  </a:lnTo>
                  <a:lnTo>
                    <a:pt x="618" y="43484"/>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51"/>
            <p:cNvSpPr/>
            <p:nvPr/>
          </p:nvSpPr>
          <p:spPr>
            <a:xfrm flipH="1">
              <a:off x="376740" y="4295603"/>
              <a:ext cx="21549" cy="1202441"/>
            </a:xfrm>
            <a:custGeom>
              <a:rect b="b" l="l" r="r" t="t"/>
              <a:pathLst>
                <a:path extrusionOk="0" fill="none" h="43484" w="779">
                  <a:moveTo>
                    <a:pt x="618" y="0"/>
                  </a:moveTo>
                  <a:lnTo>
                    <a:pt x="481" y="1304"/>
                  </a:lnTo>
                  <a:lnTo>
                    <a:pt x="1" y="9717"/>
                  </a:lnTo>
                  <a:lnTo>
                    <a:pt x="1" y="15295"/>
                  </a:lnTo>
                  <a:lnTo>
                    <a:pt x="138" y="19296"/>
                  </a:lnTo>
                  <a:lnTo>
                    <a:pt x="275" y="21330"/>
                  </a:lnTo>
                  <a:lnTo>
                    <a:pt x="550" y="25423"/>
                  </a:lnTo>
                  <a:lnTo>
                    <a:pt x="778" y="33196"/>
                  </a:lnTo>
                  <a:lnTo>
                    <a:pt x="687" y="42089"/>
                  </a:lnTo>
                  <a:lnTo>
                    <a:pt x="618" y="43484"/>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 name="Google Shape;812;p51"/>
            <p:cNvGrpSpPr/>
            <p:nvPr/>
          </p:nvGrpSpPr>
          <p:grpSpPr>
            <a:xfrm rot="1708616">
              <a:off x="178163" y="2936597"/>
              <a:ext cx="2042339" cy="2017432"/>
              <a:chOff x="6779520" y="3595675"/>
              <a:chExt cx="2042360" cy="2017453"/>
            </a:xfrm>
          </p:grpSpPr>
          <p:sp>
            <p:nvSpPr>
              <p:cNvPr id="813" name="Google Shape;813;p51"/>
              <p:cNvSpPr/>
              <p:nvPr/>
            </p:nvSpPr>
            <p:spPr>
              <a:xfrm rot="4602470">
                <a:off x="7388435" y="3810330"/>
                <a:ext cx="1386045" cy="1194162"/>
              </a:xfrm>
              <a:custGeom>
                <a:rect b="b" l="l" r="r" t="t"/>
                <a:pathLst>
                  <a:path extrusionOk="0" h="28167" w="32693">
                    <a:moveTo>
                      <a:pt x="9968" y="1"/>
                    </a:moveTo>
                    <a:lnTo>
                      <a:pt x="9168" y="23"/>
                    </a:lnTo>
                    <a:lnTo>
                      <a:pt x="8322" y="343"/>
                    </a:lnTo>
                    <a:lnTo>
                      <a:pt x="7430" y="961"/>
                    </a:lnTo>
                    <a:lnTo>
                      <a:pt x="6973" y="1395"/>
                    </a:lnTo>
                    <a:lnTo>
                      <a:pt x="6561" y="1875"/>
                    </a:lnTo>
                    <a:lnTo>
                      <a:pt x="5967" y="2835"/>
                    </a:lnTo>
                    <a:lnTo>
                      <a:pt x="5647" y="3796"/>
                    </a:lnTo>
                    <a:lnTo>
                      <a:pt x="5601" y="4756"/>
                    </a:lnTo>
                    <a:lnTo>
                      <a:pt x="5761" y="5693"/>
                    </a:lnTo>
                    <a:lnTo>
                      <a:pt x="6081" y="6585"/>
                    </a:lnTo>
                    <a:lnTo>
                      <a:pt x="6836" y="7888"/>
                    </a:lnTo>
                    <a:lnTo>
                      <a:pt x="8162" y="9420"/>
                    </a:lnTo>
                    <a:lnTo>
                      <a:pt x="9556" y="10700"/>
                    </a:lnTo>
                    <a:lnTo>
                      <a:pt x="11317" y="11980"/>
                    </a:lnTo>
                    <a:lnTo>
                      <a:pt x="11614" y="12140"/>
                    </a:lnTo>
                    <a:lnTo>
                      <a:pt x="11088" y="11934"/>
                    </a:lnTo>
                    <a:lnTo>
                      <a:pt x="9991" y="11637"/>
                    </a:lnTo>
                    <a:lnTo>
                      <a:pt x="8893" y="11431"/>
                    </a:lnTo>
                    <a:lnTo>
                      <a:pt x="7796" y="11363"/>
                    </a:lnTo>
                    <a:lnTo>
                      <a:pt x="6196" y="11431"/>
                    </a:lnTo>
                    <a:lnTo>
                      <a:pt x="4161" y="11889"/>
                    </a:lnTo>
                    <a:lnTo>
                      <a:pt x="2835" y="12460"/>
                    </a:lnTo>
                    <a:lnTo>
                      <a:pt x="2058" y="12940"/>
                    </a:lnTo>
                    <a:lnTo>
                      <a:pt x="1372" y="13489"/>
                    </a:lnTo>
                    <a:lnTo>
                      <a:pt x="823" y="14106"/>
                    </a:lnTo>
                    <a:lnTo>
                      <a:pt x="389" y="14769"/>
                    </a:lnTo>
                    <a:lnTo>
                      <a:pt x="114" y="15501"/>
                    </a:lnTo>
                    <a:lnTo>
                      <a:pt x="0" y="16278"/>
                    </a:lnTo>
                    <a:lnTo>
                      <a:pt x="69" y="17101"/>
                    </a:lnTo>
                    <a:lnTo>
                      <a:pt x="183" y="17513"/>
                    </a:lnTo>
                    <a:lnTo>
                      <a:pt x="343" y="17924"/>
                    </a:lnTo>
                    <a:lnTo>
                      <a:pt x="777" y="18610"/>
                    </a:lnTo>
                    <a:lnTo>
                      <a:pt x="1372" y="19113"/>
                    </a:lnTo>
                    <a:lnTo>
                      <a:pt x="2081" y="19456"/>
                    </a:lnTo>
                    <a:lnTo>
                      <a:pt x="2904" y="19685"/>
                    </a:lnTo>
                    <a:lnTo>
                      <a:pt x="3795" y="19799"/>
                    </a:lnTo>
                    <a:lnTo>
                      <a:pt x="5213" y="19822"/>
                    </a:lnTo>
                    <a:lnTo>
                      <a:pt x="7110" y="19570"/>
                    </a:lnTo>
                    <a:lnTo>
                      <a:pt x="8870" y="19182"/>
                    </a:lnTo>
                    <a:lnTo>
                      <a:pt x="10791" y="18610"/>
                    </a:lnTo>
                    <a:lnTo>
                      <a:pt x="11088" y="18496"/>
                    </a:lnTo>
                    <a:lnTo>
                      <a:pt x="11088" y="18496"/>
                    </a:lnTo>
                    <a:lnTo>
                      <a:pt x="10745" y="18724"/>
                    </a:lnTo>
                    <a:lnTo>
                      <a:pt x="9808" y="19570"/>
                    </a:lnTo>
                    <a:lnTo>
                      <a:pt x="8733" y="20759"/>
                    </a:lnTo>
                    <a:lnTo>
                      <a:pt x="7727" y="22131"/>
                    </a:lnTo>
                    <a:lnTo>
                      <a:pt x="7156" y="23205"/>
                    </a:lnTo>
                    <a:lnTo>
                      <a:pt x="6904" y="23937"/>
                    </a:lnTo>
                    <a:lnTo>
                      <a:pt x="6790" y="24623"/>
                    </a:lnTo>
                    <a:lnTo>
                      <a:pt x="6859" y="25263"/>
                    </a:lnTo>
                    <a:lnTo>
                      <a:pt x="7110" y="25857"/>
                    </a:lnTo>
                    <a:lnTo>
                      <a:pt x="7567" y="26360"/>
                    </a:lnTo>
                    <a:lnTo>
                      <a:pt x="8276" y="26795"/>
                    </a:lnTo>
                    <a:lnTo>
                      <a:pt x="9282" y="27115"/>
                    </a:lnTo>
                    <a:lnTo>
                      <a:pt x="9899" y="27229"/>
                    </a:lnTo>
                    <a:lnTo>
                      <a:pt x="10517" y="27297"/>
                    </a:lnTo>
                    <a:lnTo>
                      <a:pt x="11660" y="27320"/>
                    </a:lnTo>
                    <a:lnTo>
                      <a:pt x="12643" y="27160"/>
                    </a:lnTo>
                    <a:lnTo>
                      <a:pt x="13511" y="26863"/>
                    </a:lnTo>
                    <a:lnTo>
                      <a:pt x="14266" y="26452"/>
                    </a:lnTo>
                    <a:lnTo>
                      <a:pt x="14883" y="25949"/>
                    </a:lnTo>
                    <a:lnTo>
                      <a:pt x="15638" y="25080"/>
                    </a:lnTo>
                    <a:lnTo>
                      <a:pt x="16323" y="23800"/>
                    </a:lnTo>
                    <a:lnTo>
                      <a:pt x="16735" y="22542"/>
                    </a:lnTo>
                    <a:lnTo>
                      <a:pt x="16964" y="21102"/>
                    </a:lnTo>
                    <a:lnTo>
                      <a:pt x="16986" y="20873"/>
                    </a:lnTo>
                    <a:lnTo>
                      <a:pt x="17009" y="21308"/>
                    </a:lnTo>
                    <a:lnTo>
                      <a:pt x="17238" y="22519"/>
                    </a:lnTo>
                    <a:lnTo>
                      <a:pt x="17672" y="23937"/>
                    </a:lnTo>
                    <a:lnTo>
                      <a:pt x="18335" y="25400"/>
                    </a:lnTo>
                    <a:lnTo>
                      <a:pt x="19250" y="26726"/>
                    </a:lnTo>
                    <a:lnTo>
                      <a:pt x="20073" y="27503"/>
                    </a:lnTo>
                    <a:lnTo>
                      <a:pt x="20713" y="27869"/>
                    </a:lnTo>
                    <a:lnTo>
                      <a:pt x="21399" y="28098"/>
                    </a:lnTo>
                    <a:lnTo>
                      <a:pt x="22176" y="28166"/>
                    </a:lnTo>
                    <a:lnTo>
                      <a:pt x="22999" y="28052"/>
                    </a:lnTo>
                    <a:lnTo>
                      <a:pt x="23891" y="27709"/>
                    </a:lnTo>
                    <a:lnTo>
                      <a:pt x="24371" y="27435"/>
                    </a:lnTo>
                    <a:lnTo>
                      <a:pt x="24828" y="27160"/>
                    </a:lnTo>
                    <a:lnTo>
                      <a:pt x="25514" y="26497"/>
                    </a:lnTo>
                    <a:lnTo>
                      <a:pt x="25971" y="25766"/>
                    </a:lnTo>
                    <a:lnTo>
                      <a:pt x="26200" y="24988"/>
                    </a:lnTo>
                    <a:lnTo>
                      <a:pt x="26245" y="24165"/>
                    </a:lnTo>
                    <a:lnTo>
                      <a:pt x="26131" y="23342"/>
                    </a:lnTo>
                    <a:lnTo>
                      <a:pt x="25742" y="22062"/>
                    </a:lnTo>
                    <a:lnTo>
                      <a:pt x="24897" y="20462"/>
                    </a:lnTo>
                    <a:lnTo>
                      <a:pt x="23914" y="19067"/>
                    </a:lnTo>
                    <a:lnTo>
                      <a:pt x="22656" y="17581"/>
                    </a:lnTo>
                    <a:lnTo>
                      <a:pt x="22428" y="17375"/>
                    </a:lnTo>
                    <a:lnTo>
                      <a:pt x="22428" y="17375"/>
                    </a:lnTo>
                    <a:lnTo>
                      <a:pt x="22816" y="17558"/>
                    </a:lnTo>
                    <a:lnTo>
                      <a:pt x="24142" y="17787"/>
                    </a:lnTo>
                    <a:lnTo>
                      <a:pt x="25925" y="17810"/>
                    </a:lnTo>
                    <a:lnTo>
                      <a:pt x="27892" y="17558"/>
                    </a:lnTo>
                    <a:lnTo>
                      <a:pt x="29355" y="17147"/>
                    </a:lnTo>
                    <a:lnTo>
                      <a:pt x="30246" y="16758"/>
                    </a:lnTo>
                    <a:lnTo>
                      <a:pt x="31046" y="16278"/>
                    </a:lnTo>
                    <a:lnTo>
                      <a:pt x="31732" y="15684"/>
                    </a:lnTo>
                    <a:lnTo>
                      <a:pt x="32258" y="14975"/>
                    </a:lnTo>
                    <a:lnTo>
                      <a:pt x="32578" y="14152"/>
                    </a:lnTo>
                    <a:lnTo>
                      <a:pt x="32692" y="13192"/>
                    </a:lnTo>
                    <a:lnTo>
                      <a:pt x="32532" y="12094"/>
                    </a:lnTo>
                    <a:lnTo>
                      <a:pt x="32350" y="11477"/>
                    </a:lnTo>
                    <a:lnTo>
                      <a:pt x="32121" y="10883"/>
                    </a:lnTo>
                    <a:lnTo>
                      <a:pt x="31549" y="9923"/>
                    </a:lnTo>
                    <a:lnTo>
                      <a:pt x="30864" y="9214"/>
                    </a:lnTo>
                    <a:lnTo>
                      <a:pt x="30086" y="8734"/>
                    </a:lnTo>
                    <a:lnTo>
                      <a:pt x="29240" y="8437"/>
                    </a:lnTo>
                    <a:lnTo>
                      <a:pt x="28326" y="8345"/>
                    </a:lnTo>
                    <a:lnTo>
                      <a:pt x="26931" y="8437"/>
                    </a:lnTo>
                    <a:lnTo>
                      <a:pt x="25080" y="8917"/>
                    </a:lnTo>
                    <a:lnTo>
                      <a:pt x="23456" y="9625"/>
                    </a:lnTo>
                    <a:lnTo>
                      <a:pt x="21650" y="10608"/>
                    </a:lnTo>
                    <a:lnTo>
                      <a:pt x="21376" y="10814"/>
                    </a:lnTo>
                    <a:lnTo>
                      <a:pt x="21376" y="10814"/>
                    </a:lnTo>
                    <a:lnTo>
                      <a:pt x="21650" y="10517"/>
                    </a:lnTo>
                    <a:lnTo>
                      <a:pt x="23182" y="8734"/>
                    </a:lnTo>
                    <a:lnTo>
                      <a:pt x="24348" y="7111"/>
                    </a:lnTo>
                    <a:lnTo>
                      <a:pt x="25354" y="5350"/>
                    </a:lnTo>
                    <a:lnTo>
                      <a:pt x="25811" y="4047"/>
                    </a:lnTo>
                    <a:lnTo>
                      <a:pt x="25903" y="3247"/>
                    </a:lnTo>
                    <a:lnTo>
                      <a:pt x="25811" y="2515"/>
                    </a:lnTo>
                    <a:lnTo>
                      <a:pt x="25491" y="1875"/>
                    </a:lnTo>
                    <a:lnTo>
                      <a:pt x="24897" y="1349"/>
                    </a:lnTo>
                    <a:lnTo>
                      <a:pt x="23982" y="984"/>
                    </a:lnTo>
                    <a:lnTo>
                      <a:pt x="23388" y="869"/>
                    </a:lnTo>
                    <a:lnTo>
                      <a:pt x="22793" y="801"/>
                    </a:lnTo>
                    <a:lnTo>
                      <a:pt x="21673" y="824"/>
                    </a:lnTo>
                    <a:lnTo>
                      <a:pt x="20667" y="1029"/>
                    </a:lnTo>
                    <a:lnTo>
                      <a:pt x="19776" y="1395"/>
                    </a:lnTo>
                    <a:lnTo>
                      <a:pt x="18998" y="1898"/>
                    </a:lnTo>
                    <a:lnTo>
                      <a:pt x="18312" y="2492"/>
                    </a:lnTo>
                    <a:lnTo>
                      <a:pt x="17444" y="3544"/>
                    </a:lnTo>
                    <a:lnTo>
                      <a:pt x="16598" y="5053"/>
                    </a:lnTo>
                    <a:lnTo>
                      <a:pt x="16026" y="6516"/>
                    </a:lnTo>
                    <a:lnTo>
                      <a:pt x="15592" y="8231"/>
                    </a:lnTo>
                    <a:lnTo>
                      <a:pt x="15569" y="8482"/>
                    </a:lnTo>
                    <a:lnTo>
                      <a:pt x="15523" y="8025"/>
                    </a:lnTo>
                    <a:lnTo>
                      <a:pt x="15180" y="6630"/>
                    </a:lnTo>
                    <a:lnTo>
                      <a:pt x="14517" y="4893"/>
                    </a:lnTo>
                    <a:lnTo>
                      <a:pt x="13626" y="3087"/>
                    </a:lnTo>
                    <a:lnTo>
                      <a:pt x="12780" y="1875"/>
                    </a:lnTo>
                    <a:lnTo>
                      <a:pt x="12140" y="1167"/>
                    </a:lnTo>
                    <a:lnTo>
                      <a:pt x="11454" y="595"/>
                    </a:lnTo>
                    <a:lnTo>
                      <a:pt x="10745" y="183"/>
                    </a:lnTo>
                    <a:lnTo>
                      <a:pt x="9968" y="1"/>
                    </a:lnTo>
                    <a:close/>
                  </a:path>
                </a:pathLst>
              </a:custGeom>
              <a:solidFill>
                <a:srgbClr val="F2B1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51"/>
              <p:cNvSpPr/>
              <p:nvPr/>
            </p:nvSpPr>
            <p:spPr>
              <a:xfrm rot="4602470">
                <a:off x="7780230" y="4194539"/>
                <a:ext cx="546693" cy="446851"/>
              </a:xfrm>
              <a:custGeom>
                <a:rect b="b" l="l" r="r" t="t"/>
                <a:pathLst>
                  <a:path extrusionOk="0" h="10540" w="12895">
                    <a:moveTo>
                      <a:pt x="4939" y="0"/>
                    </a:moveTo>
                    <a:lnTo>
                      <a:pt x="3773" y="160"/>
                    </a:lnTo>
                    <a:lnTo>
                      <a:pt x="2653" y="503"/>
                    </a:lnTo>
                    <a:lnTo>
                      <a:pt x="2150" y="777"/>
                    </a:lnTo>
                    <a:lnTo>
                      <a:pt x="1670" y="1075"/>
                    </a:lnTo>
                    <a:lnTo>
                      <a:pt x="892" y="1783"/>
                    </a:lnTo>
                    <a:lnTo>
                      <a:pt x="389" y="2629"/>
                    </a:lnTo>
                    <a:lnTo>
                      <a:pt x="92" y="3566"/>
                    </a:lnTo>
                    <a:lnTo>
                      <a:pt x="1" y="4572"/>
                    </a:lnTo>
                    <a:lnTo>
                      <a:pt x="115" y="5578"/>
                    </a:lnTo>
                    <a:lnTo>
                      <a:pt x="435" y="6584"/>
                    </a:lnTo>
                    <a:lnTo>
                      <a:pt x="892" y="7567"/>
                    </a:lnTo>
                    <a:lnTo>
                      <a:pt x="1532" y="8436"/>
                    </a:lnTo>
                    <a:lnTo>
                      <a:pt x="2333" y="9213"/>
                    </a:lnTo>
                    <a:lnTo>
                      <a:pt x="3247" y="9853"/>
                    </a:lnTo>
                    <a:lnTo>
                      <a:pt x="4276" y="10311"/>
                    </a:lnTo>
                    <a:lnTo>
                      <a:pt x="5442" y="10539"/>
                    </a:lnTo>
                    <a:lnTo>
                      <a:pt x="6676" y="10539"/>
                    </a:lnTo>
                    <a:lnTo>
                      <a:pt x="8002" y="10242"/>
                    </a:lnTo>
                    <a:lnTo>
                      <a:pt x="9397" y="9648"/>
                    </a:lnTo>
                    <a:lnTo>
                      <a:pt x="10128" y="9213"/>
                    </a:lnTo>
                    <a:lnTo>
                      <a:pt x="10814" y="8733"/>
                    </a:lnTo>
                    <a:lnTo>
                      <a:pt x="11866" y="7750"/>
                    </a:lnTo>
                    <a:lnTo>
                      <a:pt x="12529" y="6767"/>
                    </a:lnTo>
                    <a:lnTo>
                      <a:pt x="12872" y="5807"/>
                    </a:lnTo>
                    <a:lnTo>
                      <a:pt x="12895" y="4847"/>
                    </a:lnTo>
                    <a:lnTo>
                      <a:pt x="12643" y="3955"/>
                    </a:lnTo>
                    <a:lnTo>
                      <a:pt x="12163" y="3086"/>
                    </a:lnTo>
                    <a:lnTo>
                      <a:pt x="11477" y="2309"/>
                    </a:lnTo>
                    <a:lnTo>
                      <a:pt x="10609" y="1623"/>
                    </a:lnTo>
                    <a:lnTo>
                      <a:pt x="9626" y="1029"/>
                    </a:lnTo>
                    <a:lnTo>
                      <a:pt x="8505" y="572"/>
                    </a:lnTo>
                    <a:lnTo>
                      <a:pt x="7339" y="229"/>
                    </a:lnTo>
                    <a:lnTo>
                      <a:pt x="6151" y="23"/>
                    </a:lnTo>
                    <a:lnTo>
                      <a:pt x="493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51"/>
              <p:cNvSpPr/>
              <p:nvPr/>
            </p:nvSpPr>
            <p:spPr>
              <a:xfrm rot="4602470">
                <a:off x="7847891" y="4221756"/>
                <a:ext cx="402293" cy="353835"/>
              </a:xfrm>
              <a:custGeom>
                <a:rect b="b" l="l" r="r" t="t"/>
                <a:pathLst>
                  <a:path extrusionOk="0" fill="none" h="8346" w="9489">
                    <a:moveTo>
                      <a:pt x="709" y="1692"/>
                    </a:moveTo>
                    <a:lnTo>
                      <a:pt x="1029" y="1327"/>
                    </a:lnTo>
                    <a:lnTo>
                      <a:pt x="1715" y="755"/>
                    </a:lnTo>
                    <a:lnTo>
                      <a:pt x="2470" y="343"/>
                    </a:lnTo>
                    <a:lnTo>
                      <a:pt x="3270" y="92"/>
                    </a:lnTo>
                    <a:lnTo>
                      <a:pt x="4093" y="1"/>
                    </a:lnTo>
                    <a:lnTo>
                      <a:pt x="4939" y="23"/>
                    </a:lnTo>
                    <a:lnTo>
                      <a:pt x="5739" y="183"/>
                    </a:lnTo>
                    <a:lnTo>
                      <a:pt x="6516" y="458"/>
                    </a:lnTo>
                    <a:lnTo>
                      <a:pt x="7248" y="846"/>
                    </a:lnTo>
                    <a:lnTo>
                      <a:pt x="7911" y="1327"/>
                    </a:lnTo>
                    <a:lnTo>
                      <a:pt x="8482" y="1875"/>
                    </a:lnTo>
                    <a:lnTo>
                      <a:pt x="8939" y="2515"/>
                    </a:lnTo>
                    <a:lnTo>
                      <a:pt x="9282" y="3201"/>
                    </a:lnTo>
                    <a:lnTo>
                      <a:pt x="9465" y="3933"/>
                    </a:lnTo>
                    <a:lnTo>
                      <a:pt x="9488" y="4710"/>
                    </a:lnTo>
                    <a:lnTo>
                      <a:pt x="9305" y="5533"/>
                    </a:lnTo>
                    <a:lnTo>
                      <a:pt x="9145" y="5945"/>
                    </a:lnTo>
                    <a:lnTo>
                      <a:pt x="8894" y="6448"/>
                    </a:lnTo>
                    <a:lnTo>
                      <a:pt x="8276" y="7271"/>
                    </a:lnTo>
                    <a:lnTo>
                      <a:pt x="7545" y="7842"/>
                    </a:lnTo>
                    <a:lnTo>
                      <a:pt x="6722" y="8185"/>
                    </a:lnTo>
                    <a:lnTo>
                      <a:pt x="5830" y="8345"/>
                    </a:lnTo>
                    <a:lnTo>
                      <a:pt x="4939" y="8299"/>
                    </a:lnTo>
                    <a:lnTo>
                      <a:pt x="4024" y="8094"/>
                    </a:lnTo>
                    <a:lnTo>
                      <a:pt x="3155" y="7728"/>
                    </a:lnTo>
                    <a:lnTo>
                      <a:pt x="2310" y="7248"/>
                    </a:lnTo>
                    <a:lnTo>
                      <a:pt x="1578" y="6676"/>
                    </a:lnTo>
                    <a:lnTo>
                      <a:pt x="938" y="5990"/>
                    </a:lnTo>
                    <a:lnTo>
                      <a:pt x="458" y="5259"/>
                    </a:lnTo>
                    <a:lnTo>
                      <a:pt x="138" y="4481"/>
                    </a:lnTo>
                    <a:lnTo>
                      <a:pt x="1" y="3681"/>
                    </a:lnTo>
                    <a:lnTo>
                      <a:pt x="92" y="2881"/>
                    </a:lnTo>
                    <a:lnTo>
                      <a:pt x="412" y="2081"/>
                    </a:lnTo>
                    <a:lnTo>
                      <a:pt x="709" y="1692"/>
                    </a:lnTo>
                    <a:close/>
                  </a:path>
                </a:pathLst>
              </a:custGeom>
              <a:noFill/>
              <a:ln cap="flat" cmpd="sng" w="18850">
                <a:solidFill>
                  <a:srgbClr val="F2B1B7"/>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51"/>
              <p:cNvSpPr/>
              <p:nvPr/>
            </p:nvSpPr>
            <p:spPr>
              <a:xfrm rot="4602470">
                <a:off x="6860565" y="4792824"/>
                <a:ext cx="737644" cy="750236"/>
              </a:xfrm>
              <a:custGeom>
                <a:rect b="b" l="l" r="r" t="t"/>
                <a:pathLst>
                  <a:path extrusionOk="0" h="17696" w="17399">
                    <a:moveTo>
                      <a:pt x="10768" y="1"/>
                    </a:moveTo>
                    <a:lnTo>
                      <a:pt x="10151" y="69"/>
                    </a:lnTo>
                    <a:lnTo>
                      <a:pt x="9625" y="252"/>
                    </a:lnTo>
                    <a:lnTo>
                      <a:pt x="9214" y="549"/>
                    </a:lnTo>
                    <a:lnTo>
                      <a:pt x="8733" y="1121"/>
                    </a:lnTo>
                    <a:lnTo>
                      <a:pt x="8345" y="2081"/>
                    </a:lnTo>
                    <a:lnTo>
                      <a:pt x="8162" y="3110"/>
                    </a:lnTo>
                    <a:lnTo>
                      <a:pt x="8139" y="4116"/>
                    </a:lnTo>
                    <a:lnTo>
                      <a:pt x="8231" y="5236"/>
                    </a:lnTo>
                    <a:lnTo>
                      <a:pt x="8276" y="5419"/>
                    </a:lnTo>
                    <a:lnTo>
                      <a:pt x="8185" y="5213"/>
                    </a:lnTo>
                    <a:lnTo>
                      <a:pt x="7385" y="3567"/>
                    </a:lnTo>
                    <a:lnTo>
                      <a:pt x="6424" y="2173"/>
                    </a:lnTo>
                    <a:lnTo>
                      <a:pt x="5693" y="1487"/>
                    </a:lnTo>
                    <a:lnTo>
                      <a:pt x="5098" y="1281"/>
                    </a:lnTo>
                    <a:lnTo>
                      <a:pt x="4710" y="1304"/>
                    </a:lnTo>
                    <a:lnTo>
                      <a:pt x="4298" y="1487"/>
                    </a:lnTo>
                    <a:lnTo>
                      <a:pt x="3910" y="1852"/>
                    </a:lnTo>
                    <a:lnTo>
                      <a:pt x="3727" y="2127"/>
                    </a:lnTo>
                    <a:lnTo>
                      <a:pt x="3544" y="2424"/>
                    </a:lnTo>
                    <a:lnTo>
                      <a:pt x="3292" y="2996"/>
                    </a:lnTo>
                    <a:lnTo>
                      <a:pt x="3132" y="3819"/>
                    </a:lnTo>
                    <a:lnTo>
                      <a:pt x="3270" y="4847"/>
                    </a:lnTo>
                    <a:lnTo>
                      <a:pt x="3704" y="5762"/>
                    </a:lnTo>
                    <a:lnTo>
                      <a:pt x="4596" y="6882"/>
                    </a:lnTo>
                    <a:lnTo>
                      <a:pt x="5647" y="7751"/>
                    </a:lnTo>
                    <a:lnTo>
                      <a:pt x="5761" y="7842"/>
                    </a:lnTo>
                    <a:lnTo>
                      <a:pt x="5761" y="7842"/>
                    </a:lnTo>
                    <a:lnTo>
                      <a:pt x="5213" y="7659"/>
                    </a:lnTo>
                    <a:lnTo>
                      <a:pt x="3727" y="7545"/>
                    </a:lnTo>
                    <a:lnTo>
                      <a:pt x="2607" y="7591"/>
                    </a:lnTo>
                    <a:lnTo>
                      <a:pt x="1532" y="7797"/>
                    </a:lnTo>
                    <a:lnTo>
                      <a:pt x="640" y="8231"/>
                    </a:lnTo>
                    <a:lnTo>
                      <a:pt x="206" y="8711"/>
                    </a:lnTo>
                    <a:lnTo>
                      <a:pt x="23" y="9145"/>
                    </a:lnTo>
                    <a:lnTo>
                      <a:pt x="0" y="9625"/>
                    </a:lnTo>
                    <a:lnTo>
                      <a:pt x="92" y="10220"/>
                    </a:lnTo>
                    <a:lnTo>
                      <a:pt x="229" y="10563"/>
                    </a:lnTo>
                    <a:lnTo>
                      <a:pt x="366" y="10883"/>
                    </a:lnTo>
                    <a:lnTo>
                      <a:pt x="709" y="11386"/>
                    </a:lnTo>
                    <a:lnTo>
                      <a:pt x="1143" y="11774"/>
                    </a:lnTo>
                    <a:lnTo>
                      <a:pt x="1601" y="12026"/>
                    </a:lnTo>
                    <a:lnTo>
                      <a:pt x="2378" y="12186"/>
                    </a:lnTo>
                    <a:lnTo>
                      <a:pt x="3475" y="12117"/>
                    </a:lnTo>
                    <a:lnTo>
                      <a:pt x="4550" y="11797"/>
                    </a:lnTo>
                    <a:lnTo>
                      <a:pt x="5510" y="11363"/>
                    </a:lnTo>
                    <a:lnTo>
                      <a:pt x="6562" y="10791"/>
                    </a:lnTo>
                    <a:lnTo>
                      <a:pt x="6722" y="10677"/>
                    </a:lnTo>
                    <a:lnTo>
                      <a:pt x="6722" y="10677"/>
                    </a:lnTo>
                    <a:lnTo>
                      <a:pt x="6287" y="11111"/>
                    </a:lnTo>
                    <a:lnTo>
                      <a:pt x="5579" y="12140"/>
                    </a:lnTo>
                    <a:lnTo>
                      <a:pt x="5121" y="13260"/>
                    </a:lnTo>
                    <a:lnTo>
                      <a:pt x="4893" y="14381"/>
                    </a:lnTo>
                    <a:lnTo>
                      <a:pt x="4893" y="15432"/>
                    </a:lnTo>
                    <a:lnTo>
                      <a:pt x="5121" y="16370"/>
                    </a:lnTo>
                    <a:lnTo>
                      <a:pt x="5624" y="17124"/>
                    </a:lnTo>
                    <a:lnTo>
                      <a:pt x="6356" y="17581"/>
                    </a:lnTo>
                    <a:lnTo>
                      <a:pt x="6813" y="17673"/>
                    </a:lnTo>
                    <a:lnTo>
                      <a:pt x="7065" y="17696"/>
                    </a:lnTo>
                    <a:lnTo>
                      <a:pt x="7499" y="17627"/>
                    </a:lnTo>
                    <a:lnTo>
                      <a:pt x="8071" y="17330"/>
                    </a:lnTo>
                    <a:lnTo>
                      <a:pt x="8688" y="16598"/>
                    </a:lnTo>
                    <a:lnTo>
                      <a:pt x="9122" y="15661"/>
                    </a:lnTo>
                    <a:lnTo>
                      <a:pt x="9579" y="14129"/>
                    </a:lnTo>
                    <a:lnTo>
                      <a:pt x="9785" y="12552"/>
                    </a:lnTo>
                    <a:lnTo>
                      <a:pt x="9808" y="12392"/>
                    </a:lnTo>
                    <a:lnTo>
                      <a:pt x="9922" y="12895"/>
                    </a:lnTo>
                    <a:lnTo>
                      <a:pt x="10425" y="14106"/>
                    </a:lnTo>
                    <a:lnTo>
                      <a:pt x="10883" y="14929"/>
                    </a:lnTo>
                    <a:lnTo>
                      <a:pt x="11454" y="15615"/>
                    </a:lnTo>
                    <a:lnTo>
                      <a:pt x="12094" y="16050"/>
                    </a:lnTo>
                    <a:lnTo>
                      <a:pt x="12620" y="16095"/>
                    </a:lnTo>
                    <a:lnTo>
                      <a:pt x="12986" y="15958"/>
                    </a:lnTo>
                    <a:lnTo>
                      <a:pt x="13374" y="15707"/>
                    </a:lnTo>
                    <a:lnTo>
                      <a:pt x="13763" y="15272"/>
                    </a:lnTo>
                    <a:lnTo>
                      <a:pt x="13946" y="14998"/>
                    </a:lnTo>
                    <a:lnTo>
                      <a:pt x="14289" y="14404"/>
                    </a:lnTo>
                    <a:lnTo>
                      <a:pt x="14586" y="13306"/>
                    </a:lnTo>
                    <a:lnTo>
                      <a:pt x="14518" y="12392"/>
                    </a:lnTo>
                    <a:lnTo>
                      <a:pt x="14175" y="11592"/>
                    </a:lnTo>
                    <a:lnTo>
                      <a:pt x="13420" y="10677"/>
                    </a:lnTo>
                    <a:lnTo>
                      <a:pt x="12483" y="10014"/>
                    </a:lnTo>
                    <a:lnTo>
                      <a:pt x="12369" y="9946"/>
                    </a:lnTo>
                    <a:lnTo>
                      <a:pt x="12871" y="10128"/>
                    </a:lnTo>
                    <a:lnTo>
                      <a:pt x="14060" y="10288"/>
                    </a:lnTo>
                    <a:lnTo>
                      <a:pt x="14975" y="10288"/>
                    </a:lnTo>
                    <a:lnTo>
                      <a:pt x="15844" y="10151"/>
                    </a:lnTo>
                    <a:lnTo>
                      <a:pt x="16598" y="9808"/>
                    </a:lnTo>
                    <a:lnTo>
                      <a:pt x="17147" y="9191"/>
                    </a:lnTo>
                    <a:lnTo>
                      <a:pt x="17398" y="8299"/>
                    </a:lnTo>
                    <a:lnTo>
                      <a:pt x="17375" y="7728"/>
                    </a:lnTo>
                    <a:lnTo>
                      <a:pt x="17330" y="7408"/>
                    </a:lnTo>
                    <a:lnTo>
                      <a:pt x="17147" y="6928"/>
                    </a:lnTo>
                    <a:lnTo>
                      <a:pt x="16895" y="6516"/>
                    </a:lnTo>
                    <a:lnTo>
                      <a:pt x="16552" y="6219"/>
                    </a:lnTo>
                    <a:lnTo>
                      <a:pt x="15935" y="5945"/>
                    </a:lnTo>
                    <a:lnTo>
                      <a:pt x="14975" y="5808"/>
                    </a:lnTo>
                    <a:lnTo>
                      <a:pt x="13466" y="5922"/>
                    </a:lnTo>
                    <a:lnTo>
                      <a:pt x="12003" y="6333"/>
                    </a:lnTo>
                    <a:lnTo>
                      <a:pt x="11843" y="6402"/>
                    </a:lnTo>
                    <a:lnTo>
                      <a:pt x="12026" y="6242"/>
                    </a:lnTo>
                    <a:lnTo>
                      <a:pt x="12437" y="5625"/>
                    </a:lnTo>
                    <a:lnTo>
                      <a:pt x="12849" y="4733"/>
                    </a:lnTo>
                    <a:lnTo>
                      <a:pt x="13192" y="3681"/>
                    </a:lnTo>
                    <a:lnTo>
                      <a:pt x="13329" y="2561"/>
                    </a:lnTo>
                    <a:lnTo>
                      <a:pt x="13214" y="1532"/>
                    </a:lnTo>
                    <a:lnTo>
                      <a:pt x="12871" y="869"/>
                    </a:lnTo>
                    <a:lnTo>
                      <a:pt x="12529" y="526"/>
                    </a:lnTo>
                    <a:lnTo>
                      <a:pt x="12071" y="252"/>
                    </a:lnTo>
                    <a:lnTo>
                      <a:pt x="11477" y="69"/>
                    </a:lnTo>
                    <a:lnTo>
                      <a:pt x="11134" y="24"/>
                    </a:lnTo>
                    <a:lnTo>
                      <a:pt x="10768" y="1"/>
                    </a:lnTo>
                    <a:close/>
                  </a:path>
                </a:pathLst>
              </a:custGeom>
              <a:solidFill>
                <a:srgbClr val="F2B1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51"/>
              <p:cNvSpPr/>
              <p:nvPr/>
            </p:nvSpPr>
            <p:spPr>
              <a:xfrm rot="4602470">
                <a:off x="7103428" y="5034283"/>
                <a:ext cx="261751" cy="287867"/>
              </a:xfrm>
              <a:custGeom>
                <a:rect b="b" l="l" r="r" t="t"/>
                <a:pathLst>
                  <a:path extrusionOk="0" h="6790" w="6174">
                    <a:moveTo>
                      <a:pt x="4024" y="0"/>
                    </a:moveTo>
                    <a:lnTo>
                      <a:pt x="3499" y="46"/>
                    </a:lnTo>
                    <a:lnTo>
                      <a:pt x="2927" y="229"/>
                    </a:lnTo>
                    <a:lnTo>
                      <a:pt x="2127" y="663"/>
                    </a:lnTo>
                    <a:lnTo>
                      <a:pt x="1144" y="1555"/>
                    </a:lnTo>
                    <a:lnTo>
                      <a:pt x="389" y="2675"/>
                    </a:lnTo>
                    <a:lnTo>
                      <a:pt x="69" y="3635"/>
                    </a:lnTo>
                    <a:lnTo>
                      <a:pt x="1" y="4275"/>
                    </a:lnTo>
                    <a:lnTo>
                      <a:pt x="24" y="4595"/>
                    </a:lnTo>
                    <a:lnTo>
                      <a:pt x="46" y="4892"/>
                    </a:lnTo>
                    <a:lnTo>
                      <a:pt x="252" y="5441"/>
                    </a:lnTo>
                    <a:lnTo>
                      <a:pt x="549" y="5898"/>
                    </a:lnTo>
                    <a:lnTo>
                      <a:pt x="961" y="6264"/>
                    </a:lnTo>
                    <a:lnTo>
                      <a:pt x="1715" y="6653"/>
                    </a:lnTo>
                    <a:lnTo>
                      <a:pt x="2858" y="6790"/>
                    </a:lnTo>
                    <a:lnTo>
                      <a:pt x="4047" y="6561"/>
                    </a:lnTo>
                    <a:lnTo>
                      <a:pt x="4870" y="6104"/>
                    </a:lnTo>
                    <a:lnTo>
                      <a:pt x="5328" y="5693"/>
                    </a:lnTo>
                    <a:lnTo>
                      <a:pt x="5716" y="5167"/>
                    </a:lnTo>
                    <a:lnTo>
                      <a:pt x="5991" y="4527"/>
                    </a:lnTo>
                    <a:lnTo>
                      <a:pt x="6151" y="3795"/>
                    </a:lnTo>
                    <a:lnTo>
                      <a:pt x="6173" y="2949"/>
                    </a:lnTo>
                    <a:lnTo>
                      <a:pt x="6105" y="2469"/>
                    </a:lnTo>
                    <a:lnTo>
                      <a:pt x="6036" y="2012"/>
                    </a:lnTo>
                    <a:lnTo>
                      <a:pt x="5762" y="1257"/>
                    </a:lnTo>
                    <a:lnTo>
                      <a:pt x="5442" y="709"/>
                    </a:lnTo>
                    <a:lnTo>
                      <a:pt x="5008" y="320"/>
                    </a:lnTo>
                    <a:lnTo>
                      <a:pt x="4550" y="69"/>
                    </a:lnTo>
                    <a:lnTo>
                      <a:pt x="402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51"/>
              <p:cNvSpPr/>
              <p:nvPr/>
            </p:nvSpPr>
            <p:spPr>
              <a:xfrm rot="4602470">
                <a:off x="7120124" y="5080214"/>
                <a:ext cx="209393" cy="208460"/>
              </a:xfrm>
              <a:custGeom>
                <a:rect b="b" l="l" r="r" t="t"/>
                <a:pathLst>
                  <a:path extrusionOk="0" fill="none" h="4917" w="4939">
                    <a:moveTo>
                      <a:pt x="252" y="3979"/>
                    </a:moveTo>
                    <a:lnTo>
                      <a:pt x="69" y="3499"/>
                    </a:lnTo>
                    <a:lnTo>
                      <a:pt x="0" y="2539"/>
                    </a:lnTo>
                    <a:lnTo>
                      <a:pt x="275" y="1647"/>
                    </a:lnTo>
                    <a:lnTo>
                      <a:pt x="801" y="915"/>
                    </a:lnTo>
                    <a:lnTo>
                      <a:pt x="1532" y="344"/>
                    </a:lnTo>
                    <a:lnTo>
                      <a:pt x="2355" y="24"/>
                    </a:lnTo>
                    <a:lnTo>
                      <a:pt x="3201" y="1"/>
                    </a:lnTo>
                    <a:lnTo>
                      <a:pt x="4001" y="344"/>
                    </a:lnTo>
                    <a:lnTo>
                      <a:pt x="4344" y="687"/>
                    </a:lnTo>
                    <a:lnTo>
                      <a:pt x="4550" y="915"/>
                    </a:lnTo>
                    <a:lnTo>
                      <a:pt x="4824" y="1418"/>
                    </a:lnTo>
                    <a:lnTo>
                      <a:pt x="4939" y="1921"/>
                    </a:lnTo>
                    <a:lnTo>
                      <a:pt x="4916" y="2424"/>
                    </a:lnTo>
                    <a:lnTo>
                      <a:pt x="4710" y="3133"/>
                    </a:lnTo>
                    <a:lnTo>
                      <a:pt x="4070" y="3956"/>
                    </a:lnTo>
                    <a:lnTo>
                      <a:pt x="3224" y="4573"/>
                    </a:lnTo>
                    <a:lnTo>
                      <a:pt x="2241" y="4893"/>
                    </a:lnTo>
                    <a:lnTo>
                      <a:pt x="1532" y="4916"/>
                    </a:lnTo>
                    <a:lnTo>
                      <a:pt x="1098" y="4802"/>
                    </a:lnTo>
                    <a:lnTo>
                      <a:pt x="709" y="4573"/>
                    </a:lnTo>
                    <a:lnTo>
                      <a:pt x="389" y="4207"/>
                    </a:lnTo>
                    <a:lnTo>
                      <a:pt x="252" y="3979"/>
                    </a:lnTo>
                    <a:close/>
                  </a:path>
                </a:pathLst>
              </a:custGeom>
              <a:noFill/>
              <a:ln cap="flat" cmpd="sng" w="18850">
                <a:solidFill>
                  <a:srgbClr val="F2B1B7"/>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2" name="Shape 822"/>
        <p:cNvGrpSpPr/>
        <p:nvPr/>
      </p:nvGrpSpPr>
      <p:grpSpPr>
        <a:xfrm>
          <a:off x="0" y="0"/>
          <a:ext cx="0" cy="0"/>
          <a:chOff x="0" y="0"/>
          <a:chExt cx="0" cy="0"/>
        </a:xfrm>
      </p:grpSpPr>
      <p:sp>
        <p:nvSpPr>
          <p:cNvPr id="823" name="Google Shape;823;p52"/>
          <p:cNvSpPr/>
          <p:nvPr/>
        </p:nvSpPr>
        <p:spPr>
          <a:xfrm rot="-10799891">
            <a:off x="2331048" y="498347"/>
            <a:ext cx="4481914" cy="3896183"/>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52"/>
          <p:cNvSpPr/>
          <p:nvPr/>
        </p:nvSpPr>
        <p:spPr>
          <a:xfrm>
            <a:off x="889079" y="1604549"/>
            <a:ext cx="1029601" cy="536124"/>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52"/>
          <p:cNvSpPr/>
          <p:nvPr/>
        </p:nvSpPr>
        <p:spPr>
          <a:xfrm>
            <a:off x="0" y="247312"/>
            <a:ext cx="726553" cy="37834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52"/>
          <p:cNvSpPr/>
          <p:nvPr/>
        </p:nvSpPr>
        <p:spPr>
          <a:xfrm>
            <a:off x="7707000" y="1028875"/>
            <a:ext cx="891318" cy="46418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7" name="Google Shape;827;p52"/>
          <p:cNvGrpSpPr/>
          <p:nvPr/>
        </p:nvGrpSpPr>
        <p:grpSpPr>
          <a:xfrm flipH="1">
            <a:off x="7931074" y="3401702"/>
            <a:ext cx="1460364" cy="2615652"/>
            <a:chOff x="6151127" y="3360634"/>
            <a:chExt cx="1460364" cy="2615652"/>
          </a:xfrm>
        </p:grpSpPr>
        <p:sp>
          <p:nvSpPr>
            <p:cNvPr id="828" name="Google Shape;828;p52"/>
            <p:cNvSpPr/>
            <p:nvPr/>
          </p:nvSpPr>
          <p:spPr>
            <a:xfrm rot="930904">
              <a:off x="6451470" y="4073622"/>
              <a:ext cx="264857" cy="1901893"/>
            </a:xfrm>
            <a:custGeom>
              <a:rect b="b" l="l" r="r" t="t"/>
              <a:pathLst>
                <a:path extrusionOk="0" fill="none" h="48765" w="6791">
                  <a:moveTo>
                    <a:pt x="3453" y="1"/>
                  </a:moveTo>
                  <a:lnTo>
                    <a:pt x="3156" y="1052"/>
                  </a:lnTo>
                  <a:lnTo>
                    <a:pt x="1624" y="8071"/>
                  </a:lnTo>
                  <a:lnTo>
                    <a:pt x="847" y="12963"/>
                  </a:lnTo>
                  <a:lnTo>
                    <a:pt x="412" y="16575"/>
                  </a:lnTo>
                  <a:lnTo>
                    <a:pt x="115" y="20393"/>
                  </a:lnTo>
                  <a:lnTo>
                    <a:pt x="1" y="24371"/>
                  </a:lnTo>
                  <a:lnTo>
                    <a:pt x="92" y="28441"/>
                  </a:lnTo>
                  <a:lnTo>
                    <a:pt x="481" y="32487"/>
                  </a:lnTo>
                  <a:lnTo>
                    <a:pt x="1167" y="36465"/>
                  </a:lnTo>
                  <a:lnTo>
                    <a:pt x="1921" y="39369"/>
                  </a:lnTo>
                  <a:lnTo>
                    <a:pt x="2561" y="41220"/>
                  </a:lnTo>
                  <a:lnTo>
                    <a:pt x="3293" y="43026"/>
                  </a:lnTo>
                  <a:lnTo>
                    <a:pt x="4139" y="44764"/>
                  </a:lnTo>
                  <a:lnTo>
                    <a:pt x="5099" y="46433"/>
                  </a:lnTo>
                  <a:lnTo>
                    <a:pt x="6196" y="48010"/>
                  </a:lnTo>
                  <a:lnTo>
                    <a:pt x="6791" y="48765"/>
                  </a:lnTo>
                </a:path>
              </a:pathLst>
            </a:custGeom>
            <a:noFill/>
            <a:ln cap="flat" cmpd="sng" w="31425">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52"/>
            <p:cNvSpPr/>
            <p:nvPr/>
          </p:nvSpPr>
          <p:spPr>
            <a:xfrm rot="930904">
              <a:off x="6269185" y="3505251"/>
              <a:ext cx="1224248" cy="1049483"/>
            </a:xfrm>
            <a:custGeom>
              <a:rect b="b" l="l" r="r" t="t"/>
              <a:pathLst>
                <a:path extrusionOk="0" h="26909" w="31390">
                  <a:moveTo>
                    <a:pt x="17809" y="0"/>
                  </a:moveTo>
                  <a:lnTo>
                    <a:pt x="17009" y="229"/>
                  </a:lnTo>
                  <a:lnTo>
                    <a:pt x="16323" y="778"/>
                  </a:lnTo>
                  <a:lnTo>
                    <a:pt x="15775" y="1532"/>
                  </a:lnTo>
                  <a:lnTo>
                    <a:pt x="15340" y="2515"/>
                  </a:lnTo>
                  <a:lnTo>
                    <a:pt x="15020" y="3635"/>
                  </a:lnTo>
                  <a:lnTo>
                    <a:pt x="14677" y="5510"/>
                  </a:lnTo>
                  <a:lnTo>
                    <a:pt x="14472" y="8185"/>
                  </a:lnTo>
                  <a:lnTo>
                    <a:pt x="14449" y="10700"/>
                  </a:lnTo>
                  <a:lnTo>
                    <a:pt x="14586" y="13557"/>
                  </a:lnTo>
                  <a:lnTo>
                    <a:pt x="14632" y="14015"/>
                  </a:lnTo>
                  <a:lnTo>
                    <a:pt x="14334" y="13420"/>
                  </a:lnTo>
                  <a:lnTo>
                    <a:pt x="13306" y="11774"/>
                  </a:lnTo>
                  <a:lnTo>
                    <a:pt x="11865" y="9877"/>
                  </a:lnTo>
                  <a:lnTo>
                    <a:pt x="10082" y="7956"/>
                  </a:lnTo>
                  <a:lnTo>
                    <a:pt x="8596" y="6676"/>
                  </a:lnTo>
                  <a:lnTo>
                    <a:pt x="7544" y="5945"/>
                  </a:lnTo>
                  <a:lnTo>
                    <a:pt x="6493" y="5373"/>
                  </a:lnTo>
                  <a:lnTo>
                    <a:pt x="5441" y="4984"/>
                  </a:lnTo>
                  <a:lnTo>
                    <a:pt x="4367" y="4779"/>
                  </a:lnTo>
                  <a:lnTo>
                    <a:pt x="3338" y="4847"/>
                  </a:lnTo>
                  <a:lnTo>
                    <a:pt x="2332" y="5167"/>
                  </a:lnTo>
                  <a:lnTo>
                    <a:pt x="1372" y="5830"/>
                  </a:lnTo>
                  <a:lnTo>
                    <a:pt x="915" y="6287"/>
                  </a:lnTo>
                  <a:lnTo>
                    <a:pt x="503" y="6768"/>
                  </a:lnTo>
                  <a:lnTo>
                    <a:pt x="46" y="7751"/>
                  </a:lnTo>
                  <a:lnTo>
                    <a:pt x="0" y="8688"/>
                  </a:lnTo>
                  <a:lnTo>
                    <a:pt x="297" y="9625"/>
                  </a:lnTo>
                  <a:lnTo>
                    <a:pt x="892" y="10517"/>
                  </a:lnTo>
                  <a:lnTo>
                    <a:pt x="1715" y="11363"/>
                  </a:lnTo>
                  <a:lnTo>
                    <a:pt x="3292" y="12574"/>
                  </a:lnTo>
                  <a:lnTo>
                    <a:pt x="5761" y="13969"/>
                  </a:lnTo>
                  <a:lnTo>
                    <a:pt x="8253" y="15089"/>
                  </a:lnTo>
                  <a:lnTo>
                    <a:pt x="11225" y="16209"/>
                  </a:lnTo>
                  <a:lnTo>
                    <a:pt x="11705" y="16347"/>
                  </a:lnTo>
                  <a:lnTo>
                    <a:pt x="11248" y="16415"/>
                  </a:lnTo>
                  <a:lnTo>
                    <a:pt x="8413" y="16872"/>
                  </a:lnTo>
                  <a:lnTo>
                    <a:pt x="6058" y="17444"/>
                  </a:lnTo>
                  <a:lnTo>
                    <a:pt x="4298" y="18038"/>
                  </a:lnTo>
                  <a:lnTo>
                    <a:pt x="3224" y="18518"/>
                  </a:lnTo>
                  <a:lnTo>
                    <a:pt x="2309" y="19044"/>
                  </a:lnTo>
                  <a:lnTo>
                    <a:pt x="1577" y="19662"/>
                  </a:lnTo>
                  <a:lnTo>
                    <a:pt x="1097" y="20325"/>
                  </a:lnTo>
                  <a:lnTo>
                    <a:pt x="892" y="21102"/>
                  </a:lnTo>
                  <a:lnTo>
                    <a:pt x="1052" y="21925"/>
                  </a:lnTo>
                  <a:lnTo>
                    <a:pt x="1623" y="22862"/>
                  </a:lnTo>
                  <a:lnTo>
                    <a:pt x="2080" y="23365"/>
                  </a:lnTo>
                  <a:lnTo>
                    <a:pt x="2583" y="23845"/>
                  </a:lnTo>
                  <a:lnTo>
                    <a:pt x="3635" y="24485"/>
                  </a:lnTo>
                  <a:lnTo>
                    <a:pt x="4710" y="24828"/>
                  </a:lnTo>
                  <a:lnTo>
                    <a:pt x="5784" y="24897"/>
                  </a:lnTo>
                  <a:lnTo>
                    <a:pt x="6859" y="24714"/>
                  </a:lnTo>
                  <a:lnTo>
                    <a:pt x="7910" y="24325"/>
                  </a:lnTo>
                  <a:lnTo>
                    <a:pt x="8939" y="23800"/>
                  </a:lnTo>
                  <a:lnTo>
                    <a:pt x="9922" y="23137"/>
                  </a:lnTo>
                  <a:lnTo>
                    <a:pt x="11294" y="21993"/>
                  </a:lnTo>
                  <a:lnTo>
                    <a:pt x="12826" y="20393"/>
                  </a:lnTo>
                  <a:lnTo>
                    <a:pt x="14403" y="18450"/>
                  </a:lnTo>
                  <a:lnTo>
                    <a:pt x="14632" y="18107"/>
                  </a:lnTo>
                  <a:lnTo>
                    <a:pt x="14814" y="18496"/>
                  </a:lnTo>
                  <a:lnTo>
                    <a:pt x="16163" y="20828"/>
                  </a:lnTo>
                  <a:lnTo>
                    <a:pt x="17489" y="22771"/>
                  </a:lnTo>
                  <a:lnTo>
                    <a:pt x="19090" y="24645"/>
                  </a:lnTo>
                  <a:lnTo>
                    <a:pt x="20416" y="25811"/>
                  </a:lnTo>
                  <a:lnTo>
                    <a:pt x="21353" y="26406"/>
                  </a:lnTo>
                  <a:lnTo>
                    <a:pt x="22313" y="26772"/>
                  </a:lnTo>
                  <a:lnTo>
                    <a:pt x="23296" y="26909"/>
                  </a:lnTo>
                  <a:lnTo>
                    <a:pt x="24279" y="26749"/>
                  </a:lnTo>
                  <a:lnTo>
                    <a:pt x="25239" y="26246"/>
                  </a:lnTo>
                  <a:lnTo>
                    <a:pt x="25720" y="25834"/>
                  </a:lnTo>
                  <a:lnTo>
                    <a:pt x="26177" y="25400"/>
                  </a:lnTo>
                  <a:lnTo>
                    <a:pt x="26726" y="24531"/>
                  </a:lnTo>
                  <a:lnTo>
                    <a:pt x="26931" y="23685"/>
                  </a:lnTo>
                  <a:lnTo>
                    <a:pt x="26840" y="22862"/>
                  </a:lnTo>
                  <a:lnTo>
                    <a:pt x="26474" y="22062"/>
                  </a:lnTo>
                  <a:lnTo>
                    <a:pt x="25902" y="21285"/>
                  </a:lnTo>
                  <a:lnTo>
                    <a:pt x="24714" y="20210"/>
                  </a:lnTo>
                  <a:lnTo>
                    <a:pt x="22793" y="18953"/>
                  </a:lnTo>
                  <a:lnTo>
                    <a:pt x="20804" y="17947"/>
                  </a:lnTo>
                  <a:lnTo>
                    <a:pt x="18404" y="16918"/>
                  </a:lnTo>
                  <a:lnTo>
                    <a:pt x="17992" y="16781"/>
                  </a:lnTo>
                  <a:lnTo>
                    <a:pt x="18381" y="16895"/>
                  </a:lnTo>
                  <a:lnTo>
                    <a:pt x="19318" y="17010"/>
                  </a:lnTo>
                  <a:lnTo>
                    <a:pt x="20964" y="16987"/>
                  </a:lnTo>
                  <a:lnTo>
                    <a:pt x="23502" y="16530"/>
                  </a:lnTo>
                  <a:lnTo>
                    <a:pt x="26108" y="15684"/>
                  </a:lnTo>
                  <a:lnTo>
                    <a:pt x="27914" y="14838"/>
                  </a:lnTo>
                  <a:lnTo>
                    <a:pt x="28989" y="14175"/>
                  </a:lnTo>
                  <a:lnTo>
                    <a:pt x="29926" y="13466"/>
                  </a:lnTo>
                  <a:lnTo>
                    <a:pt x="30658" y="12712"/>
                  </a:lnTo>
                  <a:lnTo>
                    <a:pt x="31161" y="11889"/>
                  </a:lnTo>
                  <a:lnTo>
                    <a:pt x="31389" y="11020"/>
                  </a:lnTo>
                  <a:lnTo>
                    <a:pt x="31321" y="10151"/>
                  </a:lnTo>
                  <a:lnTo>
                    <a:pt x="30909" y="9237"/>
                  </a:lnTo>
                  <a:lnTo>
                    <a:pt x="30543" y="8757"/>
                  </a:lnTo>
                  <a:lnTo>
                    <a:pt x="30132" y="8322"/>
                  </a:lnTo>
                  <a:lnTo>
                    <a:pt x="29240" y="7728"/>
                  </a:lnTo>
                  <a:lnTo>
                    <a:pt x="28257" y="7385"/>
                  </a:lnTo>
                  <a:lnTo>
                    <a:pt x="27228" y="7316"/>
                  </a:lnTo>
                  <a:lnTo>
                    <a:pt x="26131" y="7476"/>
                  </a:lnTo>
                  <a:lnTo>
                    <a:pt x="25034" y="7796"/>
                  </a:lnTo>
                  <a:lnTo>
                    <a:pt x="23388" y="8528"/>
                  </a:lnTo>
                  <a:lnTo>
                    <a:pt x="21284" y="9831"/>
                  </a:lnTo>
                  <a:lnTo>
                    <a:pt x="19478" y="11248"/>
                  </a:lnTo>
                  <a:lnTo>
                    <a:pt x="17535" y="12986"/>
                  </a:lnTo>
                  <a:lnTo>
                    <a:pt x="17519" y="13004"/>
                  </a:lnTo>
                  <a:lnTo>
                    <a:pt x="18175" y="11866"/>
                  </a:lnTo>
                  <a:lnTo>
                    <a:pt x="18975" y="9991"/>
                  </a:lnTo>
                  <a:lnTo>
                    <a:pt x="19753" y="7728"/>
                  </a:lnTo>
                  <a:lnTo>
                    <a:pt x="20324" y="5350"/>
                  </a:lnTo>
                  <a:lnTo>
                    <a:pt x="20507" y="3658"/>
                  </a:lnTo>
                  <a:lnTo>
                    <a:pt x="20484" y="2630"/>
                  </a:lnTo>
                  <a:lnTo>
                    <a:pt x="20324" y="1715"/>
                  </a:lnTo>
                  <a:lnTo>
                    <a:pt x="20004" y="961"/>
                  </a:lnTo>
                  <a:lnTo>
                    <a:pt x="19478" y="412"/>
                  </a:lnTo>
                  <a:lnTo>
                    <a:pt x="18747" y="69"/>
                  </a:lnTo>
                  <a:lnTo>
                    <a:pt x="1828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52"/>
            <p:cNvSpPr/>
            <p:nvPr/>
          </p:nvSpPr>
          <p:spPr>
            <a:xfrm rot="930904">
              <a:off x="6981724" y="3969686"/>
              <a:ext cx="83853" cy="78509"/>
            </a:xfrm>
            <a:custGeom>
              <a:rect b="b" l="l" r="r" t="t"/>
              <a:pathLst>
                <a:path extrusionOk="0" h="2013" w="2150">
                  <a:moveTo>
                    <a:pt x="915" y="0"/>
                  </a:moveTo>
                  <a:lnTo>
                    <a:pt x="686" y="23"/>
                  </a:lnTo>
                  <a:lnTo>
                    <a:pt x="297" y="206"/>
                  </a:lnTo>
                  <a:lnTo>
                    <a:pt x="69" y="526"/>
                  </a:lnTo>
                  <a:lnTo>
                    <a:pt x="0" y="892"/>
                  </a:lnTo>
                  <a:lnTo>
                    <a:pt x="46" y="1303"/>
                  </a:lnTo>
                  <a:lnTo>
                    <a:pt x="229" y="1646"/>
                  </a:lnTo>
                  <a:lnTo>
                    <a:pt x="526" y="1898"/>
                  </a:lnTo>
                  <a:lnTo>
                    <a:pt x="960" y="2012"/>
                  </a:lnTo>
                  <a:lnTo>
                    <a:pt x="1212" y="1966"/>
                  </a:lnTo>
                  <a:lnTo>
                    <a:pt x="1486" y="1898"/>
                  </a:lnTo>
                  <a:lnTo>
                    <a:pt x="1852" y="1692"/>
                  </a:lnTo>
                  <a:lnTo>
                    <a:pt x="2081" y="1395"/>
                  </a:lnTo>
                  <a:lnTo>
                    <a:pt x="2149" y="1052"/>
                  </a:lnTo>
                  <a:lnTo>
                    <a:pt x="2104" y="709"/>
                  </a:lnTo>
                  <a:lnTo>
                    <a:pt x="1898" y="389"/>
                  </a:lnTo>
                  <a:lnTo>
                    <a:pt x="1601" y="160"/>
                  </a:lnTo>
                  <a:lnTo>
                    <a:pt x="1166" y="23"/>
                  </a:lnTo>
                  <a:lnTo>
                    <a:pt x="91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52"/>
            <p:cNvSpPr/>
            <p:nvPr/>
          </p:nvSpPr>
          <p:spPr>
            <a:xfrm rot="930904">
              <a:off x="6849838" y="3880273"/>
              <a:ext cx="97230" cy="75818"/>
            </a:xfrm>
            <a:custGeom>
              <a:rect b="b" l="l" r="r" t="t"/>
              <a:pathLst>
                <a:path extrusionOk="0" h="1944" w="2493">
                  <a:moveTo>
                    <a:pt x="1098" y="0"/>
                  </a:moveTo>
                  <a:lnTo>
                    <a:pt x="824" y="23"/>
                  </a:lnTo>
                  <a:lnTo>
                    <a:pt x="549" y="69"/>
                  </a:lnTo>
                  <a:lnTo>
                    <a:pt x="184" y="298"/>
                  </a:lnTo>
                  <a:lnTo>
                    <a:pt x="1" y="641"/>
                  </a:lnTo>
                  <a:lnTo>
                    <a:pt x="1" y="1029"/>
                  </a:lnTo>
                  <a:lnTo>
                    <a:pt x="138" y="1418"/>
                  </a:lnTo>
                  <a:lnTo>
                    <a:pt x="412" y="1738"/>
                  </a:lnTo>
                  <a:lnTo>
                    <a:pt x="824" y="1944"/>
                  </a:lnTo>
                  <a:lnTo>
                    <a:pt x="1350" y="1944"/>
                  </a:lnTo>
                  <a:lnTo>
                    <a:pt x="1647" y="1852"/>
                  </a:lnTo>
                  <a:lnTo>
                    <a:pt x="1944" y="1738"/>
                  </a:lnTo>
                  <a:lnTo>
                    <a:pt x="2333" y="1464"/>
                  </a:lnTo>
                  <a:lnTo>
                    <a:pt x="2493" y="1143"/>
                  </a:lnTo>
                  <a:lnTo>
                    <a:pt x="2493" y="801"/>
                  </a:lnTo>
                  <a:lnTo>
                    <a:pt x="2333" y="503"/>
                  </a:lnTo>
                  <a:lnTo>
                    <a:pt x="2013" y="229"/>
                  </a:lnTo>
                  <a:lnTo>
                    <a:pt x="1601" y="46"/>
                  </a:lnTo>
                  <a:lnTo>
                    <a:pt x="10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52"/>
            <p:cNvSpPr/>
            <p:nvPr/>
          </p:nvSpPr>
          <p:spPr>
            <a:xfrm rot="930904">
              <a:off x="6725155" y="3889675"/>
              <a:ext cx="91887" cy="94578"/>
            </a:xfrm>
            <a:custGeom>
              <a:rect b="b" l="l" r="r" t="t"/>
              <a:pathLst>
                <a:path extrusionOk="0" h="2425" w="2356">
                  <a:moveTo>
                    <a:pt x="824" y="1"/>
                  </a:moveTo>
                  <a:lnTo>
                    <a:pt x="412" y="184"/>
                  </a:lnTo>
                  <a:lnTo>
                    <a:pt x="138" y="549"/>
                  </a:lnTo>
                  <a:lnTo>
                    <a:pt x="1" y="1007"/>
                  </a:lnTo>
                  <a:lnTo>
                    <a:pt x="1" y="1510"/>
                  </a:lnTo>
                  <a:lnTo>
                    <a:pt x="161" y="1944"/>
                  </a:lnTo>
                  <a:lnTo>
                    <a:pt x="458" y="2287"/>
                  </a:lnTo>
                  <a:lnTo>
                    <a:pt x="938" y="2424"/>
                  </a:lnTo>
                  <a:lnTo>
                    <a:pt x="1235" y="2401"/>
                  </a:lnTo>
                  <a:lnTo>
                    <a:pt x="1555" y="2333"/>
                  </a:lnTo>
                  <a:lnTo>
                    <a:pt x="1990" y="2081"/>
                  </a:lnTo>
                  <a:lnTo>
                    <a:pt x="2264" y="1738"/>
                  </a:lnTo>
                  <a:lnTo>
                    <a:pt x="2355" y="1350"/>
                  </a:lnTo>
                  <a:lnTo>
                    <a:pt x="2310" y="938"/>
                  </a:lnTo>
                  <a:lnTo>
                    <a:pt x="2127" y="572"/>
                  </a:lnTo>
                  <a:lnTo>
                    <a:pt x="1807" y="252"/>
                  </a:lnTo>
                  <a:lnTo>
                    <a:pt x="1349" y="46"/>
                  </a:lnTo>
                  <a:lnTo>
                    <a:pt x="109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52"/>
            <p:cNvSpPr/>
            <p:nvPr/>
          </p:nvSpPr>
          <p:spPr>
            <a:xfrm rot="930904">
              <a:off x="6740316" y="3946179"/>
              <a:ext cx="102573" cy="187284"/>
            </a:xfrm>
            <a:custGeom>
              <a:rect b="b" l="l" r="r" t="t"/>
              <a:pathLst>
                <a:path extrusionOk="0" h="4802" w="2630">
                  <a:moveTo>
                    <a:pt x="0" y="0"/>
                  </a:moveTo>
                  <a:lnTo>
                    <a:pt x="252" y="183"/>
                  </a:lnTo>
                  <a:lnTo>
                    <a:pt x="1486" y="1852"/>
                  </a:lnTo>
                  <a:lnTo>
                    <a:pt x="2035" y="3155"/>
                  </a:lnTo>
                  <a:lnTo>
                    <a:pt x="2263" y="4207"/>
                  </a:lnTo>
                  <a:lnTo>
                    <a:pt x="2332" y="4801"/>
                  </a:lnTo>
                  <a:lnTo>
                    <a:pt x="2629" y="4710"/>
                  </a:lnTo>
                  <a:lnTo>
                    <a:pt x="2583" y="4253"/>
                  </a:lnTo>
                  <a:lnTo>
                    <a:pt x="2058" y="2378"/>
                  </a:lnTo>
                  <a:lnTo>
                    <a:pt x="1646" y="1601"/>
                  </a:lnTo>
                  <a:lnTo>
                    <a:pt x="1120" y="846"/>
                  </a:lnTo>
                  <a:lnTo>
                    <a:pt x="412" y="229"/>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52"/>
            <p:cNvSpPr/>
            <p:nvPr/>
          </p:nvSpPr>
          <p:spPr>
            <a:xfrm rot="930904">
              <a:off x="6845024" y="3900906"/>
              <a:ext cx="32137" cy="246995"/>
            </a:xfrm>
            <a:custGeom>
              <a:rect b="b" l="l" r="r" t="t"/>
              <a:pathLst>
                <a:path extrusionOk="0" h="6333" w="824">
                  <a:moveTo>
                    <a:pt x="824" y="0"/>
                  </a:moveTo>
                  <a:lnTo>
                    <a:pt x="504" y="115"/>
                  </a:lnTo>
                  <a:lnTo>
                    <a:pt x="412" y="595"/>
                  </a:lnTo>
                  <a:lnTo>
                    <a:pt x="69" y="3384"/>
                  </a:lnTo>
                  <a:lnTo>
                    <a:pt x="1" y="5441"/>
                  </a:lnTo>
                  <a:lnTo>
                    <a:pt x="115" y="6333"/>
                  </a:lnTo>
                  <a:lnTo>
                    <a:pt x="390" y="6333"/>
                  </a:lnTo>
                  <a:lnTo>
                    <a:pt x="390" y="5784"/>
                  </a:lnTo>
                  <a:lnTo>
                    <a:pt x="435" y="2881"/>
                  </a:lnTo>
                  <a:lnTo>
                    <a:pt x="618" y="823"/>
                  </a:lnTo>
                  <a:lnTo>
                    <a:pt x="82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52"/>
            <p:cNvSpPr/>
            <p:nvPr/>
          </p:nvSpPr>
          <p:spPr>
            <a:xfrm rot="930904">
              <a:off x="6837441" y="3989487"/>
              <a:ext cx="148946" cy="173906"/>
            </a:xfrm>
            <a:custGeom>
              <a:rect b="b" l="l" r="r" t="t"/>
              <a:pathLst>
                <a:path extrusionOk="0" h="4459" w="3819">
                  <a:moveTo>
                    <a:pt x="3612" y="1"/>
                  </a:moveTo>
                  <a:lnTo>
                    <a:pt x="3269" y="138"/>
                  </a:lnTo>
                  <a:lnTo>
                    <a:pt x="2561" y="618"/>
                  </a:lnTo>
                  <a:lnTo>
                    <a:pt x="1623" y="1670"/>
                  </a:lnTo>
                  <a:lnTo>
                    <a:pt x="206" y="3979"/>
                  </a:lnTo>
                  <a:lnTo>
                    <a:pt x="0" y="4459"/>
                  </a:lnTo>
                  <a:lnTo>
                    <a:pt x="297" y="4459"/>
                  </a:lnTo>
                  <a:lnTo>
                    <a:pt x="549" y="3842"/>
                  </a:lnTo>
                  <a:lnTo>
                    <a:pt x="1143" y="2790"/>
                  </a:lnTo>
                  <a:lnTo>
                    <a:pt x="2035" y="1578"/>
                  </a:lnTo>
                  <a:lnTo>
                    <a:pt x="3544" y="298"/>
                  </a:lnTo>
                  <a:lnTo>
                    <a:pt x="3818" y="207"/>
                  </a:lnTo>
                  <a:lnTo>
                    <a:pt x="361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 name="Google Shape;836;p52"/>
          <p:cNvGrpSpPr/>
          <p:nvPr/>
        </p:nvGrpSpPr>
        <p:grpSpPr>
          <a:xfrm flipH="1">
            <a:off x="7156506" y="4152977"/>
            <a:ext cx="1992323" cy="1864374"/>
            <a:chOff x="6254962" y="4267609"/>
            <a:chExt cx="1992323" cy="1864374"/>
          </a:xfrm>
        </p:grpSpPr>
        <p:sp>
          <p:nvSpPr>
            <p:cNvPr id="837" name="Google Shape;837;p52"/>
            <p:cNvSpPr/>
            <p:nvPr/>
          </p:nvSpPr>
          <p:spPr>
            <a:xfrm rot="2870139">
              <a:off x="6809315" y="4717393"/>
              <a:ext cx="222038" cy="1594330"/>
            </a:xfrm>
            <a:custGeom>
              <a:rect b="b" l="l" r="r" t="t"/>
              <a:pathLst>
                <a:path extrusionOk="0" fill="none" h="48765" w="6791">
                  <a:moveTo>
                    <a:pt x="3453" y="1"/>
                  </a:moveTo>
                  <a:lnTo>
                    <a:pt x="3156" y="1052"/>
                  </a:lnTo>
                  <a:lnTo>
                    <a:pt x="1624" y="8071"/>
                  </a:lnTo>
                  <a:lnTo>
                    <a:pt x="847" y="12963"/>
                  </a:lnTo>
                  <a:lnTo>
                    <a:pt x="412" y="16575"/>
                  </a:lnTo>
                  <a:lnTo>
                    <a:pt x="115" y="20393"/>
                  </a:lnTo>
                  <a:lnTo>
                    <a:pt x="1" y="24371"/>
                  </a:lnTo>
                  <a:lnTo>
                    <a:pt x="92" y="28441"/>
                  </a:lnTo>
                  <a:lnTo>
                    <a:pt x="481" y="32487"/>
                  </a:lnTo>
                  <a:lnTo>
                    <a:pt x="1167" y="36465"/>
                  </a:lnTo>
                  <a:lnTo>
                    <a:pt x="1921" y="39369"/>
                  </a:lnTo>
                  <a:lnTo>
                    <a:pt x="2561" y="41220"/>
                  </a:lnTo>
                  <a:lnTo>
                    <a:pt x="3293" y="43026"/>
                  </a:lnTo>
                  <a:lnTo>
                    <a:pt x="4139" y="44764"/>
                  </a:lnTo>
                  <a:lnTo>
                    <a:pt x="5099" y="46433"/>
                  </a:lnTo>
                  <a:lnTo>
                    <a:pt x="6196" y="48010"/>
                  </a:lnTo>
                  <a:lnTo>
                    <a:pt x="6791" y="48765"/>
                  </a:lnTo>
                </a:path>
              </a:pathLst>
            </a:custGeom>
            <a:noFill/>
            <a:ln cap="flat" cmpd="sng" w="31425">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52"/>
            <p:cNvSpPr/>
            <p:nvPr/>
          </p:nvSpPr>
          <p:spPr>
            <a:xfrm rot="2870139">
              <a:off x="7063619" y="4503387"/>
              <a:ext cx="1026327" cy="879767"/>
            </a:xfrm>
            <a:custGeom>
              <a:rect b="b" l="l" r="r" t="t"/>
              <a:pathLst>
                <a:path extrusionOk="0" h="26909" w="31390">
                  <a:moveTo>
                    <a:pt x="17809" y="0"/>
                  </a:moveTo>
                  <a:lnTo>
                    <a:pt x="17009" y="229"/>
                  </a:lnTo>
                  <a:lnTo>
                    <a:pt x="16323" y="778"/>
                  </a:lnTo>
                  <a:lnTo>
                    <a:pt x="15775" y="1532"/>
                  </a:lnTo>
                  <a:lnTo>
                    <a:pt x="15340" y="2515"/>
                  </a:lnTo>
                  <a:lnTo>
                    <a:pt x="15020" y="3635"/>
                  </a:lnTo>
                  <a:lnTo>
                    <a:pt x="14677" y="5510"/>
                  </a:lnTo>
                  <a:lnTo>
                    <a:pt x="14472" y="8185"/>
                  </a:lnTo>
                  <a:lnTo>
                    <a:pt x="14449" y="10700"/>
                  </a:lnTo>
                  <a:lnTo>
                    <a:pt x="14586" y="13557"/>
                  </a:lnTo>
                  <a:lnTo>
                    <a:pt x="14632" y="14015"/>
                  </a:lnTo>
                  <a:lnTo>
                    <a:pt x="14334" y="13420"/>
                  </a:lnTo>
                  <a:lnTo>
                    <a:pt x="13306" y="11774"/>
                  </a:lnTo>
                  <a:lnTo>
                    <a:pt x="11865" y="9877"/>
                  </a:lnTo>
                  <a:lnTo>
                    <a:pt x="10082" y="7956"/>
                  </a:lnTo>
                  <a:lnTo>
                    <a:pt x="8596" y="6676"/>
                  </a:lnTo>
                  <a:lnTo>
                    <a:pt x="7544" y="5945"/>
                  </a:lnTo>
                  <a:lnTo>
                    <a:pt x="6493" y="5373"/>
                  </a:lnTo>
                  <a:lnTo>
                    <a:pt x="5441" y="4984"/>
                  </a:lnTo>
                  <a:lnTo>
                    <a:pt x="4367" y="4779"/>
                  </a:lnTo>
                  <a:lnTo>
                    <a:pt x="3338" y="4847"/>
                  </a:lnTo>
                  <a:lnTo>
                    <a:pt x="2332" y="5167"/>
                  </a:lnTo>
                  <a:lnTo>
                    <a:pt x="1372" y="5830"/>
                  </a:lnTo>
                  <a:lnTo>
                    <a:pt x="915" y="6287"/>
                  </a:lnTo>
                  <a:lnTo>
                    <a:pt x="503" y="6768"/>
                  </a:lnTo>
                  <a:lnTo>
                    <a:pt x="46" y="7751"/>
                  </a:lnTo>
                  <a:lnTo>
                    <a:pt x="0" y="8688"/>
                  </a:lnTo>
                  <a:lnTo>
                    <a:pt x="297" y="9625"/>
                  </a:lnTo>
                  <a:lnTo>
                    <a:pt x="892" y="10517"/>
                  </a:lnTo>
                  <a:lnTo>
                    <a:pt x="1715" y="11363"/>
                  </a:lnTo>
                  <a:lnTo>
                    <a:pt x="3292" y="12574"/>
                  </a:lnTo>
                  <a:lnTo>
                    <a:pt x="5761" y="13969"/>
                  </a:lnTo>
                  <a:lnTo>
                    <a:pt x="8253" y="15089"/>
                  </a:lnTo>
                  <a:lnTo>
                    <a:pt x="11225" y="16209"/>
                  </a:lnTo>
                  <a:lnTo>
                    <a:pt x="11705" y="16347"/>
                  </a:lnTo>
                  <a:lnTo>
                    <a:pt x="11248" y="16415"/>
                  </a:lnTo>
                  <a:lnTo>
                    <a:pt x="8413" y="16872"/>
                  </a:lnTo>
                  <a:lnTo>
                    <a:pt x="6058" y="17444"/>
                  </a:lnTo>
                  <a:lnTo>
                    <a:pt x="4298" y="18038"/>
                  </a:lnTo>
                  <a:lnTo>
                    <a:pt x="3224" y="18518"/>
                  </a:lnTo>
                  <a:lnTo>
                    <a:pt x="2309" y="19044"/>
                  </a:lnTo>
                  <a:lnTo>
                    <a:pt x="1577" y="19662"/>
                  </a:lnTo>
                  <a:lnTo>
                    <a:pt x="1097" y="20325"/>
                  </a:lnTo>
                  <a:lnTo>
                    <a:pt x="892" y="21102"/>
                  </a:lnTo>
                  <a:lnTo>
                    <a:pt x="1052" y="21925"/>
                  </a:lnTo>
                  <a:lnTo>
                    <a:pt x="1623" y="22862"/>
                  </a:lnTo>
                  <a:lnTo>
                    <a:pt x="2080" y="23365"/>
                  </a:lnTo>
                  <a:lnTo>
                    <a:pt x="2583" y="23845"/>
                  </a:lnTo>
                  <a:lnTo>
                    <a:pt x="3635" y="24485"/>
                  </a:lnTo>
                  <a:lnTo>
                    <a:pt x="4710" y="24828"/>
                  </a:lnTo>
                  <a:lnTo>
                    <a:pt x="5784" y="24897"/>
                  </a:lnTo>
                  <a:lnTo>
                    <a:pt x="6859" y="24714"/>
                  </a:lnTo>
                  <a:lnTo>
                    <a:pt x="7910" y="24325"/>
                  </a:lnTo>
                  <a:lnTo>
                    <a:pt x="8939" y="23800"/>
                  </a:lnTo>
                  <a:lnTo>
                    <a:pt x="9922" y="23137"/>
                  </a:lnTo>
                  <a:lnTo>
                    <a:pt x="11294" y="21993"/>
                  </a:lnTo>
                  <a:lnTo>
                    <a:pt x="12826" y="20393"/>
                  </a:lnTo>
                  <a:lnTo>
                    <a:pt x="14403" y="18450"/>
                  </a:lnTo>
                  <a:lnTo>
                    <a:pt x="14632" y="18107"/>
                  </a:lnTo>
                  <a:lnTo>
                    <a:pt x="14814" y="18496"/>
                  </a:lnTo>
                  <a:lnTo>
                    <a:pt x="16163" y="20828"/>
                  </a:lnTo>
                  <a:lnTo>
                    <a:pt x="17489" y="22771"/>
                  </a:lnTo>
                  <a:lnTo>
                    <a:pt x="19090" y="24645"/>
                  </a:lnTo>
                  <a:lnTo>
                    <a:pt x="20416" y="25811"/>
                  </a:lnTo>
                  <a:lnTo>
                    <a:pt x="21353" y="26406"/>
                  </a:lnTo>
                  <a:lnTo>
                    <a:pt x="22313" y="26772"/>
                  </a:lnTo>
                  <a:lnTo>
                    <a:pt x="23296" y="26909"/>
                  </a:lnTo>
                  <a:lnTo>
                    <a:pt x="24279" y="26749"/>
                  </a:lnTo>
                  <a:lnTo>
                    <a:pt x="25239" y="26246"/>
                  </a:lnTo>
                  <a:lnTo>
                    <a:pt x="25720" y="25834"/>
                  </a:lnTo>
                  <a:lnTo>
                    <a:pt x="26177" y="25400"/>
                  </a:lnTo>
                  <a:lnTo>
                    <a:pt x="26726" y="24531"/>
                  </a:lnTo>
                  <a:lnTo>
                    <a:pt x="26931" y="23685"/>
                  </a:lnTo>
                  <a:lnTo>
                    <a:pt x="26840" y="22862"/>
                  </a:lnTo>
                  <a:lnTo>
                    <a:pt x="26474" y="22062"/>
                  </a:lnTo>
                  <a:lnTo>
                    <a:pt x="25902" y="21285"/>
                  </a:lnTo>
                  <a:lnTo>
                    <a:pt x="24714" y="20210"/>
                  </a:lnTo>
                  <a:lnTo>
                    <a:pt x="22793" y="18953"/>
                  </a:lnTo>
                  <a:lnTo>
                    <a:pt x="20804" y="17947"/>
                  </a:lnTo>
                  <a:lnTo>
                    <a:pt x="18404" y="16918"/>
                  </a:lnTo>
                  <a:lnTo>
                    <a:pt x="17992" y="16781"/>
                  </a:lnTo>
                  <a:lnTo>
                    <a:pt x="18381" y="16895"/>
                  </a:lnTo>
                  <a:lnTo>
                    <a:pt x="19318" y="17010"/>
                  </a:lnTo>
                  <a:lnTo>
                    <a:pt x="20964" y="16987"/>
                  </a:lnTo>
                  <a:lnTo>
                    <a:pt x="23502" y="16530"/>
                  </a:lnTo>
                  <a:lnTo>
                    <a:pt x="26108" y="15684"/>
                  </a:lnTo>
                  <a:lnTo>
                    <a:pt x="27914" y="14838"/>
                  </a:lnTo>
                  <a:lnTo>
                    <a:pt x="28989" y="14175"/>
                  </a:lnTo>
                  <a:lnTo>
                    <a:pt x="29926" y="13466"/>
                  </a:lnTo>
                  <a:lnTo>
                    <a:pt x="30658" y="12712"/>
                  </a:lnTo>
                  <a:lnTo>
                    <a:pt x="31161" y="11889"/>
                  </a:lnTo>
                  <a:lnTo>
                    <a:pt x="31389" y="11020"/>
                  </a:lnTo>
                  <a:lnTo>
                    <a:pt x="31321" y="10151"/>
                  </a:lnTo>
                  <a:lnTo>
                    <a:pt x="30909" y="9237"/>
                  </a:lnTo>
                  <a:lnTo>
                    <a:pt x="30543" y="8757"/>
                  </a:lnTo>
                  <a:lnTo>
                    <a:pt x="30132" y="8322"/>
                  </a:lnTo>
                  <a:lnTo>
                    <a:pt x="29240" y="7728"/>
                  </a:lnTo>
                  <a:lnTo>
                    <a:pt x="28257" y="7385"/>
                  </a:lnTo>
                  <a:lnTo>
                    <a:pt x="27228" y="7316"/>
                  </a:lnTo>
                  <a:lnTo>
                    <a:pt x="26131" y="7476"/>
                  </a:lnTo>
                  <a:lnTo>
                    <a:pt x="25034" y="7796"/>
                  </a:lnTo>
                  <a:lnTo>
                    <a:pt x="23388" y="8528"/>
                  </a:lnTo>
                  <a:lnTo>
                    <a:pt x="21284" y="9831"/>
                  </a:lnTo>
                  <a:lnTo>
                    <a:pt x="19478" y="11248"/>
                  </a:lnTo>
                  <a:lnTo>
                    <a:pt x="17535" y="12986"/>
                  </a:lnTo>
                  <a:lnTo>
                    <a:pt x="17519" y="13004"/>
                  </a:lnTo>
                  <a:lnTo>
                    <a:pt x="18175" y="11866"/>
                  </a:lnTo>
                  <a:lnTo>
                    <a:pt x="18975" y="9991"/>
                  </a:lnTo>
                  <a:lnTo>
                    <a:pt x="19753" y="7728"/>
                  </a:lnTo>
                  <a:lnTo>
                    <a:pt x="20324" y="5350"/>
                  </a:lnTo>
                  <a:lnTo>
                    <a:pt x="20507" y="3658"/>
                  </a:lnTo>
                  <a:lnTo>
                    <a:pt x="20484" y="2630"/>
                  </a:lnTo>
                  <a:lnTo>
                    <a:pt x="20324" y="1715"/>
                  </a:lnTo>
                  <a:lnTo>
                    <a:pt x="20004" y="961"/>
                  </a:lnTo>
                  <a:lnTo>
                    <a:pt x="19478" y="412"/>
                  </a:lnTo>
                  <a:lnTo>
                    <a:pt x="18747" y="69"/>
                  </a:lnTo>
                  <a:lnTo>
                    <a:pt x="1828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52"/>
            <p:cNvSpPr/>
            <p:nvPr/>
          </p:nvSpPr>
          <p:spPr>
            <a:xfrm rot="2870139">
              <a:off x="7651889" y="4959232"/>
              <a:ext cx="70296" cy="65813"/>
            </a:xfrm>
            <a:custGeom>
              <a:rect b="b" l="l" r="r" t="t"/>
              <a:pathLst>
                <a:path extrusionOk="0" h="2013" w="2150">
                  <a:moveTo>
                    <a:pt x="915" y="0"/>
                  </a:moveTo>
                  <a:lnTo>
                    <a:pt x="686" y="23"/>
                  </a:lnTo>
                  <a:lnTo>
                    <a:pt x="297" y="206"/>
                  </a:lnTo>
                  <a:lnTo>
                    <a:pt x="69" y="526"/>
                  </a:lnTo>
                  <a:lnTo>
                    <a:pt x="0" y="892"/>
                  </a:lnTo>
                  <a:lnTo>
                    <a:pt x="46" y="1303"/>
                  </a:lnTo>
                  <a:lnTo>
                    <a:pt x="229" y="1646"/>
                  </a:lnTo>
                  <a:lnTo>
                    <a:pt x="526" y="1898"/>
                  </a:lnTo>
                  <a:lnTo>
                    <a:pt x="960" y="2012"/>
                  </a:lnTo>
                  <a:lnTo>
                    <a:pt x="1212" y="1966"/>
                  </a:lnTo>
                  <a:lnTo>
                    <a:pt x="1486" y="1898"/>
                  </a:lnTo>
                  <a:lnTo>
                    <a:pt x="1852" y="1692"/>
                  </a:lnTo>
                  <a:lnTo>
                    <a:pt x="2081" y="1395"/>
                  </a:lnTo>
                  <a:lnTo>
                    <a:pt x="2149" y="1052"/>
                  </a:lnTo>
                  <a:lnTo>
                    <a:pt x="2104" y="709"/>
                  </a:lnTo>
                  <a:lnTo>
                    <a:pt x="1898" y="389"/>
                  </a:lnTo>
                  <a:lnTo>
                    <a:pt x="1601" y="160"/>
                  </a:lnTo>
                  <a:lnTo>
                    <a:pt x="1166" y="23"/>
                  </a:lnTo>
                  <a:lnTo>
                    <a:pt x="91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52"/>
            <p:cNvSpPr/>
            <p:nvPr/>
          </p:nvSpPr>
          <p:spPr>
            <a:xfrm rot="2870139">
              <a:off x="7598265" y="4839950"/>
              <a:ext cx="81511" cy="63557"/>
            </a:xfrm>
            <a:custGeom>
              <a:rect b="b" l="l" r="r" t="t"/>
              <a:pathLst>
                <a:path extrusionOk="0" h="1944" w="2493">
                  <a:moveTo>
                    <a:pt x="1098" y="0"/>
                  </a:moveTo>
                  <a:lnTo>
                    <a:pt x="824" y="23"/>
                  </a:lnTo>
                  <a:lnTo>
                    <a:pt x="549" y="69"/>
                  </a:lnTo>
                  <a:lnTo>
                    <a:pt x="184" y="298"/>
                  </a:lnTo>
                  <a:lnTo>
                    <a:pt x="1" y="641"/>
                  </a:lnTo>
                  <a:lnTo>
                    <a:pt x="1" y="1029"/>
                  </a:lnTo>
                  <a:lnTo>
                    <a:pt x="138" y="1418"/>
                  </a:lnTo>
                  <a:lnTo>
                    <a:pt x="412" y="1738"/>
                  </a:lnTo>
                  <a:lnTo>
                    <a:pt x="824" y="1944"/>
                  </a:lnTo>
                  <a:lnTo>
                    <a:pt x="1350" y="1944"/>
                  </a:lnTo>
                  <a:lnTo>
                    <a:pt x="1647" y="1852"/>
                  </a:lnTo>
                  <a:lnTo>
                    <a:pt x="1944" y="1738"/>
                  </a:lnTo>
                  <a:lnTo>
                    <a:pt x="2333" y="1464"/>
                  </a:lnTo>
                  <a:lnTo>
                    <a:pt x="2493" y="1143"/>
                  </a:lnTo>
                  <a:lnTo>
                    <a:pt x="2493" y="801"/>
                  </a:lnTo>
                  <a:lnTo>
                    <a:pt x="2333" y="503"/>
                  </a:lnTo>
                  <a:lnTo>
                    <a:pt x="2013" y="229"/>
                  </a:lnTo>
                  <a:lnTo>
                    <a:pt x="1601" y="46"/>
                  </a:lnTo>
                  <a:lnTo>
                    <a:pt x="10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52"/>
            <p:cNvSpPr/>
            <p:nvPr/>
          </p:nvSpPr>
          <p:spPr>
            <a:xfrm rot="2870139">
              <a:off x="7501863" y="4788312"/>
              <a:ext cx="77032" cy="79283"/>
            </a:xfrm>
            <a:custGeom>
              <a:rect b="b" l="l" r="r" t="t"/>
              <a:pathLst>
                <a:path extrusionOk="0" h="2425" w="2356">
                  <a:moveTo>
                    <a:pt x="824" y="1"/>
                  </a:moveTo>
                  <a:lnTo>
                    <a:pt x="412" y="184"/>
                  </a:lnTo>
                  <a:lnTo>
                    <a:pt x="138" y="549"/>
                  </a:lnTo>
                  <a:lnTo>
                    <a:pt x="1" y="1007"/>
                  </a:lnTo>
                  <a:lnTo>
                    <a:pt x="1" y="1510"/>
                  </a:lnTo>
                  <a:lnTo>
                    <a:pt x="161" y="1944"/>
                  </a:lnTo>
                  <a:lnTo>
                    <a:pt x="458" y="2287"/>
                  </a:lnTo>
                  <a:lnTo>
                    <a:pt x="938" y="2424"/>
                  </a:lnTo>
                  <a:lnTo>
                    <a:pt x="1235" y="2401"/>
                  </a:lnTo>
                  <a:lnTo>
                    <a:pt x="1555" y="2333"/>
                  </a:lnTo>
                  <a:lnTo>
                    <a:pt x="1990" y="2081"/>
                  </a:lnTo>
                  <a:lnTo>
                    <a:pt x="2264" y="1738"/>
                  </a:lnTo>
                  <a:lnTo>
                    <a:pt x="2355" y="1350"/>
                  </a:lnTo>
                  <a:lnTo>
                    <a:pt x="2310" y="938"/>
                  </a:lnTo>
                  <a:lnTo>
                    <a:pt x="2127" y="572"/>
                  </a:lnTo>
                  <a:lnTo>
                    <a:pt x="1807" y="252"/>
                  </a:lnTo>
                  <a:lnTo>
                    <a:pt x="1349" y="46"/>
                  </a:lnTo>
                  <a:lnTo>
                    <a:pt x="109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52"/>
            <p:cNvSpPr/>
            <p:nvPr/>
          </p:nvSpPr>
          <p:spPr>
            <a:xfrm rot="2870139">
              <a:off x="7465811" y="4831513"/>
              <a:ext cx="85990" cy="156997"/>
            </a:xfrm>
            <a:custGeom>
              <a:rect b="b" l="l" r="r" t="t"/>
              <a:pathLst>
                <a:path extrusionOk="0" h="4802" w="2630">
                  <a:moveTo>
                    <a:pt x="0" y="0"/>
                  </a:moveTo>
                  <a:lnTo>
                    <a:pt x="252" y="183"/>
                  </a:lnTo>
                  <a:lnTo>
                    <a:pt x="1486" y="1852"/>
                  </a:lnTo>
                  <a:lnTo>
                    <a:pt x="2035" y="3155"/>
                  </a:lnTo>
                  <a:lnTo>
                    <a:pt x="2263" y="4207"/>
                  </a:lnTo>
                  <a:lnTo>
                    <a:pt x="2332" y="4801"/>
                  </a:lnTo>
                  <a:lnTo>
                    <a:pt x="2629" y="4710"/>
                  </a:lnTo>
                  <a:lnTo>
                    <a:pt x="2583" y="4253"/>
                  </a:lnTo>
                  <a:lnTo>
                    <a:pt x="2058" y="2378"/>
                  </a:lnTo>
                  <a:lnTo>
                    <a:pt x="1646" y="1601"/>
                  </a:lnTo>
                  <a:lnTo>
                    <a:pt x="1120" y="846"/>
                  </a:lnTo>
                  <a:lnTo>
                    <a:pt x="412" y="229"/>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52"/>
            <p:cNvSpPr/>
            <p:nvPr/>
          </p:nvSpPr>
          <p:spPr>
            <a:xfrm rot="2870139">
              <a:off x="7551477" y="4826709"/>
              <a:ext cx="26941" cy="207052"/>
            </a:xfrm>
            <a:custGeom>
              <a:rect b="b" l="l" r="r" t="t"/>
              <a:pathLst>
                <a:path extrusionOk="0" h="6333" w="824">
                  <a:moveTo>
                    <a:pt x="824" y="0"/>
                  </a:moveTo>
                  <a:lnTo>
                    <a:pt x="504" y="115"/>
                  </a:lnTo>
                  <a:lnTo>
                    <a:pt x="412" y="595"/>
                  </a:lnTo>
                  <a:lnTo>
                    <a:pt x="69" y="3384"/>
                  </a:lnTo>
                  <a:lnTo>
                    <a:pt x="1" y="5441"/>
                  </a:lnTo>
                  <a:lnTo>
                    <a:pt x="115" y="6333"/>
                  </a:lnTo>
                  <a:lnTo>
                    <a:pt x="390" y="6333"/>
                  </a:lnTo>
                  <a:lnTo>
                    <a:pt x="390" y="5784"/>
                  </a:lnTo>
                  <a:lnTo>
                    <a:pt x="435" y="2881"/>
                  </a:lnTo>
                  <a:lnTo>
                    <a:pt x="618" y="823"/>
                  </a:lnTo>
                  <a:lnTo>
                    <a:pt x="82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52"/>
            <p:cNvSpPr/>
            <p:nvPr/>
          </p:nvSpPr>
          <p:spPr>
            <a:xfrm rot="2870139">
              <a:off x="7515194" y="4916987"/>
              <a:ext cx="124866" cy="145783"/>
            </a:xfrm>
            <a:custGeom>
              <a:rect b="b" l="l" r="r" t="t"/>
              <a:pathLst>
                <a:path extrusionOk="0" h="4459" w="3819">
                  <a:moveTo>
                    <a:pt x="3612" y="1"/>
                  </a:moveTo>
                  <a:lnTo>
                    <a:pt x="3269" y="138"/>
                  </a:lnTo>
                  <a:lnTo>
                    <a:pt x="2561" y="618"/>
                  </a:lnTo>
                  <a:lnTo>
                    <a:pt x="1623" y="1670"/>
                  </a:lnTo>
                  <a:lnTo>
                    <a:pt x="206" y="3979"/>
                  </a:lnTo>
                  <a:lnTo>
                    <a:pt x="0" y="4459"/>
                  </a:lnTo>
                  <a:lnTo>
                    <a:pt x="297" y="4459"/>
                  </a:lnTo>
                  <a:lnTo>
                    <a:pt x="549" y="3842"/>
                  </a:lnTo>
                  <a:lnTo>
                    <a:pt x="1143" y="2790"/>
                  </a:lnTo>
                  <a:lnTo>
                    <a:pt x="2035" y="1578"/>
                  </a:lnTo>
                  <a:lnTo>
                    <a:pt x="3544" y="298"/>
                  </a:lnTo>
                  <a:lnTo>
                    <a:pt x="3818" y="207"/>
                  </a:lnTo>
                  <a:lnTo>
                    <a:pt x="361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5" name="Google Shape;845;p52"/>
          <p:cNvSpPr/>
          <p:nvPr/>
        </p:nvSpPr>
        <p:spPr>
          <a:xfrm flipH="1" rot="-81">
            <a:off x="-1347377" y="4058068"/>
            <a:ext cx="6009443" cy="2145344"/>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52"/>
          <p:cNvSpPr/>
          <p:nvPr/>
        </p:nvSpPr>
        <p:spPr>
          <a:xfrm flipH="1">
            <a:off x="2542479" y="4226414"/>
            <a:ext cx="255743"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52"/>
          <p:cNvSpPr/>
          <p:nvPr/>
        </p:nvSpPr>
        <p:spPr>
          <a:xfrm flipH="1">
            <a:off x="3543326" y="4507852"/>
            <a:ext cx="343169"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52"/>
          <p:cNvSpPr/>
          <p:nvPr/>
        </p:nvSpPr>
        <p:spPr>
          <a:xfrm flipH="1">
            <a:off x="1720614" y="4447150"/>
            <a:ext cx="483895" cy="417603"/>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52"/>
          <p:cNvSpPr/>
          <p:nvPr/>
        </p:nvSpPr>
        <p:spPr>
          <a:xfrm flipH="1">
            <a:off x="685081" y="4418594"/>
            <a:ext cx="343156" cy="296155"/>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52"/>
          <p:cNvSpPr/>
          <p:nvPr/>
        </p:nvSpPr>
        <p:spPr>
          <a:xfrm>
            <a:off x="0" y="247312"/>
            <a:ext cx="726553" cy="37834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52"/>
          <p:cNvSpPr txBox="1"/>
          <p:nvPr>
            <p:ph type="title"/>
          </p:nvPr>
        </p:nvSpPr>
        <p:spPr>
          <a:xfrm>
            <a:off x="2417250" y="1283500"/>
            <a:ext cx="4309500" cy="258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AWESOME WORDS</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5" name="Shape 855"/>
        <p:cNvGrpSpPr/>
        <p:nvPr/>
      </p:nvGrpSpPr>
      <p:grpSpPr>
        <a:xfrm>
          <a:off x="0" y="0"/>
          <a:ext cx="0" cy="0"/>
          <a:chOff x="0" y="0"/>
          <a:chExt cx="0" cy="0"/>
        </a:xfrm>
      </p:grpSpPr>
      <p:sp>
        <p:nvSpPr>
          <p:cNvPr id="856" name="Google Shape;856;p53"/>
          <p:cNvSpPr txBox="1"/>
          <p:nvPr>
            <p:ph type="title"/>
          </p:nvPr>
        </p:nvSpPr>
        <p:spPr>
          <a:xfrm>
            <a:off x="835600" y="1959600"/>
            <a:ext cx="3536400" cy="102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GB"/>
              <a:t>FEATURES</a:t>
            </a:r>
            <a:endParaRPr/>
          </a:p>
        </p:txBody>
      </p:sp>
      <p:sp>
        <p:nvSpPr>
          <p:cNvPr id="857" name="Google Shape;857;p53"/>
          <p:cNvSpPr txBox="1"/>
          <p:nvPr>
            <p:ph idx="1" type="subTitle"/>
          </p:nvPr>
        </p:nvSpPr>
        <p:spPr>
          <a:xfrm>
            <a:off x="835600" y="2981400"/>
            <a:ext cx="3621600" cy="4257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GB"/>
              <a:t>You can enter a subtitle here if you need it</a:t>
            </a:r>
            <a:endParaRPr/>
          </a:p>
        </p:txBody>
      </p:sp>
      <p:sp>
        <p:nvSpPr>
          <p:cNvPr id="858" name="Google Shape;858;p53"/>
          <p:cNvSpPr txBox="1"/>
          <p:nvPr>
            <p:ph idx="2" type="title"/>
          </p:nvPr>
        </p:nvSpPr>
        <p:spPr>
          <a:xfrm>
            <a:off x="835600" y="1137625"/>
            <a:ext cx="2100600" cy="9543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n-GB"/>
              <a:t>2</a:t>
            </a:r>
            <a:endParaRPr/>
          </a:p>
        </p:txBody>
      </p:sp>
      <p:sp>
        <p:nvSpPr>
          <p:cNvPr id="859" name="Google Shape;859;p53"/>
          <p:cNvSpPr/>
          <p:nvPr/>
        </p:nvSpPr>
        <p:spPr>
          <a:xfrm>
            <a:off x="4091200" y="833400"/>
            <a:ext cx="1224248" cy="637469"/>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53"/>
          <p:cNvSpPr/>
          <p:nvPr/>
        </p:nvSpPr>
        <p:spPr>
          <a:xfrm>
            <a:off x="1555610" y="248687"/>
            <a:ext cx="910793" cy="47426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53"/>
          <p:cNvSpPr/>
          <p:nvPr/>
        </p:nvSpPr>
        <p:spPr>
          <a:xfrm>
            <a:off x="6381137" y="539999"/>
            <a:ext cx="1787684" cy="930881"/>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 name="Google Shape;862;p53"/>
          <p:cNvGrpSpPr/>
          <p:nvPr/>
        </p:nvGrpSpPr>
        <p:grpSpPr>
          <a:xfrm>
            <a:off x="4457083" y="1691714"/>
            <a:ext cx="2088079" cy="3324080"/>
            <a:chOff x="5720133" y="1863164"/>
            <a:chExt cx="2088079" cy="3324080"/>
          </a:xfrm>
        </p:grpSpPr>
        <p:grpSp>
          <p:nvGrpSpPr>
            <p:cNvPr id="863" name="Google Shape;863;p53"/>
            <p:cNvGrpSpPr/>
            <p:nvPr/>
          </p:nvGrpSpPr>
          <p:grpSpPr>
            <a:xfrm>
              <a:off x="5906261" y="3312125"/>
              <a:ext cx="797418" cy="1875119"/>
              <a:chOff x="4638539" y="2902409"/>
              <a:chExt cx="723807" cy="1702023"/>
            </a:xfrm>
          </p:grpSpPr>
          <p:sp>
            <p:nvSpPr>
              <p:cNvPr id="864" name="Google Shape;864;p53"/>
              <p:cNvSpPr/>
              <p:nvPr/>
            </p:nvSpPr>
            <p:spPr>
              <a:xfrm>
                <a:off x="5305593" y="2902409"/>
                <a:ext cx="47546" cy="1702023"/>
              </a:xfrm>
              <a:custGeom>
                <a:rect b="b" l="l" r="r" t="t"/>
                <a:pathLst>
                  <a:path extrusionOk="0" fill="none" h="42524" w="4711">
                    <a:moveTo>
                      <a:pt x="3498" y="1"/>
                    </a:moveTo>
                    <a:lnTo>
                      <a:pt x="3224" y="824"/>
                    </a:lnTo>
                    <a:lnTo>
                      <a:pt x="1784" y="6585"/>
                    </a:lnTo>
                    <a:lnTo>
                      <a:pt x="1029" y="10631"/>
                    </a:lnTo>
                    <a:lnTo>
                      <a:pt x="595" y="13672"/>
                    </a:lnTo>
                    <a:lnTo>
                      <a:pt x="252" y="16896"/>
                    </a:lnTo>
                    <a:lnTo>
                      <a:pt x="23" y="20302"/>
                    </a:lnTo>
                    <a:lnTo>
                      <a:pt x="1" y="23800"/>
                    </a:lnTo>
                    <a:lnTo>
                      <a:pt x="161" y="27366"/>
                    </a:lnTo>
                    <a:lnTo>
                      <a:pt x="595" y="30910"/>
                    </a:lnTo>
                    <a:lnTo>
                      <a:pt x="1327" y="34408"/>
                    </a:lnTo>
                    <a:lnTo>
                      <a:pt x="2401" y="37791"/>
                    </a:lnTo>
                    <a:lnTo>
                      <a:pt x="3453" y="40215"/>
                    </a:lnTo>
                    <a:lnTo>
                      <a:pt x="4253" y="41769"/>
                    </a:lnTo>
                    <a:lnTo>
                      <a:pt x="4710" y="42524"/>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53"/>
              <p:cNvSpPr/>
              <p:nvPr/>
            </p:nvSpPr>
            <p:spPr>
              <a:xfrm>
                <a:off x="4638539" y="3928862"/>
                <a:ext cx="723807" cy="501473"/>
              </a:xfrm>
              <a:custGeom>
                <a:rect b="b" l="l" r="r" t="t"/>
                <a:pathLst>
                  <a:path extrusionOk="0" h="12529" w="18085">
                    <a:moveTo>
                      <a:pt x="389" y="1"/>
                    </a:moveTo>
                    <a:lnTo>
                      <a:pt x="1" y="46"/>
                    </a:lnTo>
                    <a:lnTo>
                      <a:pt x="435" y="1235"/>
                    </a:lnTo>
                    <a:lnTo>
                      <a:pt x="1441" y="3384"/>
                    </a:lnTo>
                    <a:lnTo>
                      <a:pt x="2630" y="5236"/>
                    </a:lnTo>
                    <a:lnTo>
                      <a:pt x="3956" y="6813"/>
                    </a:lnTo>
                    <a:lnTo>
                      <a:pt x="5373" y="8139"/>
                    </a:lnTo>
                    <a:lnTo>
                      <a:pt x="6859" y="9260"/>
                    </a:lnTo>
                    <a:lnTo>
                      <a:pt x="8391" y="10151"/>
                    </a:lnTo>
                    <a:lnTo>
                      <a:pt x="9923" y="10883"/>
                    </a:lnTo>
                    <a:lnTo>
                      <a:pt x="12140" y="11683"/>
                    </a:lnTo>
                    <a:lnTo>
                      <a:pt x="14792" y="12255"/>
                    </a:lnTo>
                    <a:lnTo>
                      <a:pt x="17650" y="12529"/>
                    </a:lnTo>
                    <a:lnTo>
                      <a:pt x="18084" y="12506"/>
                    </a:lnTo>
                    <a:lnTo>
                      <a:pt x="17513" y="11249"/>
                    </a:lnTo>
                    <a:lnTo>
                      <a:pt x="16278" y="9031"/>
                    </a:lnTo>
                    <a:lnTo>
                      <a:pt x="14930" y="7111"/>
                    </a:lnTo>
                    <a:lnTo>
                      <a:pt x="13489" y="5487"/>
                    </a:lnTo>
                    <a:lnTo>
                      <a:pt x="12026" y="4116"/>
                    </a:lnTo>
                    <a:lnTo>
                      <a:pt x="10517" y="3018"/>
                    </a:lnTo>
                    <a:lnTo>
                      <a:pt x="9008" y="2127"/>
                    </a:lnTo>
                    <a:lnTo>
                      <a:pt x="7545" y="1418"/>
                    </a:lnTo>
                    <a:lnTo>
                      <a:pt x="5442" y="664"/>
                    </a:lnTo>
                    <a:lnTo>
                      <a:pt x="2973" y="161"/>
                    </a:lnTo>
                    <a:lnTo>
                      <a:pt x="389" y="1"/>
                    </a:lnTo>
                    <a:close/>
                  </a:path>
                </a:pathLst>
              </a:custGeom>
              <a:solidFill>
                <a:srgbClr val="AFD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53"/>
              <p:cNvSpPr/>
              <p:nvPr/>
            </p:nvSpPr>
            <p:spPr>
              <a:xfrm flipH="1" rot="10441685">
                <a:off x="4817073" y="4008562"/>
                <a:ext cx="513079" cy="444612"/>
              </a:xfrm>
              <a:custGeom>
                <a:rect b="b" l="l" r="r" t="t"/>
                <a:pathLst>
                  <a:path extrusionOk="0" h="4573" w="3910">
                    <a:moveTo>
                      <a:pt x="3910" y="0"/>
                    </a:moveTo>
                    <a:lnTo>
                      <a:pt x="3590" y="69"/>
                    </a:lnTo>
                    <a:lnTo>
                      <a:pt x="2904" y="503"/>
                    </a:lnTo>
                    <a:lnTo>
                      <a:pt x="1921" y="1532"/>
                    </a:lnTo>
                    <a:lnTo>
                      <a:pt x="275" y="4024"/>
                    </a:lnTo>
                    <a:lnTo>
                      <a:pt x="0" y="4572"/>
                    </a:lnTo>
                    <a:lnTo>
                      <a:pt x="412" y="3887"/>
                    </a:lnTo>
                    <a:lnTo>
                      <a:pt x="1624" y="2378"/>
                    </a:lnTo>
                    <a:lnTo>
                      <a:pt x="3521" y="366"/>
                    </a:lnTo>
                    <a:lnTo>
                      <a:pt x="3910" y="0"/>
                    </a:lnTo>
                    <a:close/>
                  </a:path>
                </a:pathLst>
              </a:custGeom>
              <a:solidFill>
                <a:srgbClr val="2A68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 name="Google Shape;867;p53"/>
            <p:cNvGrpSpPr/>
            <p:nvPr/>
          </p:nvGrpSpPr>
          <p:grpSpPr>
            <a:xfrm>
              <a:off x="5720133" y="1863164"/>
              <a:ext cx="2088079" cy="2286163"/>
              <a:chOff x="7482826" y="3761219"/>
              <a:chExt cx="1656023" cy="1812832"/>
            </a:xfrm>
          </p:grpSpPr>
          <p:sp>
            <p:nvSpPr>
              <p:cNvPr id="868" name="Google Shape;868;p53"/>
              <p:cNvSpPr/>
              <p:nvPr/>
            </p:nvSpPr>
            <p:spPr>
              <a:xfrm>
                <a:off x="7482826" y="3761219"/>
                <a:ext cx="1656023" cy="1812832"/>
              </a:xfrm>
              <a:custGeom>
                <a:rect b="b" l="l" r="r" t="t"/>
                <a:pathLst>
                  <a:path extrusionOk="0" h="43873" w="40078">
                    <a:moveTo>
                      <a:pt x="15730" y="0"/>
                    </a:moveTo>
                    <a:lnTo>
                      <a:pt x="15615" y="115"/>
                    </a:lnTo>
                    <a:lnTo>
                      <a:pt x="14587" y="1441"/>
                    </a:lnTo>
                    <a:lnTo>
                      <a:pt x="13535" y="3155"/>
                    </a:lnTo>
                    <a:lnTo>
                      <a:pt x="12872" y="4527"/>
                    </a:lnTo>
                    <a:lnTo>
                      <a:pt x="12346" y="6036"/>
                    </a:lnTo>
                    <a:lnTo>
                      <a:pt x="12003" y="7682"/>
                    </a:lnTo>
                    <a:lnTo>
                      <a:pt x="11935" y="8528"/>
                    </a:lnTo>
                    <a:lnTo>
                      <a:pt x="11957" y="9419"/>
                    </a:lnTo>
                    <a:lnTo>
                      <a:pt x="12346" y="11271"/>
                    </a:lnTo>
                    <a:lnTo>
                      <a:pt x="13032" y="13169"/>
                    </a:lnTo>
                    <a:lnTo>
                      <a:pt x="13924" y="15021"/>
                    </a:lnTo>
                    <a:lnTo>
                      <a:pt x="15364" y="17490"/>
                    </a:lnTo>
                    <a:lnTo>
                      <a:pt x="16827" y="19570"/>
                    </a:lnTo>
                    <a:lnTo>
                      <a:pt x="16987" y="19799"/>
                    </a:lnTo>
                    <a:lnTo>
                      <a:pt x="16987" y="19799"/>
                    </a:lnTo>
                    <a:lnTo>
                      <a:pt x="16484" y="19250"/>
                    </a:lnTo>
                    <a:lnTo>
                      <a:pt x="13832" y="17078"/>
                    </a:lnTo>
                    <a:lnTo>
                      <a:pt x="12529" y="16209"/>
                    </a:lnTo>
                    <a:lnTo>
                      <a:pt x="11089" y="15478"/>
                    </a:lnTo>
                    <a:lnTo>
                      <a:pt x="9580" y="14929"/>
                    </a:lnTo>
                    <a:lnTo>
                      <a:pt x="8802" y="14792"/>
                    </a:lnTo>
                    <a:lnTo>
                      <a:pt x="7248" y="14586"/>
                    </a:lnTo>
                    <a:lnTo>
                      <a:pt x="4207" y="14472"/>
                    </a:lnTo>
                    <a:lnTo>
                      <a:pt x="595" y="14609"/>
                    </a:lnTo>
                    <a:lnTo>
                      <a:pt x="1" y="14655"/>
                    </a:lnTo>
                    <a:lnTo>
                      <a:pt x="115" y="14861"/>
                    </a:lnTo>
                    <a:lnTo>
                      <a:pt x="1350" y="16735"/>
                    </a:lnTo>
                    <a:lnTo>
                      <a:pt x="2973" y="18816"/>
                    </a:lnTo>
                    <a:lnTo>
                      <a:pt x="4322" y="20256"/>
                    </a:lnTo>
                    <a:lnTo>
                      <a:pt x="5853" y="21628"/>
                    </a:lnTo>
                    <a:lnTo>
                      <a:pt x="7568" y="22794"/>
                    </a:lnTo>
                    <a:lnTo>
                      <a:pt x="8505" y="23274"/>
                    </a:lnTo>
                    <a:lnTo>
                      <a:pt x="9626" y="23754"/>
                    </a:lnTo>
                    <a:lnTo>
                      <a:pt x="11683" y="24302"/>
                    </a:lnTo>
                    <a:lnTo>
                      <a:pt x="13421" y="24463"/>
                    </a:lnTo>
                    <a:lnTo>
                      <a:pt x="14838" y="24371"/>
                    </a:lnTo>
                    <a:lnTo>
                      <a:pt x="15387" y="24280"/>
                    </a:lnTo>
                    <a:lnTo>
                      <a:pt x="14701" y="24531"/>
                    </a:lnTo>
                    <a:lnTo>
                      <a:pt x="13032" y="25217"/>
                    </a:lnTo>
                    <a:lnTo>
                      <a:pt x="11249" y="26154"/>
                    </a:lnTo>
                    <a:lnTo>
                      <a:pt x="9557" y="27320"/>
                    </a:lnTo>
                    <a:lnTo>
                      <a:pt x="8848" y="27983"/>
                    </a:lnTo>
                    <a:lnTo>
                      <a:pt x="8345" y="28509"/>
                    </a:lnTo>
                    <a:lnTo>
                      <a:pt x="7385" y="29744"/>
                    </a:lnTo>
                    <a:lnTo>
                      <a:pt x="6013" y="31755"/>
                    </a:lnTo>
                    <a:lnTo>
                      <a:pt x="3933" y="35459"/>
                    </a:lnTo>
                    <a:lnTo>
                      <a:pt x="3590" y="36145"/>
                    </a:lnTo>
                    <a:lnTo>
                      <a:pt x="3590" y="36145"/>
                    </a:lnTo>
                    <a:lnTo>
                      <a:pt x="4733" y="36031"/>
                    </a:lnTo>
                    <a:lnTo>
                      <a:pt x="9465" y="35139"/>
                    </a:lnTo>
                    <a:lnTo>
                      <a:pt x="11477" y="34613"/>
                    </a:lnTo>
                    <a:lnTo>
                      <a:pt x="13375" y="33973"/>
                    </a:lnTo>
                    <a:lnTo>
                      <a:pt x="14952" y="33219"/>
                    </a:lnTo>
                    <a:lnTo>
                      <a:pt x="15547" y="32761"/>
                    </a:lnTo>
                    <a:lnTo>
                      <a:pt x="16095" y="32304"/>
                    </a:lnTo>
                    <a:lnTo>
                      <a:pt x="17010" y="31344"/>
                    </a:lnTo>
                    <a:lnTo>
                      <a:pt x="18062" y="29881"/>
                    </a:lnTo>
                    <a:lnTo>
                      <a:pt x="19182" y="27389"/>
                    </a:lnTo>
                    <a:lnTo>
                      <a:pt x="19273" y="26977"/>
                    </a:lnTo>
                    <a:lnTo>
                      <a:pt x="19090" y="27823"/>
                    </a:lnTo>
                    <a:lnTo>
                      <a:pt x="18610" y="31710"/>
                    </a:lnTo>
                    <a:lnTo>
                      <a:pt x="18587" y="33516"/>
                    </a:lnTo>
                    <a:lnTo>
                      <a:pt x="18702" y="35368"/>
                    </a:lnTo>
                    <a:lnTo>
                      <a:pt x="19045" y="37128"/>
                    </a:lnTo>
                    <a:lnTo>
                      <a:pt x="19342" y="37951"/>
                    </a:lnTo>
                    <a:lnTo>
                      <a:pt x="19639" y="38705"/>
                    </a:lnTo>
                    <a:lnTo>
                      <a:pt x="20325" y="40077"/>
                    </a:lnTo>
                    <a:lnTo>
                      <a:pt x="21354" y="41723"/>
                    </a:lnTo>
                    <a:lnTo>
                      <a:pt x="23114" y="43666"/>
                    </a:lnTo>
                    <a:lnTo>
                      <a:pt x="23411" y="43872"/>
                    </a:lnTo>
                    <a:lnTo>
                      <a:pt x="23823" y="43026"/>
                    </a:lnTo>
                    <a:lnTo>
                      <a:pt x="25697" y="38431"/>
                    </a:lnTo>
                    <a:lnTo>
                      <a:pt x="26429" y="35939"/>
                    </a:lnTo>
                    <a:lnTo>
                      <a:pt x="26680" y="34453"/>
                    </a:lnTo>
                    <a:lnTo>
                      <a:pt x="26680" y="33813"/>
                    </a:lnTo>
                    <a:lnTo>
                      <a:pt x="26658" y="33219"/>
                    </a:lnTo>
                    <a:lnTo>
                      <a:pt x="26383" y="31984"/>
                    </a:lnTo>
                    <a:lnTo>
                      <a:pt x="25720" y="30132"/>
                    </a:lnTo>
                    <a:lnTo>
                      <a:pt x="24006" y="27000"/>
                    </a:lnTo>
                    <a:lnTo>
                      <a:pt x="23548" y="26337"/>
                    </a:lnTo>
                    <a:lnTo>
                      <a:pt x="23708" y="26543"/>
                    </a:lnTo>
                    <a:lnTo>
                      <a:pt x="24806" y="27892"/>
                    </a:lnTo>
                    <a:lnTo>
                      <a:pt x="26109" y="29218"/>
                    </a:lnTo>
                    <a:lnTo>
                      <a:pt x="27138" y="30087"/>
                    </a:lnTo>
                    <a:lnTo>
                      <a:pt x="28258" y="30841"/>
                    </a:lnTo>
                    <a:lnTo>
                      <a:pt x="29447" y="31390"/>
                    </a:lnTo>
                    <a:lnTo>
                      <a:pt x="30041" y="31550"/>
                    </a:lnTo>
                    <a:lnTo>
                      <a:pt x="30704" y="31664"/>
                    </a:lnTo>
                    <a:lnTo>
                      <a:pt x="32213" y="31847"/>
                    </a:lnTo>
                    <a:lnTo>
                      <a:pt x="34705" y="31984"/>
                    </a:lnTo>
                    <a:lnTo>
                      <a:pt x="39232" y="31915"/>
                    </a:lnTo>
                    <a:lnTo>
                      <a:pt x="40077" y="31847"/>
                    </a:lnTo>
                    <a:lnTo>
                      <a:pt x="39506" y="31092"/>
                    </a:lnTo>
                    <a:lnTo>
                      <a:pt x="36077" y="27206"/>
                    </a:lnTo>
                    <a:lnTo>
                      <a:pt x="33996" y="25263"/>
                    </a:lnTo>
                    <a:lnTo>
                      <a:pt x="32579" y="24188"/>
                    </a:lnTo>
                    <a:lnTo>
                      <a:pt x="31916" y="23777"/>
                    </a:lnTo>
                    <a:lnTo>
                      <a:pt x="31253" y="23434"/>
                    </a:lnTo>
                    <a:lnTo>
                      <a:pt x="29904" y="22954"/>
                    </a:lnTo>
                    <a:lnTo>
                      <a:pt x="28555" y="22679"/>
                    </a:lnTo>
                    <a:lnTo>
                      <a:pt x="27275" y="22565"/>
                    </a:lnTo>
                    <a:lnTo>
                      <a:pt x="25560" y="22588"/>
                    </a:lnTo>
                    <a:lnTo>
                      <a:pt x="24006" y="22794"/>
                    </a:lnTo>
                    <a:lnTo>
                      <a:pt x="23754" y="22839"/>
                    </a:lnTo>
                    <a:lnTo>
                      <a:pt x="23754" y="22839"/>
                    </a:lnTo>
                    <a:lnTo>
                      <a:pt x="24577" y="22656"/>
                    </a:lnTo>
                    <a:lnTo>
                      <a:pt x="28166" y="21353"/>
                    </a:lnTo>
                    <a:lnTo>
                      <a:pt x="30247" y="20256"/>
                    </a:lnTo>
                    <a:lnTo>
                      <a:pt x="31619" y="19364"/>
                    </a:lnTo>
                    <a:lnTo>
                      <a:pt x="32259" y="18861"/>
                    </a:lnTo>
                    <a:lnTo>
                      <a:pt x="32922" y="18290"/>
                    </a:lnTo>
                    <a:lnTo>
                      <a:pt x="34225" y="16895"/>
                    </a:lnTo>
                    <a:lnTo>
                      <a:pt x="35414" y="15318"/>
                    </a:lnTo>
                    <a:lnTo>
                      <a:pt x="36488" y="13695"/>
                    </a:lnTo>
                    <a:lnTo>
                      <a:pt x="38591" y="9945"/>
                    </a:lnTo>
                    <a:lnTo>
                      <a:pt x="39003" y="9077"/>
                    </a:lnTo>
                    <a:lnTo>
                      <a:pt x="38751" y="9031"/>
                    </a:lnTo>
                    <a:lnTo>
                      <a:pt x="37060" y="8894"/>
                    </a:lnTo>
                    <a:lnTo>
                      <a:pt x="35391" y="8917"/>
                    </a:lnTo>
                    <a:lnTo>
                      <a:pt x="33356" y="9122"/>
                    </a:lnTo>
                    <a:lnTo>
                      <a:pt x="31093" y="9648"/>
                    </a:lnTo>
                    <a:lnTo>
                      <a:pt x="28647" y="10563"/>
                    </a:lnTo>
                    <a:lnTo>
                      <a:pt x="26772" y="11568"/>
                    </a:lnTo>
                    <a:lnTo>
                      <a:pt x="25537" y="12414"/>
                    </a:lnTo>
                    <a:lnTo>
                      <a:pt x="24920" y="12894"/>
                    </a:lnTo>
                    <a:lnTo>
                      <a:pt x="24074" y="13649"/>
                    </a:lnTo>
                    <a:lnTo>
                      <a:pt x="22542" y="15432"/>
                    </a:lnTo>
                    <a:lnTo>
                      <a:pt x="20714" y="18038"/>
                    </a:lnTo>
                    <a:lnTo>
                      <a:pt x="20096" y="18953"/>
                    </a:lnTo>
                    <a:lnTo>
                      <a:pt x="20439" y="18038"/>
                    </a:lnTo>
                    <a:lnTo>
                      <a:pt x="20919" y="16255"/>
                    </a:lnTo>
                    <a:lnTo>
                      <a:pt x="21171" y="14495"/>
                    </a:lnTo>
                    <a:lnTo>
                      <a:pt x="21194" y="12780"/>
                    </a:lnTo>
                    <a:lnTo>
                      <a:pt x="21034" y="11111"/>
                    </a:lnTo>
                    <a:lnTo>
                      <a:pt x="20714" y="9511"/>
                    </a:lnTo>
                    <a:lnTo>
                      <a:pt x="20256" y="7979"/>
                    </a:lnTo>
                    <a:lnTo>
                      <a:pt x="19730" y="6562"/>
                    </a:lnTo>
                    <a:lnTo>
                      <a:pt x="18816" y="4596"/>
                    </a:lnTo>
                    <a:lnTo>
                      <a:pt x="17559" y="2447"/>
                    </a:lnTo>
                    <a:lnTo>
                      <a:pt x="16004" y="298"/>
                    </a:lnTo>
                    <a:lnTo>
                      <a:pt x="1573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53"/>
              <p:cNvSpPr/>
              <p:nvPr/>
            </p:nvSpPr>
            <p:spPr>
              <a:xfrm>
                <a:off x="8127104" y="4547188"/>
                <a:ext cx="341055" cy="328783"/>
              </a:xfrm>
              <a:custGeom>
                <a:rect b="b" l="l" r="r" t="t"/>
                <a:pathLst>
                  <a:path extrusionOk="0" h="7957" w="8254">
                    <a:moveTo>
                      <a:pt x="3750" y="0"/>
                    </a:moveTo>
                    <a:lnTo>
                      <a:pt x="2972" y="138"/>
                    </a:lnTo>
                    <a:lnTo>
                      <a:pt x="2264" y="435"/>
                    </a:lnTo>
                    <a:lnTo>
                      <a:pt x="1624" y="869"/>
                    </a:lnTo>
                    <a:lnTo>
                      <a:pt x="1075" y="1418"/>
                    </a:lnTo>
                    <a:lnTo>
                      <a:pt x="618" y="2035"/>
                    </a:lnTo>
                    <a:lnTo>
                      <a:pt x="275" y="2744"/>
                    </a:lnTo>
                    <a:lnTo>
                      <a:pt x="69" y="3475"/>
                    </a:lnTo>
                    <a:lnTo>
                      <a:pt x="0" y="4253"/>
                    </a:lnTo>
                    <a:lnTo>
                      <a:pt x="92" y="5007"/>
                    </a:lnTo>
                    <a:lnTo>
                      <a:pt x="366" y="5739"/>
                    </a:lnTo>
                    <a:lnTo>
                      <a:pt x="823" y="6447"/>
                    </a:lnTo>
                    <a:lnTo>
                      <a:pt x="1486" y="7088"/>
                    </a:lnTo>
                    <a:lnTo>
                      <a:pt x="1898" y="7362"/>
                    </a:lnTo>
                    <a:lnTo>
                      <a:pt x="2264" y="7568"/>
                    </a:lnTo>
                    <a:lnTo>
                      <a:pt x="3018" y="7842"/>
                    </a:lnTo>
                    <a:lnTo>
                      <a:pt x="3750" y="7956"/>
                    </a:lnTo>
                    <a:lnTo>
                      <a:pt x="4504" y="7933"/>
                    </a:lnTo>
                    <a:lnTo>
                      <a:pt x="5236" y="7796"/>
                    </a:lnTo>
                    <a:lnTo>
                      <a:pt x="5899" y="7545"/>
                    </a:lnTo>
                    <a:lnTo>
                      <a:pt x="6539" y="7179"/>
                    </a:lnTo>
                    <a:lnTo>
                      <a:pt x="7088" y="6722"/>
                    </a:lnTo>
                    <a:lnTo>
                      <a:pt x="7545" y="6196"/>
                    </a:lnTo>
                    <a:lnTo>
                      <a:pt x="7911" y="5602"/>
                    </a:lnTo>
                    <a:lnTo>
                      <a:pt x="8162" y="4939"/>
                    </a:lnTo>
                    <a:lnTo>
                      <a:pt x="8254" y="4253"/>
                    </a:lnTo>
                    <a:lnTo>
                      <a:pt x="8208" y="3544"/>
                    </a:lnTo>
                    <a:lnTo>
                      <a:pt x="8002" y="2835"/>
                    </a:lnTo>
                    <a:lnTo>
                      <a:pt x="7591" y="2104"/>
                    </a:lnTo>
                    <a:lnTo>
                      <a:pt x="6996" y="1372"/>
                    </a:lnTo>
                    <a:lnTo>
                      <a:pt x="6608" y="1029"/>
                    </a:lnTo>
                    <a:lnTo>
                      <a:pt x="6196" y="709"/>
                    </a:lnTo>
                    <a:lnTo>
                      <a:pt x="5350" y="252"/>
                    </a:lnTo>
                    <a:lnTo>
                      <a:pt x="4527" y="23"/>
                    </a:lnTo>
                    <a:lnTo>
                      <a:pt x="375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53"/>
              <p:cNvSpPr/>
              <p:nvPr/>
            </p:nvSpPr>
            <p:spPr>
              <a:xfrm>
                <a:off x="8210241" y="4616153"/>
                <a:ext cx="159660" cy="177635"/>
              </a:xfrm>
              <a:custGeom>
                <a:rect b="b" l="l" r="r" t="t"/>
                <a:pathLst>
                  <a:path extrusionOk="0" h="4299" w="3864">
                    <a:moveTo>
                      <a:pt x="1761" y="0"/>
                    </a:moveTo>
                    <a:lnTo>
                      <a:pt x="1235" y="115"/>
                    </a:lnTo>
                    <a:lnTo>
                      <a:pt x="823" y="298"/>
                    </a:lnTo>
                    <a:lnTo>
                      <a:pt x="480" y="595"/>
                    </a:lnTo>
                    <a:lnTo>
                      <a:pt x="160" y="1098"/>
                    </a:lnTo>
                    <a:lnTo>
                      <a:pt x="0" y="1944"/>
                    </a:lnTo>
                    <a:lnTo>
                      <a:pt x="160" y="2812"/>
                    </a:lnTo>
                    <a:lnTo>
                      <a:pt x="526" y="3567"/>
                    </a:lnTo>
                    <a:lnTo>
                      <a:pt x="1098" y="4115"/>
                    </a:lnTo>
                    <a:lnTo>
                      <a:pt x="1623" y="4298"/>
                    </a:lnTo>
                    <a:lnTo>
                      <a:pt x="2012" y="4298"/>
                    </a:lnTo>
                    <a:lnTo>
                      <a:pt x="2218" y="4253"/>
                    </a:lnTo>
                    <a:lnTo>
                      <a:pt x="2629" y="4093"/>
                    </a:lnTo>
                    <a:lnTo>
                      <a:pt x="3247" y="3590"/>
                    </a:lnTo>
                    <a:lnTo>
                      <a:pt x="3658" y="2949"/>
                    </a:lnTo>
                    <a:lnTo>
                      <a:pt x="3864" y="2218"/>
                    </a:lnTo>
                    <a:lnTo>
                      <a:pt x="3841" y="1486"/>
                    </a:lnTo>
                    <a:lnTo>
                      <a:pt x="3612" y="823"/>
                    </a:lnTo>
                    <a:lnTo>
                      <a:pt x="3155" y="320"/>
                    </a:lnTo>
                    <a:lnTo>
                      <a:pt x="2492" y="23"/>
                    </a:lnTo>
                    <a:lnTo>
                      <a:pt x="20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1" name="Google Shape;871;p53"/>
          <p:cNvGrpSpPr/>
          <p:nvPr/>
        </p:nvGrpSpPr>
        <p:grpSpPr>
          <a:xfrm>
            <a:off x="7350385" y="2025248"/>
            <a:ext cx="1630836" cy="3510702"/>
            <a:chOff x="1153683" y="-2151675"/>
            <a:chExt cx="835769" cy="1799253"/>
          </a:xfrm>
        </p:grpSpPr>
        <p:sp>
          <p:nvSpPr>
            <p:cNvPr id="872" name="Google Shape;872;p53"/>
            <p:cNvSpPr/>
            <p:nvPr/>
          </p:nvSpPr>
          <p:spPr>
            <a:xfrm>
              <a:off x="1548791" y="-1468256"/>
              <a:ext cx="41119" cy="1115834"/>
            </a:xfrm>
            <a:custGeom>
              <a:rect b="b" l="l" r="r" t="t"/>
              <a:pathLst>
                <a:path extrusionOk="0" fill="none" h="40352" w="1487">
                  <a:moveTo>
                    <a:pt x="1030" y="0"/>
                  </a:moveTo>
                  <a:lnTo>
                    <a:pt x="961" y="252"/>
                  </a:lnTo>
                  <a:lnTo>
                    <a:pt x="481" y="3018"/>
                  </a:lnTo>
                  <a:lnTo>
                    <a:pt x="115" y="6630"/>
                  </a:lnTo>
                  <a:lnTo>
                    <a:pt x="1" y="9556"/>
                  </a:lnTo>
                  <a:lnTo>
                    <a:pt x="47" y="12848"/>
                  </a:lnTo>
                  <a:lnTo>
                    <a:pt x="321" y="16415"/>
                  </a:lnTo>
                  <a:lnTo>
                    <a:pt x="572" y="18312"/>
                  </a:lnTo>
                  <a:lnTo>
                    <a:pt x="824" y="20187"/>
                  </a:lnTo>
                  <a:lnTo>
                    <a:pt x="1213" y="23776"/>
                  </a:lnTo>
                  <a:lnTo>
                    <a:pt x="1418" y="27091"/>
                  </a:lnTo>
                  <a:lnTo>
                    <a:pt x="1487" y="30155"/>
                  </a:lnTo>
                  <a:lnTo>
                    <a:pt x="1395" y="34270"/>
                  </a:lnTo>
                  <a:lnTo>
                    <a:pt x="1007" y="38659"/>
                  </a:lnTo>
                  <a:lnTo>
                    <a:pt x="778" y="40351"/>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53"/>
            <p:cNvSpPr/>
            <p:nvPr/>
          </p:nvSpPr>
          <p:spPr>
            <a:xfrm>
              <a:off x="1153683" y="-1928515"/>
              <a:ext cx="835769" cy="611977"/>
            </a:xfrm>
            <a:custGeom>
              <a:rect b="b" l="l" r="r" t="t"/>
              <a:pathLst>
                <a:path extrusionOk="0" h="22131" w="30224">
                  <a:moveTo>
                    <a:pt x="2081" y="1"/>
                  </a:moveTo>
                  <a:lnTo>
                    <a:pt x="1669" y="229"/>
                  </a:lnTo>
                  <a:lnTo>
                    <a:pt x="1372" y="572"/>
                  </a:lnTo>
                  <a:lnTo>
                    <a:pt x="1212" y="892"/>
                  </a:lnTo>
                  <a:lnTo>
                    <a:pt x="709" y="2447"/>
                  </a:lnTo>
                  <a:lnTo>
                    <a:pt x="229" y="4893"/>
                  </a:lnTo>
                  <a:lnTo>
                    <a:pt x="23" y="7111"/>
                  </a:lnTo>
                  <a:lnTo>
                    <a:pt x="0" y="8711"/>
                  </a:lnTo>
                  <a:lnTo>
                    <a:pt x="92" y="10380"/>
                  </a:lnTo>
                  <a:lnTo>
                    <a:pt x="343" y="12049"/>
                  </a:lnTo>
                  <a:lnTo>
                    <a:pt x="755" y="13695"/>
                  </a:lnTo>
                  <a:lnTo>
                    <a:pt x="1395" y="15295"/>
                  </a:lnTo>
                  <a:lnTo>
                    <a:pt x="2241" y="16804"/>
                  </a:lnTo>
                  <a:lnTo>
                    <a:pt x="3361" y="18176"/>
                  </a:lnTo>
                  <a:lnTo>
                    <a:pt x="4755" y="19388"/>
                  </a:lnTo>
                  <a:lnTo>
                    <a:pt x="6470" y="20393"/>
                  </a:lnTo>
                  <a:lnTo>
                    <a:pt x="7476" y="20805"/>
                  </a:lnTo>
                  <a:lnTo>
                    <a:pt x="8208" y="21079"/>
                  </a:lnTo>
                  <a:lnTo>
                    <a:pt x="9694" y="21514"/>
                  </a:lnTo>
                  <a:lnTo>
                    <a:pt x="11225" y="21811"/>
                  </a:lnTo>
                  <a:lnTo>
                    <a:pt x="12757" y="22017"/>
                  </a:lnTo>
                  <a:lnTo>
                    <a:pt x="15066" y="22131"/>
                  </a:lnTo>
                  <a:lnTo>
                    <a:pt x="18084" y="21948"/>
                  </a:lnTo>
                  <a:lnTo>
                    <a:pt x="20942" y="21377"/>
                  </a:lnTo>
                  <a:lnTo>
                    <a:pt x="23525" y="20531"/>
                  </a:lnTo>
                  <a:lnTo>
                    <a:pt x="25217" y="19685"/>
                  </a:lnTo>
                  <a:lnTo>
                    <a:pt x="26223" y="19067"/>
                  </a:lnTo>
                  <a:lnTo>
                    <a:pt x="27091" y="18382"/>
                  </a:lnTo>
                  <a:lnTo>
                    <a:pt x="27823" y="17650"/>
                  </a:lnTo>
                  <a:lnTo>
                    <a:pt x="28143" y="17261"/>
                  </a:lnTo>
                  <a:lnTo>
                    <a:pt x="28578" y="16644"/>
                  </a:lnTo>
                  <a:lnTo>
                    <a:pt x="29263" y="15364"/>
                  </a:lnTo>
                  <a:lnTo>
                    <a:pt x="29766" y="14038"/>
                  </a:lnTo>
                  <a:lnTo>
                    <a:pt x="30064" y="12689"/>
                  </a:lnTo>
                  <a:lnTo>
                    <a:pt x="30224" y="11317"/>
                  </a:lnTo>
                  <a:lnTo>
                    <a:pt x="30224" y="9946"/>
                  </a:lnTo>
                  <a:lnTo>
                    <a:pt x="30041" y="7980"/>
                  </a:lnTo>
                  <a:lnTo>
                    <a:pt x="29446" y="5579"/>
                  </a:lnTo>
                  <a:lnTo>
                    <a:pt x="28669" y="3613"/>
                  </a:lnTo>
                  <a:lnTo>
                    <a:pt x="27869" y="2264"/>
                  </a:lnTo>
                  <a:lnTo>
                    <a:pt x="27343" y="1761"/>
                  </a:lnTo>
                  <a:lnTo>
                    <a:pt x="27091" y="1715"/>
                  </a:lnTo>
                  <a:lnTo>
                    <a:pt x="26977" y="1784"/>
                  </a:lnTo>
                  <a:lnTo>
                    <a:pt x="26794" y="1990"/>
                  </a:lnTo>
                  <a:lnTo>
                    <a:pt x="26474" y="2607"/>
                  </a:lnTo>
                  <a:lnTo>
                    <a:pt x="26017" y="3773"/>
                  </a:lnTo>
                  <a:lnTo>
                    <a:pt x="25537" y="5328"/>
                  </a:lnTo>
                  <a:lnTo>
                    <a:pt x="25263" y="5991"/>
                  </a:lnTo>
                  <a:lnTo>
                    <a:pt x="25080" y="6059"/>
                  </a:lnTo>
                  <a:lnTo>
                    <a:pt x="25011" y="5922"/>
                  </a:lnTo>
                  <a:lnTo>
                    <a:pt x="24645" y="4870"/>
                  </a:lnTo>
                  <a:lnTo>
                    <a:pt x="23777" y="2744"/>
                  </a:lnTo>
                  <a:lnTo>
                    <a:pt x="23296" y="2058"/>
                  </a:lnTo>
                  <a:lnTo>
                    <a:pt x="22999" y="1853"/>
                  </a:lnTo>
                  <a:lnTo>
                    <a:pt x="22839" y="1875"/>
                  </a:lnTo>
                  <a:lnTo>
                    <a:pt x="22702" y="1967"/>
                  </a:lnTo>
                  <a:lnTo>
                    <a:pt x="22405" y="2356"/>
                  </a:lnTo>
                  <a:lnTo>
                    <a:pt x="21948" y="3247"/>
                  </a:lnTo>
                  <a:lnTo>
                    <a:pt x="21376" y="4573"/>
                  </a:lnTo>
                  <a:lnTo>
                    <a:pt x="20987" y="5213"/>
                  </a:lnTo>
                  <a:lnTo>
                    <a:pt x="20759" y="5328"/>
                  </a:lnTo>
                  <a:lnTo>
                    <a:pt x="20667" y="5236"/>
                  </a:lnTo>
                  <a:lnTo>
                    <a:pt x="20507" y="4870"/>
                  </a:lnTo>
                  <a:lnTo>
                    <a:pt x="20164" y="3590"/>
                  </a:lnTo>
                  <a:lnTo>
                    <a:pt x="19821" y="2173"/>
                  </a:lnTo>
                  <a:lnTo>
                    <a:pt x="19501" y="1418"/>
                  </a:lnTo>
                  <a:lnTo>
                    <a:pt x="19250" y="1167"/>
                  </a:lnTo>
                  <a:lnTo>
                    <a:pt x="19090" y="1190"/>
                  </a:lnTo>
                  <a:lnTo>
                    <a:pt x="18953" y="1258"/>
                  </a:lnTo>
                  <a:lnTo>
                    <a:pt x="18587" y="1693"/>
                  </a:lnTo>
                  <a:lnTo>
                    <a:pt x="17947" y="2744"/>
                  </a:lnTo>
                  <a:lnTo>
                    <a:pt x="17101" y="4367"/>
                  </a:lnTo>
                  <a:lnTo>
                    <a:pt x="16575" y="5168"/>
                  </a:lnTo>
                  <a:lnTo>
                    <a:pt x="16392" y="5328"/>
                  </a:lnTo>
                  <a:lnTo>
                    <a:pt x="16278" y="5282"/>
                  </a:lnTo>
                  <a:lnTo>
                    <a:pt x="16232" y="5236"/>
                  </a:lnTo>
                  <a:lnTo>
                    <a:pt x="15935" y="4230"/>
                  </a:lnTo>
                  <a:lnTo>
                    <a:pt x="15432" y="1761"/>
                  </a:lnTo>
                  <a:lnTo>
                    <a:pt x="15112" y="915"/>
                  </a:lnTo>
                  <a:lnTo>
                    <a:pt x="14883" y="664"/>
                  </a:lnTo>
                  <a:lnTo>
                    <a:pt x="14769" y="687"/>
                  </a:lnTo>
                  <a:lnTo>
                    <a:pt x="14632" y="778"/>
                  </a:lnTo>
                  <a:lnTo>
                    <a:pt x="14335" y="1190"/>
                  </a:lnTo>
                  <a:lnTo>
                    <a:pt x="13900" y="2150"/>
                  </a:lnTo>
                  <a:lnTo>
                    <a:pt x="13283" y="3590"/>
                  </a:lnTo>
                  <a:lnTo>
                    <a:pt x="12849" y="4276"/>
                  </a:lnTo>
                  <a:lnTo>
                    <a:pt x="12597" y="4390"/>
                  </a:lnTo>
                  <a:lnTo>
                    <a:pt x="12483" y="4276"/>
                  </a:lnTo>
                  <a:lnTo>
                    <a:pt x="12254" y="3887"/>
                  </a:lnTo>
                  <a:lnTo>
                    <a:pt x="11843" y="2607"/>
                  </a:lnTo>
                  <a:lnTo>
                    <a:pt x="11477" y="1578"/>
                  </a:lnTo>
                  <a:lnTo>
                    <a:pt x="11180" y="1052"/>
                  </a:lnTo>
                  <a:lnTo>
                    <a:pt x="10814" y="710"/>
                  </a:lnTo>
                  <a:lnTo>
                    <a:pt x="10379" y="664"/>
                  </a:lnTo>
                  <a:lnTo>
                    <a:pt x="10128" y="801"/>
                  </a:lnTo>
                  <a:lnTo>
                    <a:pt x="10014" y="892"/>
                  </a:lnTo>
                  <a:lnTo>
                    <a:pt x="9808" y="1304"/>
                  </a:lnTo>
                  <a:lnTo>
                    <a:pt x="9602" y="2173"/>
                  </a:lnTo>
                  <a:lnTo>
                    <a:pt x="9396" y="3384"/>
                  </a:lnTo>
                  <a:lnTo>
                    <a:pt x="9145" y="3887"/>
                  </a:lnTo>
                  <a:lnTo>
                    <a:pt x="8916" y="3887"/>
                  </a:lnTo>
                  <a:lnTo>
                    <a:pt x="8756" y="3750"/>
                  </a:lnTo>
                  <a:lnTo>
                    <a:pt x="8596" y="3544"/>
                  </a:lnTo>
                  <a:lnTo>
                    <a:pt x="8391" y="3041"/>
                  </a:lnTo>
                  <a:lnTo>
                    <a:pt x="8208" y="2173"/>
                  </a:lnTo>
                  <a:lnTo>
                    <a:pt x="8002" y="1030"/>
                  </a:lnTo>
                  <a:lnTo>
                    <a:pt x="7682" y="412"/>
                  </a:lnTo>
                  <a:lnTo>
                    <a:pt x="7316" y="207"/>
                  </a:lnTo>
                  <a:lnTo>
                    <a:pt x="7065" y="207"/>
                  </a:lnTo>
                  <a:lnTo>
                    <a:pt x="6767" y="252"/>
                  </a:lnTo>
                  <a:lnTo>
                    <a:pt x="6264" y="641"/>
                  </a:lnTo>
                  <a:lnTo>
                    <a:pt x="5693" y="1624"/>
                  </a:lnTo>
                  <a:lnTo>
                    <a:pt x="5213" y="3179"/>
                  </a:lnTo>
                  <a:lnTo>
                    <a:pt x="4938" y="3910"/>
                  </a:lnTo>
                  <a:lnTo>
                    <a:pt x="4755" y="4024"/>
                  </a:lnTo>
                  <a:lnTo>
                    <a:pt x="4641" y="3910"/>
                  </a:lnTo>
                  <a:lnTo>
                    <a:pt x="4413" y="3453"/>
                  </a:lnTo>
                  <a:lnTo>
                    <a:pt x="3772" y="1898"/>
                  </a:lnTo>
                  <a:lnTo>
                    <a:pt x="3178" y="732"/>
                  </a:lnTo>
                  <a:lnTo>
                    <a:pt x="2721" y="184"/>
                  </a:lnTo>
                  <a:lnTo>
                    <a:pt x="2355" y="1"/>
                  </a:lnTo>
                  <a:close/>
                </a:path>
              </a:pathLst>
            </a:custGeom>
            <a:solidFill>
              <a:srgbClr val="ED7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53"/>
            <p:cNvSpPr/>
            <p:nvPr/>
          </p:nvSpPr>
          <p:spPr>
            <a:xfrm>
              <a:off x="1422997" y="-2069490"/>
              <a:ext cx="78422" cy="143544"/>
            </a:xfrm>
            <a:custGeom>
              <a:rect b="b" l="l" r="r" t="t"/>
              <a:pathLst>
                <a:path extrusionOk="0" h="5191" w="2836">
                  <a:moveTo>
                    <a:pt x="732" y="1"/>
                  </a:moveTo>
                  <a:lnTo>
                    <a:pt x="480" y="115"/>
                  </a:lnTo>
                  <a:lnTo>
                    <a:pt x="183" y="481"/>
                  </a:lnTo>
                  <a:lnTo>
                    <a:pt x="0" y="1258"/>
                  </a:lnTo>
                  <a:lnTo>
                    <a:pt x="0" y="2241"/>
                  </a:lnTo>
                  <a:lnTo>
                    <a:pt x="183" y="3270"/>
                  </a:lnTo>
                  <a:lnTo>
                    <a:pt x="503" y="4207"/>
                  </a:lnTo>
                  <a:lnTo>
                    <a:pt x="983" y="4916"/>
                  </a:lnTo>
                  <a:lnTo>
                    <a:pt x="1418" y="5167"/>
                  </a:lnTo>
                  <a:lnTo>
                    <a:pt x="1738" y="5190"/>
                  </a:lnTo>
                  <a:lnTo>
                    <a:pt x="1898" y="5145"/>
                  </a:lnTo>
                  <a:lnTo>
                    <a:pt x="2218" y="5007"/>
                  </a:lnTo>
                  <a:lnTo>
                    <a:pt x="2652" y="4459"/>
                  </a:lnTo>
                  <a:lnTo>
                    <a:pt x="2835" y="3704"/>
                  </a:lnTo>
                  <a:lnTo>
                    <a:pt x="2812" y="2835"/>
                  </a:lnTo>
                  <a:lnTo>
                    <a:pt x="2607" y="1944"/>
                  </a:lnTo>
                  <a:lnTo>
                    <a:pt x="2264" y="1098"/>
                  </a:lnTo>
                  <a:lnTo>
                    <a:pt x="1784" y="458"/>
                  </a:lnTo>
                  <a:lnTo>
                    <a:pt x="1212" y="46"/>
                  </a:lnTo>
                  <a:lnTo>
                    <a:pt x="892" y="1"/>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53"/>
            <p:cNvSpPr/>
            <p:nvPr/>
          </p:nvSpPr>
          <p:spPr>
            <a:xfrm>
              <a:off x="1555124" y="-2151675"/>
              <a:ext cx="96120" cy="185272"/>
            </a:xfrm>
            <a:custGeom>
              <a:rect b="b" l="l" r="r" t="t"/>
              <a:pathLst>
                <a:path extrusionOk="0" h="6700" w="3476">
                  <a:moveTo>
                    <a:pt x="1738" y="1"/>
                  </a:moveTo>
                  <a:lnTo>
                    <a:pt x="1349" y="46"/>
                  </a:lnTo>
                  <a:lnTo>
                    <a:pt x="1006" y="252"/>
                  </a:lnTo>
                  <a:lnTo>
                    <a:pt x="709" y="572"/>
                  </a:lnTo>
                  <a:lnTo>
                    <a:pt x="343" y="1281"/>
                  </a:lnTo>
                  <a:lnTo>
                    <a:pt x="69" y="2493"/>
                  </a:lnTo>
                  <a:lnTo>
                    <a:pt x="0" y="3819"/>
                  </a:lnTo>
                  <a:lnTo>
                    <a:pt x="138" y="5076"/>
                  </a:lnTo>
                  <a:lnTo>
                    <a:pt x="503" y="6082"/>
                  </a:lnTo>
                  <a:lnTo>
                    <a:pt x="938" y="6562"/>
                  </a:lnTo>
                  <a:lnTo>
                    <a:pt x="1281" y="6699"/>
                  </a:lnTo>
                  <a:lnTo>
                    <a:pt x="1464" y="6699"/>
                  </a:lnTo>
                  <a:lnTo>
                    <a:pt x="1669" y="6676"/>
                  </a:lnTo>
                  <a:lnTo>
                    <a:pt x="2035" y="6539"/>
                  </a:lnTo>
                  <a:lnTo>
                    <a:pt x="2515" y="6128"/>
                  </a:lnTo>
                  <a:lnTo>
                    <a:pt x="3018" y="5259"/>
                  </a:lnTo>
                  <a:lnTo>
                    <a:pt x="3338" y="4184"/>
                  </a:lnTo>
                  <a:lnTo>
                    <a:pt x="3475" y="3018"/>
                  </a:lnTo>
                  <a:lnTo>
                    <a:pt x="3361" y="1875"/>
                  </a:lnTo>
                  <a:lnTo>
                    <a:pt x="3018" y="892"/>
                  </a:lnTo>
                  <a:lnTo>
                    <a:pt x="2584" y="366"/>
                  </a:lnTo>
                  <a:lnTo>
                    <a:pt x="2195" y="115"/>
                  </a:lnTo>
                  <a:lnTo>
                    <a:pt x="1967" y="46"/>
                  </a:lnTo>
                  <a:lnTo>
                    <a:pt x="1738" y="1"/>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53"/>
            <p:cNvSpPr/>
            <p:nvPr/>
          </p:nvSpPr>
          <p:spPr>
            <a:xfrm>
              <a:off x="1679037" y="-2045460"/>
              <a:ext cx="77786" cy="130879"/>
            </a:xfrm>
            <a:custGeom>
              <a:rect b="b" l="l" r="r" t="t"/>
              <a:pathLst>
                <a:path extrusionOk="0" h="4733" w="2813">
                  <a:moveTo>
                    <a:pt x="1326" y="0"/>
                  </a:moveTo>
                  <a:lnTo>
                    <a:pt x="938" y="183"/>
                  </a:lnTo>
                  <a:lnTo>
                    <a:pt x="480" y="732"/>
                  </a:lnTo>
                  <a:lnTo>
                    <a:pt x="160" y="1509"/>
                  </a:lnTo>
                  <a:lnTo>
                    <a:pt x="0" y="2378"/>
                  </a:lnTo>
                  <a:lnTo>
                    <a:pt x="23" y="3270"/>
                  </a:lnTo>
                  <a:lnTo>
                    <a:pt x="252" y="4024"/>
                  </a:lnTo>
                  <a:lnTo>
                    <a:pt x="618" y="4436"/>
                  </a:lnTo>
                  <a:lnTo>
                    <a:pt x="938" y="4618"/>
                  </a:lnTo>
                  <a:lnTo>
                    <a:pt x="1121" y="4687"/>
                  </a:lnTo>
                  <a:lnTo>
                    <a:pt x="1509" y="4733"/>
                  </a:lnTo>
                  <a:lnTo>
                    <a:pt x="2104" y="4504"/>
                  </a:lnTo>
                  <a:lnTo>
                    <a:pt x="2515" y="3955"/>
                  </a:lnTo>
                  <a:lnTo>
                    <a:pt x="2744" y="3201"/>
                  </a:lnTo>
                  <a:lnTo>
                    <a:pt x="2812" y="2332"/>
                  </a:lnTo>
                  <a:lnTo>
                    <a:pt x="2698" y="1486"/>
                  </a:lnTo>
                  <a:lnTo>
                    <a:pt x="2424" y="732"/>
                  </a:lnTo>
                  <a:lnTo>
                    <a:pt x="2012" y="183"/>
                  </a:lnTo>
                  <a:lnTo>
                    <a:pt x="1738" y="46"/>
                  </a:lnTo>
                  <a:lnTo>
                    <a:pt x="1601" y="0"/>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 name="Google Shape;877;p53"/>
          <p:cNvGrpSpPr/>
          <p:nvPr/>
        </p:nvGrpSpPr>
        <p:grpSpPr>
          <a:xfrm>
            <a:off x="6353798" y="3407105"/>
            <a:ext cx="996571" cy="2145429"/>
            <a:chOff x="1153683" y="-2151675"/>
            <a:chExt cx="835769" cy="1799253"/>
          </a:xfrm>
        </p:grpSpPr>
        <p:sp>
          <p:nvSpPr>
            <p:cNvPr id="878" name="Google Shape;878;p53"/>
            <p:cNvSpPr/>
            <p:nvPr/>
          </p:nvSpPr>
          <p:spPr>
            <a:xfrm>
              <a:off x="1548791" y="-1468256"/>
              <a:ext cx="41119" cy="1115834"/>
            </a:xfrm>
            <a:custGeom>
              <a:rect b="b" l="l" r="r" t="t"/>
              <a:pathLst>
                <a:path extrusionOk="0" fill="none" h="40352" w="1487">
                  <a:moveTo>
                    <a:pt x="1030" y="0"/>
                  </a:moveTo>
                  <a:lnTo>
                    <a:pt x="961" y="252"/>
                  </a:lnTo>
                  <a:lnTo>
                    <a:pt x="481" y="3018"/>
                  </a:lnTo>
                  <a:lnTo>
                    <a:pt x="115" y="6630"/>
                  </a:lnTo>
                  <a:lnTo>
                    <a:pt x="1" y="9556"/>
                  </a:lnTo>
                  <a:lnTo>
                    <a:pt x="47" y="12848"/>
                  </a:lnTo>
                  <a:lnTo>
                    <a:pt x="321" y="16415"/>
                  </a:lnTo>
                  <a:lnTo>
                    <a:pt x="572" y="18312"/>
                  </a:lnTo>
                  <a:lnTo>
                    <a:pt x="824" y="20187"/>
                  </a:lnTo>
                  <a:lnTo>
                    <a:pt x="1213" y="23776"/>
                  </a:lnTo>
                  <a:lnTo>
                    <a:pt x="1418" y="27091"/>
                  </a:lnTo>
                  <a:lnTo>
                    <a:pt x="1487" y="30155"/>
                  </a:lnTo>
                  <a:lnTo>
                    <a:pt x="1395" y="34270"/>
                  </a:lnTo>
                  <a:lnTo>
                    <a:pt x="1007" y="38659"/>
                  </a:lnTo>
                  <a:lnTo>
                    <a:pt x="778" y="40351"/>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53"/>
            <p:cNvSpPr/>
            <p:nvPr/>
          </p:nvSpPr>
          <p:spPr>
            <a:xfrm>
              <a:off x="1153683" y="-1928515"/>
              <a:ext cx="835769" cy="611977"/>
            </a:xfrm>
            <a:custGeom>
              <a:rect b="b" l="l" r="r" t="t"/>
              <a:pathLst>
                <a:path extrusionOk="0" h="22131" w="30224">
                  <a:moveTo>
                    <a:pt x="2081" y="1"/>
                  </a:moveTo>
                  <a:lnTo>
                    <a:pt x="1669" y="229"/>
                  </a:lnTo>
                  <a:lnTo>
                    <a:pt x="1372" y="572"/>
                  </a:lnTo>
                  <a:lnTo>
                    <a:pt x="1212" y="892"/>
                  </a:lnTo>
                  <a:lnTo>
                    <a:pt x="709" y="2447"/>
                  </a:lnTo>
                  <a:lnTo>
                    <a:pt x="229" y="4893"/>
                  </a:lnTo>
                  <a:lnTo>
                    <a:pt x="23" y="7111"/>
                  </a:lnTo>
                  <a:lnTo>
                    <a:pt x="0" y="8711"/>
                  </a:lnTo>
                  <a:lnTo>
                    <a:pt x="92" y="10380"/>
                  </a:lnTo>
                  <a:lnTo>
                    <a:pt x="343" y="12049"/>
                  </a:lnTo>
                  <a:lnTo>
                    <a:pt x="755" y="13695"/>
                  </a:lnTo>
                  <a:lnTo>
                    <a:pt x="1395" y="15295"/>
                  </a:lnTo>
                  <a:lnTo>
                    <a:pt x="2241" y="16804"/>
                  </a:lnTo>
                  <a:lnTo>
                    <a:pt x="3361" y="18176"/>
                  </a:lnTo>
                  <a:lnTo>
                    <a:pt x="4755" y="19388"/>
                  </a:lnTo>
                  <a:lnTo>
                    <a:pt x="6470" y="20393"/>
                  </a:lnTo>
                  <a:lnTo>
                    <a:pt x="7476" y="20805"/>
                  </a:lnTo>
                  <a:lnTo>
                    <a:pt x="8208" y="21079"/>
                  </a:lnTo>
                  <a:lnTo>
                    <a:pt x="9694" y="21514"/>
                  </a:lnTo>
                  <a:lnTo>
                    <a:pt x="11225" y="21811"/>
                  </a:lnTo>
                  <a:lnTo>
                    <a:pt x="12757" y="22017"/>
                  </a:lnTo>
                  <a:lnTo>
                    <a:pt x="15066" y="22131"/>
                  </a:lnTo>
                  <a:lnTo>
                    <a:pt x="18084" y="21948"/>
                  </a:lnTo>
                  <a:lnTo>
                    <a:pt x="20942" y="21377"/>
                  </a:lnTo>
                  <a:lnTo>
                    <a:pt x="23525" y="20531"/>
                  </a:lnTo>
                  <a:lnTo>
                    <a:pt x="25217" y="19685"/>
                  </a:lnTo>
                  <a:lnTo>
                    <a:pt x="26223" y="19067"/>
                  </a:lnTo>
                  <a:lnTo>
                    <a:pt x="27091" y="18382"/>
                  </a:lnTo>
                  <a:lnTo>
                    <a:pt x="27823" y="17650"/>
                  </a:lnTo>
                  <a:lnTo>
                    <a:pt x="28143" y="17261"/>
                  </a:lnTo>
                  <a:lnTo>
                    <a:pt x="28578" y="16644"/>
                  </a:lnTo>
                  <a:lnTo>
                    <a:pt x="29263" y="15364"/>
                  </a:lnTo>
                  <a:lnTo>
                    <a:pt x="29766" y="14038"/>
                  </a:lnTo>
                  <a:lnTo>
                    <a:pt x="30064" y="12689"/>
                  </a:lnTo>
                  <a:lnTo>
                    <a:pt x="30224" y="11317"/>
                  </a:lnTo>
                  <a:lnTo>
                    <a:pt x="30224" y="9946"/>
                  </a:lnTo>
                  <a:lnTo>
                    <a:pt x="30041" y="7980"/>
                  </a:lnTo>
                  <a:lnTo>
                    <a:pt x="29446" y="5579"/>
                  </a:lnTo>
                  <a:lnTo>
                    <a:pt x="28669" y="3613"/>
                  </a:lnTo>
                  <a:lnTo>
                    <a:pt x="27869" y="2264"/>
                  </a:lnTo>
                  <a:lnTo>
                    <a:pt x="27343" y="1761"/>
                  </a:lnTo>
                  <a:lnTo>
                    <a:pt x="27091" y="1715"/>
                  </a:lnTo>
                  <a:lnTo>
                    <a:pt x="26977" y="1784"/>
                  </a:lnTo>
                  <a:lnTo>
                    <a:pt x="26794" y="1990"/>
                  </a:lnTo>
                  <a:lnTo>
                    <a:pt x="26474" y="2607"/>
                  </a:lnTo>
                  <a:lnTo>
                    <a:pt x="26017" y="3773"/>
                  </a:lnTo>
                  <a:lnTo>
                    <a:pt x="25537" y="5328"/>
                  </a:lnTo>
                  <a:lnTo>
                    <a:pt x="25263" y="5991"/>
                  </a:lnTo>
                  <a:lnTo>
                    <a:pt x="25080" y="6059"/>
                  </a:lnTo>
                  <a:lnTo>
                    <a:pt x="25011" y="5922"/>
                  </a:lnTo>
                  <a:lnTo>
                    <a:pt x="24645" y="4870"/>
                  </a:lnTo>
                  <a:lnTo>
                    <a:pt x="23777" y="2744"/>
                  </a:lnTo>
                  <a:lnTo>
                    <a:pt x="23296" y="2058"/>
                  </a:lnTo>
                  <a:lnTo>
                    <a:pt x="22999" y="1853"/>
                  </a:lnTo>
                  <a:lnTo>
                    <a:pt x="22839" y="1875"/>
                  </a:lnTo>
                  <a:lnTo>
                    <a:pt x="22702" y="1967"/>
                  </a:lnTo>
                  <a:lnTo>
                    <a:pt x="22405" y="2356"/>
                  </a:lnTo>
                  <a:lnTo>
                    <a:pt x="21948" y="3247"/>
                  </a:lnTo>
                  <a:lnTo>
                    <a:pt x="21376" y="4573"/>
                  </a:lnTo>
                  <a:lnTo>
                    <a:pt x="20987" y="5213"/>
                  </a:lnTo>
                  <a:lnTo>
                    <a:pt x="20759" y="5328"/>
                  </a:lnTo>
                  <a:lnTo>
                    <a:pt x="20667" y="5236"/>
                  </a:lnTo>
                  <a:lnTo>
                    <a:pt x="20507" y="4870"/>
                  </a:lnTo>
                  <a:lnTo>
                    <a:pt x="20164" y="3590"/>
                  </a:lnTo>
                  <a:lnTo>
                    <a:pt x="19821" y="2173"/>
                  </a:lnTo>
                  <a:lnTo>
                    <a:pt x="19501" y="1418"/>
                  </a:lnTo>
                  <a:lnTo>
                    <a:pt x="19250" y="1167"/>
                  </a:lnTo>
                  <a:lnTo>
                    <a:pt x="19090" y="1190"/>
                  </a:lnTo>
                  <a:lnTo>
                    <a:pt x="18953" y="1258"/>
                  </a:lnTo>
                  <a:lnTo>
                    <a:pt x="18587" y="1693"/>
                  </a:lnTo>
                  <a:lnTo>
                    <a:pt x="17947" y="2744"/>
                  </a:lnTo>
                  <a:lnTo>
                    <a:pt x="17101" y="4367"/>
                  </a:lnTo>
                  <a:lnTo>
                    <a:pt x="16575" y="5168"/>
                  </a:lnTo>
                  <a:lnTo>
                    <a:pt x="16392" y="5328"/>
                  </a:lnTo>
                  <a:lnTo>
                    <a:pt x="16278" y="5282"/>
                  </a:lnTo>
                  <a:lnTo>
                    <a:pt x="16232" y="5236"/>
                  </a:lnTo>
                  <a:lnTo>
                    <a:pt x="15935" y="4230"/>
                  </a:lnTo>
                  <a:lnTo>
                    <a:pt x="15432" y="1761"/>
                  </a:lnTo>
                  <a:lnTo>
                    <a:pt x="15112" y="915"/>
                  </a:lnTo>
                  <a:lnTo>
                    <a:pt x="14883" y="664"/>
                  </a:lnTo>
                  <a:lnTo>
                    <a:pt x="14769" y="687"/>
                  </a:lnTo>
                  <a:lnTo>
                    <a:pt x="14632" y="778"/>
                  </a:lnTo>
                  <a:lnTo>
                    <a:pt x="14335" y="1190"/>
                  </a:lnTo>
                  <a:lnTo>
                    <a:pt x="13900" y="2150"/>
                  </a:lnTo>
                  <a:lnTo>
                    <a:pt x="13283" y="3590"/>
                  </a:lnTo>
                  <a:lnTo>
                    <a:pt x="12849" y="4276"/>
                  </a:lnTo>
                  <a:lnTo>
                    <a:pt x="12597" y="4390"/>
                  </a:lnTo>
                  <a:lnTo>
                    <a:pt x="12483" y="4276"/>
                  </a:lnTo>
                  <a:lnTo>
                    <a:pt x="12254" y="3887"/>
                  </a:lnTo>
                  <a:lnTo>
                    <a:pt x="11843" y="2607"/>
                  </a:lnTo>
                  <a:lnTo>
                    <a:pt x="11477" y="1578"/>
                  </a:lnTo>
                  <a:lnTo>
                    <a:pt x="11180" y="1052"/>
                  </a:lnTo>
                  <a:lnTo>
                    <a:pt x="10814" y="710"/>
                  </a:lnTo>
                  <a:lnTo>
                    <a:pt x="10379" y="664"/>
                  </a:lnTo>
                  <a:lnTo>
                    <a:pt x="10128" y="801"/>
                  </a:lnTo>
                  <a:lnTo>
                    <a:pt x="10014" y="892"/>
                  </a:lnTo>
                  <a:lnTo>
                    <a:pt x="9808" y="1304"/>
                  </a:lnTo>
                  <a:lnTo>
                    <a:pt x="9602" y="2173"/>
                  </a:lnTo>
                  <a:lnTo>
                    <a:pt x="9396" y="3384"/>
                  </a:lnTo>
                  <a:lnTo>
                    <a:pt x="9145" y="3887"/>
                  </a:lnTo>
                  <a:lnTo>
                    <a:pt x="8916" y="3887"/>
                  </a:lnTo>
                  <a:lnTo>
                    <a:pt x="8756" y="3750"/>
                  </a:lnTo>
                  <a:lnTo>
                    <a:pt x="8596" y="3544"/>
                  </a:lnTo>
                  <a:lnTo>
                    <a:pt x="8391" y="3041"/>
                  </a:lnTo>
                  <a:lnTo>
                    <a:pt x="8208" y="2173"/>
                  </a:lnTo>
                  <a:lnTo>
                    <a:pt x="8002" y="1030"/>
                  </a:lnTo>
                  <a:lnTo>
                    <a:pt x="7682" y="412"/>
                  </a:lnTo>
                  <a:lnTo>
                    <a:pt x="7316" y="207"/>
                  </a:lnTo>
                  <a:lnTo>
                    <a:pt x="7065" y="207"/>
                  </a:lnTo>
                  <a:lnTo>
                    <a:pt x="6767" y="252"/>
                  </a:lnTo>
                  <a:lnTo>
                    <a:pt x="6264" y="641"/>
                  </a:lnTo>
                  <a:lnTo>
                    <a:pt x="5693" y="1624"/>
                  </a:lnTo>
                  <a:lnTo>
                    <a:pt x="5213" y="3179"/>
                  </a:lnTo>
                  <a:lnTo>
                    <a:pt x="4938" y="3910"/>
                  </a:lnTo>
                  <a:lnTo>
                    <a:pt x="4755" y="4024"/>
                  </a:lnTo>
                  <a:lnTo>
                    <a:pt x="4641" y="3910"/>
                  </a:lnTo>
                  <a:lnTo>
                    <a:pt x="4413" y="3453"/>
                  </a:lnTo>
                  <a:lnTo>
                    <a:pt x="3772" y="1898"/>
                  </a:lnTo>
                  <a:lnTo>
                    <a:pt x="3178" y="732"/>
                  </a:lnTo>
                  <a:lnTo>
                    <a:pt x="2721" y="184"/>
                  </a:lnTo>
                  <a:lnTo>
                    <a:pt x="2355" y="1"/>
                  </a:lnTo>
                  <a:close/>
                </a:path>
              </a:pathLst>
            </a:custGeom>
            <a:solidFill>
              <a:srgbClr val="ED7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53"/>
            <p:cNvSpPr/>
            <p:nvPr/>
          </p:nvSpPr>
          <p:spPr>
            <a:xfrm>
              <a:off x="1422997" y="-2069490"/>
              <a:ext cx="78422" cy="143544"/>
            </a:xfrm>
            <a:custGeom>
              <a:rect b="b" l="l" r="r" t="t"/>
              <a:pathLst>
                <a:path extrusionOk="0" h="5191" w="2836">
                  <a:moveTo>
                    <a:pt x="732" y="1"/>
                  </a:moveTo>
                  <a:lnTo>
                    <a:pt x="480" y="115"/>
                  </a:lnTo>
                  <a:lnTo>
                    <a:pt x="183" y="481"/>
                  </a:lnTo>
                  <a:lnTo>
                    <a:pt x="0" y="1258"/>
                  </a:lnTo>
                  <a:lnTo>
                    <a:pt x="0" y="2241"/>
                  </a:lnTo>
                  <a:lnTo>
                    <a:pt x="183" y="3270"/>
                  </a:lnTo>
                  <a:lnTo>
                    <a:pt x="503" y="4207"/>
                  </a:lnTo>
                  <a:lnTo>
                    <a:pt x="983" y="4916"/>
                  </a:lnTo>
                  <a:lnTo>
                    <a:pt x="1418" y="5167"/>
                  </a:lnTo>
                  <a:lnTo>
                    <a:pt x="1738" y="5190"/>
                  </a:lnTo>
                  <a:lnTo>
                    <a:pt x="1898" y="5145"/>
                  </a:lnTo>
                  <a:lnTo>
                    <a:pt x="2218" y="5007"/>
                  </a:lnTo>
                  <a:lnTo>
                    <a:pt x="2652" y="4459"/>
                  </a:lnTo>
                  <a:lnTo>
                    <a:pt x="2835" y="3704"/>
                  </a:lnTo>
                  <a:lnTo>
                    <a:pt x="2812" y="2835"/>
                  </a:lnTo>
                  <a:lnTo>
                    <a:pt x="2607" y="1944"/>
                  </a:lnTo>
                  <a:lnTo>
                    <a:pt x="2264" y="1098"/>
                  </a:lnTo>
                  <a:lnTo>
                    <a:pt x="1784" y="458"/>
                  </a:lnTo>
                  <a:lnTo>
                    <a:pt x="1212" y="46"/>
                  </a:lnTo>
                  <a:lnTo>
                    <a:pt x="892" y="1"/>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53"/>
            <p:cNvSpPr/>
            <p:nvPr/>
          </p:nvSpPr>
          <p:spPr>
            <a:xfrm>
              <a:off x="1555124" y="-2151675"/>
              <a:ext cx="96120" cy="185272"/>
            </a:xfrm>
            <a:custGeom>
              <a:rect b="b" l="l" r="r" t="t"/>
              <a:pathLst>
                <a:path extrusionOk="0" h="6700" w="3476">
                  <a:moveTo>
                    <a:pt x="1738" y="1"/>
                  </a:moveTo>
                  <a:lnTo>
                    <a:pt x="1349" y="46"/>
                  </a:lnTo>
                  <a:lnTo>
                    <a:pt x="1006" y="252"/>
                  </a:lnTo>
                  <a:lnTo>
                    <a:pt x="709" y="572"/>
                  </a:lnTo>
                  <a:lnTo>
                    <a:pt x="343" y="1281"/>
                  </a:lnTo>
                  <a:lnTo>
                    <a:pt x="69" y="2493"/>
                  </a:lnTo>
                  <a:lnTo>
                    <a:pt x="0" y="3819"/>
                  </a:lnTo>
                  <a:lnTo>
                    <a:pt x="138" y="5076"/>
                  </a:lnTo>
                  <a:lnTo>
                    <a:pt x="503" y="6082"/>
                  </a:lnTo>
                  <a:lnTo>
                    <a:pt x="938" y="6562"/>
                  </a:lnTo>
                  <a:lnTo>
                    <a:pt x="1281" y="6699"/>
                  </a:lnTo>
                  <a:lnTo>
                    <a:pt x="1464" y="6699"/>
                  </a:lnTo>
                  <a:lnTo>
                    <a:pt x="1669" y="6676"/>
                  </a:lnTo>
                  <a:lnTo>
                    <a:pt x="2035" y="6539"/>
                  </a:lnTo>
                  <a:lnTo>
                    <a:pt x="2515" y="6128"/>
                  </a:lnTo>
                  <a:lnTo>
                    <a:pt x="3018" y="5259"/>
                  </a:lnTo>
                  <a:lnTo>
                    <a:pt x="3338" y="4184"/>
                  </a:lnTo>
                  <a:lnTo>
                    <a:pt x="3475" y="3018"/>
                  </a:lnTo>
                  <a:lnTo>
                    <a:pt x="3361" y="1875"/>
                  </a:lnTo>
                  <a:lnTo>
                    <a:pt x="3018" y="892"/>
                  </a:lnTo>
                  <a:lnTo>
                    <a:pt x="2584" y="366"/>
                  </a:lnTo>
                  <a:lnTo>
                    <a:pt x="2195" y="115"/>
                  </a:lnTo>
                  <a:lnTo>
                    <a:pt x="1967" y="46"/>
                  </a:lnTo>
                  <a:lnTo>
                    <a:pt x="1738" y="1"/>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53"/>
            <p:cNvSpPr/>
            <p:nvPr/>
          </p:nvSpPr>
          <p:spPr>
            <a:xfrm>
              <a:off x="1679037" y="-2045460"/>
              <a:ext cx="77786" cy="130879"/>
            </a:xfrm>
            <a:custGeom>
              <a:rect b="b" l="l" r="r" t="t"/>
              <a:pathLst>
                <a:path extrusionOk="0" h="4733" w="2813">
                  <a:moveTo>
                    <a:pt x="1326" y="0"/>
                  </a:moveTo>
                  <a:lnTo>
                    <a:pt x="938" y="183"/>
                  </a:lnTo>
                  <a:lnTo>
                    <a:pt x="480" y="732"/>
                  </a:lnTo>
                  <a:lnTo>
                    <a:pt x="160" y="1509"/>
                  </a:lnTo>
                  <a:lnTo>
                    <a:pt x="0" y="2378"/>
                  </a:lnTo>
                  <a:lnTo>
                    <a:pt x="23" y="3270"/>
                  </a:lnTo>
                  <a:lnTo>
                    <a:pt x="252" y="4024"/>
                  </a:lnTo>
                  <a:lnTo>
                    <a:pt x="618" y="4436"/>
                  </a:lnTo>
                  <a:lnTo>
                    <a:pt x="938" y="4618"/>
                  </a:lnTo>
                  <a:lnTo>
                    <a:pt x="1121" y="4687"/>
                  </a:lnTo>
                  <a:lnTo>
                    <a:pt x="1509" y="4733"/>
                  </a:lnTo>
                  <a:lnTo>
                    <a:pt x="2104" y="4504"/>
                  </a:lnTo>
                  <a:lnTo>
                    <a:pt x="2515" y="3955"/>
                  </a:lnTo>
                  <a:lnTo>
                    <a:pt x="2744" y="3201"/>
                  </a:lnTo>
                  <a:lnTo>
                    <a:pt x="2812" y="2332"/>
                  </a:lnTo>
                  <a:lnTo>
                    <a:pt x="2698" y="1486"/>
                  </a:lnTo>
                  <a:lnTo>
                    <a:pt x="2424" y="732"/>
                  </a:lnTo>
                  <a:lnTo>
                    <a:pt x="2012" y="183"/>
                  </a:lnTo>
                  <a:lnTo>
                    <a:pt x="1738" y="46"/>
                  </a:lnTo>
                  <a:lnTo>
                    <a:pt x="1601" y="0"/>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 name="Google Shape;883;p53"/>
          <p:cNvGrpSpPr/>
          <p:nvPr/>
        </p:nvGrpSpPr>
        <p:grpSpPr>
          <a:xfrm>
            <a:off x="7227174" y="4157706"/>
            <a:ext cx="757207" cy="1630123"/>
            <a:chOff x="1153683" y="-2151675"/>
            <a:chExt cx="835769" cy="1799253"/>
          </a:xfrm>
        </p:grpSpPr>
        <p:sp>
          <p:nvSpPr>
            <p:cNvPr id="884" name="Google Shape;884;p53"/>
            <p:cNvSpPr/>
            <p:nvPr/>
          </p:nvSpPr>
          <p:spPr>
            <a:xfrm>
              <a:off x="1548791" y="-1468256"/>
              <a:ext cx="41119" cy="1115834"/>
            </a:xfrm>
            <a:custGeom>
              <a:rect b="b" l="l" r="r" t="t"/>
              <a:pathLst>
                <a:path extrusionOk="0" fill="none" h="40352" w="1487">
                  <a:moveTo>
                    <a:pt x="1030" y="0"/>
                  </a:moveTo>
                  <a:lnTo>
                    <a:pt x="961" y="252"/>
                  </a:lnTo>
                  <a:lnTo>
                    <a:pt x="481" y="3018"/>
                  </a:lnTo>
                  <a:lnTo>
                    <a:pt x="115" y="6630"/>
                  </a:lnTo>
                  <a:lnTo>
                    <a:pt x="1" y="9556"/>
                  </a:lnTo>
                  <a:lnTo>
                    <a:pt x="47" y="12848"/>
                  </a:lnTo>
                  <a:lnTo>
                    <a:pt x="321" y="16415"/>
                  </a:lnTo>
                  <a:lnTo>
                    <a:pt x="572" y="18312"/>
                  </a:lnTo>
                  <a:lnTo>
                    <a:pt x="824" y="20187"/>
                  </a:lnTo>
                  <a:lnTo>
                    <a:pt x="1213" y="23776"/>
                  </a:lnTo>
                  <a:lnTo>
                    <a:pt x="1418" y="27091"/>
                  </a:lnTo>
                  <a:lnTo>
                    <a:pt x="1487" y="30155"/>
                  </a:lnTo>
                  <a:lnTo>
                    <a:pt x="1395" y="34270"/>
                  </a:lnTo>
                  <a:lnTo>
                    <a:pt x="1007" y="38659"/>
                  </a:lnTo>
                  <a:lnTo>
                    <a:pt x="778" y="40351"/>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53"/>
            <p:cNvSpPr/>
            <p:nvPr/>
          </p:nvSpPr>
          <p:spPr>
            <a:xfrm>
              <a:off x="1153683" y="-1928515"/>
              <a:ext cx="835769" cy="611977"/>
            </a:xfrm>
            <a:custGeom>
              <a:rect b="b" l="l" r="r" t="t"/>
              <a:pathLst>
                <a:path extrusionOk="0" h="22131" w="30224">
                  <a:moveTo>
                    <a:pt x="2081" y="1"/>
                  </a:moveTo>
                  <a:lnTo>
                    <a:pt x="1669" y="229"/>
                  </a:lnTo>
                  <a:lnTo>
                    <a:pt x="1372" y="572"/>
                  </a:lnTo>
                  <a:lnTo>
                    <a:pt x="1212" y="892"/>
                  </a:lnTo>
                  <a:lnTo>
                    <a:pt x="709" y="2447"/>
                  </a:lnTo>
                  <a:lnTo>
                    <a:pt x="229" y="4893"/>
                  </a:lnTo>
                  <a:lnTo>
                    <a:pt x="23" y="7111"/>
                  </a:lnTo>
                  <a:lnTo>
                    <a:pt x="0" y="8711"/>
                  </a:lnTo>
                  <a:lnTo>
                    <a:pt x="92" y="10380"/>
                  </a:lnTo>
                  <a:lnTo>
                    <a:pt x="343" y="12049"/>
                  </a:lnTo>
                  <a:lnTo>
                    <a:pt x="755" y="13695"/>
                  </a:lnTo>
                  <a:lnTo>
                    <a:pt x="1395" y="15295"/>
                  </a:lnTo>
                  <a:lnTo>
                    <a:pt x="2241" y="16804"/>
                  </a:lnTo>
                  <a:lnTo>
                    <a:pt x="3361" y="18176"/>
                  </a:lnTo>
                  <a:lnTo>
                    <a:pt x="4755" y="19388"/>
                  </a:lnTo>
                  <a:lnTo>
                    <a:pt x="6470" y="20393"/>
                  </a:lnTo>
                  <a:lnTo>
                    <a:pt x="7476" y="20805"/>
                  </a:lnTo>
                  <a:lnTo>
                    <a:pt x="8208" y="21079"/>
                  </a:lnTo>
                  <a:lnTo>
                    <a:pt x="9694" y="21514"/>
                  </a:lnTo>
                  <a:lnTo>
                    <a:pt x="11225" y="21811"/>
                  </a:lnTo>
                  <a:lnTo>
                    <a:pt x="12757" y="22017"/>
                  </a:lnTo>
                  <a:lnTo>
                    <a:pt x="15066" y="22131"/>
                  </a:lnTo>
                  <a:lnTo>
                    <a:pt x="18084" y="21948"/>
                  </a:lnTo>
                  <a:lnTo>
                    <a:pt x="20942" y="21377"/>
                  </a:lnTo>
                  <a:lnTo>
                    <a:pt x="23525" y="20531"/>
                  </a:lnTo>
                  <a:lnTo>
                    <a:pt x="25217" y="19685"/>
                  </a:lnTo>
                  <a:lnTo>
                    <a:pt x="26223" y="19067"/>
                  </a:lnTo>
                  <a:lnTo>
                    <a:pt x="27091" y="18382"/>
                  </a:lnTo>
                  <a:lnTo>
                    <a:pt x="27823" y="17650"/>
                  </a:lnTo>
                  <a:lnTo>
                    <a:pt x="28143" y="17261"/>
                  </a:lnTo>
                  <a:lnTo>
                    <a:pt x="28578" y="16644"/>
                  </a:lnTo>
                  <a:lnTo>
                    <a:pt x="29263" y="15364"/>
                  </a:lnTo>
                  <a:lnTo>
                    <a:pt x="29766" y="14038"/>
                  </a:lnTo>
                  <a:lnTo>
                    <a:pt x="30064" y="12689"/>
                  </a:lnTo>
                  <a:lnTo>
                    <a:pt x="30224" y="11317"/>
                  </a:lnTo>
                  <a:lnTo>
                    <a:pt x="30224" y="9946"/>
                  </a:lnTo>
                  <a:lnTo>
                    <a:pt x="30041" y="7980"/>
                  </a:lnTo>
                  <a:lnTo>
                    <a:pt x="29446" y="5579"/>
                  </a:lnTo>
                  <a:lnTo>
                    <a:pt x="28669" y="3613"/>
                  </a:lnTo>
                  <a:lnTo>
                    <a:pt x="27869" y="2264"/>
                  </a:lnTo>
                  <a:lnTo>
                    <a:pt x="27343" y="1761"/>
                  </a:lnTo>
                  <a:lnTo>
                    <a:pt x="27091" y="1715"/>
                  </a:lnTo>
                  <a:lnTo>
                    <a:pt x="26977" y="1784"/>
                  </a:lnTo>
                  <a:lnTo>
                    <a:pt x="26794" y="1990"/>
                  </a:lnTo>
                  <a:lnTo>
                    <a:pt x="26474" y="2607"/>
                  </a:lnTo>
                  <a:lnTo>
                    <a:pt x="26017" y="3773"/>
                  </a:lnTo>
                  <a:lnTo>
                    <a:pt x="25537" y="5328"/>
                  </a:lnTo>
                  <a:lnTo>
                    <a:pt x="25263" y="5991"/>
                  </a:lnTo>
                  <a:lnTo>
                    <a:pt x="25080" y="6059"/>
                  </a:lnTo>
                  <a:lnTo>
                    <a:pt x="25011" y="5922"/>
                  </a:lnTo>
                  <a:lnTo>
                    <a:pt x="24645" y="4870"/>
                  </a:lnTo>
                  <a:lnTo>
                    <a:pt x="23777" y="2744"/>
                  </a:lnTo>
                  <a:lnTo>
                    <a:pt x="23296" y="2058"/>
                  </a:lnTo>
                  <a:lnTo>
                    <a:pt x="22999" y="1853"/>
                  </a:lnTo>
                  <a:lnTo>
                    <a:pt x="22839" y="1875"/>
                  </a:lnTo>
                  <a:lnTo>
                    <a:pt x="22702" y="1967"/>
                  </a:lnTo>
                  <a:lnTo>
                    <a:pt x="22405" y="2356"/>
                  </a:lnTo>
                  <a:lnTo>
                    <a:pt x="21948" y="3247"/>
                  </a:lnTo>
                  <a:lnTo>
                    <a:pt x="21376" y="4573"/>
                  </a:lnTo>
                  <a:lnTo>
                    <a:pt x="20987" y="5213"/>
                  </a:lnTo>
                  <a:lnTo>
                    <a:pt x="20759" y="5328"/>
                  </a:lnTo>
                  <a:lnTo>
                    <a:pt x="20667" y="5236"/>
                  </a:lnTo>
                  <a:lnTo>
                    <a:pt x="20507" y="4870"/>
                  </a:lnTo>
                  <a:lnTo>
                    <a:pt x="20164" y="3590"/>
                  </a:lnTo>
                  <a:lnTo>
                    <a:pt x="19821" y="2173"/>
                  </a:lnTo>
                  <a:lnTo>
                    <a:pt x="19501" y="1418"/>
                  </a:lnTo>
                  <a:lnTo>
                    <a:pt x="19250" y="1167"/>
                  </a:lnTo>
                  <a:lnTo>
                    <a:pt x="19090" y="1190"/>
                  </a:lnTo>
                  <a:lnTo>
                    <a:pt x="18953" y="1258"/>
                  </a:lnTo>
                  <a:lnTo>
                    <a:pt x="18587" y="1693"/>
                  </a:lnTo>
                  <a:lnTo>
                    <a:pt x="17947" y="2744"/>
                  </a:lnTo>
                  <a:lnTo>
                    <a:pt x="17101" y="4367"/>
                  </a:lnTo>
                  <a:lnTo>
                    <a:pt x="16575" y="5168"/>
                  </a:lnTo>
                  <a:lnTo>
                    <a:pt x="16392" y="5328"/>
                  </a:lnTo>
                  <a:lnTo>
                    <a:pt x="16278" y="5282"/>
                  </a:lnTo>
                  <a:lnTo>
                    <a:pt x="16232" y="5236"/>
                  </a:lnTo>
                  <a:lnTo>
                    <a:pt x="15935" y="4230"/>
                  </a:lnTo>
                  <a:lnTo>
                    <a:pt x="15432" y="1761"/>
                  </a:lnTo>
                  <a:lnTo>
                    <a:pt x="15112" y="915"/>
                  </a:lnTo>
                  <a:lnTo>
                    <a:pt x="14883" y="664"/>
                  </a:lnTo>
                  <a:lnTo>
                    <a:pt x="14769" y="687"/>
                  </a:lnTo>
                  <a:lnTo>
                    <a:pt x="14632" y="778"/>
                  </a:lnTo>
                  <a:lnTo>
                    <a:pt x="14335" y="1190"/>
                  </a:lnTo>
                  <a:lnTo>
                    <a:pt x="13900" y="2150"/>
                  </a:lnTo>
                  <a:lnTo>
                    <a:pt x="13283" y="3590"/>
                  </a:lnTo>
                  <a:lnTo>
                    <a:pt x="12849" y="4276"/>
                  </a:lnTo>
                  <a:lnTo>
                    <a:pt x="12597" y="4390"/>
                  </a:lnTo>
                  <a:lnTo>
                    <a:pt x="12483" y="4276"/>
                  </a:lnTo>
                  <a:lnTo>
                    <a:pt x="12254" y="3887"/>
                  </a:lnTo>
                  <a:lnTo>
                    <a:pt x="11843" y="2607"/>
                  </a:lnTo>
                  <a:lnTo>
                    <a:pt x="11477" y="1578"/>
                  </a:lnTo>
                  <a:lnTo>
                    <a:pt x="11180" y="1052"/>
                  </a:lnTo>
                  <a:lnTo>
                    <a:pt x="10814" y="710"/>
                  </a:lnTo>
                  <a:lnTo>
                    <a:pt x="10379" y="664"/>
                  </a:lnTo>
                  <a:lnTo>
                    <a:pt x="10128" y="801"/>
                  </a:lnTo>
                  <a:lnTo>
                    <a:pt x="10014" y="892"/>
                  </a:lnTo>
                  <a:lnTo>
                    <a:pt x="9808" y="1304"/>
                  </a:lnTo>
                  <a:lnTo>
                    <a:pt x="9602" y="2173"/>
                  </a:lnTo>
                  <a:lnTo>
                    <a:pt x="9396" y="3384"/>
                  </a:lnTo>
                  <a:lnTo>
                    <a:pt x="9145" y="3887"/>
                  </a:lnTo>
                  <a:lnTo>
                    <a:pt x="8916" y="3887"/>
                  </a:lnTo>
                  <a:lnTo>
                    <a:pt x="8756" y="3750"/>
                  </a:lnTo>
                  <a:lnTo>
                    <a:pt x="8596" y="3544"/>
                  </a:lnTo>
                  <a:lnTo>
                    <a:pt x="8391" y="3041"/>
                  </a:lnTo>
                  <a:lnTo>
                    <a:pt x="8208" y="2173"/>
                  </a:lnTo>
                  <a:lnTo>
                    <a:pt x="8002" y="1030"/>
                  </a:lnTo>
                  <a:lnTo>
                    <a:pt x="7682" y="412"/>
                  </a:lnTo>
                  <a:lnTo>
                    <a:pt x="7316" y="207"/>
                  </a:lnTo>
                  <a:lnTo>
                    <a:pt x="7065" y="207"/>
                  </a:lnTo>
                  <a:lnTo>
                    <a:pt x="6767" y="252"/>
                  </a:lnTo>
                  <a:lnTo>
                    <a:pt x="6264" y="641"/>
                  </a:lnTo>
                  <a:lnTo>
                    <a:pt x="5693" y="1624"/>
                  </a:lnTo>
                  <a:lnTo>
                    <a:pt x="5213" y="3179"/>
                  </a:lnTo>
                  <a:lnTo>
                    <a:pt x="4938" y="3910"/>
                  </a:lnTo>
                  <a:lnTo>
                    <a:pt x="4755" y="4024"/>
                  </a:lnTo>
                  <a:lnTo>
                    <a:pt x="4641" y="3910"/>
                  </a:lnTo>
                  <a:lnTo>
                    <a:pt x="4413" y="3453"/>
                  </a:lnTo>
                  <a:lnTo>
                    <a:pt x="3772" y="1898"/>
                  </a:lnTo>
                  <a:lnTo>
                    <a:pt x="3178" y="732"/>
                  </a:lnTo>
                  <a:lnTo>
                    <a:pt x="2721" y="184"/>
                  </a:lnTo>
                  <a:lnTo>
                    <a:pt x="2355" y="1"/>
                  </a:lnTo>
                  <a:close/>
                </a:path>
              </a:pathLst>
            </a:custGeom>
            <a:solidFill>
              <a:srgbClr val="ED7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53"/>
            <p:cNvSpPr/>
            <p:nvPr/>
          </p:nvSpPr>
          <p:spPr>
            <a:xfrm>
              <a:off x="1422997" y="-2069490"/>
              <a:ext cx="78422" cy="143544"/>
            </a:xfrm>
            <a:custGeom>
              <a:rect b="b" l="l" r="r" t="t"/>
              <a:pathLst>
                <a:path extrusionOk="0" h="5191" w="2836">
                  <a:moveTo>
                    <a:pt x="732" y="1"/>
                  </a:moveTo>
                  <a:lnTo>
                    <a:pt x="480" y="115"/>
                  </a:lnTo>
                  <a:lnTo>
                    <a:pt x="183" y="481"/>
                  </a:lnTo>
                  <a:lnTo>
                    <a:pt x="0" y="1258"/>
                  </a:lnTo>
                  <a:lnTo>
                    <a:pt x="0" y="2241"/>
                  </a:lnTo>
                  <a:lnTo>
                    <a:pt x="183" y="3270"/>
                  </a:lnTo>
                  <a:lnTo>
                    <a:pt x="503" y="4207"/>
                  </a:lnTo>
                  <a:lnTo>
                    <a:pt x="983" y="4916"/>
                  </a:lnTo>
                  <a:lnTo>
                    <a:pt x="1418" y="5167"/>
                  </a:lnTo>
                  <a:lnTo>
                    <a:pt x="1738" y="5190"/>
                  </a:lnTo>
                  <a:lnTo>
                    <a:pt x="1898" y="5145"/>
                  </a:lnTo>
                  <a:lnTo>
                    <a:pt x="2218" y="5007"/>
                  </a:lnTo>
                  <a:lnTo>
                    <a:pt x="2652" y="4459"/>
                  </a:lnTo>
                  <a:lnTo>
                    <a:pt x="2835" y="3704"/>
                  </a:lnTo>
                  <a:lnTo>
                    <a:pt x="2812" y="2835"/>
                  </a:lnTo>
                  <a:lnTo>
                    <a:pt x="2607" y="1944"/>
                  </a:lnTo>
                  <a:lnTo>
                    <a:pt x="2264" y="1098"/>
                  </a:lnTo>
                  <a:lnTo>
                    <a:pt x="1784" y="458"/>
                  </a:lnTo>
                  <a:lnTo>
                    <a:pt x="1212" y="46"/>
                  </a:lnTo>
                  <a:lnTo>
                    <a:pt x="892" y="1"/>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53"/>
            <p:cNvSpPr/>
            <p:nvPr/>
          </p:nvSpPr>
          <p:spPr>
            <a:xfrm>
              <a:off x="1555124" y="-2151675"/>
              <a:ext cx="96120" cy="185272"/>
            </a:xfrm>
            <a:custGeom>
              <a:rect b="b" l="l" r="r" t="t"/>
              <a:pathLst>
                <a:path extrusionOk="0" h="6700" w="3476">
                  <a:moveTo>
                    <a:pt x="1738" y="1"/>
                  </a:moveTo>
                  <a:lnTo>
                    <a:pt x="1349" y="46"/>
                  </a:lnTo>
                  <a:lnTo>
                    <a:pt x="1006" y="252"/>
                  </a:lnTo>
                  <a:lnTo>
                    <a:pt x="709" y="572"/>
                  </a:lnTo>
                  <a:lnTo>
                    <a:pt x="343" y="1281"/>
                  </a:lnTo>
                  <a:lnTo>
                    <a:pt x="69" y="2493"/>
                  </a:lnTo>
                  <a:lnTo>
                    <a:pt x="0" y="3819"/>
                  </a:lnTo>
                  <a:lnTo>
                    <a:pt x="138" y="5076"/>
                  </a:lnTo>
                  <a:lnTo>
                    <a:pt x="503" y="6082"/>
                  </a:lnTo>
                  <a:lnTo>
                    <a:pt x="938" y="6562"/>
                  </a:lnTo>
                  <a:lnTo>
                    <a:pt x="1281" y="6699"/>
                  </a:lnTo>
                  <a:lnTo>
                    <a:pt x="1464" y="6699"/>
                  </a:lnTo>
                  <a:lnTo>
                    <a:pt x="1669" y="6676"/>
                  </a:lnTo>
                  <a:lnTo>
                    <a:pt x="2035" y="6539"/>
                  </a:lnTo>
                  <a:lnTo>
                    <a:pt x="2515" y="6128"/>
                  </a:lnTo>
                  <a:lnTo>
                    <a:pt x="3018" y="5259"/>
                  </a:lnTo>
                  <a:lnTo>
                    <a:pt x="3338" y="4184"/>
                  </a:lnTo>
                  <a:lnTo>
                    <a:pt x="3475" y="3018"/>
                  </a:lnTo>
                  <a:lnTo>
                    <a:pt x="3361" y="1875"/>
                  </a:lnTo>
                  <a:lnTo>
                    <a:pt x="3018" y="892"/>
                  </a:lnTo>
                  <a:lnTo>
                    <a:pt x="2584" y="366"/>
                  </a:lnTo>
                  <a:lnTo>
                    <a:pt x="2195" y="115"/>
                  </a:lnTo>
                  <a:lnTo>
                    <a:pt x="1967" y="46"/>
                  </a:lnTo>
                  <a:lnTo>
                    <a:pt x="1738" y="1"/>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53"/>
            <p:cNvSpPr/>
            <p:nvPr/>
          </p:nvSpPr>
          <p:spPr>
            <a:xfrm>
              <a:off x="1679037" y="-2045460"/>
              <a:ext cx="77786" cy="130879"/>
            </a:xfrm>
            <a:custGeom>
              <a:rect b="b" l="l" r="r" t="t"/>
              <a:pathLst>
                <a:path extrusionOk="0" h="4733" w="2813">
                  <a:moveTo>
                    <a:pt x="1326" y="0"/>
                  </a:moveTo>
                  <a:lnTo>
                    <a:pt x="938" y="183"/>
                  </a:lnTo>
                  <a:lnTo>
                    <a:pt x="480" y="732"/>
                  </a:lnTo>
                  <a:lnTo>
                    <a:pt x="160" y="1509"/>
                  </a:lnTo>
                  <a:lnTo>
                    <a:pt x="0" y="2378"/>
                  </a:lnTo>
                  <a:lnTo>
                    <a:pt x="23" y="3270"/>
                  </a:lnTo>
                  <a:lnTo>
                    <a:pt x="252" y="4024"/>
                  </a:lnTo>
                  <a:lnTo>
                    <a:pt x="618" y="4436"/>
                  </a:lnTo>
                  <a:lnTo>
                    <a:pt x="938" y="4618"/>
                  </a:lnTo>
                  <a:lnTo>
                    <a:pt x="1121" y="4687"/>
                  </a:lnTo>
                  <a:lnTo>
                    <a:pt x="1509" y="4733"/>
                  </a:lnTo>
                  <a:lnTo>
                    <a:pt x="2104" y="4504"/>
                  </a:lnTo>
                  <a:lnTo>
                    <a:pt x="2515" y="3955"/>
                  </a:lnTo>
                  <a:lnTo>
                    <a:pt x="2744" y="3201"/>
                  </a:lnTo>
                  <a:lnTo>
                    <a:pt x="2812" y="2332"/>
                  </a:lnTo>
                  <a:lnTo>
                    <a:pt x="2698" y="1486"/>
                  </a:lnTo>
                  <a:lnTo>
                    <a:pt x="2424" y="732"/>
                  </a:lnTo>
                  <a:lnTo>
                    <a:pt x="2012" y="183"/>
                  </a:lnTo>
                  <a:lnTo>
                    <a:pt x="1738" y="46"/>
                  </a:lnTo>
                  <a:lnTo>
                    <a:pt x="1601" y="0"/>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2" name="Shape 892"/>
        <p:cNvGrpSpPr/>
        <p:nvPr/>
      </p:nvGrpSpPr>
      <p:grpSpPr>
        <a:xfrm>
          <a:off x="0" y="0"/>
          <a:ext cx="0" cy="0"/>
          <a:chOff x="0" y="0"/>
          <a:chExt cx="0" cy="0"/>
        </a:xfrm>
      </p:grpSpPr>
      <p:sp>
        <p:nvSpPr>
          <p:cNvPr id="893" name="Google Shape;893;p54"/>
          <p:cNvSpPr/>
          <p:nvPr/>
        </p:nvSpPr>
        <p:spPr>
          <a:xfrm rot="1999394">
            <a:off x="727601" y="1148170"/>
            <a:ext cx="3807427" cy="3310071"/>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94" name="Google Shape;894;p54" title="Chart">
            <a:hlinkClick r:id="rId3"/>
          </p:cNvPr>
          <p:cNvPicPr preferRelativeResize="0"/>
          <p:nvPr/>
        </p:nvPicPr>
        <p:blipFill rotWithShape="1">
          <a:blip r:embed="rId4">
            <a:alphaModFix/>
          </a:blip>
          <a:srcRect b="0" l="16956" r="15861" t="0"/>
          <a:stretch/>
        </p:blipFill>
        <p:spPr>
          <a:xfrm rot="10800000">
            <a:off x="720000" y="1162112"/>
            <a:ext cx="3566250" cy="3282126"/>
          </a:xfrm>
          <a:prstGeom prst="rect">
            <a:avLst/>
          </a:prstGeom>
          <a:noFill/>
          <a:ln>
            <a:noFill/>
          </a:ln>
        </p:spPr>
      </p:pic>
      <p:sp>
        <p:nvSpPr>
          <p:cNvPr id="895" name="Google Shape;895;p54"/>
          <p:cNvSpPr txBox="1"/>
          <p:nvPr/>
        </p:nvSpPr>
        <p:spPr>
          <a:xfrm>
            <a:off x="5860499" y="1577275"/>
            <a:ext cx="2251200" cy="70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a:solidFill>
                  <a:schemeClr val="dk1"/>
                </a:solidFill>
                <a:latin typeface="Baloo 2"/>
                <a:ea typeface="Baloo 2"/>
                <a:cs typeface="Baloo 2"/>
                <a:sym typeface="Baloo 2"/>
              </a:rPr>
              <a:t>Despite being red, Mars is actually a cold place</a:t>
            </a:r>
            <a:endParaRPr>
              <a:solidFill>
                <a:schemeClr val="dk1"/>
              </a:solidFill>
              <a:latin typeface="Baloo 2"/>
              <a:ea typeface="Baloo 2"/>
              <a:cs typeface="Baloo 2"/>
              <a:sym typeface="Baloo 2"/>
            </a:endParaRPr>
          </a:p>
        </p:txBody>
      </p:sp>
      <p:sp>
        <p:nvSpPr>
          <p:cNvPr id="896" name="Google Shape;896;p54"/>
          <p:cNvSpPr txBox="1"/>
          <p:nvPr/>
        </p:nvSpPr>
        <p:spPr>
          <a:xfrm>
            <a:off x="5860499" y="2452175"/>
            <a:ext cx="2251200" cy="70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a:solidFill>
                  <a:schemeClr val="dk1"/>
                </a:solidFill>
                <a:latin typeface="Baloo 2"/>
                <a:ea typeface="Baloo 2"/>
                <a:cs typeface="Baloo 2"/>
                <a:sym typeface="Baloo 2"/>
              </a:rPr>
              <a:t>Jupiter is </a:t>
            </a:r>
            <a:r>
              <a:rPr lang="en-GB">
                <a:solidFill>
                  <a:schemeClr val="dk1"/>
                </a:solidFill>
                <a:latin typeface="Baloo 2"/>
                <a:ea typeface="Baloo 2"/>
                <a:cs typeface="Baloo 2"/>
                <a:sym typeface="Baloo 2"/>
              </a:rPr>
              <a:t>a gas giant and the biggest planet </a:t>
            </a:r>
            <a:endParaRPr>
              <a:solidFill>
                <a:schemeClr val="dk1"/>
              </a:solidFill>
              <a:latin typeface="Baloo 2"/>
              <a:ea typeface="Baloo 2"/>
              <a:cs typeface="Baloo 2"/>
              <a:sym typeface="Baloo 2"/>
            </a:endParaRPr>
          </a:p>
          <a:p>
            <a:pPr indent="0" lvl="0" marL="0" rtl="0" algn="l">
              <a:spcBef>
                <a:spcPts val="0"/>
              </a:spcBef>
              <a:spcAft>
                <a:spcPts val="0"/>
              </a:spcAft>
              <a:buNone/>
            </a:pPr>
            <a:r>
              <a:t/>
            </a:r>
            <a:endParaRPr>
              <a:solidFill>
                <a:schemeClr val="dk1"/>
              </a:solidFill>
              <a:latin typeface="Baloo 2"/>
              <a:ea typeface="Baloo 2"/>
              <a:cs typeface="Baloo 2"/>
              <a:sym typeface="Baloo 2"/>
            </a:endParaRPr>
          </a:p>
        </p:txBody>
      </p:sp>
      <p:sp>
        <p:nvSpPr>
          <p:cNvPr id="897" name="Google Shape;897;p54"/>
          <p:cNvSpPr txBox="1"/>
          <p:nvPr/>
        </p:nvSpPr>
        <p:spPr>
          <a:xfrm>
            <a:off x="5860499" y="3327100"/>
            <a:ext cx="2251200" cy="70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a:solidFill>
                  <a:schemeClr val="dk1"/>
                </a:solidFill>
                <a:latin typeface="Baloo 2"/>
                <a:ea typeface="Baloo 2"/>
                <a:cs typeface="Baloo 2"/>
                <a:sym typeface="Baloo 2"/>
              </a:rPr>
              <a:t>Yes, Saturn is the ringed one. It’s a gas giant </a:t>
            </a:r>
            <a:endParaRPr>
              <a:solidFill>
                <a:schemeClr val="dk1"/>
              </a:solidFill>
              <a:latin typeface="Baloo 2"/>
              <a:ea typeface="Baloo 2"/>
              <a:cs typeface="Baloo 2"/>
              <a:sym typeface="Baloo 2"/>
            </a:endParaRPr>
          </a:p>
        </p:txBody>
      </p:sp>
      <p:sp>
        <p:nvSpPr>
          <p:cNvPr id="898" name="Google Shape;898;p54"/>
          <p:cNvSpPr/>
          <p:nvPr/>
        </p:nvSpPr>
        <p:spPr>
          <a:xfrm>
            <a:off x="5584490" y="1843675"/>
            <a:ext cx="169200" cy="169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54"/>
          <p:cNvSpPr txBox="1"/>
          <p:nvPr/>
        </p:nvSpPr>
        <p:spPr>
          <a:xfrm>
            <a:off x="4571990" y="1689025"/>
            <a:ext cx="905700" cy="478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GB" sz="2400">
                <a:solidFill>
                  <a:schemeClr val="accent3"/>
                </a:solidFill>
                <a:latin typeface="Sue Ellen Francisco"/>
                <a:ea typeface="Sue Ellen Francisco"/>
                <a:cs typeface="Sue Ellen Francisco"/>
                <a:sym typeface="Sue Ellen Francisco"/>
              </a:rPr>
              <a:t>60</a:t>
            </a:r>
            <a:r>
              <a:rPr b="1" lang="en-GB" sz="2400">
                <a:solidFill>
                  <a:schemeClr val="accent3"/>
                </a:solidFill>
                <a:latin typeface="Sue Ellen Francisco"/>
                <a:ea typeface="Sue Ellen Francisco"/>
                <a:cs typeface="Sue Ellen Francisco"/>
                <a:sym typeface="Sue Ellen Francisco"/>
              </a:rPr>
              <a:t>%</a:t>
            </a:r>
            <a:endParaRPr b="1" sz="2400">
              <a:solidFill>
                <a:schemeClr val="accent3"/>
              </a:solidFill>
              <a:latin typeface="Sue Ellen Francisco"/>
              <a:ea typeface="Sue Ellen Francisco"/>
              <a:cs typeface="Sue Ellen Francisco"/>
              <a:sym typeface="Sue Ellen Francisco"/>
            </a:endParaRPr>
          </a:p>
        </p:txBody>
      </p:sp>
      <p:sp>
        <p:nvSpPr>
          <p:cNvPr id="900" name="Google Shape;900;p54"/>
          <p:cNvSpPr/>
          <p:nvPr/>
        </p:nvSpPr>
        <p:spPr>
          <a:xfrm>
            <a:off x="5584490" y="2718575"/>
            <a:ext cx="169200" cy="1692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54"/>
          <p:cNvSpPr txBox="1"/>
          <p:nvPr/>
        </p:nvSpPr>
        <p:spPr>
          <a:xfrm>
            <a:off x="4571990" y="2563925"/>
            <a:ext cx="905700" cy="478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GB" sz="2400">
                <a:solidFill>
                  <a:schemeClr val="accent4"/>
                </a:solidFill>
                <a:latin typeface="Sue Ellen Francisco"/>
                <a:ea typeface="Sue Ellen Francisco"/>
                <a:cs typeface="Sue Ellen Francisco"/>
                <a:sym typeface="Sue Ellen Francisco"/>
              </a:rPr>
              <a:t>2</a:t>
            </a:r>
            <a:r>
              <a:rPr b="1" lang="en-GB" sz="2400">
                <a:solidFill>
                  <a:schemeClr val="accent4"/>
                </a:solidFill>
                <a:latin typeface="Sue Ellen Francisco"/>
                <a:ea typeface="Sue Ellen Francisco"/>
                <a:cs typeface="Sue Ellen Francisco"/>
                <a:sym typeface="Sue Ellen Francisco"/>
              </a:rPr>
              <a:t>5%</a:t>
            </a:r>
            <a:endParaRPr b="1" sz="2400">
              <a:solidFill>
                <a:schemeClr val="accent4"/>
              </a:solidFill>
              <a:latin typeface="Sue Ellen Francisco"/>
              <a:ea typeface="Sue Ellen Francisco"/>
              <a:cs typeface="Sue Ellen Francisco"/>
              <a:sym typeface="Sue Ellen Francisco"/>
            </a:endParaRPr>
          </a:p>
        </p:txBody>
      </p:sp>
      <p:sp>
        <p:nvSpPr>
          <p:cNvPr id="902" name="Google Shape;902;p54"/>
          <p:cNvSpPr/>
          <p:nvPr/>
        </p:nvSpPr>
        <p:spPr>
          <a:xfrm>
            <a:off x="5584490" y="3593500"/>
            <a:ext cx="169200" cy="169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54"/>
          <p:cNvSpPr txBox="1"/>
          <p:nvPr/>
        </p:nvSpPr>
        <p:spPr>
          <a:xfrm>
            <a:off x="4571990" y="3438850"/>
            <a:ext cx="905700" cy="478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GB" sz="2400">
                <a:solidFill>
                  <a:schemeClr val="accent5"/>
                </a:solidFill>
                <a:latin typeface="Sue Ellen Francisco"/>
                <a:ea typeface="Sue Ellen Francisco"/>
                <a:cs typeface="Sue Ellen Francisco"/>
                <a:sym typeface="Sue Ellen Francisco"/>
              </a:rPr>
              <a:t>15</a:t>
            </a:r>
            <a:r>
              <a:rPr b="1" lang="en-GB" sz="2400">
                <a:solidFill>
                  <a:schemeClr val="accent5"/>
                </a:solidFill>
                <a:latin typeface="Sue Ellen Francisco"/>
                <a:ea typeface="Sue Ellen Francisco"/>
                <a:cs typeface="Sue Ellen Francisco"/>
                <a:sym typeface="Sue Ellen Francisco"/>
              </a:rPr>
              <a:t>%</a:t>
            </a:r>
            <a:endParaRPr b="1" sz="2400">
              <a:solidFill>
                <a:schemeClr val="accent5"/>
              </a:solidFill>
              <a:latin typeface="Sue Ellen Francisco"/>
              <a:ea typeface="Sue Ellen Francisco"/>
              <a:cs typeface="Sue Ellen Francisco"/>
              <a:sym typeface="Sue Ellen Francisco"/>
            </a:endParaRPr>
          </a:p>
        </p:txBody>
      </p:sp>
      <p:sp>
        <p:nvSpPr>
          <p:cNvPr id="904" name="Google Shape;904;p54"/>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GB"/>
              <a:t>THIS IS A GRAPH</a:t>
            </a:r>
            <a:endParaRPr/>
          </a:p>
        </p:txBody>
      </p:sp>
      <p:sp>
        <p:nvSpPr>
          <p:cNvPr id="905" name="Google Shape;905;p54"/>
          <p:cNvSpPr/>
          <p:nvPr/>
        </p:nvSpPr>
        <p:spPr>
          <a:xfrm>
            <a:off x="8056809" y="879217"/>
            <a:ext cx="1191583" cy="62051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54"/>
          <p:cNvSpPr/>
          <p:nvPr/>
        </p:nvSpPr>
        <p:spPr>
          <a:xfrm>
            <a:off x="-93176" y="879222"/>
            <a:ext cx="891318" cy="46412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54"/>
          <p:cNvSpPr/>
          <p:nvPr/>
        </p:nvSpPr>
        <p:spPr>
          <a:xfrm>
            <a:off x="6854625" y="84599"/>
            <a:ext cx="726553" cy="37834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1" name="Shape 911"/>
        <p:cNvGrpSpPr/>
        <p:nvPr/>
      </p:nvGrpSpPr>
      <p:grpSpPr>
        <a:xfrm>
          <a:off x="0" y="0"/>
          <a:ext cx="0" cy="0"/>
          <a:chOff x="0" y="0"/>
          <a:chExt cx="0" cy="0"/>
        </a:xfrm>
      </p:grpSpPr>
      <p:sp>
        <p:nvSpPr>
          <p:cNvPr id="912" name="Google Shape;912;p55"/>
          <p:cNvSpPr/>
          <p:nvPr/>
        </p:nvSpPr>
        <p:spPr>
          <a:xfrm rot="10800000">
            <a:off x="1493528" y="1722137"/>
            <a:ext cx="830641" cy="722139"/>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55"/>
          <p:cNvSpPr/>
          <p:nvPr/>
        </p:nvSpPr>
        <p:spPr>
          <a:xfrm rot="10800000">
            <a:off x="4156678" y="1722137"/>
            <a:ext cx="830642" cy="722139"/>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55"/>
          <p:cNvSpPr/>
          <p:nvPr/>
        </p:nvSpPr>
        <p:spPr>
          <a:xfrm rot="10800000">
            <a:off x="6819828" y="1722137"/>
            <a:ext cx="830641" cy="722139"/>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55"/>
          <p:cNvSpPr/>
          <p:nvPr/>
        </p:nvSpPr>
        <p:spPr>
          <a:xfrm rot="10800000">
            <a:off x="1493528" y="3361287"/>
            <a:ext cx="830641" cy="722139"/>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55"/>
          <p:cNvSpPr/>
          <p:nvPr/>
        </p:nvSpPr>
        <p:spPr>
          <a:xfrm rot="10800000">
            <a:off x="4156678" y="3361287"/>
            <a:ext cx="830642" cy="722139"/>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55"/>
          <p:cNvSpPr/>
          <p:nvPr/>
        </p:nvSpPr>
        <p:spPr>
          <a:xfrm rot="10800000">
            <a:off x="6819828" y="3361287"/>
            <a:ext cx="830641" cy="722139"/>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55"/>
          <p:cNvSpPr txBox="1"/>
          <p:nvPr>
            <p:ph type="title"/>
          </p:nvPr>
        </p:nvSpPr>
        <p:spPr>
          <a:xfrm>
            <a:off x="835600" y="3607325"/>
            <a:ext cx="2146500" cy="476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a:t>D</a:t>
            </a:r>
            <a:endParaRPr/>
          </a:p>
        </p:txBody>
      </p:sp>
      <p:sp>
        <p:nvSpPr>
          <p:cNvPr id="919" name="Google Shape;919;p55"/>
          <p:cNvSpPr txBox="1"/>
          <p:nvPr>
            <p:ph idx="1" type="subTitle"/>
          </p:nvPr>
        </p:nvSpPr>
        <p:spPr>
          <a:xfrm>
            <a:off x="967350" y="4004225"/>
            <a:ext cx="1883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GB"/>
              <a:t>Pluto is considered a dwarf planet</a:t>
            </a:r>
            <a:endParaRPr/>
          </a:p>
        </p:txBody>
      </p:sp>
      <p:sp>
        <p:nvSpPr>
          <p:cNvPr id="920" name="Google Shape;920;p55"/>
          <p:cNvSpPr txBox="1"/>
          <p:nvPr>
            <p:ph idx="2" type="title"/>
          </p:nvPr>
        </p:nvSpPr>
        <p:spPr>
          <a:xfrm>
            <a:off x="3498750" y="3607325"/>
            <a:ext cx="2146500" cy="476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a:t>E</a:t>
            </a:r>
            <a:endParaRPr/>
          </a:p>
        </p:txBody>
      </p:sp>
      <p:sp>
        <p:nvSpPr>
          <p:cNvPr id="921" name="Google Shape;921;p55"/>
          <p:cNvSpPr txBox="1"/>
          <p:nvPr>
            <p:ph idx="3" type="subTitle"/>
          </p:nvPr>
        </p:nvSpPr>
        <p:spPr>
          <a:xfrm>
            <a:off x="3630450" y="4004225"/>
            <a:ext cx="1883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Despite being red, Mars is a cold place</a:t>
            </a:r>
            <a:endParaRPr/>
          </a:p>
          <a:p>
            <a:pPr indent="0" lvl="0" marL="0" rtl="0" algn="ctr">
              <a:spcBef>
                <a:spcPts val="0"/>
              </a:spcBef>
              <a:spcAft>
                <a:spcPts val="1200"/>
              </a:spcAft>
              <a:buNone/>
            </a:pPr>
            <a:r>
              <a:t/>
            </a:r>
            <a:endParaRPr/>
          </a:p>
        </p:txBody>
      </p:sp>
      <p:sp>
        <p:nvSpPr>
          <p:cNvPr id="922" name="Google Shape;922;p55"/>
          <p:cNvSpPr txBox="1"/>
          <p:nvPr>
            <p:ph idx="4" type="title"/>
          </p:nvPr>
        </p:nvSpPr>
        <p:spPr>
          <a:xfrm>
            <a:off x="6161900" y="3607325"/>
            <a:ext cx="2146500" cy="476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a:t>F</a:t>
            </a:r>
            <a:endParaRPr/>
          </a:p>
        </p:txBody>
      </p:sp>
      <p:sp>
        <p:nvSpPr>
          <p:cNvPr id="923" name="Google Shape;923;p55"/>
          <p:cNvSpPr txBox="1"/>
          <p:nvPr>
            <p:ph idx="5" type="subTitle"/>
          </p:nvPr>
        </p:nvSpPr>
        <p:spPr>
          <a:xfrm>
            <a:off x="6293600" y="4004225"/>
            <a:ext cx="1883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Neptune is very far away from Earth</a:t>
            </a:r>
            <a:endParaRPr/>
          </a:p>
          <a:p>
            <a:pPr indent="0" lvl="0" marL="0" rtl="0" algn="ctr">
              <a:spcBef>
                <a:spcPts val="0"/>
              </a:spcBef>
              <a:spcAft>
                <a:spcPts val="1200"/>
              </a:spcAft>
              <a:buNone/>
            </a:pPr>
            <a:r>
              <a:t/>
            </a:r>
            <a:endParaRPr/>
          </a:p>
        </p:txBody>
      </p:sp>
      <p:sp>
        <p:nvSpPr>
          <p:cNvPr id="924" name="Google Shape;924;p55"/>
          <p:cNvSpPr txBox="1"/>
          <p:nvPr>
            <p:ph idx="6" type="title"/>
          </p:nvPr>
        </p:nvSpPr>
        <p:spPr>
          <a:xfrm>
            <a:off x="835600" y="1891975"/>
            <a:ext cx="2146500" cy="476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a:t>A</a:t>
            </a:r>
            <a:endParaRPr/>
          </a:p>
        </p:txBody>
      </p:sp>
      <p:sp>
        <p:nvSpPr>
          <p:cNvPr id="925" name="Google Shape;925;p55"/>
          <p:cNvSpPr txBox="1"/>
          <p:nvPr>
            <p:ph idx="7" type="subTitle"/>
          </p:nvPr>
        </p:nvSpPr>
        <p:spPr>
          <a:xfrm>
            <a:off x="967350" y="2288875"/>
            <a:ext cx="1883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Earth is the third planet from the </a:t>
            </a:r>
            <a:r>
              <a:rPr lang="en-GB"/>
              <a:t>Sun</a:t>
            </a:r>
            <a:r>
              <a:rPr lang="en-GB"/>
              <a:t> </a:t>
            </a:r>
            <a:endParaRPr/>
          </a:p>
          <a:p>
            <a:pPr indent="0" lvl="0" marL="0" rtl="0" algn="ctr">
              <a:spcBef>
                <a:spcPts val="0"/>
              </a:spcBef>
              <a:spcAft>
                <a:spcPts val="0"/>
              </a:spcAft>
              <a:buNone/>
            </a:pPr>
            <a:r>
              <a:t/>
            </a:r>
            <a:endParaRPr/>
          </a:p>
        </p:txBody>
      </p:sp>
      <p:sp>
        <p:nvSpPr>
          <p:cNvPr id="926" name="Google Shape;926;p55"/>
          <p:cNvSpPr txBox="1"/>
          <p:nvPr>
            <p:ph idx="8" type="title"/>
          </p:nvPr>
        </p:nvSpPr>
        <p:spPr>
          <a:xfrm>
            <a:off x="3498750" y="1891975"/>
            <a:ext cx="2146500" cy="476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a:t>B</a:t>
            </a:r>
            <a:endParaRPr/>
          </a:p>
        </p:txBody>
      </p:sp>
      <p:sp>
        <p:nvSpPr>
          <p:cNvPr id="927" name="Google Shape;927;p55"/>
          <p:cNvSpPr txBox="1"/>
          <p:nvPr>
            <p:ph idx="9" type="subTitle"/>
          </p:nvPr>
        </p:nvSpPr>
        <p:spPr>
          <a:xfrm>
            <a:off x="3630450" y="2288875"/>
            <a:ext cx="1883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Venus is the second planet from the Sun</a:t>
            </a:r>
            <a:endParaRPr/>
          </a:p>
          <a:p>
            <a:pPr indent="0" lvl="0" marL="0" rtl="0" algn="ctr">
              <a:spcBef>
                <a:spcPts val="0"/>
              </a:spcBef>
              <a:spcAft>
                <a:spcPts val="0"/>
              </a:spcAft>
              <a:buNone/>
            </a:pPr>
            <a:r>
              <a:t/>
            </a:r>
            <a:endParaRPr/>
          </a:p>
        </p:txBody>
      </p:sp>
      <p:sp>
        <p:nvSpPr>
          <p:cNvPr id="928" name="Google Shape;928;p55"/>
          <p:cNvSpPr txBox="1"/>
          <p:nvPr>
            <p:ph idx="13" type="title"/>
          </p:nvPr>
        </p:nvSpPr>
        <p:spPr>
          <a:xfrm>
            <a:off x="6161900" y="1891975"/>
            <a:ext cx="2146500" cy="476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a:t>C</a:t>
            </a:r>
            <a:endParaRPr/>
          </a:p>
        </p:txBody>
      </p:sp>
      <p:sp>
        <p:nvSpPr>
          <p:cNvPr id="929" name="Google Shape;929;p55"/>
          <p:cNvSpPr txBox="1"/>
          <p:nvPr>
            <p:ph idx="14" type="subTitle"/>
          </p:nvPr>
        </p:nvSpPr>
        <p:spPr>
          <a:xfrm>
            <a:off x="6293600" y="2288875"/>
            <a:ext cx="1883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Jupiter is the fifth planet from the Sun</a:t>
            </a:r>
            <a:endParaRPr/>
          </a:p>
          <a:p>
            <a:pPr indent="0" lvl="0" marL="0" rtl="0" algn="ctr">
              <a:spcBef>
                <a:spcPts val="0"/>
              </a:spcBef>
              <a:spcAft>
                <a:spcPts val="1200"/>
              </a:spcAft>
              <a:buNone/>
            </a:pPr>
            <a:r>
              <a:t/>
            </a:r>
            <a:endParaRPr/>
          </a:p>
        </p:txBody>
      </p:sp>
      <p:sp>
        <p:nvSpPr>
          <p:cNvPr id="930" name="Google Shape;930;p55"/>
          <p:cNvSpPr txBox="1"/>
          <p:nvPr>
            <p:ph idx="15"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GB"/>
              <a:t>SOMETIMES, REVIEWING CONCEPTS IS A GOOD IDEA</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4" name="Shape 934"/>
        <p:cNvGrpSpPr/>
        <p:nvPr/>
      </p:nvGrpSpPr>
      <p:grpSpPr>
        <a:xfrm>
          <a:off x="0" y="0"/>
          <a:ext cx="0" cy="0"/>
          <a:chOff x="0" y="0"/>
          <a:chExt cx="0" cy="0"/>
        </a:xfrm>
      </p:grpSpPr>
      <p:sp>
        <p:nvSpPr>
          <p:cNvPr id="935" name="Google Shape;935;p56"/>
          <p:cNvSpPr/>
          <p:nvPr/>
        </p:nvSpPr>
        <p:spPr>
          <a:xfrm>
            <a:off x="1750000" y="2347788"/>
            <a:ext cx="1108073" cy="1046576"/>
          </a:xfrm>
          <a:custGeom>
            <a:rect b="b" l="l" r="r" t="t"/>
            <a:pathLst>
              <a:path extrusionOk="0" h="60079" w="59815">
                <a:moveTo>
                  <a:pt x="23665" y="1"/>
                </a:moveTo>
                <a:lnTo>
                  <a:pt x="21588" y="163"/>
                </a:lnTo>
                <a:lnTo>
                  <a:pt x="19531" y="530"/>
                </a:lnTo>
                <a:lnTo>
                  <a:pt x="17515" y="1100"/>
                </a:lnTo>
                <a:lnTo>
                  <a:pt x="15539" y="1874"/>
                </a:lnTo>
                <a:lnTo>
                  <a:pt x="13645" y="2892"/>
                </a:lnTo>
                <a:lnTo>
                  <a:pt x="11792" y="4155"/>
                </a:lnTo>
                <a:lnTo>
                  <a:pt x="10041" y="5642"/>
                </a:lnTo>
                <a:lnTo>
                  <a:pt x="8371" y="7414"/>
                </a:lnTo>
                <a:lnTo>
                  <a:pt x="6823" y="9430"/>
                </a:lnTo>
                <a:lnTo>
                  <a:pt x="5357" y="11731"/>
                </a:lnTo>
                <a:lnTo>
                  <a:pt x="4012" y="14318"/>
                </a:lnTo>
                <a:lnTo>
                  <a:pt x="2811" y="17209"/>
                </a:lnTo>
                <a:lnTo>
                  <a:pt x="1752" y="20407"/>
                </a:lnTo>
                <a:lnTo>
                  <a:pt x="835" y="23930"/>
                </a:lnTo>
                <a:lnTo>
                  <a:pt x="428" y="25824"/>
                </a:lnTo>
                <a:lnTo>
                  <a:pt x="224" y="26985"/>
                </a:lnTo>
                <a:lnTo>
                  <a:pt x="0" y="29592"/>
                </a:lnTo>
                <a:lnTo>
                  <a:pt x="0" y="32484"/>
                </a:lnTo>
                <a:lnTo>
                  <a:pt x="245" y="35559"/>
                </a:lnTo>
                <a:lnTo>
                  <a:pt x="774" y="38756"/>
                </a:lnTo>
                <a:lnTo>
                  <a:pt x="1589" y="41994"/>
                </a:lnTo>
                <a:lnTo>
                  <a:pt x="2729" y="45192"/>
                </a:lnTo>
                <a:lnTo>
                  <a:pt x="3788" y="47513"/>
                </a:lnTo>
                <a:lnTo>
                  <a:pt x="4623" y="49000"/>
                </a:lnTo>
                <a:lnTo>
                  <a:pt x="5520" y="50446"/>
                </a:lnTo>
                <a:lnTo>
                  <a:pt x="6517" y="51831"/>
                </a:lnTo>
                <a:lnTo>
                  <a:pt x="7617" y="53134"/>
                </a:lnTo>
                <a:lnTo>
                  <a:pt x="8798" y="54356"/>
                </a:lnTo>
                <a:lnTo>
                  <a:pt x="10081" y="55497"/>
                </a:lnTo>
                <a:lnTo>
                  <a:pt x="11487" y="56535"/>
                </a:lnTo>
                <a:lnTo>
                  <a:pt x="12973" y="57452"/>
                </a:lnTo>
                <a:lnTo>
                  <a:pt x="14582" y="58246"/>
                </a:lnTo>
                <a:lnTo>
                  <a:pt x="16293" y="58918"/>
                </a:lnTo>
                <a:lnTo>
                  <a:pt x="18105" y="59448"/>
                </a:lnTo>
                <a:lnTo>
                  <a:pt x="20040" y="59814"/>
                </a:lnTo>
                <a:lnTo>
                  <a:pt x="22097" y="60038"/>
                </a:lnTo>
                <a:lnTo>
                  <a:pt x="24276" y="60079"/>
                </a:lnTo>
                <a:lnTo>
                  <a:pt x="26557" y="59936"/>
                </a:lnTo>
                <a:lnTo>
                  <a:pt x="28981" y="59610"/>
                </a:lnTo>
                <a:lnTo>
                  <a:pt x="31526" y="59101"/>
                </a:lnTo>
                <a:lnTo>
                  <a:pt x="32850" y="58755"/>
                </a:lnTo>
                <a:lnTo>
                  <a:pt x="34846" y="58185"/>
                </a:lnTo>
                <a:lnTo>
                  <a:pt x="38654" y="56922"/>
                </a:lnTo>
                <a:lnTo>
                  <a:pt x="42239" y="55476"/>
                </a:lnTo>
                <a:lnTo>
                  <a:pt x="45579" y="53867"/>
                </a:lnTo>
                <a:lnTo>
                  <a:pt x="48613" y="52096"/>
                </a:lnTo>
                <a:lnTo>
                  <a:pt x="51363" y="50120"/>
                </a:lnTo>
                <a:lnTo>
                  <a:pt x="53175" y="48532"/>
                </a:lnTo>
                <a:lnTo>
                  <a:pt x="54295" y="47411"/>
                </a:lnTo>
                <a:lnTo>
                  <a:pt x="55313" y="46251"/>
                </a:lnTo>
                <a:lnTo>
                  <a:pt x="56250" y="45029"/>
                </a:lnTo>
                <a:lnTo>
                  <a:pt x="57065" y="43786"/>
                </a:lnTo>
                <a:lnTo>
                  <a:pt x="57798" y="42483"/>
                </a:lnTo>
                <a:lnTo>
                  <a:pt x="58409" y="41119"/>
                </a:lnTo>
                <a:lnTo>
                  <a:pt x="58918" y="39734"/>
                </a:lnTo>
                <a:lnTo>
                  <a:pt x="59326" y="38267"/>
                </a:lnTo>
                <a:lnTo>
                  <a:pt x="59611" y="36781"/>
                </a:lnTo>
                <a:lnTo>
                  <a:pt x="59774" y="35233"/>
                </a:lnTo>
                <a:lnTo>
                  <a:pt x="59814" y="33644"/>
                </a:lnTo>
                <a:lnTo>
                  <a:pt x="59733" y="31995"/>
                </a:lnTo>
                <a:lnTo>
                  <a:pt x="59509" y="30284"/>
                </a:lnTo>
                <a:lnTo>
                  <a:pt x="59163" y="28553"/>
                </a:lnTo>
                <a:lnTo>
                  <a:pt x="58674" y="26740"/>
                </a:lnTo>
                <a:lnTo>
                  <a:pt x="58063" y="24908"/>
                </a:lnTo>
                <a:lnTo>
                  <a:pt x="57309" y="22993"/>
                </a:lnTo>
                <a:lnTo>
                  <a:pt x="56393" y="21038"/>
                </a:lnTo>
                <a:lnTo>
                  <a:pt x="55334" y="19042"/>
                </a:lnTo>
                <a:lnTo>
                  <a:pt x="54743" y="18024"/>
                </a:lnTo>
                <a:lnTo>
                  <a:pt x="54254" y="17209"/>
                </a:lnTo>
                <a:lnTo>
                  <a:pt x="53155" y="15621"/>
                </a:lnTo>
                <a:lnTo>
                  <a:pt x="51933" y="14032"/>
                </a:lnTo>
                <a:lnTo>
                  <a:pt x="50568" y="12505"/>
                </a:lnTo>
                <a:lnTo>
                  <a:pt x="49102" y="10998"/>
                </a:lnTo>
                <a:lnTo>
                  <a:pt x="47513" y="9552"/>
                </a:lnTo>
                <a:lnTo>
                  <a:pt x="45823" y="8167"/>
                </a:lnTo>
                <a:lnTo>
                  <a:pt x="44051" y="6843"/>
                </a:lnTo>
                <a:lnTo>
                  <a:pt x="42218" y="5621"/>
                </a:lnTo>
                <a:lnTo>
                  <a:pt x="40284" y="4481"/>
                </a:lnTo>
                <a:lnTo>
                  <a:pt x="38308" y="3442"/>
                </a:lnTo>
                <a:lnTo>
                  <a:pt x="36292" y="2526"/>
                </a:lnTo>
                <a:lnTo>
                  <a:pt x="34235" y="1732"/>
                </a:lnTo>
                <a:lnTo>
                  <a:pt x="32137" y="1080"/>
                </a:lnTo>
                <a:lnTo>
                  <a:pt x="30019" y="571"/>
                </a:lnTo>
                <a:lnTo>
                  <a:pt x="27901" y="204"/>
                </a:lnTo>
                <a:lnTo>
                  <a:pt x="25783" y="21"/>
                </a:lnTo>
                <a:lnTo>
                  <a:pt x="236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56"/>
          <p:cNvSpPr/>
          <p:nvPr/>
        </p:nvSpPr>
        <p:spPr>
          <a:xfrm>
            <a:off x="3958685" y="1382201"/>
            <a:ext cx="1108055" cy="1046574"/>
          </a:xfrm>
          <a:custGeom>
            <a:rect b="b" l="l" r="r" t="t"/>
            <a:pathLst>
              <a:path extrusionOk="0" h="55477" w="58736">
                <a:moveTo>
                  <a:pt x="31547" y="1"/>
                </a:moveTo>
                <a:lnTo>
                  <a:pt x="29266" y="123"/>
                </a:lnTo>
                <a:lnTo>
                  <a:pt x="27006" y="347"/>
                </a:lnTo>
                <a:lnTo>
                  <a:pt x="24725" y="693"/>
                </a:lnTo>
                <a:lnTo>
                  <a:pt x="22484" y="1121"/>
                </a:lnTo>
                <a:lnTo>
                  <a:pt x="20265" y="1691"/>
                </a:lnTo>
                <a:lnTo>
                  <a:pt x="18106" y="2343"/>
                </a:lnTo>
                <a:lnTo>
                  <a:pt x="15988" y="3097"/>
                </a:lnTo>
                <a:lnTo>
                  <a:pt x="13951" y="3972"/>
                </a:lnTo>
                <a:lnTo>
                  <a:pt x="11996" y="4929"/>
                </a:lnTo>
                <a:lnTo>
                  <a:pt x="10143" y="5968"/>
                </a:lnTo>
                <a:lnTo>
                  <a:pt x="8412" y="7129"/>
                </a:lnTo>
                <a:lnTo>
                  <a:pt x="6803" y="8371"/>
                </a:lnTo>
                <a:lnTo>
                  <a:pt x="5337" y="9695"/>
                </a:lnTo>
                <a:lnTo>
                  <a:pt x="4013" y="11100"/>
                </a:lnTo>
                <a:lnTo>
                  <a:pt x="2872" y="12607"/>
                </a:lnTo>
                <a:lnTo>
                  <a:pt x="1895" y="14175"/>
                </a:lnTo>
                <a:lnTo>
                  <a:pt x="1121" y="15845"/>
                </a:lnTo>
                <a:lnTo>
                  <a:pt x="551" y="17576"/>
                </a:lnTo>
                <a:lnTo>
                  <a:pt x="347" y="18472"/>
                </a:lnTo>
                <a:lnTo>
                  <a:pt x="164" y="19674"/>
                </a:lnTo>
                <a:lnTo>
                  <a:pt x="1" y="22342"/>
                </a:lnTo>
                <a:lnTo>
                  <a:pt x="164" y="25275"/>
                </a:lnTo>
                <a:lnTo>
                  <a:pt x="612" y="28370"/>
                </a:lnTo>
                <a:lnTo>
                  <a:pt x="1345" y="31608"/>
                </a:lnTo>
                <a:lnTo>
                  <a:pt x="2384" y="34907"/>
                </a:lnTo>
                <a:lnTo>
                  <a:pt x="3728" y="38166"/>
                </a:lnTo>
                <a:lnTo>
                  <a:pt x="5337" y="41343"/>
                </a:lnTo>
                <a:lnTo>
                  <a:pt x="7231" y="44377"/>
                </a:lnTo>
                <a:lnTo>
                  <a:pt x="8860" y="46495"/>
                </a:lnTo>
                <a:lnTo>
                  <a:pt x="10021" y="47840"/>
                </a:lnTo>
                <a:lnTo>
                  <a:pt x="11263" y="49082"/>
                </a:lnTo>
                <a:lnTo>
                  <a:pt x="12566" y="50263"/>
                </a:lnTo>
                <a:lnTo>
                  <a:pt x="13931" y="51322"/>
                </a:lnTo>
                <a:lnTo>
                  <a:pt x="15377" y="52300"/>
                </a:lnTo>
                <a:lnTo>
                  <a:pt x="16884" y="53155"/>
                </a:lnTo>
                <a:lnTo>
                  <a:pt x="18472" y="53888"/>
                </a:lnTo>
                <a:lnTo>
                  <a:pt x="20122" y="54499"/>
                </a:lnTo>
                <a:lnTo>
                  <a:pt x="21833" y="54968"/>
                </a:lnTo>
                <a:lnTo>
                  <a:pt x="23625" y="55293"/>
                </a:lnTo>
                <a:lnTo>
                  <a:pt x="25458" y="55456"/>
                </a:lnTo>
                <a:lnTo>
                  <a:pt x="27393" y="55477"/>
                </a:lnTo>
                <a:lnTo>
                  <a:pt x="29368" y="55293"/>
                </a:lnTo>
                <a:lnTo>
                  <a:pt x="30386" y="55130"/>
                </a:lnTo>
                <a:lnTo>
                  <a:pt x="32423" y="54764"/>
                </a:lnTo>
                <a:lnTo>
                  <a:pt x="36333" y="53807"/>
                </a:lnTo>
                <a:lnTo>
                  <a:pt x="39999" y="52564"/>
                </a:lnTo>
                <a:lnTo>
                  <a:pt x="43420" y="51057"/>
                </a:lnTo>
                <a:lnTo>
                  <a:pt x="45803" y="49754"/>
                </a:lnTo>
                <a:lnTo>
                  <a:pt x="47290" y="48797"/>
                </a:lnTo>
                <a:lnTo>
                  <a:pt x="48715" y="47778"/>
                </a:lnTo>
                <a:lnTo>
                  <a:pt x="50060" y="46699"/>
                </a:lnTo>
                <a:lnTo>
                  <a:pt x="51302" y="45559"/>
                </a:lnTo>
                <a:lnTo>
                  <a:pt x="52483" y="44357"/>
                </a:lnTo>
                <a:lnTo>
                  <a:pt x="53562" y="43094"/>
                </a:lnTo>
                <a:lnTo>
                  <a:pt x="54540" y="41750"/>
                </a:lnTo>
                <a:lnTo>
                  <a:pt x="55436" y="40345"/>
                </a:lnTo>
                <a:lnTo>
                  <a:pt x="56230" y="38879"/>
                </a:lnTo>
                <a:lnTo>
                  <a:pt x="56923" y="37351"/>
                </a:lnTo>
                <a:lnTo>
                  <a:pt x="57513" y="35763"/>
                </a:lnTo>
                <a:lnTo>
                  <a:pt x="57982" y="34113"/>
                </a:lnTo>
                <a:lnTo>
                  <a:pt x="58348" y="32403"/>
                </a:lnTo>
                <a:lnTo>
                  <a:pt x="58593" y="30631"/>
                </a:lnTo>
                <a:lnTo>
                  <a:pt x="58735" y="28777"/>
                </a:lnTo>
                <a:lnTo>
                  <a:pt x="58735" y="26883"/>
                </a:lnTo>
                <a:lnTo>
                  <a:pt x="58633" y="24908"/>
                </a:lnTo>
                <a:lnTo>
                  <a:pt x="58389" y="22892"/>
                </a:lnTo>
                <a:lnTo>
                  <a:pt x="58023" y="20815"/>
                </a:lnTo>
                <a:lnTo>
                  <a:pt x="57513" y="18656"/>
                </a:lnTo>
                <a:lnTo>
                  <a:pt x="56882" y="16456"/>
                </a:lnTo>
                <a:lnTo>
                  <a:pt x="56108" y="14196"/>
                </a:lnTo>
                <a:lnTo>
                  <a:pt x="55192" y="11854"/>
                </a:lnTo>
                <a:lnTo>
                  <a:pt x="54662" y="10672"/>
                </a:lnTo>
                <a:lnTo>
                  <a:pt x="54255" y="9838"/>
                </a:lnTo>
                <a:lnTo>
                  <a:pt x="53318" y="8269"/>
                </a:lnTo>
                <a:lnTo>
                  <a:pt x="52178" y="6864"/>
                </a:lnTo>
                <a:lnTo>
                  <a:pt x="50874" y="5581"/>
                </a:lnTo>
                <a:lnTo>
                  <a:pt x="49408" y="4441"/>
                </a:lnTo>
                <a:lnTo>
                  <a:pt x="47799" y="3443"/>
                </a:lnTo>
                <a:lnTo>
                  <a:pt x="46088" y="2567"/>
                </a:lnTo>
                <a:lnTo>
                  <a:pt x="44235" y="1813"/>
                </a:lnTo>
                <a:lnTo>
                  <a:pt x="42300" y="1203"/>
                </a:lnTo>
                <a:lnTo>
                  <a:pt x="40264" y="714"/>
                </a:lnTo>
                <a:lnTo>
                  <a:pt x="38166" y="368"/>
                </a:lnTo>
                <a:lnTo>
                  <a:pt x="36007" y="123"/>
                </a:lnTo>
                <a:lnTo>
                  <a:pt x="33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56"/>
          <p:cNvSpPr/>
          <p:nvPr/>
        </p:nvSpPr>
        <p:spPr>
          <a:xfrm>
            <a:off x="6459225" y="1925218"/>
            <a:ext cx="1108116" cy="1063520"/>
          </a:xfrm>
          <a:custGeom>
            <a:rect b="b" l="l" r="r" t="t"/>
            <a:pathLst>
              <a:path extrusionOk="0" h="58307" w="60752">
                <a:moveTo>
                  <a:pt x="35355" y="0"/>
                </a:moveTo>
                <a:lnTo>
                  <a:pt x="33237" y="41"/>
                </a:lnTo>
                <a:lnTo>
                  <a:pt x="31099" y="285"/>
                </a:lnTo>
                <a:lnTo>
                  <a:pt x="28940" y="693"/>
                </a:lnTo>
                <a:lnTo>
                  <a:pt x="26802" y="1242"/>
                </a:lnTo>
                <a:lnTo>
                  <a:pt x="24664" y="1976"/>
                </a:lnTo>
                <a:lnTo>
                  <a:pt x="22546" y="2831"/>
                </a:lnTo>
                <a:lnTo>
                  <a:pt x="20468" y="3829"/>
                </a:lnTo>
                <a:lnTo>
                  <a:pt x="18432" y="4949"/>
                </a:lnTo>
                <a:lnTo>
                  <a:pt x="16456" y="6191"/>
                </a:lnTo>
                <a:lnTo>
                  <a:pt x="14521" y="7535"/>
                </a:lnTo>
                <a:lnTo>
                  <a:pt x="12689" y="8961"/>
                </a:lnTo>
                <a:lnTo>
                  <a:pt x="10917" y="10488"/>
                </a:lnTo>
                <a:lnTo>
                  <a:pt x="9247" y="12077"/>
                </a:lnTo>
                <a:lnTo>
                  <a:pt x="7699" y="13726"/>
                </a:lnTo>
                <a:lnTo>
                  <a:pt x="6253" y="15437"/>
                </a:lnTo>
                <a:lnTo>
                  <a:pt x="4929" y="17189"/>
                </a:lnTo>
                <a:lnTo>
                  <a:pt x="3748" y="18981"/>
                </a:lnTo>
                <a:lnTo>
                  <a:pt x="2709" y="20793"/>
                </a:lnTo>
                <a:lnTo>
                  <a:pt x="1813" y="22626"/>
                </a:lnTo>
                <a:lnTo>
                  <a:pt x="1101" y="24459"/>
                </a:lnTo>
                <a:lnTo>
                  <a:pt x="571" y="26292"/>
                </a:lnTo>
                <a:lnTo>
                  <a:pt x="367" y="27188"/>
                </a:lnTo>
                <a:lnTo>
                  <a:pt x="164" y="28369"/>
                </a:lnTo>
                <a:lnTo>
                  <a:pt x="1" y="30732"/>
                </a:lnTo>
                <a:lnTo>
                  <a:pt x="123" y="33135"/>
                </a:lnTo>
                <a:lnTo>
                  <a:pt x="510" y="35518"/>
                </a:lnTo>
                <a:lnTo>
                  <a:pt x="1202" y="37900"/>
                </a:lnTo>
                <a:lnTo>
                  <a:pt x="2160" y="40242"/>
                </a:lnTo>
                <a:lnTo>
                  <a:pt x="3422" y="42523"/>
                </a:lnTo>
                <a:lnTo>
                  <a:pt x="4950" y="44723"/>
                </a:lnTo>
                <a:lnTo>
                  <a:pt x="6762" y="46820"/>
                </a:lnTo>
                <a:lnTo>
                  <a:pt x="8880" y="48816"/>
                </a:lnTo>
                <a:lnTo>
                  <a:pt x="11263" y="50649"/>
                </a:lnTo>
                <a:lnTo>
                  <a:pt x="13951" y="52360"/>
                </a:lnTo>
                <a:lnTo>
                  <a:pt x="16904" y="53887"/>
                </a:lnTo>
                <a:lnTo>
                  <a:pt x="20163" y="55211"/>
                </a:lnTo>
                <a:lnTo>
                  <a:pt x="23706" y="56331"/>
                </a:lnTo>
                <a:lnTo>
                  <a:pt x="27535" y="57207"/>
                </a:lnTo>
                <a:lnTo>
                  <a:pt x="29572" y="57533"/>
                </a:lnTo>
                <a:lnTo>
                  <a:pt x="31221" y="57777"/>
                </a:lnTo>
                <a:lnTo>
                  <a:pt x="34358" y="58123"/>
                </a:lnTo>
                <a:lnTo>
                  <a:pt x="37290" y="58286"/>
                </a:lnTo>
                <a:lnTo>
                  <a:pt x="40040" y="58307"/>
                </a:lnTo>
                <a:lnTo>
                  <a:pt x="42585" y="58144"/>
                </a:lnTo>
                <a:lnTo>
                  <a:pt x="44948" y="57838"/>
                </a:lnTo>
                <a:lnTo>
                  <a:pt x="47127" y="57390"/>
                </a:lnTo>
                <a:lnTo>
                  <a:pt x="49123" y="56800"/>
                </a:lnTo>
                <a:lnTo>
                  <a:pt x="50956" y="56066"/>
                </a:lnTo>
                <a:lnTo>
                  <a:pt x="52605" y="55211"/>
                </a:lnTo>
                <a:lnTo>
                  <a:pt x="54092" y="54233"/>
                </a:lnTo>
                <a:lnTo>
                  <a:pt x="55416" y="53134"/>
                </a:lnTo>
                <a:lnTo>
                  <a:pt x="56597" y="51912"/>
                </a:lnTo>
                <a:lnTo>
                  <a:pt x="57595" y="50588"/>
                </a:lnTo>
                <a:lnTo>
                  <a:pt x="58470" y="49162"/>
                </a:lnTo>
                <a:lnTo>
                  <a:pt x="59183" y="47635"/>
                </a:lnTo>
                <a:lnTo>
                  <a:pt x="59774" y="46006"/>
                </a:lnTo>
                <a:lnTo>
                  <a:pt x="60202" y="44295"/>
                </a:lnTo>
                <a:lnTo>
                  <a:pt x="60527" y="42523"/>
                </a:lnTo>
                <a:lnTo>
                  <a:pt x="60690" y="40650"/>
                </a:lnTo>
                <a:lnTo>
                  <a:pt x="60751" y="38715"/>
                </a:lnTo>
                <a:lnTo>
                  <a:pt x="60690" y="36719"/>
                </a:lnTo>
                <a:lnTo>
                  <a:pt x="60507" y="34642"/>
                </a:lnTo>
                <a:lnTo>
                  <a:pt x="60222" y="32524"/>
                </a:lnTo>
                <a:lnTo>
                  <a:pt x="59591" y="29265"/>
                </a:lnTo>
                <a:lnTo>
                  <a:pt x="58389" y="24765"/>
                </a:lnTo>
                <a:lnTo>
                  <a:pt x="56821" y="20142"/>
                </a:lnTo>
                <a:lnTo>
                  <a:pt x="54906" y="15437"/>
                </a:lnTo>
                <a:lnTo>
                  <a:pt x="53827" y="13075"/>
                </a:lnTo>
                <a:lnTo>
                  <a:pt x="53216" y="11792"/>
                </a:lnTo>
                <a:lnTo>
                  <a:pt x="51852" y="9470"/>
                </a:lnTo>
                <a:lnTo>
                  <a:pt x="50365" y="7413"/>
                </a:lnTo>
                <a:lnTo>
                  <a:pt x="48776" y="5641"/>
                </a:lnTo>
                <a:lnTo>
                  <a:pt x="47086" y="4134"/>
                </a:lnTo>
                <a:lnTo>
                  <a:pt x="45294" y="2872"/>
                </a:lnTo>
                <a:lnTo>
                  <a:pt x="43420" y="1853"/>
                </a:lnTo>
                <a:lnTo>
                  <a:pt x="41486" y="1059"/>
                </a:lnTo>
                <a:lnTo>
                  <a:pt x="39490" y="489"/>
                </a:lnTo>
                <a:lnTo>
                  <a:pt x="37433" y="143"/>
                </a:lnTo>
                <a:lnTo>
                  <a:pt x="35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56"/>
          <p:cNvSpPr txBox="1"/>
          <p:nvPr/>
        </p:nvSpPr>
        <p:spPr>
          <a:xfrm>
            <a:off x="1344803" y="3647925"/>
            <a:ext cx="1813200" cy="70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GB">
                <a:solidFill>
                  <a:schemeClr val="dk1"/>
                </a:solidFill>
                <a:latin typeface="Baloo 2"/>
                <a:ea typeface="Baloo 2"/>
                <a:cs typeface="Baloo 2"/>
                <a:sym typeface="Baloo 2"/>
              </a:rPr>
              <a:t>Mars is actually a very cold place</a:t>
            </a:r>
            <a:endParaRPr>
              <a:solidFill>
                <a:schemeClr val="dk1"/>
              </a:solidFill>
              <a:latin typeface="Baloo 2"/>
              <a:ea typeface="Baloo 2"/>
              <a:cs typeface="Baloo 2"/>
              <a:sym typeface="Baloo 2"/>
            </a:endParaRPr>
          </a:p>
          <a:p>
            <a:pPr indent="0" lvl="0" marL="0" rtl="0" algn="ctr">
              <a:spcBef>
                <a:spcPts val="0"/>
              </a:spcBef>
              <a:spcAft>
                <a:spcPts val="0"/>
              </a:spcAft>
              <a:buNone/>
            </a:pPr>
            <a:r>
              <a:t/>
            </a:r>
            <a:endParaRPr>
              <a:solidFill>
                <a:schemeClr val="dk1"/>
              </a:solidFill>
              <a:latin typeface="Baloo 2"/>
              <a:ea typeface="Baloo 2"/>
              <a:cs typeface="Baloo 2"/>
              <a:sym typeface="Baloo 2"/>
            </a:endParaRPr>
          </a:p>
          <a:p>
            <a:pPr indent="0" lvl="0" marL="0" rtl="0" algn="ctr">
              <a:spcBef>
                <a:spcPts val="0"/>
              </a:spcBef>
              <a:spcAft>
                <a:spcPts val="0"/>
              </a:spcAft>
              <a:buNone/>
            </a:pPr>
            <a:r>
              <a:t/>
            </a:r>
            <a:endParaRPr>
              <a:solidFill>
                <a:schemeClr val="dk1"/>
              </a:solidFill>
              <a:latin typeface="Baloo 2"/>
              <a:ea typeface="Baloo 2"/>
              <a:cs typeface="Baloo 2"/>
              <a:sym typeface="Baloo 2"/>
            </a:endParaRPr>
          </a:p>
        </p:txBody>
      </p:sp>
      <p:sp>
        <p:nvSpPr>
          <p:cNvPr id="939" name="Google Shape;939;p56"/>
          <p:cNvSpPr txBox="1"/>
          <p:nvPr/>
        </p:nvSpPr>
        <p:spPr>
          <a:xfrm>
            <a:off x="978150" y="3415125"/>
            <a:ext cx="2546700" cy="309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2400">
                <a:solidFill>
                  <a:schemeClr val="accent1"/>
                </a:solidFill>
                <a:latin typeface="Sue Ellen Francisco"/>
                <a:ea typeface="Sue Ellen Francisco"/>
                <a:cs typeface="Sue Ellen Francisco"/>
                <a:sym typeface="Sue Ellen Francisco"/>
              </a:rPr>
              <a:t>MARS</a:t>
            </a:r>
            <a:endParaRPr sz="2400">
              <a:solidFill>
                <a:schemeClr val="accent1"/>
              </a:solidFill>
              <a:latin typeface="Sue Ellen Francisco"/>
              <a:ea typeface="Sue Ellen Francisco"/>
              <a:cs typeface="Sue Ellen Francisco"/>
              <a:sym typeface="Sue Ellen Francisco"/>
            </a:endParaRPr>
          </a:p>
        </p:txBody>
      </p:sp>
      <p:sp>
        <p:nvSpPr>
          <p:cNvPr id="940" name="Google Shape;940;p56"/>
          <p:cNvSpPr txBox="1"/>
          <p:nvPr/>
        </p:nvSpPr>
        <p:spPr>
          <a:xfrm>
            <a:off x="3665384" y="2733875"/>
            <a:ext cx="1813200" cy="70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GB">
                <a:solidFill>
                  <a:schemeClr val="dk1"/>
                </a:solidFill>
                <a:latin typeface="Baloo 2"/>
                <a:ea typeface="Baloo 2"/>
                <a:cs typeface="Baloo 2"/>
                <a:sym typeface="Baloo 2"/>
              </a:rPr>
              <a:t>Venus has a very beautiful name</a:t>
            </a:r>
            <a:endParaRPr>
              <a:solidFill>
                <a:schemeClr val="dk1"/>
              </a:solidFill>
              <a:latin typeface="Baloo 2"/>
              <a:ea typeface="Baloo 2"/>
              <a:cs typeface="Baloo 2"/>
              <a:sym typeface="Baloo 2"/>
            </a:endParaRPr>
          </a:p>
          <a:p>
            <a:pPr indent="0" lvl="0" marL="0" rtl="0" algn="ctr">
              <a:spcBef>
                <a:spcPts val="0"/>
              </a:spcBef>
              <a:spcAft>
                <a:spcPts val="0"/>
              </a:spcAft>
              <a:buNone/>
            </a:pPr>
            <a:r>
              <a:t/>
            </a:r>
            <a:endParaRPr>
              <a:solidFill>
                <a:schemeClr val="dk1"/>
              </a:solidFill>
              <a:latin typeface="Baloo 2"/>
              <a:ea typeface="Baloo 2"/>
              <a:cs typeface="Baloo 2"/>
              <a:sym typeface="Baloo 2"/>
            </a:endParaRPr>
          </a:p>
        </p:txBody>
      </p:sp>
      <p:sp>
        <p:nvSpPr>
          <p:cNvPr id="941" name="Google Shape;941;p56"/>
          <p:cNvSpPr txBox="1"/>
          <p:nvPr/>
        </p:nvSpPr>
        <p:spPr>
          <a:xfrm>
            <a:off x="3298638" y="2501075"/>
            <a:ext cx="2546700" cy="309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2400">
                <a:solidFill>
                  <a:schemeClr val="accent1"/>
                </a:solidFill>
                <a:latin typeface="Sue Ellen Francisco"/>
                <a:ea typeface="Sue Ellen Francisco"/>
                <a:cs typeface="Sue Ellen Francisco"/>
                <a:sym typeface="Sue Ellen Francisco"/>
              </a:rPr>
              <a:t>VENUS</a:t>
            </a:r>
            <a:endParaRPr sz="2400">
              <a:solidFill>
                <a:schemeClr val="accent1"/>
              </a:solidFill>
              <a:latin typeface="Sue Ellen Francisco"/>
              <a:ea typeface="Sue Ellen Francisco"/>
              <a:cs typeface="Sue Ellen Francisco"/>
              <a:sym typeface="Sue Ellen Francisco"/>
            </a:endParaRPr>
          </a:p>
        </p:txBody>
      </p:sp>
      <p:sp>
        <p:nvSpPr>
          <p:cNvPr id="942" name="Google Shape;942;p56"/>
          <p:cNvSpPr txBox="1"/>
          <p:nvPr/>
        </p:nvSpPr>
        <p:spPr>
          <a:xfrm>
            <a:off x="6212100" y="3271350"/>
            <a:ext cx="1813200" cy="702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GB">
                <a:solidFill>
                  <a:schemeClr val="dk1"/>
                </a:solidFill>
                <a:latin typeface="Baloo 2"/>
                <a:ea typeface="Baloo 2"/>
                <a:cs typeface="Baloo 2"/>
                <a:sym typeface="Baloo 2"/>
              </a:rPr>
              <a:t>Mercury is the smallest planet</a:t>
            </a:r>
            <a:endParaRPr>
              <a:solidFill>
                <a:schemeClr val="dk1"/>
              </a:solidFill>
              <a:latin typeface="Baloo 2"/>
              <a:ea typeface="Baloo 2"/>
              <a:cs typeface="Baloo 2"/>
              <a:sym typeface="Baloo 2"/>
            </a:endParaRPr>
          </a:p>
          <a:p>
            <a:pPr indent="0" lvl="0" marL="0" rtl="0" algn="ctr">
              <a:spcBef>
                <a:spcPts val="0"/>
              </a:spcBef>
              <a:spcAft>
                <a:spcPts val="0"/>
              </a:spcAft>
              <a:buNone/>
            </a:pPr>
            <a:r>
              <a:t/>
            </a:r>
            <a:endParaRPr>
              <a:solidFill>
                <a:schemeClr val="dk1"/>
              </a:solidFill>
              <a:latin typeface="Baloo 2"/>
              <a:ea typeface="Baloo 2"/>
              <a:cs typeface="Baloo 2"/>
              <a:sym typeface="Baloo 2"/>
            </a:endParaRPr>
          </a:p>
        </p:txBody>
      </p:sp>
      <p:sp>
        <p:nvSpPr>
          <p:cNvPr id="943" name="Google Shape;943;p56"/>
          <p:cNvSpPr txBox="1"/>
          <p:nvPr/>
        </p:nvSpPr>
        <p:spPr>
          <a:xfrm>
            <a:off x="5845350" y="3038550"/>
            <a:ext cx="2546700" cy="309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2400">
                <a:solidFill>
                  <a:schemeClr val="accent1"/>
                </a:solidFill>
                <a:latin typeface="Sue Ellen Francisco"/>
                <a:ea typeface="Sue Ellen Francisco"/>
                <a:cs typeface="Sue Ellen Francisco"/>
                <a:sym typeface="Sue Ellen Francisco"/>
              </a:rPr>
              <a:t>MERCURY</a:t>
            </a:r>
            <a:endParaRPr sz="2400">
              <a:solidFill>
                <a:schemeClr val="accent1"/>
              </a:solidFill>
              <a:latin typeface="Sue Ellen Francisco"/>
              <a:ea typeface="Sue Ellen Francisco"/>
              <a:cs typeface="Sue Ellen Francisco"/>
              <a:sym typeface="Sue Ellen Francisco"/>
            </a:endParaRPr>
          </a:p>
        </p:txBody>
      </p:sp>
      <p:sp>
        <p:nvSpPr>
          <p:cNvPr id="944" name="Google Shape;944;p56"/>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HOW ABOUT THE PERCENTAGES?</a:t>
            </a:r>
            <a:endParaRPr/>
          </a:p>
        </p:txBody>
      </p:sp>
      <p:grpSp>
        <p:nvGrpSpPr>
          <p:cNvPr id="945" name="Google Shape;945;p56"/>
          <p:cNvGrpSpPr/>
          <p:nvPr/>
        </p:nvGrpSpPr>
        <p:grpSpPr>
          <a:xfrm>
            <a:off x="3867927" y="3555790"/>
            <a:ext cx="1415786" cy="2482042"/>
            <a:chOff x="3867927" y="3631990"/>
            <a:chExt cx="1415786" cy="2482042"/>
          </a:xfrm>
        </p:grpSpPr>
        <p:grpSp>
          <p:nvGrpSpPr>
            <p:cNvPr id="946" name="Google Shape;946;p56"/>
            <p:cNvGrpSpPr/>
            <p:nvPr/>
          </p:nvGrpSpPr>
          <p:grpSpPr>
            <a:xfrm>
              <a:off x="3867927" y="3631990"/>
              <a:ext cx="1199191" cy="2482042"/>
              <a:chOff x="3867927" y="3631990"/>
              <a:chExt cx="1199191" cy="2482042"/>
            </a:xfrm>
          </p:grpSpPr>
          <p:sp>
            <p:nvSpPr>
              <p:cNvPr id="947" name="Google Shape;947;p56"/>
              <p:cNvSpPr/>
              <p:nvPr/>
            </p:nvSpPr>
            <p:spPr>
              <a:xfrm>
                <a:off x="4134755" y="3631990"/>
                <a:ext cx="662619" cy="827036"/>
              </a:xfrm>
              <a:custGeom>
                <a:rect b="b" l="l" r="r" t="t"/>
                <a:pathLst>
                  <a:path extrusionOk="0" h="19205" w="15387">
                    <a:moveTo>
                      <a:pt x="6744" y="1"/>
                    </a:moveTo>
                    <a:lnTo>
                      <a:pt x="5899" y="184"/>
                    </a:lnTo>
                    <a:lnTo>
                      <a:pt x="5350" y="321"/>
                    </a:lnTo>
                    <a:lnTo>
                      <a:pt x="4367" y="664"/>
                    </a:lnTo>
                    <a:lnTo>
                      <a:pt x="3475" y="1121"/>
                    </a:lnTo>
                    <a:lnTo>
                      <a:pt x="2698" y="1647"/>
                    </a:lnTo>
                    <a:lnTo>
                      <a:pt x="2035" y="2264"/>
                    </a:lnTo>
                    <a:lnTo>
                      <a:pt x="1463" y="2950"/>
                    </a:lnTo>
                    <a:lnTo>
                      <a:pt x="778" y="4070"/>
                    </a:lnTo>
                    <a:lnTo>
                      <a:pt x="206" y="5739"/>
                    </a:lnTo>
                    <a:lnTo>
                      <a:pt x="0" y="7523"/>
                    </a:lnTo>
                    <a:lnTo>
                      <a:pt x="92" y="9397"/>
                    </a:lnTo>
                    <a:lnTo>
                      <a:pt x="457" y="11272"/>
                    </a:lnTo>
                    <a:lnTo>
                      <a:pt x="1075" y="13078"/>
                    </a:lnTo>
                    <a:lnTo>
                      <a:pt x="1943" y="14770"/>
                    </a:lnTo>
                    <a:lnTo>
                      <a:pt x="2972" y="16279"/>
                    </a:lnTo>
                    <a:lnTo>
                      <a:pt x="4184" y="17536"/>
                    </a:lnTo>
                    <a:lnTo>
                      <a:pt x="5533" y="18473"/>
                    </a:lnTo>
                    <a:lnTo>
                      <a:pt x="6607" y="18931"/>
                    </a:lnTo>
                    <a:lnTo>
                      <a:pt x="7362" y="19136"/>
                    </a:lnTo>
                    <a:lnTo>
                      <a:pt x="8116" y="19205"/>
                    </a:lnTo>
                    <a:lnTo>
                      <a:pt x="8893" y="19159"/>
                    </a:lnTo>
                    <a:lnTo>
                      <a:pt x="9671" y="18976"/>
                    </a:lnTo>
                    <a:lnTo>
                      <a:pt x="10471" y="18656"/>
                    </a:lnTo>
                    <a:lnTo>
                      <a:pt x="10860" y="18450"/>
                    </a:lnTo>
                    <a:lnTo>
                      <a:pt x="11637" y="17970"/>
                    </a:lnTo>
                    <a:lnTo>
                      <a:pt x="12917" y="16827"/>
                    </a:lnTo>
                    <a:lnTo>
                      <a:pt x="13946" y="15501"/>
                    </a:lnTo>
                    <a:lnTo>
                      <a:pt x="14678" y="14038"/>
                    </a:lnTo>
                    <a:lnTo>
                      <a:pt x="15158" y="12438"/>
                    </a:lnTo>
                    <a:lnTo>
                      <a:pt x="15386" y="10815"/>
                    </a:lnTo>
                    <a:lnTo>
                      <a:pt x="15386" y="9146"/>
                    </a:lnTo>
                    <a:lnTo>
                      <a:pt x="15180" y="7500"/>
                    </a:lnTo>
                    <a:lnTo>
                      <a:pt x="14723" y="5899"/>
                    </a:lnTo>
                    <a:lnTo>
                      <a:pt x="14106" y="4436"/>
                    </a:lnTo>
                    <a:lnTo>
                      <a:pt x="13283" y="3087"/>
                    </a:lnTo>
                    <a:lnTo>
                      <a:pt x="12277" y="1944"/>
                    </a:lnTo>
                    <a:lnTo>
                      <a:pt x="11111" y="1007"/>
                    </a:lnTo>
                    <a:lnTo>
                      <a:pt x="9785" y="344"/>
                    </a:lnTo>
                    <a:lnTo>
                      <a:pt x="834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56"/>
              <p:cNvSpPr/>
              <p:nvPr/>
            </p:nvSpPr>
            <p:spPr>
              <a:xfrm>
                <a:off x="3867927" y="3826945"/>
                <a:ext cx="1199191" cy="849687"/>
              </a:xfrm>
              <a:custGeom>
                <a:rect b="b" l="l" r="r" t="t"/>
                <a:pathLst>
                  <a:path extrusionOk="0" h="19731" w="27847">
                    <a:moveTo>
                      <a:pt x="21537" y="1"/>
                    </a:moveTo>
                    <a:lnTo>
                      <a:pt x="20462" y="298"/>
                    </a:lnTo>
                    <a:lnTo>
                      <a:pt x="19479" y="824"/>
                    </a:lnTo>
                    <a:lnTo>
                      <a:pt x="18587" y="1555"/>
                    </a:lnTo>
                    <a:lnTo>
                      <a:pt x="17787" y="2470"/>
                    </a:lnTo>
                    <a:lnTo>
                      <a:pt x="17101" y="3476"/>
                    </a:lnTo>
                    <a:lnTo>
                      <a:pt x="16210" y="5122"/>
                    </a:lnTo>
                    <a:lnTo>
                      <a:pt x="15318" y="7316"/>
                    </a:lnTo>
                    <a:lnTo>
                      <a:pt x="14541" y="9900"/>
                    </a:lnTo>
                    <a:lnTo>
                      <a:pt x="14449" y="10334"/>
                    </a:lnTo>
                    <a:lnTo>
                      <a:pt x="14381" y="10037"/>
                    </a:lnTo>
                    <a:lnTo>
                      <a:pt x="14061" y="9282"/>
                    </a:lnTo>
                    <a:lnTo>
                      <a:pt x="13283" y="7957"/>
                    </a:lnTo>
                    <a:lnTo>
                      <a:pt x="11706" y="5968"/>
                    </a:lnTo>
                    <a:lnTo>
                      <a:pt x="10243" y="4527"/>
                    </a:lnTo>
                    <a:lnTo>
                      <a:pt x="9168" y="3659"/>
                    </a:lnTo>
                    <a:lnTo>
                      <a:pt x="8048" y="2904"/>
                    </a:lnTo>
                    <a:lnTo>
                      <a:pt x="6928" y="2355"/>
                    </a:lnTo>
                    <a:lnTo>
                      <a:pt x="5785" y="2012"/>
                    </a:lnTo>
                    <a:lnTo>
                      <a:pt x="4664" y="1921"/>
                    </a:lnTo>
                    <a:lnTo>
                      <a:pt x="3590" y="2127"/>
                    </a:lnTo>
                    <a:lnTo>
                      <a:pt x="2584" y="2698"/>
                    </a:lnTo>
                    <a:lnTo>
                      <a:pt x="1647" y="3659"/>
                    </a:lnTo>
                    <a:lnTo>
                      <a:pt x="847" y="5030"/>
                    </a:lnTo>
                    <a:lnTo>
                      <a:pt x="481" y="5922"/>
                    </a:lnTo>
                    <a:lnTo>
                      <a:pt x="321" y="6379"/>
                    </a:lnTo>
                    <a:lnTo>
                      <a:pt x="115" y="7271"/>
                    </a:lnTo>
                    <a:lnTo>
                      <a:pt x="1" y="8551"/>
                    </a:lnTo>
                    <a:lnTo>
                      <a:pt x="229" y="10128"/>
                    </a:lnTo>
                    <a:lnTo>
                      <a:pt x="801" y="11569"/>
                    </a:lnTo>
                    <a:lnTo>
                      <a:pt x="1715" y="12872"/>
                    </a:lnTo>
                    <a:lnTo>
                      <a:pt x="2836" y="14061"/>
                    </a:lnTo>
                    <a:lnTo>
                      <a:pt x="4184" y="15135"/>
                    </a:lnTo>
                    <a:lnTo>
                      <a:pt x="5625" y="16095"/>
                    </a:lnTo>
                    <a:lnTo>
                      <a:pt x="7934" y="17307"/>
                    </a:lnTo>
                    <a:lnTo>
                      <a:pt x="10929" y="18519"/>
                    </a:lnTo>
                    <a:lnTo>
                      <a:pt x="14426" y="19616"/>
                    </a:lnTo>
                    <a:lnTo>
                      <a:pt x="14998" y="19730"/>
                    </a:lnTo>
                    <a:lnTo>
                      <a:pt x="15935" y="19616"/>
                    </a:lnTo>
                    <a:lnTo>
                      <a:pt x="17764" y="19113"/>
                    </a:lnTo>
                    <a:lnTo>
                      <a:pt x="19502" y="18381"/>
                    </a:lnTo>
                    <a:lnTo>
                      <a:pt x="21125" y="17421"/>
                    </a:lnTo>
                    <a:lnTo>
                      <a:pt x="22588" y="16301"/>
                    </a:lnTo>
                    <a:lnTo>
                      <a:pt x="23937" y="14998"/>
                    </a:lnTo>
                    <a:lnTo>
                      <a:pt x="25103" y="13603"/>
                    </a:lnTo>
                    <a:lnTo>
                      <a:pt x="26086" y="12117"/>
                    </a:lnTo>
                    <a:lnTo>
                      <a:pt x="26863" y="10563"/>
                    </a:lnTo>
                    <a:lnTo>
                      <a:pt x="27435" y="9008"/>
                    </a:lnTo>
                    <a:lnTo>
                      <a:pt x="27778" y="7476"/>
                    </a:lnTo>
                    <a:lnTo>
                      <a:pt x="27846" y="5968"/>
                    </a:lnTo>
                    <a:lnTo>
                      <a:pt x="27686" y="4550"/>
                    </a:lnTo>
                    <a:lnTo>
                      <a:pt x="27229" y="3270"/>
                    </a:lnTo>
                    <a:lnTo>
                      <a:pt x="26475" y="2104"/>
                    </a:lnTo>
                    <a:lnTo>
                      <a:pt x="25400" y="1144"/>
                    </a:lnTo>
                    <a:lnTo>
                      <a:pt x="24714" y="732"/>
                    </a:lnTo>
                    <a:lnTo>
                      <a:pt x="24028" y="389"/>
                    </a:lnTo>
                    <a:lnTo>
                      <a:pt x="22725" y="23"/>
                    </a:lnTo>
                    <a:lnTo>
                      <a:pt x="2153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56"/>
              <p:cNvSpPr/>
              <p:nvPr/>
            </p:nvSpPr>
            <p:spPr>
              <a:xfrm>
                <a:off x="4261752" y="3838745"/>
                <a:ext cx="113257" cy="130009"/>
              </a:xfrm>
              <a:custGeom>
                <a:rect b="b" l="l" r="r" t="t"/>
                <a:pathLst>
                  <a:path extrusionOk="0" h="3019" w="2630">
                    <a:moveTo>
                      <a:pt x="618" y="1"/>
                    </a:moveTo>
                    <a:lnTo>
                      <a:pt x="366" y="24"/>
                    </a:lnTo>
                    <a:lnTo>
                      <a:pt x="69" y="275"/>
                    </a:lnTo>
                    <a:lnTo>
                      <a:pt x="0" y="733"/>
                    </a:lnTo>
                    <a:lnTo>
                      <a:pt x="92" y="1304"/>
                    </a:lnTo>
                    <a:lnTo>
                      <a:pt x="366" y="1898"/>
                    </a:lnTo>
                    <a:lnTo>
                      <a:pt x="732" y="2447"/>
                    </a:lnTo>
                    <a:lnTo>
                      <a:pt x="1189" y="2836"/>
                    </a:lnTo>
                    <a:lnTo>
                      <a:pt x="1715" y="3019"/>
                    </a:lnTo>
                    <a:lnTo>
                      <a:pt x="1989" y="2996"/>
                    </a:lnTo>
                    <a:lnTo>
                      <a:pt x="2241" y="2904"/>
                    </a:lnTo>
                    <a:lnTo>
                      <a:pt x="2538" y="2607"/>
                    </a:lnTo>
                    <a:lnTo>
                      <a:pt x="2630" y="2173"/>
                    </a:lnTo>
                    <a:lnTo>
                      <a:pt x="2515" y="1647"/>
                    </a:lnTo>
                    <a:lnTo>
                      <a:pt x="2241" y="1121"/>
                    </a:lnTo>
                    <a:lnTo>
                      <a:pt x="1875" y="641"/>
                    </a:lnTo>
                    <a:lnTo>
                      <a:pt x="1395" y="252"/>
                    </a:lnTo>
                    <a:lnTo>
                      <a:pt x="892" y="24"/>
                    </a:lnTo>
                    <a:lnTo>
                      <a:pt x="6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56"/>
              <p:cNvSpPr/>
              <p:nvPr/>
            </p:nvSpPr>
            <p:spPr>
              <a:xfrm>
                <a:off x="4380869" y="3773803"/>
                <a:ext cx="106367" cy="180178"/>
              </a:xfrm>
              <a:custGeom>
                <a:rect b="b" l="l" r="r" t="t"/>
                <a:pathLst>
                  <a:path extrusionOk="0" h="4184" w="2470">
                    <a:moveTo>
                      <a:pt x="824" y="0"/>
                    </a:moveTo>
                    <a:lnTo>
                      <a:pt x="572" y="46"/>
                    </a:lnTo>
                    <a:lnTo>
                      <a:pt x="275" y="274"/>
                    </a:lnTo>
                    <a:lnTo>
                      <a:pt x="46" y="869"/>
                    </a:lnTo>
                    <a:lnTo>
                      <a:pt x="1" y="1646"/>
                    </a:lnTo>
                    <a:lnTo>
                      <a:pt x="138" y="2469"/>
                    </a:lnTo>
                    <a:lnTo>
                      <a:pt x="389" y="3246"/>
                    </a:lnTo>
                    <a:lnTo>
                      <a:pt x="755" y="3864"/>
                    </a:lnTo>
                    <a:lnTo>
                      <a:pt x="1235" y="4184"/>
                    </a:lnTo>
                    <a:lnTo>
                      <a:pt x="1510" y="4184"/>
                    </a:lnTo>
                    <a:lnTo>
                      <a:pt x="1784" y="4115"/>
                    </a:lnTo>
                    <a:lnTo>
                      <a:pt x="2173" y="3749"/>
                    </a:lnTo>
                    <a:lnTo>
                      <a:pt x="2401" y="3178"/>
                    </a:lnTo>
                    <a:lnTo>
                      <a:pt x="2470" y="2492"/>
                    </a:lnTo>
                    <a:lnTo>
                      <a:pt x="2378" y="1760"/>
                    </a:lnTo>
                    <a:lnTo>
                      <a:pt x="2150" y="1075"/>
                    </a:lnTo>
                    <a:lnTo>
                      <a:pt x="1784" y="503"/>
                    </a:lnTo>
                    <a:lnTo>
                      <a:pt x="1281" y="92"/>
                    </a:lnTo>
                    <a:lnTo>
                      <a:pt x="984" y="23"/>
                    </a:lnTo>
                    <a:lnTo>
                      <a:pt x="8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56"/>
              <p:cNvSpPr/>
              <p:nvPr/>
            </p:nvSpPr>
            <p:spPr>
              <a:xfrm>
                <a:off x="4520699" y="3795464"/>
                <a:ext cx="106367" cy="148698"/>
              </a:xfrm>
              <a:custGeom>
                <a:rect b="b" l="l" r="r" t="t"/>
                <a:pathLst>
                  <a:path extrusionOk="0" h="3453" w="2470">
                    <a:moveTo>
                      <a:pt x="1486" y="0"/>
                    </a:moveTo>
                    <a:lnTo>
                      <a:pt x="1006" y="206"/>
                    </a:lnTo>
                    <a:lnTo>
                      <a:pt x="572" y="640"/>
                    </a:lnTo>
                    <a:lnTo>
                      <a:pt x="252" y="1235"/>
                    </a:lnTo>
                    <a:lnTo>
                      <a:pt x="46" y="1920"/>
                    </a:lnTo>
                    <a:lnTo>
                      <a:pt x="0" y="2561"/>
                    </a:lnTo>
                    <a:lnTo>
                      <a:pt x="160" y="3086"/>
                    </a:lnTo>
                    <a:lnTo>
                      <a:pt x="572" y="3406"/>
                    </a:lnTo>
                    <a:lnTo>
                      <a:pt x="869" y="3452"/>
                    </a:lnTo>
                    <a:lnTo>
                      <a:pt x="1143" y="3429"/>
                    </a:lnTo>
                    <a:lnTo>
                      <a:pt x="1623" y="3178"/>
                    </a:lnTo>
                    <a:lnTo>
                      <a:pt x="2012" y="2766"/>
                    </a:lnTo>
                    <a:lnTo>
                      <a:pt x="2309" y="2195"/>
                    </a:lnTo>
                    <a:lnTo>
                      <a:pt x="2469" y="1600"/>
                    </a:lnTo>
                    <a:lnTo>
                      <a:pt x="2469" y="1006"/>
                    </a:lnTo>
                    <a:lnTo>
                      <a:pt x="2332" y="503"/>
                    </a:lnTo>
                    <a:lnTo>
                      <a:pt x="2012" y="137"/>
                    </a:lnTo>
                    <a:lnTo>
                      <a:pt x="1760" y="46"/>
                    </a:lnTo>
                    <a:lnTo>
                      <a:pt x="148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56"/>
              <p:cNvSpPr/>
              <p:nvPr/>
            </p:nvSpPr>
            <p:spPr>
              <a:xfrm>
                <a:off x="4495076" y="4647072"/>
                <a:ext cx="122128" cy="1466960"/>
              </a:xfrm>
              <a:custGeom>
                <a:rect b="b" l="l" r="r" t="t"/>
                <a:pathLst>
                  <a:path extrusionOk="0" fill="none" h="34065" w="2836">
                    <a:moveTo>
                      <a:pt x="869" y="0"/>
                    </a:moveTo>
                    <a:lnTo>
                      <a:pt x="1029" y="572"/>
                    </a:lnTo>
                    <a:lnTo>
                      <a:pt x="1852" y="4596"/>
                    </a:lnTo>
                    <a:lnTo>
                      <a:pt x="2401" y="8574"/>
                    </a:lnTo>
                    <a:lnTo>
                      <a:pt x="2790" y="13443"/>
                    </a:lnTo>
                    <a:lnTo>
                      <a:pt x="2836" y="17535"/>
                    </a:lnTo>
                    <a:lnTo>
                      <a:pt x="2721" y="20416"/>
                    </a:lnTo>
                    <a:lnTo>
                      <a:pt x="2447" y="23388"/>
                    </a:lnTo>
                    <a:lnTo>
                      <a:pt x="2012" y="26406"/>
                    </a:lnTo>
                    <a:lnTo>
                      <a:pt x="1372" y="29469"/>
                    </a:lnTo>
                    <a:lnTo>
                      <a:pt x="526" y="32533"/>
                    </a:lnTo>
                    <a:lnTo>
                      <a:pt x="1" y="34064"/>
                    </a:lnTo>
                  </a:path>
                </a:pathLst>
              </a:custGeom>
              <a:noFill/>
              <a:ln cap="flat" cmpd="sng" w="251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 name="Google Shape;953;p56"/>
            <p:cNvGrpSpPr/>
            <p:nvPr/>
          </p:nvGrpSpPr>
          <p:grpSpPr>
            <a:xfrm>
              <a:off x="4614192" y="4530883"/>
              <a:ext cx="669521" cy="1009198"/>
              <a:chOff x="4614192" y="4530883"/>
              <a:chExt cx="669521" cy="1009198"/>
            </a:xfrm>
          </p:grpSpPr>
          <p:sp>
            <p:nvSpPr>
              <p:cNvPr id="954" name="Google Shape;954;p56"/>
              <p:cNvSpPr/>
              <p:nvPr/>
            </p:nvSpPr>
            <p:spPr>
              <a:xfrm>
                <a:off x="4614192" y="4661843"/>
                <a:ext cx="442090" cy="878238"/>
              </a:xfrm>
              <a:custGeom>
                <a:rect b="b" l="l" r="r" t="t"/>
                <a:pathLst>
                  <a:path extrusionOk="0" fill="none" h="20394" w="10266">
                    <a:moveTo>
                      <a:pt x="1" y="20393"/>
                    </a:moveTo>
                    <a:lnTo>
                      <a:pt x="298" y="20119"/>
                    </a:lnTo>
                    <a:lnTo>
                      <a:pt x="2219" y="18084"/>
                    </a:lnTo>
                    <a:lnTo>
                      <a:pt x="3956" y="15958"/>
                    </a:lnTo>
                    <a:lnTo>
                      <a:pt x="5808" y="13260"/>
                    </a:lnTo>
                    <a:lnTo>
                      <a:pt x="7157" y="10860"/>
                    </a:lnTo>
                    <a:lnTo>
                      <a:pt x="7980" y="9122"/>
                    </a:lnTo>
                    <a:lnTo>
                      <a:pt x="8734" y="7270"/>
                    </a:lnTo>
                    <a:lnTo>
                      <a:pt x="9374" y="5327"/>
                    </a:lnTo>
                    <a:lnTo>
                      <a:pt x="9854" y="3270"/>
                    </a:lnTo>
                    <a:lnTo>
                      <a:pt x="10197" y="1121"/>
                    </a:lnTo>
                    <a:lnTo>
                      <a:pt x="10266" y="0"/>
                    </a:lnTo>
                  </a:path>
                </a:pathLst>
              </a:custGeom>
              <a:noFill/>
              <a:ln cap="flat" cmpd="sng" w="251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56"/>
              <p:cNvSpPr/>
              <p:nvPr/>
            </p:nvSpPr>
            <p:spPr>
              <a:xfrm>
                <a:off x="4945014" y="4747499"/>
                <a:ext cx="235342" cy="174278"/>
              </a:xfrm>
              <a:custGeom>
                <a:rect b="b" l="l" r="r" t="t"/>
                <a:pathLst>
                  <a:path extrusionOk="0" fill="none" h="4047" w="5465">
                    <a:moveTo>
                      <a:pt x="23" y="0"/>
                    </a:moveTo>
                    <a:lnTo>
                      <a:pt x="1" y="435"/>
                    </a:lnTo>
                    <a:lnTo>
                      <a:pt x="321" y="2515"/>
                    </a:lnTo>
                    <a:lnTo>
                      <a:pt x="732" y="3452"/>
                    </a:lnTo>
                    <a:lnTo>
                      <a:pt x="1121" y="3910"/>
                    </a:lnTo>
                    <a:lnTo>
                      <a:pt x="1372" y="4047"/>
                    </a:lnTo>
                    <a:lnTo>
                      <a:pt x="1784" y="3933"/>
                    </a:lnTo>
                    <a:lnTo>
                      <a:pt x="3864" y="3041"/>
                    </a:lnTo>
                    <a:lnTo>
                      <a:pt x="4824" y="2287"/>
                    </a:lnTo>
                    <a:lnTo>
                      <a:pt x="5304" y="1692"/>
                    </a:lnTo>
                    <a:lnTo>
                      <a:pt x="5464" y="1349"/>
                    </a:lnTo>
                  </a:path>
                </a:pathLst>
              </a:custGeom>
              <a:noFill/>
              <a:ln cap="flat" cmpd="sng" w="188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56"/>
              <p:cNvSpPr/>
              <p:nvPr/>
            </p:nvSpPr>
            <p:spPr>
              <a:xfrm>
                <a:off x="4832788" y="4894178"/>
                <a:ext cx="365265" cy="242233"/>
              </a:xfrm>
              <a:custGeom>
                <a:rect b="b" l="l" r="r" t="t"/>
                <a:pathLst>
                  <a:path extrusionOk="0" fill="none" h="5625" w="8482">
                    <a:moveTo>
                      <a:pt x="0" y="1"/>
                    </a:moveTo>
                    <a:lnTo>
                      <a:pt x="46" y="527"/>
                    </a:lnTo>
                    <a:lnTo>
                      <a:pt x="503" y="2767"/>
                    </a:lnTo>
                    <a:lnTo>
                      <a:pt x="846" y="3727"/>
                    </a:lnTo>
                    <a:lnTo>
                      <a:pt x="1303" y="4596"/>
                    </a:lnTo>
                    <a:lnTo>
                      <a:pt x="1898" y="5350"/>
                    </a:lnTo>
                    <a:lnTo>
                      <a:pt x="2264" y="5625"/>
                    </a:lnTo>
                    <a:lnTo>
                      <a:pt x="2927" y="5442"/>
                    </a:lnTo>
                    <a:lnTo>
                      <a:pt x="5647" y="4344"/>
                    </a:lnTo>
                    <a:lnTo>
                      <a:pt x="6699" y="3727"/>
                    </a:lnTo>
                    <a:lnTo>
                      <a:pt x="7636" y="2996"/>
                    </a:lnTo>
                    <a:lnTo>
                      <a:pt x="8299" y="2150"/>
                    </a:lnTo>
                    <a:lnTo>
                      <a:pt x="8482" y="1670"/>
                    </a:lnTo>
                  </a:path>
                </a:pathLst>
              </a:custGeom>
              <a:noFill/>
              <a:ln cap="flat" cmpd="sng" w="188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56"/>
              <p:cNvSpPr/>
              <p:nvPr/>
            </p:nvSpPr>
            <p:spPr>
              <a:xfrm>
                <a:off x="4708719" y="4788841"/>
                <a:ext cx="177250" cy="174321"/>
              </a:xfrm>
              <a:custGeom>
                <a:rect b="b" l="l" r="r" t="t"/>
                <a:pathLst>
                  <a:path extrusionOk="0" h="4048" w="4116">
                    <a:moveTo>
                      <a:pt x="1715" y="1"/>
                    </a:moveTo>
                    <a:lnTo>
                      <a:pt x="961" y="252"/>
                    </a:lnTo>
                    <a:lnTo>
                      <a:pt x="344" y="755"/>
                    </a:lnTo>
                    <a:lnTo>
                      <a:pt x="24" y="1418"/>
                    </a:lnTo>
                    <a:lnTo>
                      <a:pt x="1" y="1829"/>
                    </a:lnTo>
                    <a:lnTo>
                      <a:pt x="69" y="2218"/>
                    </a:lnTo>
                    <a:lnTo>
                      <a:pt x="412" y="2927"/>
                    </a:lnTo>
                    <a:lnTo>
                      <a:pt x="984" y="3476"/>
                    </a:lnTo>
                    <a:lnTo>
                      <a:pt x="1670" y="3864"/>
                    </a:lnTo>
                    <a:lnTo>
                      <a:pt x="2401" y="4047"/>
                    </a:lnTo>
                    <a:lnTo>
                      <a:pt x="3087" y="4001"/>
                    </a:lnTo>
                    <a:lnTo>
                      <a:pt x="3659" y="3681"/>
                    </a:lnTo>
                    <a:lnTo>
                      <a:pt x="4024" y="3110"/>
                    </a:lnTo>
                    <a:lnTo>
                      <a:pt x="4093" y="2675"/>
                    </a:lnTo>
                    <a:lnTo>
                      <a:pt x="4116" y="2310"/>
                    </a:lnTo>
                    <a:lnTo>
                      <a:pt x="4070" y="1692"/>
                    </a:lnTo>
                    <a:lnTo>
                      <a:pt x="3933" y="1189"/>
                    </a:lnTo>
                    <a:lnTo>
                      <a:pt x="3727" y="755"/>
                    </a:lnTo>
                    <a:lnTo>
                      <a:pt x="3293" y="298"/>
                    </a:lnTo>
                    <a:lnTo>
                      <a:pt x="253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56"/>
              <p:cNvSpPr/>
              <p:nvPr/>
            </p:nvSpPr>
            <p:spPr>
              <a:xfrm>
                <a:off x="4971585" y="4540745"/>
                <a:ext cx="174321" cy="182159"/>
              </a:xfrm>
              <a:custGeom>
                <a:rect b="b" l="l" r="r" t="t"/>
                <a:pathLst>
                  <a:path extrusionOk="0" h="4230" w="4048">
                    <a:moveTo>
                      <a:pt x="2058" y="0"/>
                    </a:moveTo>
                    <a:lnTo>
                      <a:pt x="1258" y="92"/>
                    </a:lnTo>
                    <a:lnTo>
                      <a:pt x="572" y="480"/>
                    </a:lnTo>
                    <a:lnTo>
                      <a:pt x="321" y="801"/>
                    </a:lnTo>
                    <a:lnTo>
                      <a:pt x="138" y="1166"/>
                    </a:lnTo>
                    <a:lnTo>
                      <a:pt x="1" y="1921"/>
                    </a:lnTo>
                    <a:lnTo>
                      <a:pt x="138" y="2675"/>
                    </a:lnTo>
                    <a:lnTo>
                      <a:pt x="481" y="3361"/>
                    </a:lnTo>
                    <a:lnTo>
                      <a:pt x="984" y="3887"/>
                    </a:lnTo>
                    <a:lnTo>
                      <a:pt x="1578" y="4207"/>
                    </a:lnTo>
                    <a:lnTo>
                      <a:pt x="2241" y="4230"/>
                    </a:lnTo>
                    <a:lnTo>
                      <a:pt x="2904" y="3933"/>
                    </a:lnTo>
                    <a:lnTo>
                      <a:pt x="3201" y="3635"/>
                    </a:lnTo>
                    <a:lnTo>
                      <a:pt x="3659" y="3064"/>
                    </a:lnTo>
                    <a:lnTo>
                      <a:pt x="3979" y="2309"/>
                    </a:lnTo>
                    <a:lnTo>
                      <a:pt x="4047" y="1829"/>
                    </a:lnTo>
                    <a:lnTo>
                      <a:pt x="3956" y="1235"/>
                    </a:lnTo>
                    <a:lnTo>
                      <a:pt x="3521" y="595"/>
                    </a:lnTo>
                    <a:lnTo>
                      <a:pt x="2859" y="160"/>
                    </a:lnTo>
                    <a:lnTo>
                      <a:pt x="205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56"/>
              <p:cNvSpPr/>
              <p:nvPr/>
            </p:nvSpPr>
            <p:spPr>
              <a:xfrm>
                <a:off x="4835716" y="4650991"/>
                <a:ext cx="147751" cy="148742"/>
              </a:xfrm>
              <a:custGeom>
                <a:rect b="b" l="l" r="r" t="t"/>
                <a:pathLst>
                  <a:path extrusionOk="0" h="3454" w="3431">
                    <a:moveTo>
                      <a:pt x="1601" y="1"/>
                    </a:moveTo>
                    <a:lnTo>
                      <a:pt x="938" y="161"/>
                    </a:lnTo>
                    <a:lnTo>
                      <a:pt x="367" y="527"/>
                    </a:lnTo>
                    <a:lnTo>
                      <a:pt x="47" y="1075"/>
                    </a:lnTo>
                    <a:lnTo>
                      <a:pt x="1" y="1418"/>
                    </a:lnTo>
                    <a:lnTo>
                      <a:pt x="1" y="1738"/>
                    </a:lnTo>
                    <a:lnTo>
                      <a:pt x="229" y="2356"/>
                    </a:lnTo>
                    <a:lnTo>
                      <a:pt x="641" y="2881"/>
                    </a:lnTo>
                    <a:lnTo>
                      <a:pt x="1190" y="3247"/>
                    </a:lnTo>
                    <a:lnTo>
                      <a:pt x="1784" y="3453"/>
                    </a:lnTo>
                    <a:lnTo>
                      <a:pt x="2378" y="3453"/>
                    </a:lnTo>
                    <a:lnTo>
                      <a:pt x="2881" y="3247"/>
                    </a:lnTo>
                    <a:lnTo>
                      <a:pt x="3247" y="2790"/>
                    </a:lnTo>
                    <a:lnTo>
                      <a:pt x="3339" y="2447"/>
                    </a:lnTo>
                    <a:lnTo>
                      <a:pt x="3430" y="1853"/>
                    </a:lnTo>
                    <a:lnTo>
                      <a:pt x="3293" y="984"/>
                    </a:lnTo>
                    <a:lnTo>
                      <a:pt x="2881" y="390"/>
                    </a:lnTo>
                    <a:lnTo>
                      <a:pt x="2264" y="69"/>
                    </a:lnTo>
                    <a:lnTo>
                      <a:pt x="16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56"/>
              <p:cNvSpPr/>
              <p:nvPr/>
            </p:nvSpPr>
            <p:spPr>
              <a:xfrm>
                <a:off x="5132087" y="4692376"/>
                <a:ext cx="151627" cy="147708"/>
              </a:xfrm>
              <a:custGeom>
                <a:rect b="b" l="l" r="r" t="t"/>
                <a:pathLst>
                  <a:path extrusionOk="0" h="3430" w="3521">
                    <a:moveTo>
                      <a:pt x="1509" y="0"/>
                    </a:moveTo>
                    <a:lnTo>
                      <a:pt x="1166" y="114"/>
                    </a:lnTo>
                    <a:lnTo>
                      <a:pt x="846" y="297"/>
                    </a:lnTo>
                    <a:lnTo>
                      <a:pt x="389" y="777"/>
                    </a:lnTo>
                    <a:lnTo>
                      <a:pt x="92" y="1349"/>
                    </a:lnTo>
                    <a:lnTo>
                      <a:pt x="0" y="1966"/>
                    </a:lnTo>
                    <a:lnTo>
                      <a:pt x="92" y="2561"/>
                    </a:lnTo>
                    <a:lnTo>
                      <a:pt x="366" y="3041"/>
                    </a:lnTo>
                    <a:lnTo>
                      <a:pt x="800" y="3361"/>
                    </a:lnTo>
                    <a:lnTo>
                      <a:pt x="1418" y="3429"/>
                    </a:lnTo>
                    <a:lnTo>
                      <a:pt x="1783" y="3338"/>
                    </a:lnTo>
                    <a:lnTo>
                      <a:pt x="2378" y="3132"/>
                    </a:lnTo>
                    <a:lnTo>
                      <a:pt x="3155" y="2606"/>
                    </a:lnTo>
                    <a:lnTo>
                      <a:pt x="3521" y="1989"/>
                    </a:lnTo>
                    <a:lnTo>
                      <a:pt x="3521" y="1349"/>
                    </a:lnTo>
                    <a:lnTo>
                      <a:pt x="3269" y="755"/>
                    </a:lnTo>
                    <a:lnTo>
                      <a:pt x="2789" y="297"/>
                    </a:lnTo>
                    <a:lnTo>
                      <a:pt x="2195" y="23"/>
                    </a:lnTo>
                    <a:lnTo>
                      <a:pt x="150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56"/>
              <p:cNvSpPr/>
              <p:nvPr/>
            </p:nvSpPr>
            <p:spPr>
              <a:xfrm>
                <a:off x="5126187" y="4895168"/>
                <a:ext cx="151627" cy="148698"/>
              </a:xfrm>
              <a:custGeom>
                <a:rect b="b" l="l" r="r" t="t"/>
                <a:pathLst>
                  <a:path extrusionOk="0" h="3453" w="3521">
                    <a:moveTo>
                      <a:pt x="1509" y="1"/>
                    </a:moveTo>
                    <a:lnTo>
                      <a:pt x="1166" y="138"/>
                    </a:lnTo>
                    <a:lnTo>
                      <a:pt x="846" y="298"/>
                    </a:lnTo>
                    <a:lnTo>
                      <a:pt x="389" y="778"/>
                    </a:lnTo>
                    <a:lnTo>
                      <a:pt x="92" y="1372"/>
                    </a:lnTo>
                    <a:lnTo>
                      <a:pt x="0" y="1990"/>
                    </a:lnTo>
                    <a:lnTo>
                      <a:pt x="92" y="2561"/>
                    </a:lnTo>
                    <a:lnTo>
                      <a:pt x="366" y="3064"/>
                    </a:lnTo>
                    <a:lnTo>
                      <a:pt x="800" y="3361"/>
                    </a:lnTo>
                    <a:lnTo>
                      <a:pt x="1418" y="3453"/>
                    </a:lnTo>
                    <a:lnTo>
                      <a:pt x="1783" y="3361"/>
                    </a:lnTo>
                    <a:lnTo>
                      <a:pt x="2378" y="3156"/>
                    </a:lnTo>
                    <a:lnTo>
                      <a:pt x="3155" y="2607"/>
                    </a:lnTo>
                    <a:lnTo>
                      <a:pt x="3521" y="1990"/>
                    </a:lnTo>
                    <a:lnTo>
                      <a:pt x="3521" y="1349"/>
                    </a:lnTo>
                    <a:lnTo>
                      <a:pt x="3269" y="778"/>
                    </a:lnTo>
                    <a:lnTo>
                      <a:pt x="2789" y="298"/>
                    </a:lnTo>
                    <a:lnTo>
                      <a:pt x="2195" y="23"/>
                    </a:lnTo>
                    <a:lnTo>
                      <a:pt x="150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56"/>
              <p:cNvSpPr/>
              <p:nvPr/>
            </p:nvSpPr>
            <p:spPr>
              <a:xfrm>
                <a:off x="5024770" y="4530883"/>
                <a:ext cx="85696" cy="55207"/>
              </a:xfrm>
              <a:custGeom>
                <a:rect b="b" l="l" r="r" t="t"/>
                <a:pathLst>
                  <a:path extrusionOk="0" h="1282" w="1990">
                    <a:moveTo>
                      <a:pt x="1189" y="1"/>
                    </a:moveTo>
                    <a:lnTo>
                      <a:pt x="663" y="24"/>
                    </a:lnTo>
                    <a:lnTo>
                      <a:pt x="320" y="161"/>
                    </a:lnTo>
                    <a:lnTo>
                      <a:pt x="183" y="298"/>
                    </a:lnTo>
                    <a:lnTo>
                      <a:pt x="46" y="435"/>
                    </a:lnTo>
                    <a:lnTo>
                      <a:pt x="0" y="709"/>
                    </a:lnTo>
                    <a:lnTo>
                      <a:pt x="229" y="1030"/>
                    </a:lnTo>
                    <a:lnTo>
                      <a:pt x="938" y="1281"/>
                    </a:lnTo>
                    <a:lnTo>
                      <a:pt x="1486" y="1235"/>
                    </a:lnTo>
                    <a:lnTo>
                      <a:pt x="1784" y="1121"/>
                    </a:lnTo>
                    <a:lnTo>
                      <a:pt x="1898" y="1007"/>
                    </a:lnTo>
                    <a:lnTo>
                      <a:pt x="1989" y="892"/>
                    </a:lnTo>
                    <a:lnTo>
                      <a:pt x="1989" y="641"/>
                    </a:lnTo>
                    <a:lnTo>
                      <a:pt x="1784" y="298"/>
                    </a:lnTo>
                    <a:lnTo>
                      <a:pt x="118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56"/>
              <p:cNvSpPr/>
              <p:nvPr/>
            </p:nvSpPr>
            <p:spPr>
              <a:xfrm>
                <a:off x="4840669" y="4652972"/>
                <a:ext cx="67954" cy="46336"/>
              </a:xfrm>
              <a:custGeom>
                <a:rect b="b" l="l" r="r" t="t"/>
                <a:pathLst>
                  <a:path extrusionOk="0" h="1076" w="1578">
                    <a:moveTo>
                      <a:pt x="640" y="1"/>
                    </a:moveTo>
                    <a:lnTo>
                      <a:pt x="274" y="206"/>
                    </a:lnTo>
                    <a:lnTo>
                      <a:pt x="92" y="435"/>
                    </a:lnTo>
                    <a:lnTo>
                      <a:pt x="23" y="572"/>
                    </a:lnTo>
                    <a:lnTo>
                      <a:pt x="0" y="732"/>
                    </a:lnTo>
                    <a:lnTo>
                      <a:pt x="69" y="938"/>
                    </a:lnTo>
                    <a:lnTo>
                      <a:pt x="389" y="1075"/>
                    </a:lnTo>
                    <a:lnTo>
                      <a:pt x="983" y="1007"/>
                    </a:lnTo>
                    <a:lnTo>
                      <a:pt x="1372" y="801"/>
                    </a:lnTo>
                    <a:lnTo>
                      <a:pt x="1532" y="595"/>
                    </a:lnTo>
                    <a:lnTo>
                      <a:pt x="1555" y="481"/>
                    </a:lnTo>
                    <a:lnTo>
                      <a:pt x="1578" y="366"/>
                    </a:lnTo>
                    <a:lnTo>
                      <a:pt x="1486" y="184"/>
                    </a:lnTo>
                    <a:lnTo>
                      <a:pt x="118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56"/>
              <p:cNvSpPr/>
              <p:nvPr/>
            </p:nvSpPr>
            <p:spPr>
              <a:xfrm>
                <a:off x="4726462" y="4784922"/>
                <a:ext cx="67954" cy="46293"/>
              </a:xfrm>
              <a:custGeom>
                <a:rect b="b" l="l" r="r" t="t"/>
                <a:pathLst>
                  <a:path extrusionOk="0" h="1075" w="1578">
                    <a:moveTo>
                      <a:pt x="640" y="0"/>
                    </a:moveTo>
                    <a:lnTo>
                      <a:pt x="275" y="206"/>
                    </a:lnTo>
                    <a:lnTo>
                      <a:pt x="92" y="434"/>
                    </a:lnTo>
                    <a:lnTo>
                      <a:pt x="23" y="572"/>
                    </a:lnTo>
                    <a:lnTo>
                      <a:pt x="0" y="709"/>
                    </a:lnTo>
                    <a:lnTo>
                      <a:pt x="69" y="915"/>
                    </a:lnTo>
                    <a:lnTo>
                      <a:pt x="366" y="1075"/>
                    </a:lnTo>
                    <a:lnTo>
                      <a:pt x="983" y="1006"/>
                    </a:lnTo>
                    <a:lnTo>
                      <a:pt x="1372" y="800"/>
                    </a:lnTo>
                    <a:lnTo>
                      <a:pt x="1532" y="595"/>
                    </a:lnTo>
                    <a:lnTo>
                      <a:pt x="1555" y="480"/>
                    </a:lnTo>
                    <a:lnTo>
                      <a:pt x="1578" y="366"/>
                    </a:lnTo>
                    <a:lnTo>
                      <a:pt x="1486" y="183"/>
                    </a:lnTo>
                    <a:lnTo>
                      <a:pt x="118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56"/>
              <p:cNvSpPr/>
              <p:nvPr/>
            </p:nvSpPr>
            <p:spPr>
              <a:xfrm>
                <a:off x="5217742" y="4691386"/>
                <a:ext cx="61064" cy="54174"/>
              </a:xfrm>
              <a:custGeom>
                <a:rect b="b" l="l" r="r" t="t"/>
                <a:pathLst>
                  <a:path extrusionOk="0" h="1258" w="1418">
                    <a:moveTo>
                      <a:pt x="640" y="0"/>
                    </a:moveTo>
                    <a:lnTo>
                      <a:pt x="320" y="46"/>
                    </a:lnTo>
                    <a:lnTo>
                      <a:pt x="160" y="92"/>
                    </a:lnTo>
                    <a:lnTo>
                      <a:pt x="0" y="252"/>
                    </a:lnTo>
                    <a:lnTo>
                      <a:pt x="23" y="572"/>
                    </a:lnTo>
                    <a:lnTo>
                      <a:pt x="389" y="1029"/>
                    </a:lnTo>
                    <a:lnTo>
                      <a:pt x="915" y="1258"/>
                    </a:lnTo>
                    <a:lnTo>
                      <a:pt x="1166" y="1235"/>
                    </a:lnTo>
                    <a:lnTo>
                      <a:pt x="1280" y="1166"/>
                    </a:lnTo>
                    <a:lnTo>
                      <a:pt x="1418" y="1006"/>
                    </a:lnTo>
                    <a:lnTo>
                      <a:pt x="1418" y="686"/>
                    </a:lnTo>
                    <a:lnTo>
                      <a:pt x="1143" y="252"/>
                    </a:lnTo>
                    <a:lnTo>
                      <a:pt x="64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56"/>
              <p:cNvSpPr/>
              <p:nvPr/>
            </p:nvSpPr>
            <p:spPr>
              <a:xfrm>
                <a:off x="5217742" y="4899130"/>
                <a:ext cx="61064" cy="54174"/>
              </a:xfrm>
              <a:custGeom>
                <a:rect b="b" l="l" r="r" t="t"/>
                <a:pathLst>
                  <a:path extrusionOk="0" h="1258" w="1418">
                    <a:moveTo>
                      <a:pt x="640" y="0"/>
                    </a:moveTo>
                    <a:lnTo>
                      <a:pt x="320" y="23"/>
                    </a:lnTo>
                    <a:lnTo>
                      <a:pt x="160" y="92"/>
                    </a:lnTo>
                    <a:lnTo>
                      <a:pt x="0" y="252"/>
                    </a:lnTo>
                    <a:lnTo>
                      <a:pt x="23" y="572"/>
                    </a:lnTo>
                    <a:lnTo>
                      <a:pt x="389" y="1006"/>
                    </a:lnTo>
                    <a:lnTo>
                      <a:pt x="915" y="1257"/>
                    </a:lnTo>
                    <a:lnTo>
                      <a:pt x="1166" y="1212"/>
                    </a:lnTo>
                    <a:lnTo>
                      <a:pt x="1280" y="1166"/>
                    </a:lnTo>
                    <a:lnTo>
                      <a:pt x="1418" y="1006"/>
                    </a:lnTo>
                    <a:lnTo>
                      <a:pt x="1418" y="686"/>
                    </a:lnTo>
                    <a:lnTo>
                      <a:pt x="1143" y="252"/>
                    </a:lnTo>
                    <a:lnTo>
                      <a:pt x="64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 name="Google Shape;967;p56"/>
            <p:cNvGrpSpPr/>
            <p:nvPr/>
          </p:nvGrpSpPr>
          <p:grpSpPr>
            <a:xfrm>
              <a:off x="3902451" y="4875963"/>
              <a:ext cx="669551" cy="1009177"/>
              <a:chOff x="3902451" y="4875963"/>
              <a:chExt cx="669551" cy="1009177"/>
            </a:xfrm>
          </p:grpSpPr>
          <p:sp>
            <p:nvSpPr>
              <p:cNvPr id="968" name="Google Shape;968;p56"/>
              <p:cNvSpPr/>
              <p:nvPr/>
            </p:nvSpPr>
            <p:spPr>
              <a:xfrm flipH="1">
                <a:off x="4129897" y="5006922"/>
                <a:ext cx="442105" cy="878217"/>
              </a:xfrm>
              <a:custGeom>
                <a:rect b="b" l="l" r="r" t="t"/>
                <a:pathLst>
                  <a:path extrusionOk="0" fill="none" h="20394" w="10266">
                    <a:moveTo>
                      <a:pt x="1" y="20393"/>
                    </a:moveTo>
                    <a:lnTo>
                      <a:pt x="298" y="20119"/>
                    </a:lnTo>
                    <a:lnTo>
                      <a:pt x="2219" y="18084"/>
                    </a:lnTo>
                    <a:lnTo>
                      <a:pt x="3956" y="15958"/>
                    </a:lnTo>
                    <a:lnTo>
                      <a:pt x="5808" y="13260"/>
                    </a:lnTo>
                    <a:lnTo>
                      <a:pt x="7157" y="10860"/>
                    </a:lnTo>
                    <a:lnTo>
                      <a:pt x="7980" y="9122"/>
                    </a:lnTo>
                    <a:lnTo>
                      <a:pt x="8734" y="7270"/>
                    </a:lnTo>
                    <a:lnTo>
                      <a:pt x="9374" y="5327"/>
                    </a:lnTo>
                    <a:lnTo>
                      <a:pt x="9854" y="3270"/>
                    </a:lnTo>
                    <a:lnTo>
                      <a:pt x="10197" y="1121"/>
                    </a:lnTo>
                    <a:lnTo>
                      <a:pt x="10266" y="0"/>
                    </a:lnTo>
                  </a:path>
                </a:pathLst>
              </a:custGeom>
              <a:noFill/>
              <a:ln cap="flat" cmpd="sng" w="251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56"/>
              <p:cNvSpPr/>
              <p:nvPr/>
            </p:nvSpPr>
            <p:spPr>
              <a:xfrm flipH="1">
                <a:off x="4005814" y="5092578"/>
                <a:ext cx="235350" cy="174274"/>
              </a:xfrm>
              <a:custGeom>
                <a:rect b="b" l="l" r="r" t="t"/>
                <a:pathLst>
                  <a:path extrusionOk="0" fill="none" h="4047" w="5465">
                    <a:moveTo>
                      <a:pt x="23" y="0"/>
                    </a:moveTo>
                    <a:lnTo>
                      <a:pt x="1" y="435"/>
                    </a:lnTo>
                    <a:lnTo>
                      <a:pt x="321" y="2515"/>
                    </a:lnTo>
                    <a:lnTo>
                      <a:pt x="732" y="3452"/>
                    </a:lnTo>
                    <a:lnTo>
                      <a:pt x="1121" y="3910"/>
                    </a:lnTo>
                    <a:lnTo>
                      <a:pt x="1372" y="4047"/>
                    </a:lnTo>
                    <a:lnTo>
                      <a:pt x="1784" y="3933"/>
                    </a:lnTo>
                    <a:lnTo>
                      <a:pt x="3864" y="3041"/>
                    </a:lnTo>
                    <a:lnTo>
                      <a:pt x="4824" y="2287"/>
                    </a:lnTo>
                    <a:lnTo>
                      <a:pt x="5304" y="1692"/>
                    </a:lnTo>
                    <a:lnTo>
                      <a:pt x="5464" y="1349"/>
                    </a:lnTo>
                  </a:path>
                </a:pathLst>
              </a:custGeom>
              <a:noFill/>
              <a:ln cap="flat" cmpd="sng" w="188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56"/>
              <p:cNvSpPr/>
              <p:nvPr/>
            </p:nvSpPr>
            <p:spPr>
              <a:xfrm flipH="1">
                <a:off x="3988118" y="5239257"/>
                <a:ext cx="365277" cy="242227"/>
              </a:xfrm>
              <a:custGeom>
                <a:rect b="b" l="l" r="r" t="t"/>
                <a:pathLst>
                  <a:path extrusionOk="0" fill="none" h="5625" w="8482">
                    <a:moveTo>
                      <a:pt x="0" y="1"/>
                    </a:moveTo>
                    <a:lnTo>
                      <a:pt x="46" y="527"/>
                    </a:lnTo>
                    <a:lnTo>
                      <a:pt x="503" y="2767"/>
                    </a:lnTo>
                    <a:lnTo>
                      <a:pt x="846" y="3727"/>
                    </a:lnTo>
                    <a:lnTo>
                      <a:pt x="1303" y="4596"/>
                    </a:lnTo>
                    <a:lnTo>
                      <a:pt x="1898" y="5350"/>
                    </a:lnTo>
                    <a:lnTo>
                      <a:pt x="2264" y="5625"/>
                    </a:lnTo>
                    <a:lnTo>
                      <a:pt x="2927" y="5442"/>
                    </a:lnTo>
                    <a:lnTo>
                      <a:pt x="5647" y="4344"/>
                    </a:lnTo>
                    <a:lnTo>
                      <a:pt x="6699" y="3727"/>
                    </a:lnTo>
                    <a:lnTo>
                      <a:pt x="7636" y="2996"/>
                    </a:lnTo>
                    <a:lnTo>
                      <a:pt x="8299" y="2150"/>
                    </a:lnTo>
                    <a:lnTo>
                      <a:pt x="8482" y="1670"/>
                    </a:lnTo>
                  </a:path>
                </a:pathLst>
              </a:custGeom>
              <a:noFill/>
              <a:ln cap="flat" cmpd="sng" w="188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56"/>
              <p:cNvSpPr/>
              <p:nvPr/>
            </p:nvSpPr>
            <p:spPr>
              <a:xfrm flipH="1">
                <a:off x="4300215" y="5133920"/>
                <a:ext cx="177256" cy="174317"/>
              </a:xfrm>
              <a:custGeom>
                <a:rect b="b" l="l" r="r" t="t"/>
                <a:pathLst>
                  <a:path extrusionOk="0" h="4048" w="4116">
                    <a:moveTo>
                      <a:pt x="1715" y="1"/>
                    </a:moveTo>
                    <a:lnTo>
                      <a:pt x="961" y="252"/>
                    </a:lnTo>
                    <a:lnTo>
                      <a:pt x="344" y="755"/>
                    </a:lnTo>
                    <a:lnTo>
                      <a:pt x="24" y="1418"/>
                    </a:lnTo>
                    <a:lnTo>
                      <a:pt x="1" y="1829"/>
                    </a:lnTo>
                    <a:lnTo>
                      <a:pt x="69" y="2218"/>
                    </a:lnTo>
                    <a:lnTo>
                      <a:pt x="412" y="2927"/>
                    </a:lnTo>
                    <a:lnTo>
                      <a:pt x="984" y="3476"/>
                    </a:lnTo>
                    <a:lnTo>
                      <a:pt x="1670" y="3864"/>
                    </a:lnTo>
                    <a:lnTo>
                      <a:pt x="2401" y="4047"/>
                    </a:lnTo>
                    <a:lnTo>
                      <a:pt x="3087" y="4001"/>
                    </a:lnTo>
                    <a:lnTo>
                      <a:pt x="3659" y="3681"/>
                    </a:lnTo>
                    <a:lnTo>
                      <a:pt x="4024" y="3110"/>
                    </a:lnTo>
                    <a:lnTo>
                      <a:pt x="4093" y="2675"/>
                    </a:lnTo>
                    <a:lnTo>
                      <a:pt x="4116" y="2310"/>
                    </a:lnTo>
                    <a:lnTo>
                      <a:pt x="4070" y="1692"/>
                    </a:lnTo>
                    <a:lnTo>
                      <a:pt x="3933" y="1189"/>
                    </a:lnTo>
                    <a:lnTo>
                      <a:pt x="3727" y="755"/>
                    </a:lnTo>
                    <a:lnTo>
                      <a:pt x="3293" y="298"/>
                    </a:lnTo>
                    <a:lnTo>
                      <a:pt x="253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56"/>
              <p:cNvSpPr/>
              <p:nvPr/>
            </p:nvSpPr>
            <p:spPr>
              <a:xfrm flipH="1">
                <a:off x="4040265" y="4885824"/>
                <a:ext cx="174327" cy="182154"/>
              </a:xfrm>
              <a:custGeom>
                <a:rect b="b" l="l" r="r" t="t"/>
                <a:pathLst>
                  <a:path extrusionOk="0" h="4230" w="4048">
                    <a:moveTo>
                      <a:pt x="2058" y="0"/>
                    </a:moveTo>
                    <a:lnTo>
                      <a:pt x="1258" y="92"/>
                    </a:lnTo>
                    <a:lnTo>
                      <a:pt x="572" y="480"/>
                    </a:lnTo>
                    <a:lnTo>
                      <a:pt x="321" y="801"/>
                    </a:lnTo>
                    <a:lnTo>
                      <a:pt x="138" y="1166"/>
                    </a:lnTo>
                    <a:lnTo>
                      <a:pt x="1" y="1921"/>
                    </a:lnTo>
                    <a:lnTo>
                      <a:pt x="138" y="2675"/>
                    </a:lnTo>
                    <a:lnTo>
                      <a:pt x="481" y="3361"/>
                    </a:lnTo>
                    <a:lnTo>
                      <a:pt x="984" y="3887"/>
                    </a:lnTo>
                    <a:lnTo>
                      <a:pt x="1578" y="4207"/>
                    </a:lnTo>
                    <a:lnTo>
                      <a:pt x="2241" y="4230"/>
                    </a:lnTo>
                    <a:lnTo>
                      <a:pt x="2904" y="3933"/>
                    </a:lnTo>
                    <a:lnTo>
                      <a:pt x="3201" y="3635"/>
                    </a:lnTo>
                    <a:lnTo>
                      <a:pt x="3659" y="3064"/>
                    </a:lnTo>
                    <a:lnTo>
                      <a:pt x="3979" y="2309"/>
                    </a:lnTo>
                    <a:lnTo>
                      <a:pt x="4047" y="1829"/>
                    </a:lnTo>
                    <a:lnTo>
                      <a:pt x="3956" y="1235"/>
                    </a:lnTo>
                    <a:lnTo>
                      <a:pt x="3521" y="595"/>
                    </a:lnTo>
                    <a:lnTo>
                      <a:pt x="2859" y="160"/>
                    </a:lnTo>
                    <a:lnTo>
                      <a:pt x="205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56"/>
              <p:cNvSpPr/>
              <p:nvPr/>
            </p:nvSpPr>
            <p:spPr>
              <a:xfrm flipH="1">
                <a:off x="4202711" y="4996070"/>
                <a:ext cx="147756" cy="148738"/>
              </a:xfrm>
              <a:custGeom>
                <a:rect b="b" l="l" r="r" t="t"/>
                <a:pathLst>
                  <a:path extrusionOk="0" h="3454" w="3431">
                    <a:moveTo>
                      <a:pt x="1601" y="1"/>
                    </a:moveTo>
                    <a:lnTo>
                      <a:pt x="938" y="161"/>
                    </a:lnTo>
                    <a:lnTo>
                      <a:pt x="367" y="527"/>
                    </a:lnTo>
                    <a:lnTo>
                      <a:pt x="47" y="1075"/>
                    </a:lnTo>
                    <a:lnTo>
                      <a:pt x="1" y="1418"/>
                    </a:lnTo>
                    <a:lnTo>
                      <a:pt x="1" y="1738"/>
                    </a:lnTo>
                    <a:lnTo>
                      <a:pt x="229" y="2356"/>
                    </a:lnTo>
                    <a:lnTo>
                      <a:pt x="641" y="2881"/>
                    </a:lnTo>
                    <a:lnTo>
                      <a:pt x="1190" y="3247"/>
                    </a:lnTo>
                    <a:lnTo>
                      <a:pt x="1784" y="3453"/>
                    </a:lnTo>
                    <a:lnTo>
                      <a:pt x="2378" y="3453"/>
                    </a:lnTo>
                    <a:lnTo>
                      <a:pt x="2881" y="3247"/>
                    </a:lnTo>
                    <a:lnTo>
                      <a:pt x="3247" y="2790"/>
                    </a:lnTo>
                    <a:lnTo>
                      <a:pt x="3339" y="2447"/>
                    </a:lnTo>
                    <a:lnTo>
                      <a:pt x="3430" y="1853"/>
                    </a:lnTo>
                    <a:lnTo>
                      <a:pt x="3293" y="984"/>
                    </a:lnTo>
                    <a:lnTo>
                      <a:pt x="2881" y="390"/>
                    </a:lnTo>
                    <a:lnTo>
                      <a:pt x="2264" y="69"/>
                    </a:lnTo>
                    <a:lnTo>
                      <a:pt x="16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56"/>
              <p:cNvSpPr/>
              <p:nvPr/>
            </p:nvSpPr>
            <p:spPr>
              <a:xfrm flipH="1">
                <a:off x="3902451" y="5037455"/>
                <a:ext cx="151632" cy="147704"/>
              </a:xfrm>
              <a:custGeom>
                <a:rect b="b" l="l" r="r" t="t"/>
                <a:pathLst>
                  <a:path extrusionOk="0" h="3430" w="3521">
                    <a:moveTo>
                      <a:pt x="1509" y="0"/>
                    </a:moveTo>
                    <a:lnTo>
                      <a:pt x="1166" y="114"/>
                    </a:lnTo>
                    <a:lnTo>
                      <a:pt x="846" y="297"/>
                    </a:lnTo>
                    <a:lnTo>
                      <a:pt x="389" y="777"/>
                    </a:lnTo>
                    <a:lnTo>
                      <a:pt x="92" y="1349"/>
                    </a:lnTo>
                    <a:lnTo>
                      <a:pt x="0" y="1966"/>
                    </a:lnTo>
                    <a:lnTo>
                      <a:pt x="92" y="2561"/>
                    </a:lnTo>
                    <a:lnTo>
                      <a:pt x="366" y="3041"/>
                    </a:lnTo>
                    <a:lnTo>
                      <a:pt x="800" y="3361"/>
                    </a:lnTo>
                    <a:lnTo>
                      <a:pt x="1418" y="3429"/>
                    </a:lnTo>
                    <a:lnTo>
                      <a:pt x="1783" y="3338"/>
                    </a:lnTo>
                    <a:lnTo>
                      <a:pt x="2378" y="3132"/>
                    </a:lnTo>
                    <a:lnTo>
                      <a:pt x="3155" y="2606"/>
                    </a:lnTo>
                    <a:lnTo>
                      <a:pt x="3521" y="1989"/>
                    </a:lnTo>
                    <a:lnTo>
                      <a:pt x="3521" y="1349"/>
                    </a:lnTo>
                    <a:lnTo>
                      <a:pt x="3269" y="755"/>
                    </a:lnTo>
                    <a:lnTo>
                      <a:pt x="2789" y="297"/>
                    </a:lnTo>
                    <a:lnTo>
                      <a:pt x="2195" y="23"/>
                    </a:lnTo>
                    <a:lnTo>
                      <a:pt x="150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56"/>
              <p:cNvSpPr/>
              <p:nvPr/>
            </p:nvSpPr>
            <p:spPr>
              <a:xfrm flipH="1">
                <a:off x="3908351" y="5240247"/>
                <a:ext cx="151632" cy="148695"/>
              </a:xfrm>
              <a:custGeom>
                <a:rect b="b" l="l" r="r" t="t"/>
                <a:pathLst>
                  <a:path extrusionOk="0" h="3453" w="3521">
                    <a:moveTo>
                      <a:pt x="1509" y="1"/>
                    </a:moveTo>
                    <a:lnTo>
                      <a:pt x="1166" y="138"/>
                    </a:lnTo>
                    <a:lnTo>
                      <a:pt x="846" y="298"/>
                    </a:lnTo>
                    <a:lnTo>
                      <a:pt x="389" y="778"/>
                    </a:lnTo>
                    <a:lnTo>
                      <a:pt x="92" y="1372"/>
                    </a:lnTo>
                    <a:lnTo>
                      <a:pt x="0" y="1990"/>
                    </a:lnTo>
                    <a:lnTo>
                      <a:pt x="92" y="2561"/>
                    </a:lnTo>
                    <a:lnTo>
                      <a:pt x="366" y="3064"/>
                    </a:lnTo>
                    <a:lnTo>
                      <a:pt x="800" y="3361"/>
                    </a:lnTo>
                    <a:lnTo>
                      <a:pt x="1418" y="3453"/>
                    </a:lnTo>
                    <a:lnTo>
                      <a:pt x="1783" y="3361"/>
                    </a:lnTo>
                    <a:lnTo>
                      <a:pt x="2378" y="3156"/>
                    </a:lnTo>
                    <a:lnTo>
                      <a:pt x="3155" y="2607"/>
                    </a:lnTo>
                    <a:lnTo>
                      <a:pt x="3521" y="1990"/>
                    </a:lnTo>
                    <a:lnTo>
                      <a:pt x="3521" y="1349"/>
                    </a:lnTo>
                    <a:lnTo>
                      <a:pt x="3269" y="778"/>
                    </a:lnTo>
                    <a:lnTo>
                      <a:pt x="2789" y="298"/>
                    </a:lnTo>
                    <a:lnTo>
                      <a:pt x="2195" y="23"/>
                    </a:lnTo>
                    <a:lnTo>
                      <a:pt x="150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56"/>
              <p:cNvSpPr/>
              <p:nvPr/>
            </p:nvSpPr>
            <p:spPr>
              <a:xfrm flipH="1">
                <a:off x="4075705" y="4875963"/>
                <a:ext cx="85699" cy="55206"/>
              </a:xfrm>
              <a:custGeom>
                <a:rect b="b" l="l" r="r" t="t"/>
                <a:pathLst>
                  <a:path extrusionOk="0" h="1282" w="1990">
                    <a:moveTo>
                      <a:pt x="1189" y="1"/>
                    </a:moveTo>
                    <a:lnTo>
                      <a:pt x="663" y="24"/>
                    </a:lnTo>
                    <a:lnTo>
                      <a:pt x="320" y="161"/>
                    </a:lnTo>
                    <a:lnTo>
                      <a:pt x="183" y="298"/>
                    </a:lnTo>
                    <a:lnTo>
                      <a:pt x="46" y="435"/>
                    </a:lnTo>
                    <a:lnTo>
                      <a:pt x="0" y="709"/>
                    </a:lnTo>
                    <a:lnTo>
                      <a:pt x="229" y="1030"/>
                    </a:lnTo>
                    <a:lnTo>
                      <a:pt x="938" y="1281"/>
                    </a:lnTo>
                    <a:lnTo>
                      <a:pt x="1486" y="1235"/>
                    </a:lnTo>
                    <a:lnTo>
                      <a:pt x="1784" y="1121"/>
                    </a:lnTo>
                    <a:lnTo>
                      <a:pt x="1898" y="1007"/>
                    </a:lnTo>
                    <a:lnTo>
                      <a:pt x="1989" y="892"/>
                    </a:lnTo>
                    <a:lnTo>
                      <a:pt x="1989" y="641"/>
                    </a:lnTo>
                    <a:lnTo>
                      <a:pt x="1784" y="298"/>
                    </a:lnTo>
                    <a:lnTo>
                      <a:pt x="118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56"/>
              <p:cNvSpPr/>
              <p:nvPr/>
            </p:nvSpPr>
            <p:spPr>
              <a:xfrm flipH="1">
                <a:off x="4277558" y="4998051"/>
                <a:ext cx="67957" cy="46335"/>
              </a:xfrm>
              <a:custGeom>
                <a:rect b="b" l="l" r="r" t="t"/>
                <a:pathLst>
                  <a:path extrusionOk="0" h="1076" w="1578">
                    <a:moveTo>
                      <a:pt x="640" y="1"/>
                    </a:moveTo>
                    <a:lnTo>
                      <a:pt x="274" y="206"/>
                    </a:lnTo>
                    <a:lnTo>
                      <a:pt x="92" y="435"/>
                    </a:lnTo>
                    <a:lnTo>
                      <a:pt x="23" y="572"/>
                    </a:lnTo>
                    <a:lnTo>
                      <a:pt x="0" y="732"/>
                    </a:lnTo>
                    <a:lnTo>
                      <a:pt x="69" y="938"/>
                    </a:lnTo>
                    <a:lnTo>
                      <a:pt x="389" y="1075"/>
                    </a:lnTo>
                    <a:lnTo>
                      <a:pt x="983" y="1007"/>
                    </a:lnTo>
                    <a:lnTo>
                      <a:pt x="1372" y="801"/>
                    </a:lnTo>
                    <a:lnTo>
                      <a:pt x="1532" y="595"/>
                    </a:lnTo>
                    <a:lnTo>
                      <a:pt x="1555" y="481"/>
                    </a:lnTo>
                    <a:lnTo>
                      <a:pt x="1578" y="366"/>
                    </a:lnTo>
                    <a:lnTo>
                      <a:pt x="1486" y="184"/>
                    </a:lnTo>
                    <a:lnTo>
                      <a:pt x="118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56"/>
              <p:cNvSpPr/>
              <p:nvPr/>
            </p:nvSpPr>
            <p:spPr>
              <a:xfrm flipH="1">
                <a:off x="4391771" y="5130002"/>
                <a:ext cx="67957" cy="46292"/>
              </a:xfrm>
              <a:custGeom>
                <a:rect b="b" l="l" r="r" t="t"/>
                <a:pathLst>
                  <a:path extrusionOk="0" h="1075" w="1578">
                    <a:moveTo>
                      <a:pt x="640" y="0"/>
                    </a:moveTo>
                    <a:lnTo>
                      <a:pt x="275" y="206"/>
                    </a:lnTo>
                    <a:lnTo>
                      <a:pt x="92" y="434"/>
                    </a:lnTo>
                    <a:lnTo>
                      <a:pt x="23" y="572"/>
                    </a:lnTo>
                    <a:lnTo>
                      <a:pt x="0" y="709"/>
                    </a:lnTo>
                    <a:lnTo>
                      <a:pt x="69" y="915"/>
                    </a:lnTo>
                    <a:lnTo>
                      <a:pt x="366" y="1075"/>
                    </a:lnTo>
                    <a:lnTo>
                      <a:pt x="983" y="1006"/>
                    </a:lnTo>
                    <a:lnTo>
                      <a:pt x="1372" y="800"/>
                    </a:lnTo>
                    <a:lnTo>
                      <a:pt x="1532" y="595"/>
                    </a:lnTo>
                    <a:lnTo>
                      <a:pt x="1555" y="480"/>
                    </a:lnTo>
                    <a:lnTo>
                      <a:pt x="1578" y="366"/>
                    </a:lnTo>
                    <a:lnTo>
                      <a:pt x="1486" y="183"/>
                    </a:lnTo>
                    <a:lnTo>
                      <a:pt x="118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56"/>
              <p:cNvSpPr/>
              <p:nvPr/>
            </p:nvSpPr>
            <p:spPr>
              <a:xfrm flipH="1">
                <a:off x="3907357" y="5036465"/>
                <a:ext cx="61066" cy="54173"/>
              </a:xfrm>
              <a:custGeom>
                <a:rect b="b" l="l" r="r" t="t"/>
                <a:pathLst>
                  <a:path extrusionOk="0" h="1258" w="1418">
                    <a:moveTo>
                      <a:pt x="640" y="0"/>
                    </a:moveTo>
                    <a:lnTo>
                      <a:pt x="320" y="46"/>
                    </a:lnTo>
                    <a:lnTo>
                      <a:pt x="160" y="92"/>
                    </a:lnTo>
                    <a:lnTo>
                      <a:pt x="0" y="252"/>
                    </a:lnTo>
                    <a:lnTo>
                      <a:pt x="23" y="572"/>
                    </a:lnTo>
                    <a:lnTo>
                      <a:pt x="389" y="1029"/>
                    </a:lnTo>
                    <a:lnTo>
                      <a:pt x="915" y="1258"/>
                    </a:lnTo>
                    <a:lnTo>
                      <a:pt x="1166" y="1235"/>
                    </a:lnTo>
                    <a:lnTo>
                      <a:pt x="1280" y="1166"/>
                    </a:lnTo>
                    <a:lnTo>
                      <a:pt x="1418" y="1006"/>
                    </a:lnTo>
                    <a:lnTo>
                      <a:pt x="1418" y="686"/>
                    </a:lnTo>
                    <a:lnTo>
                      <a:pt x="1143" y="252"/>
                    </a:lnTo>
                    <a:lnTo>
                      <a:pt x="64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56"/>
              <p:cNvSpPr/>
              <p:nvPr/>
            </p:nvSpPr>
            <p:spPr>
              <a:xfrm flipH="1">
                <a:off x="3907357" y="5244209"/>
                <a:ext cx="61066" cy="54173"/>
              </a:xfrm>
              <a:custGeom>
                <a:rect b="b" l="l" r="r" t="t"/>
                <a:pathLst>
                  <a:path extrusionOk="0" h="1258" w="1418">
                    <a:moveTo>
                      <a:pt x="640" y="0"/>
                    </a:moveTo>
                    <a:lnTo>
                      <a:pt x="320" y="23"/>
                    </a:lnTo>
                    <a:lnTo>
                      <a:pt x="160" y="92"/>
                    </a:lnTo>
                    <a:lnTo>
                      <a:pt x="0" y="252"/>
                    </a:lnTo>
                    <a:lnTo>
                      <a:pt x="23" y="572"/>
                    </a:lnTo>
                    <a:lnTo>
                      <a:pt x="389" y="1006"/>
                    </a:lnTo>
                    <a:lnTo>
                      <a:pt x="915" y="1257"/>
                    </a:lnTo>
                    <a:lnTo>
                      <a:pt x="1166" y="1212"/>
                    </a:lnTo>
                    <a:lnTo>
                      <a:pt x="1280" y="1166"/>
                    </a:lnTo>
                    <a:lnTo>
                      <a:pt x="1418" y="1006"/>
                    </a:lnTo>
                    <a:lnTo>
                      <a:pt x="1418" y="686"/>
                    </a:lnTo>
                    <a:lnTo>
                      <a:pt x="1143" y="252"/>
                    </a:lnTo>
                    <a:lnTo>
                      <a:pt x="64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81" name="Google Shape;981;p56"/>
          <p:cNvSpPr txBox="1"/>
          <p:nvPr>
            <p:ph type="title"/>
          </p:nvPr>
        </p:nvSpPr>
        <p:spPr>
          <a:xfrm>
            <a:off x="3748575" y="1717763"/>
            <a:ext cx="1654500" cy="478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sz="4800"/>
              <a:t>40%</a:t>
            </a:r>
            <a:endParaRPr sz="4800"/>
          </a:p>
        </p:txBody>
      </p:sp>
      <p:sp>
        <p:nvSpPr>
          <p:cNvPr id="982" name="Google Shape;982;p56"/>
          <p:cNvSpPr txBox="1"/>
          <p:nvPr>
            <p:ph type="title"/>
          </p:nvPr>
        </p:nvSpPr>
        <p:spPr>
          <a:xfrm>
            <a:off x="6291450" y="2266950"/>
            <a:ext cx="1654500" cy="478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sz="4800"/>
              <a:t>25%</a:t>
            </a:r>
            <a:endParaRPr sz="4800"/>
          </a:p>
        </p:txBody>
      </p:sp>
      <p:sp>
        <p:nvSpPr>
          <p:cNvPr id="983" name="Google Shape;983;p56"/>
          <p:cNvSpPr txBox="1"/>
          <p:nvPr>
            <p:ph type="title"/>
          </p:nvPr>
        </p:nvSpPr>
        <p:spPr>
          <a:xfrm>
            <a:off x="1424150" y="2631825"/>
            <a:ext cx="1654500" cy="478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sz="4800"/>
              <a:t>30%</a:t>
            </a:r>
            <a:endParaRPr sz="4800"/>
          </a:p>
        </p:txBody>
      </p:sp>
      <p:sp>
        <p:nvSpPr>
          <p:cNvPr id="984" name="Google Shape;984;p56"/>
          <p:cNvSpPr/>
          <p:nvPr/>
        </p:nvSpPr>
        <p:spPr>
          <a:xfrm>
            <a:off x="7446009" y="516092"/>
            <a:ext cx="1191583" cy="62051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56"/>
          <p:cNvSpPr/>
          <p:nvPr/>
        </p:nvSpPr>
        <p:spPr>
          <a:xfrm>
            <a:off x="86824" y="879222"/>
            <a:ext cx="891318" cy="46412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56"/>
          <p:cNvSpPr/>
          <p:nvPr/>
        </p:nvSpPr>
        <p:spPr>
          <a:xfrm>
            <a:off x="1497200" y="161649"/>
            <a:ext cx="726553" cy="37834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7" name="Shape 467"/>
        <p:cNvGrpSpPr/>
        <p:nvPr/>
      </p:nvGrpSpPr>
      <p:grpSpPr>
        <a:xfrm>
          <a:off x="0" y="0"/>
          <a:ext cx="0" cy="0"/>
          <a:chOff x="0" y="0"/>
          <a:chExt cx="0" cy="0"/>
        </a:xfrm>
      </p:grpSpPr>
      <p:sp>
        <p:nvSpPr>
          <p:cNvPr id="468" name="Google Shape;468;p39"/>
          <p:cNvSpPr txBox="1"/>
          <p:nvPr>
            <p:ph idx="1" type="body"/>
          </p:nvPr>
        </p:nvSpPr>
        <p:spPr>
          <a:xfrm>
            <a:off x="720000" y="1053300"/>
            <a:ext cx="7704000" cy="3551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GB" sz="1200"/>
              <a:t>Here’s what you’ll find in this </a:t>
            </a:r>
            <a:r>
              <a:rPr b="1" lang="en-GB" sz="1200">
                <a:solidFill>
                  <a:schemeClr val="accent1"/>
                </a:solidFill>
                <a:uFill>
                  <a:noFill/>
                </a:uFill>
                <a:hlinkClick r:id="rId3">
                  <a:extLst>
                    <a:ext uri="{A12FA001-AC4F-418D-AE19-62706E023703}">
                      <ahyp:hlinkClr val="tx"/>
                    </a:ext>
                  </a:extLst>
                </a:hlinkClick>
              </a:rPr>
              <a:t>Slidesgo</a:t>
            </a:r>
            <a:r>
              <a:rPr b="1" lang="en-GB" sz="1200">
                <a:solidFill>
                  <a:schemeClr val="accent1"/>
                </a:solidFill>
              </a:rPr>
              <a:t> </a:t>
            </a:r>
            <a:r>
              <a:rPr lang="en-GB" sz="1200"/>
              <a:t>template: </a:t>
            </a:r>
            <a:endParaRPr sz="1200"/>
          </a:p>
          <a:p>
            <a:pPr indent="0" lvl="0" marL="0" rtl="0" algn="l">
              <a:spcBef>
                <a:spcPts val="0"/>
              </a:spcBef>
              <a:spcAft>
                <a:spcPts val="0"/>
              </a:spcAft>
              <a:buNone/>
            </a:pPr>
            <a:r>
              <a:t/>
            </a:r>
            <a:endParaRPr sz="1200"/>
          </a:p>
          <a:p>
            <a:pPr indent="-304800" lvl="0" marL="457200" rtl="0" algn="l">
              <a:spcBef>
                <a:spcPts val="0"/>
              </a:spcBef>
              <a:spcAft>
                <a:spcPts val="0"/>
              </a:spcAft>
              <a:buSzPts val="1200"/>
              <a:buChar char="●"/>
            </a:pPr>
            <a:r>
              <a:rPr lang="en-GB" sz="1200"/>
              <a:t>A slide structure based on a multi-purpose presentation, which you can easily adapt to your needs. For more info on how to edit the template, please visit </a:t>
            </a:r>
            <a:r>
              <a:rPr b="1" lang="en-GB" sz="1200">
                <a:solidFill>
                  <a:schemeClr val="accent1"/>
                </a:solidFill>
                <a:uFill>
                  <a:noFill/>
                </a:uFill>
                <a:hlinkClick r:id="rId4">
                  <a:extLst>
                    <a:ext uri="{A12FA001-AC4F-418D-AE19-62706E023703}">
                      <ahyp:hlinkClr val="tx"/>
                    </a:ext>
                  </a:extLst>
                </a:hlinkClick>
              </a:rPr>
              <a:t>Slidesgo School</a:t>
            </a:r>
            <a:r>
              <a:rPr lang="en-GB" sz="1200"/>
              <a:t> or read our </a:t>
            </a:r>
            <a:r>
              <a:rPr b="1" lang="en-GB" sz="1200">
                <a:solidFill>
                  <a:schemeClr val="accent1"/>
                </a:solidFill>
                <a:uFill>
                  <a:noFill/>
                </a:uFill>
                <a:hlinkClick r:id="rId5">
                  <a:extLst>
                    <a:ext uri="{A12FA001-AC4F-418D-AE19-62706E023703}">
                      <ahyp:hlinkClr val="tx"/>
                    </a:ext>
                  </a:extLst>
                </a:hlinkClick>
              </a:rPr>
              <a:t>FAQs</a:t>
            </a:r>
            <a:r>
              <a:rPr lang="en-GB" sz="1200"/>
              <a:t>.</a:t>
            </a:r>
            <a:endParaRPr sz="1200"/>
          </a:p>
          <a:p>
            <a:pPr indent="-304800" lvl="0" marL="457200" rtl="0" algn="l">
              <a:spcBef>
                <a:spcPts val="0"/>
              </a:spcBef>
              <a:spcAft>
                <a:spcPts val="0"/>
              </a:spcAft>
              <a:buSzPts val="1200"/>
              <a:buChar char="●"/>
            </a:pPr>
            <a:r>
              <a:rPr lang="en-GB" sz="1200"/>
              <a:t>An assortment of </a:t>
            </a:r>
            <a:r>
              <a:rPr lang="en-GB" sz="1200"/>
              <a:t>graphic</a:t>
            </a:r>
            <a:r>
              <a:rPr lang="en-GB" sz="1200"/>
              <a:t> resources that are suitable for use in the presentation can be found in the </a:t>
            </a:r>
            <a:r>
              <a:rPr b="1" lang="en-GB" sz="1200">
                <a:solidFill>
                  <a:schemeClr val="accent1"/>
                </a:solidFill>
                <a:uFill>
                  <a:noFill/>
                </a:uFill>
                <a:hlinkClick action="ppaction://hlinksldjump" r:id="rId6">
                  <a:extLst>
                    <a:ext uri="{A12FA001-AC4F-418D-AE19-62706E023703}">
                      <ahyp:hlinkClr val="tx"/>
                    </a:ext>
                  </a:extLst>
                </a:hlinkClick>
              </a:rPr>
              <a:t>alternative resources</a:t>
            </a:r>
            <a:r>
              <a:rPr lang="en-GB" sz="1200">
                <a:solidFill>
                  <a:schemeClr val="accent1"/>
                </a:solidFill>
              </a:rPr>
              <a:t> </a:t>
            </a:r>
            <a:r>
              <a:rPr lang="en-GB" sz="1200"/>
              <a:t>slides.</a:t>
            </a:r>
            <a:endParaRPr sz="1200"/>
          </a:p>
          <a:p>
            <a:pPr indent="-304800" lvl="0" marL="457200" rtl="0" algn="l">
              <a:spcBef>
                <a:spcPts val="0"/>
              </a:spcBef>
              <a:spcAft>
                <a:spcPts val="0"/>
              </a:spcAft>
              <a:buSzPts val="1200"/>
              <a:buChar char="●"/>
            </a:pPr>
            <a:r>
              <a:rPr lang="en-GB" sz="1200"/>
              <a:t>A </a:t>
            </a:r>
            <a:r>
              <a:rPr b="1" lang="en-GB" sz="1200">
                <a:solidFill>
                  <a:schemeClr val="accent1"/>
                </a:solidFill>
                <a:uFill>
                  <a:noFill/>
                </a:uFill>
                <a:hlinkClick action="ppaction://hlinksldjump" r:id="rId7">
                  <a:extLst>
                    <a:ext uri="{A12FA001-AC4F-418D-AE19-62706E023703}">
                      <ahyp:hlinkClr val="tx"/>
                    </a:ext>
                  </a:extLst>
                </a:hlinkClick>
              </a:rPr>
              <a:t>thanks</a:t>
            </a:r>
            <a:r>
              <a:rPr lang="en-GB" sz="1200">
                <a:solidFill>
                  <a:schemeClr val="accent1"/>
                </a:solidFill>
                <a:uFill>
                  <a:noFill/>
                </a:uFill>
                <a:hlinkClick action="ppaction://hlinksldjump" r:id="rId8">
                  <a:extLst>
                    <a:ext uri="{A12FA001-AC4F-418D-AE19-62706E023703}">
                      <ahyp:hlinkClr val="tx"/>
                    </a:ext>
                  </a:extLst>
                </a:hlinkClick>
              </a:rPr>
              <a:t> </a:t>
            </a:r>
            <a:r>
              <a:rPr lang="en-GB" sz="1200"/>
              <a:t>slide, which you must keep so that proper credits for our design are given.</a:t>
            </a:r>
            <a:endParaRPr sz="1200"/>
          </a:p>
          <a:p>
            <a:pPr indent="-304800" lvl="0" marL="457200" rtl="0" algn="l">
              <a:spcBef>
                <a:spcPts val="0"/>
              </a:spcBef>
              <a:spcAft>
                <a:spcPts val="0"/>
              </a:spcAft>
              <a:buSzPts val="1200"/>
              <a:buChar char="●"/>
            </a:pPr>
            <a:r>
              <a:rPr lang="en-GB" sz="1200"/>
              <a:t>Two </a:t>
            </a:r>
            <a:r>
              <a:rPr b="1" lang="en-GB" sz="1200">
                <a:solidFill>
                  <a:schemeClr val="accent1"/>
                </a:solidFill>
                <a:uFill>
                  <a:noFill/>
                </a:uFill>
                <a:hlinkClick action="ppaction://hlinksldjump" r:id="rId9">
                  <a:extLst>
                    <a:ext uri="{A12FA001-AC4F-418D-AE19-62706E023703}">
                      <ahyp:hlinkClr val="tx"/>
                    </a:ext>
                  </a:extLst>
                </a:hlinkClick>
              </a:rPr>
              <a:t>resources</a:t>
            </a:r>
            <a:r>
              <a:rPr lang="en-GB" sz="1200">
                <a:solidFill>
                  <a:schemeClr val="accent1"/>
                </a:solidFill>
                <a:uFill>
                  <a:noFill/>
                </a:uFill>
                <a:hlinkClick action="ppaction://hlinksldjump" r:id="rId10">
                  <a:extLst>
                    <a:ext uri="{A12FA001-AC4F-418D-AE19-62706E023703}">
                      <ahyp:hlinkClr val="tx"/>
                    </a:ext>
                  </a:extLst>
                </a:hlinkClick>
              </a:rPr>
              <a:t> </a:t>
            </a:r>
            <a:r>
              <a:rPr lang="en-GB" sz="1200"/>
              <a:t>slides, where you’ll find links to all the elements used in the template.</a:t>
            </a:r>
            <a:endParaRPr sz="1200"/>
          </a:p>
          <a:p>
            <a:pPr indent="-304800" lvl="0" marL="457200" rtl="0" algn="l">
              <a:spcBef>
                <a:spcPts val="0"/>
              </a:spcBef>
              <a:spcAft>
                <a:spcPts val="0"/>
              </a:spcAft>
              <a:buSzPts val="1200"/>
              <a:buFont typeface="Source Sans Pro"/>
              <a:buChar char="●"/>
            </a:pPr>
            <a:r>
              <a:rPr b="1" lang="en-GB" sz="1200">
                <a:solidFill>
                  <a:schemeClr val="accent1"/>
                </a:solidFill>
                <a:uFill>
                  <a:noFill/>
                </a:uFill>
                <a:hlinkClick action="ppaction://hlinksldjump" r:id="rId11">
                  <a:extLst>
                    <a:ext uri="{A12FA001-AC4F-418D-AE19-62706E023703}">
                      <ahyp:hlinkClr val="tx"/>
                    </a:ext>
                  </a:extLst>
                </a:hlinkClick>
              </a:rPr>
              <a:t>Instructions for use</a:t>
            </a:r>
            <a:r>
              <a:rPr lang="en-GB" sz="1200"/>
              <a:t>.</a:t>
            </a:r>
            <a:endParaRPr sz="1200"/>
          </a:p>
          <a:p>
            <a:pPr indent="-304800" lvl="0" marL="457200" rtl="0" algn="l">
              <a:spcBef>
                <a:spcPts val="0"/>
              </a:spcBef>
              <a:spcAft>
                <a:spcPts val="0"/>
              </a:spcAft>
              <a:buSzPts val="1200"/>
              <a:buFont typeface="Baloo 2"/>
              <a:buChar char="●"/>
            </a:pPr>
            <a:r>
              <a:rPr lang="en-GB" sz="1200"/>
              <a:t>Final slides with: </a:t>
            </a:r>
            <a:endParaRPr sz="1200"/>
          </a:p>
          <a:p>
            <a:pPr indent="-304800" lvl="0" marL="914400" rtl="0" algn="l">
              <a:spcBef>
                <a:spcPts val="0"/>
              </a:spcBef>
              <a:spcAft>
                <a:spcPts val="0"/>
              </a:spcAft>
              <a:buSzPts val="1200"/>
              <a:buChar char="●"/>
            </a:pPr>
            <a:r>
              <a:rPr lang="en-GB" sz="1200"/>
              <a:t>The</a:t>
            </a:r>
            <a:r>
              <a:rPr lang="en-GB" sz="1200">
                <a:uFill>
                  <a:noFill/>
                </a:uFill>
                <a:hlinkClick action="ppaction://hlinksldjump" r:id="rId12"/>
              </a:rPr>
              <a:t> </a:t>
            </a:r>
            <a:r>
              <a:rPr b="1" lang="en-GB" sz="1200">
                <a:solidFill>
                  <a:schemeClr val="accent1"/>
                </a:solidFill>
                <a:uFill>
                  <a:noFill/>
                </a:uFill>
                <a:hlinkClick action="ppaction://hlinksldjump" r:id="rId13">
                  <a:extLst>
                    <a:ext uri="{A12FA001-AC4F-418D-AE19-62706E023703}">
                      <ahyp:hlinkClr val="tx"/>
                    </a:ext>
                  </a:extLst>
                </a:hlinkClick>
              </a:rPr>
              <a:t>fonts and colors</a:t>
            </a:r>
            <a:r>
              <a:rPr lang="en-GB" sz="1200"/>
              <a:t> used in the template.</a:t>
            </a:r>
            <a:endParaRPr sz="1200"/>
          </a:p>
          <a:p>
            <a:pPr indent="-304800" lvl="0" marL="914400" rtl="0" algn="l">
              <a:spcBef>
                <a:spcPts val="0"/>
              </a:spcBef>
              <a:spcAft>
                <a:spcPts val="0"/>
              </a:spcAft>
              <a:buSzPts val="1200"/>
              <a:buChar char="●"/>
            </a:pPr>
            <a:r>
              <a:rPr lang="en-GB" sz="1200"/>
              <a:t>A selection of </a:t>
            </a:r>
            <a:r>
              <a:rPr b="1" lang="en-GB" sz="1200">
                <a:solidFill>
                  <a:schemeClr val="accent1"/>
                </a:solidFill>
                <a:uFill>
                  <a:noFill/>
                </a:uFill>
                <a:hlinkClick action="ppaction://hlinksldjump" r:id="rId14">
                  <a:extLst>
                    <a:ext uri="{A12FA001-AC4F-418D-AE19-62706E023703}">
                      <ahyp:hlinkClr val="tx"/>
                    </a:ext>
                  </a:extLst>
                </a:hlinkClick>
              </a:rPr>
              <a:t>illustrations</a:t>
            </a:r>
            <a:r>
              <a:rPr lang="en-GB" sz="1200"/>
              <a:t>. You can also customize and animate them as you wish with the online editor. Visit </a:t>
            </a:r>
            <a:r>
              <a:rPr b="1" lang="en-GB" sz="1200">
                <a:solidFill>
                  <a:schemeClr val="accent1"/>
                </a:solidFill>
                <a:uFill>
                  <a:noFill/>
                </a:uFill>
                <a:hlinkClick r:id="rId15">
                  <a:extLst>
                    <a:ext uri="{A12FA001-AC4F-418D-AE19-62706E023703}">
                      <ahyp:hlinkClr val="tx"/>
                    </a:ext>
                  </a:extLst>
                </a:hlinkClick>
              </a:rPr>
              <a:t>Storyset</a:t>
            </a:r>
            <a:r>
              <a:rPr lang="en-GB" sz="1200">
                <a:solidFill>
                  <a:schemeClr val="accent1"/>
                </a:solidFill>
              </a:rPr>
              <a:t> </a:t>
            </a:r>
            <a:r>
              <a:rPr lang="en-GB" sz="1200"/>
              <a:t>to f</a:t>
            </a:r>
            <a:r>
              <a:rPr lang="en-GB" sz="1200"/>
              <a:t>ind more. </a:t>
            </a:r>
            <a:endParaRPr sz="1200"/>
          </a:p>
          <a:p>
            <a:pPr indent="-304800" lvl="0" marL="914400" rtl="0" algn="l">
              <a:spcBef>
                <a:spcPts val="0"/>
              </a:spcBef>
              <a:spcAft>
                <a:spcPts val="0"/>
              </a:spcAft>
              <a:buSzPts val="1200"/>
              <a:buChar char="●"/>
            </a:pPr>
            <a:r>
              <a:rPr lang="en-GB" sz="1200"/>
              <a:t>More</a:t>
            </a:r>
            <a:r>
              <a:rPr lang="en-GB" sz="1200">
                <a:solidFill>
                  <a:schemeClr val="accent1"/>
                </a:solidFill>
                <a:uFill>
                  <a:noFill/>
                </a:uFill>
                <a:hlinkClick action="ppaction://hlinksldjump" r:id="rId16">
                  <a:extLst>
                    <a:ext uri="{A12FA001-AC4F-418D-AE19-62706E023703}">
                      <ahyp:hlinkClr val="tx"/>
                    </a:ext>
                  </a:extLst>
                </a:hlinkClick>
              </a:rPr>
              <a:t> </a:t>
            </a:r>
            <a:r>
              <a:rPr b="1" lang="en-GB" sz="1200">
                <a:solidFill>
                  <a:schemeClr val="accent1"/>
                </a:solidFill>
                <a:uFill>
                  <a:noFill/>
                </a:uFill>
                <a:hlinkClick action="ppaction://hlinksldjump" r:id="rId17">
                  <a:extLst>
                    <a:ext uri="{A12FA001-AC4F-418D-AE19-62706E023703}">
                      <ahyp:hlinkClr val="tx"/>
                    </a:ext>
                  </a:extLst>
                </a:hlinkClick>
              </a:rPr>
              <a:t>infographic resources</a:t>
            </a:r>
            <a:r>
              <a:rPr lang="en-GB" sz="1200"/>
              <a:t>, whose size and color can be edited. </a:t>
            </a:r>
            <a:endParaRPr sz="1200"/>
          </a:p>
          <a:p>
            <a:pPr indent="-304800" lvl="0" marL="914400" rtl="0" algn="l">
              <a:spcBef>
                <a:spcPts val="0"/>
              </a:spcBef>
              <a:spcAft>
                <a:spcPts val="0"/>
              </a:spcAft>
              <a:buSzPts val="1200"/>
              <a:buChar char="●"/>
            </a:pPr>
            <a:r>
              <a:rPr lang="en-GB" sz="1200"/>
              <a:t>Sets of </a:t>
            </a:r>
            <a:r>
              <a:rPr b="1" lang="en-GB" sz="1200">
                <a:solidFill>
                  <a:schemeClr val="accent1"/>
                </a:solidFill>
                <a:uFill>
                  <a:noFill/>
                </a:uFill>
                <a:hlinkClick action="ppaction://hlinksldjump" r:id="rId18">
                  <a:extLst>
                    <a:ext uri="{A12FA001-AC4F-418D-AE19-62706E023703}">
                      <ahyp:hlinkClr val="tx"/>
                    </a:ext>
                  </a:extLst>
                </a:hlinkClick>
              </a:rPr>
              <a:t>customizable icons</a:t>
            </a:r>
            <a:r>
              <a:rPr lang="en-GB" sz="1200"/>
              <a:t> of the following themes: general, business, avatar, creative process, education, help &amp; support, medical, nature, performing arts, SEO &amp; marketing, and teamwork.</a:t>
            </a:r>
            <a:endParaRPr sz="1200"/>
          </a:p>
          <a:p>
            <a:pPr indent="0" lvl="0" marL="0" rtl="0" algn="l">
              <a:spcBef>
                <a:spcPts val="0"/>
              </a:spcBef>
              <a:spcAft>
                <a:spcPts val="0"/>
              </a:spcAft>
              <a:buNone/>
            </a:pPr>
            <a:r>
              <a:t/>
            </a:r>
            <a:endParaRPr sz="1200"/>
          </a:p>
          <a:p>
            <a:pPr indent="0" lvl="0" marL="0" rtl="0" algn="l">
              <a:spcBef>
                <a:spcPts val="0"/>
              </a:spcBef>
              <a:spcAft>
                <a:spcPts val="0"/>
              </a:spcAft>
              <a:buNone/>
            </a:pPr>
            <a:r>
              <a:rPr lang="en-GB" sz="1200"/>
              <a:t>You can delete this slide when you’re done editing the presentation.</a:t>
            </a:r>
            <a:endParaRPr sz="1200"/>
          </a:p>
        </p:txBody>
      </p:sp>
      <p:sp>
        <p:nvSpPr>
          <p:cNvPr id="469" name="Google Shape;469;p39"/>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n-GB"/>
              <a:t>CONTENTS OF THIS TEMPLATE</a:t>
            </a:r>
            <a:endParaRPr/>
          </a:p>
          <a:p>
            <a:pPr indent="0" lvl="0" marL="0" rtl="0" algn="l">
              <a:spcBef>
                <a:spcPts val="0"/>
              </a:spcBef>
              <a:spcAft>
                <a:spcPts val="0"/>
              </a:spcAft>
              <a:buSzPts val="990"/>
              <a:buNone/>
            </a:pPr>
            <a:r>
              <a:t/>
            </a:r>
            <a:endParaRPr/>
          </a:p>
        </p:txBody>
      </p:sp>
      <p:sp>
        <p:nvSpPr>
          <p:cNvPr id="470" name="Google Shape;470;p39"/>
          <p:cNvSpPr/>
          <p:nvPr/>
        </p:nvSpPr>
        <p:spPr>
          <a:xfrm>
            <a:off x="8101148" y="65750"/>
            <a:ext cx="1606020" cy="83629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9"/>
          <p:cNvSpPr/>
          <p:nvPr/>
        </p:nvSpPr>
        <p:spPr>
          <a:xfrm>
            <a:off x="6382951" y="65751"/>
            <a:ext cx="1099876" cy="572714"/>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2" name="Google Shape;472;p39"/>
          <p:cNvGrpSpPr/>
          <p:nvPr/>
        </p:nvGrpSpPr>
        <p:grpSpPr>
          <a:xfrm>
            <a:off x="7689856" y="3680965"/>
            <a:ext cx="1393543" cy="1525680"/>
            <a:chOff x="7482826" y="3761219"/>
            <a:chExt cx="1656023" cy="1812832"/>
          </a:xfrm>
        </p:grpSpPr>
        <p:sp>
          <p:nvSpPr>
            <p:cNvPr id="473" name="Google Shape;473;p39"/>
            <p:cNvSpPr/>
            <p:nvPr/>
          </p:nvSpPr>
          <p:spPr>
            <a:xfrm>
              <a:off x="7482826" y="3761219"/>
              <a:ext cx="1656023" cy="1812832"/>
            </a:xfrm>
            <a:custGeom>
              <a:rect b="b" l="l" r="r" t="t"/>
              <a:pathLst>
                <a:path extrusionOk="0" h="43873" w="40078">
                  <a:moveTo>
                    <a:pt x="15730" y="0"/>
                  </a:moveTo>
                  <a:lnTo>
                    <a:pt x="15615" y="115"/>
                  </a:lnTo>
                  <a:lnTo>
                    <a:pt x="14587" y="1441"/>
                  </a:lnTo>
                  <a:lnTo>
                    <a:pt x="13535" y="3155"/>
                  </a:lnTo>
                  <a:lnTo>
                    <a:pt x="12872" y="4527"/>
                  </a:lnTo>
                  <a:lnTo>
                    <a:pt x="12346" y="6036"/>
                  </a:lnTo>
                  <a:lnTo>
                    <a:pt x="12003" y="7682"/>
                  </a:lnTo>
                  <a:lnTo>
                    <a:pt x="11935" y="8528"/>
                  </a:lnTo>
                  <a:lnTo>
                    <a:pt x="11957" y="9419"/>
                  </a:lnTo>
                  <a:lnTo>
                    <a:pt x="12346" y="11271"/>
                  </a:lnTo>
                  <a:lnTo>
                    <a:pt x="13032" y="13169"/>
                  </a:lnTo>
                  <a:lnTo>
                    <a:pt x="13924" y="15021"/>
                  </a:lnTo>
                  <a:lnTo>
                    <a:pt x="15364" y="17490"/>
                  </a:lnTo>
                  <a:lnTo>
                    <a:pt x="16827" y="19570"/>
                  </a:lnTo>
                  <a:lnTo>
                    <a:pt x="16987" y="19799"/>
                  </a:lnTo>
                  <a:lnTo>
                    <a:pt x="16987" y="19799"/>
                  </a:lnTo>
                  <a:lnTo>
                    <a:pt x="16484" y="19250"/>
                  </a:lnTo>
                  <a:lnTo>
                    <a:pt x="13832" y="17078"/>
                  </a:lnTo>
                  <a:lnTo>
                    <a:pt x="12529" y="16209"/>
                  </a:lnTo>
                  <a:lnTo>
                    <a:pt x="11089" y="15478"/>
                  </a:lnTo>
                  <a:lnTo>
                    <a:pt x="9580" y="14929"/>
                  </a:lnTo>
                  <a:lnTo>
                    <a:pt x="8802" y="14792"/>
                  </a:lnTo>
                  <a:lnTo>
                    <a:pt x="7248" y="14586"/>
                  </a:lnTo>
                  <a:lnTo>
                    <a:pt x="4207" y="14472"/>
                  </a:lnTo>
                  <a:lnTo>
                    <a:pt x="595" y="14609"/>
                  </a:lnTo>
                  <a:lnTo>
                    <a:pt x="1" y="14655"/>
                  </a:lnTo>
                  <a:lnTo>
                    <a:pt x="115" y="14861"/>
                  </a:lnTo>
                  <a:lnTo>
                    <a:pt x="1350" y="16735"/>
                  </a:lnTo>
                  <a:lnTo>
                    <a:pt x="2973" y="18816"/>
                  </a:lnTo>
                  <a:lnTo>
                    <a:pt x="4322" y="20256"/>
                  </a:lnTo>
                  <a:lnTo>
                    <a:pt x="5853" y="21628"/>
                  </a:lnTo>
                  <a:lnTo>
                    <a:pt x="7568" y="22794"/>
                  </a:lnTo>
                  <a:lnTo>
                    <a:pt x="8505" y="23274"/>
                  </a:lnTo>
                  <a:lnTo>
                    <a:pt x="9626" y="23754"/>
                  </a:lnTo>
                  <a:lnTo>
                    <a:pt x="11683" y="24302"/>
                  </a:lnTo>
                  <a:lnTo>
                    <a:pt x="13421" y="24463"/>
                  </a:lnTo>
                  <a:lnTo>
                    <a:pt x="14838" y="24371"/>
                  </a:lnTo>
                  <a:lnTo>
                    <a:pt x="15387" y="24280"/>
                  </a:lnTo>
                  <a:lnTo>
                    <a:pt x="14701" y="24531"/>
                  </a:lnTo>
                  <a:lnTo>
                    <a:pt x="13032" y="25217"/>
                  </a:lnTo>
                  <a:lnTo>
                    <a:pt x="11249" y="26154"/>
                  </a:lnTo>
                  <a:lnTo>
                    <a:pt x="9557" y="27320"/>
                  </a:lnTo>
                  <a:lnTo>
                    <a:pt x="8848" y="27983"/>
                  </a:lnTo>
                  <a:lnTo>
                    <a:pt x="8345" y="28509"/>
                  </a:lnTo>
                  <a:lnTo>
                    <a:pt x="7385" y="29744"/>
                  </a:lnTo>
                  <a:lnTo>
                    <a:pt x="6013" y="31755"/>
                  </a:lnTo>
                  <a:lnTo>
                    <a:pt x="3933" y="35459"/>
                  </a:lnTo>
                  <a:lnTo>
                    <a:pt x="3590" y="36145"/>
                  </a:lnTo>
                  <a:lnTo>
                    <a:pt x="3590" y="36145"/>
                  </a:lnTo>
                  <a:lnTo>
                    <a:pt x="4733" y="36031"/>
                  </a:lnTo>
                  <a:lnTo>
                    <a:pt x="9465" y="35139"/>
                  </a:lnTo>
                  <a:lnTo>
                    <a:pt x="11477" y="34613"/>
                  </a:lnTo>
                  <a:lnTo>
                    <a:pt x="13375" y="33973"/>
                  </a:lnTo>
                  <a:lnTo>
                    <a:pt x="14952" y="33219"/>
                  </a:lnTo>
                  <a:lnTo>
                    <a:pt x="15547" y="32761"/>
                  </a:lnTo>
                  <a:lnTo>
                    <a:pt x="16095" y="32304"/>
                  </a:lnTo>
                  <a:lnTo>
                    <a:pt x="17010" y="31344"/>
                  </a:lnTo>
                  <a:lnTo>
                    <a:pt x="18062" y="29881"/>
                  </a:lnTo>
                  <a:lnTo>
                    <a:pt x="19182" y="27389"/>
                  </a:lnTo>
                  <a:lnTo>
                    <a:pt x="19273" y="26977"/>
                  </a:lnTo>
                  <a:lnTo>
                    <a:pt x="19090" y="27823"/>
                  </a:lnTo>
                  <a:lnTo>
                    <a:pt x="18610" y="31710"/>
                  </a:lnTo>
                  <a:lnTo>
                    <a:pt x="18587" y="33516"/>
                  </a:lnTo>
                  <a:lnTo>
                    <a:pt x="18702" y="35368"/>
                  </a:lnTo>
                  <a:lnTo>
                    <a:pt x="19045" y="37128"/>
                  </a:lnTo>
                  <a:lnTo>
                    <a:pt x="19342" y="37951"/>
                  </a:lnTo>
                  <a:lnTo>
                    <a:pt x="19639" y="38705"/>
                  </a:lnTo>
                  <a:lnTo>
                    <a:pt x="20325" y="40077"/>
                  </a:lnTo>
                  <a:lnTo>
                    <a:pt x="21354" y="41723"/>
                  </a:lnTo>
                  <a:lnTo>
                    <a:pt x="23114" y="43666"/>
                  </a:lnTo>
                  <a:lnTo>
                    <a:pt x="23411" y="43872"/>
                  </a:lnTo>
                  <a:lnTo>
                    <a:pt x="23823" y="43026"/>
                  </a:lnTo>
                  <a:lnTo>
                    <a:pt x="25697" y="38431"/>
                  </a:lnTo>
                  <a:lnTo>
                    <a:pt x="26429" y="35939"/>
                  </a:lnTo>
                  <a:lnTo>
                    <a:pt x="26680" y="34453"/>
                  </a:lnTo>
                  <a:lnTo>
                    <a:pt x="26680" y="33813"/>
                  </a:lnTo>
                  <a:lnTo>
                    <a:pt x="26658" y="33219"/>
                  </a:lnTo>
                  <a:lnTo>
                    <a:pt x="26383" y="31984"/>
                  </a:lnTo>
                  <a:lnTo>
                    <a:pt x="25720" y="30132"/>
                  </a:lnTo>
                  <a:lnTo>
                    <a:pt x="24006" y="27000"/>
                  </a:lnTo>
                  <a:lnTo>
                    <a:pt x="23548" y="26337"/>
                  </a:lnTo>
                  <a:lnTo>
                    <a:pt x="23708" y="26543"/>
                  </a:lnTo>
                  <a:lnTo>
                    <a:pt x="24806" y="27892"/>
                  </a:lnTo>
                  <a:lnTo>
                    <a:pt x="26109" y="29218"/>
                  </a:lnTo>
                  <a:lnTo>
                    <a:pt x="27138" y="30087"/>
                  </a:lnTo>
                  <a:lnTo>
                    <a:pt x="28258" y="30841"/>
                  </a:lnTo>
                  <a:lnTo>
                    <a:pt x="29447" y="31390"/>
                  </a:lnTo>
                  <a:lnTo>
                    <a:pt x="30041" y="31550"/>
                  </a:lnTo>
                  <a:lnTo>
                    <a:pt x="30704" y="31664"/>
                  </a:lnTo>
                  <a:lnTo>
                    <a:pt x="32213" y="31847"/>
                  </a:lnTo>
                  <a:lnTo>
                    <a:pt x="34705" y="31984"/>
                  </a:lnTo>
                  <a:lnTo>
                    <a:pt x="39232" y="31915"/>
                  </a:lnTo>
                  <a:lnTo>
                    <a:pt x="40077" y="31847"/>
                  </a:lnTo>
                  <a:lnTo>
                    <a:pt x="39506" y="31092"/>
                  </a:lnTo>
                  <a:lnTo>
                    <a:pt x="36077" y="27206"/>
                  </a:lnTo>
                  <a:lnTo>
                    <a:pt x="33996" y="25263"/>
                  </a:lnTo>
                  <a:lnTo>
                    <a:pt x="32579" y="24188"/>
                  </a:lnTo>
                  <a:lnTo>
                    <a:pt x="31916" y="23777"/>
                  </a:lnTo>
                  <a:lnTo>
                    <a:pt x="31253" y="23434"/>
                  </a:lnTo>
                  <a:lnTo>
                    <a:pt x="29904" y="22954"/>
                  </a:lnTo>
                  <a:lnTo>
                    <a:pt x="28555" y="22679"/>
                  </a:lnTo>
                  <a:lnTo>
                    <a:pt x="27275" y="22565"/>
                  </a:lnTo>
                  <a:lnTo>
                    <a:pt x="25560" y="22588"/>
                  </a:lnTo>
                  <a:lnTo>
                    <a:pt x="24006" y="22794"/>
                  </a:lnTo>
                  <a:lnTo>
                    <a:pt x="23754" y="22839"/>
                  </a:lnTo>
                  <a:lnTo>
                    <a:pt x="23754" y="22839"/>
                  </a:lnTo>
                  <a:lnTo>
                    <a:pt x="24577" y="22656"/>
                  </a:lnTo>
                  <a:lnTo>
                    <a:pt x="28166" y="21353"/>
                  </a:lnTo>
                  <a:lnTo>
                    <a:pt x="30247" y="20256"/>
                  </a:lnTo>
                  <a:lnTo>
                    <a:pt x="31619" y="19364"/>
                  </a:lnTo>
                  <a:lnTo>
                    <a:pt x="32259" y="18861"/>
                  </a:lnTo>
                  <a:lnTo>
                    <a:pt x="32922" y="18290"/>
                  </a:lnTo>
                  <a:lnTo>
                    <a:pt x="34225" y="16895"/>
                  </a:lnTo>
                  <a:lnTo>
                    <a:pt x="35414" y="15318"/>
                  </a:lnTo>
                  <a:lnTo>
                    <a:pt x="36488" y="13695"/>
                  </a:lnTo>
                  <a:lnTo>
                    <a:pt x="38591" y="9945"/>
                  </a:lnTo>
                  <a:lnTo>
                    <a:pt x="39003" y="9077"/>
                  </a:lnTo>
                  <a:lnTo>
                    <a:pt x="38751" y="9031"/>
                  </a:lnTo>
                  <a:lnTo>
                    <a:pt x="37060" y="8894"/>
                  </a:lnTo>
                  <a:lnTo>
                    <a:pt x="35391" y="8917"/>
                  </a:lnTo>
                  <a:lnTo>
                    <a:pt x="33356" y="9122"/>
                  </a:lnTo>
                  <a:lnTo>
                    <a:pt x="31093" y="9648"/>
                  </a:lnTo>
                  <a:lnTo>
                    <a:pt x="28647" y="10563"/>
                  </a:lnTo>
                  <a:lnTo>
                    <a:pt x="26772" y="11568"/>
                  </a:lnTo>
                  <a:lnTo>
                    <a:pt x="25537" y="12414"/>
                  </a:lnTo>
                  <a:lnTo>
                    <a:pt x="24920" y="12894"/>
                  </a:lnTo>
                  <a:lnTo>
                    <a:pt x="24074" y="13649"/>
                  </a:lnTo>
                  <a:lnTo>
                    <a:pt x="22542" y="15432"/>
                  </a:lnTo>
                  <a:lnTo>
                    <a:pt x="20714" y="18038"/>
                  </a:lnTo>
                  <a:lnTo>
                    <a:pt x="20096" y="18953"/>
                  </a:lnTo>
                  <a:lnTo>
                    <a:pt x="20439" y="18038"/>
                  </a:lnTo>
                  <a:lnTo>
                    <a:pt x="20919" y="16255"/>
                  </a:lnTo>
                  <a:lnTo>
                    <a:pt x="21171" y="14495"/>
                  </a:lnTo>
                  <a:lnTo>
                    <a:pt x="21194" y="12780"/>
                  </a:lnTo>
                  <a:lnTo>
                    <a:pt x="21034" y="11111"/>
                  </a:lnTo>
                  <a:lnTo>
                    <a:pt x="20714" y="9511"/>
                  </a:lnTo>
                  <a:lnTo>
                    <a:pt x="20256" y="7979"/>
                  </a:lnTo>
                  <a:lnTo>
                    <a:pt x="19730" y="6562"/>
                  </a:lnTo>
                  <a:lnTo>
                    <a:pt x="18816" y="4596"/>
                  </a:lnTo>
                  <a:lnTo>
                    <a:pt x="17559" y="2447"/>
                  </a:lnTo>
                  <a:lnTo>
                    <a:pt x="16004" y="298"/>
                  </a:lnTo>
                  <a:lnTo>
                    <a:pt x="1573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9"/>
            <p:cNvSpPr/>
            <p:nvPr/>
          </p:nvSpPr>
          <p:spPr>
            <a:xfrm>
              <a:off x="8127104" y="4547188"/>
              <a:ext cx="341055" cy="328783"/>
            </a:xfrm>
            <a:custGeom>
              <a:rect b="b" l="l" r="r" t="t"/>
              <a:pathLst>
                <a:path extrusionOk="0" h="7957" w="8254">
                  <a:moveTo>
                    <a:pt x="3750" y="0"/>
                  </a:moveTo>
                  <a:lnTo>
                    <a:pt x="2972" y="138"/>
                  </a:lnTo>
                  <a:lnTo>
                    <a:pt x="2264" y="435"/>
                  </a:lnTo>
                  <a:lnTo>
                    <a:pt x="1624" y="869"/>
                  </a:lnTo>
                  <a:lnTo>
                    <a:pt x="1075" y="1418"/>
                  </a:lnTo>
                  <a:lnTo>
                    <a:pt x="618" y="2035"/>
                  </a:lnTo>
                  <a:lnTo>
                    <a:pt x="275" y="2744"/>
                  </a:lnTo>
                  <a:lnTo>
                    <a:pt x="69" y="3475"/>
                  </a:lnTo>
                  <a:lnTo>
                    <a:pt x="0" y="4253"/>
                  </a:lnTo>
                  <a:lnTo>
                    <a:pt x="92" y="5007"/>
                  </a:lnTo>
                  <a:lnTo>
                    <a:pt x="366" y="5739"/>
                  </a:lnTo>
                  <a:lnTo>
                    <a:pt x="823" y="6447"/>
                  </a:lnTo>
                  <a:lnTo>
                    <a:pt x="1486" y="7088"/>
                  </a:lnTo>
                  <a:lnTo>
                    <a:pt x="1898" y="7362"/>
                  </a:lnTo>
                  <a:lnTo>
                    <a:pt x="2264" y="7568"/>
                  </a:lnTo>
                  <a:lnTo>
                    <a:pt x="3018" y="7842"/>
                  </a:lnTo>
                  <a:lnTo>
                    <a:pt x="3750" y="7956"/>
                  </a:lnTo>
                  <a:lnTo>
                    <a:pt x="4504" y="7933"/>
                  </a:lnTo>
                  <a:lnTo>
                    <a:pt x="5236" y="7796"/>
                  </a:lnTo>
                  <a:lnTo>
                    <a:pt x="5899" y="7545"/>
                  </a:lnTo>
                  <a:lnTo>
                    <a:pt x="6539" y="7179"/>
                  </a:lnTo>
                  <a:lnTo>
                    <a:pt x="7088" y="6722"/>
                  </a:lnTo>
                  <a:lnTo>
                    <a:pt x="7545" y="6196"/>
                  </a:lnTo>
                  <a:lnTo>
                    <a:pt x="7911" y="5602"/>
                  </a:lnTo>
                  <a:lnTo>
                    <a:pt x="8162" y="4939"/>
                  </a:lnTo>
                  <a:lnTo>
                    <a:pt x="8254" y="4253"/>
                  </a:lnTo>
                  <a:lnTo>
                    <a:pt x="8208" y="3544"/>
                  </a:lnTo>
                  <a:lnTo>
                    <a:pt x="8002" y="2835"/>
                  </a:lnTo>
                  <a:lnTo>
                    <a:pt x="7591" y="2104"/>
                  </a:lnTo>
                  <a:lnTo>
                    <a:pt x="6996" y="1372"/>
                  </a:lnTo>
                  <a:lnTo>
                    <a:pt x="6608" y="1029"/>
                  </a:lnTo>
                  <a:lnTo>
                    <a:pt x="6196" y="709"/>
                  </a:lnTo>
                  <a:lnTo>
                    <a:pt x="5350" y="252"/>
                  </a:lnTo>
                  <a:lnTo>
                    <a:pt x="4527" y="23"/>
                  </a:lnTo>
                  <a:lnTo>
                    <a:pt x="375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9"/>
            <p:cNvSpPr/>
            <p:nvPr/>
          </p:nvSpPr>
          <p:spPr>
            <a:xfrm>
              <a:off x="8210241" y="4616153"/>
              <a:ext cx="159660" cy="177635"/>
            </a:xfrm>
            <a:custGeom>
              <a:rect b="b" l="l" r="r" t="t"/>
              <a:pathLst>
                <a:path extrusionOk="0" h="4299" w="3864">
                  <a:moveTo>
                    <a:pt x="1761" y="0"/>
                  </a:moveTo>
                  <a:lnTo>
                    <a:pt x="1235" y="115"/>
                  </a:lnTo>
                  <a:lnTo>
                    <a:pt x="823" y="298"/>
                  </a:lnTo>
                  <a:lnTo>
                    <a:pt x="480" y="595"/>
                  </a:lnTo>
                  <a:lnTo>
                    <a:pt x="160" y="1098"/>
                  </a:lnTo>
                  <a:lnTo>
                    <a:pt x="0" y="1944"/>
                  </a:lnTo>
                  <a:lnTo>
                    <a:pt x="160" y="2812"/>
                  </a:lnTo>
                  <a:lnTo>
                    <a:pt x="526" y="3567"/>
                  </a:lnTo>
                  <a:lnTo>
                    <a:pt x="1098" y="4115"/>
                  </a:lnTo>
                  <a:lnTo>
                    <a:pt x="1623" y="4298"/>
                  </a:lnTo>
                  <a:lnTo>
                    <a:pt x="2012" y="4298"/>
                  </a:lnTo>
                  <a:lnTo>
                    <a:pt x="2218" y="4253"/>
                  </a:lnTo>
                  <a:lnTo>
                    <a:pt x="2629" y="4093"/>
                  </a:lnTo>
                  <a:lnTo>
                    <a:pt x="3247" y="3590"/>
                  </a:lnTo>
                  <a:lnTo>
                    <a:pt x="3658" y="2949"/>
                  </a:lnTo>
                  <a:lnTo>
                    <a:pt x="3864" y="2218"/>
                  </a:lnTo>
                  <a:lnTo>
                    <a:pt x="3841" y="1486"/>
                  </a:lnTo>
                  <a:lnTo>
                    <a:pt x="3612" y="823"/>
                  </a:lnTo>
                  <a:lnTo>
                    <a:pt x="3155" y="320"/>
                  </a:lnTo>
                  <a:lnTo>
                    <a:pt x="2492" y="23"/>
                  </a:lnTo>
                  <a:lnTo>
                    <a:pt x="20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0" name="Shape 990"/>
        <p:cNvGrpSpPr/>
        <p:nvPr/>
      </p:nvGrpSpPr>
      <p:grpSpPr>
        <a:xfrm>
          <a:off x="0" y="0"/>
          <a:ext cx="0" cy="0"/>
          <a:chOff x="0" y="0"/>
          <a:chExt cx="0" cy="0"/>
        </a:xfrm>
      </p:grpSpPr>
      <p:grpSp>
        <p:nvGrpSpPr>
          <p:cNvPr id="991" name="Google Shape;991;p57"/>
          <p:cNvGrpSpPr/>
          <p:nvPr/>
        </p:nvGrpSpPr>
        <p:grpSpPr>
          <a:xfrm>
            <a:off x="3487599" y="1512099"/>
            <a:ext cx="2168818" cy="3721303"/>
            <a:chOff x="3585762" y="-2145343"/>
            <a:chExt cx="958424" cy="1644339"/>
          </a:xfrm>
        </p:grpSpPr>
        <p:sp>
          <p:nvSpPr>
            <p:cNvPr id="992" name="Google Shape;992;p57"/>
            <p:cNvSpPr/>
            <p:nvPr/>
          </p:nvSpPr>
          <p:spPr>
            <a:xfrm>
              <a:off x="3997946" y="-1676899"/>
              <a:ext cx="130271" cy="1175895"/>
            </a:xfrm>
            <a:custGeom>
              <a:rect b="b" l="l" r="r" t="t"/>
              <a:pathLst>
                <a:path extrusionOk="0" fill="none" h="42524" w="4711">
                  <a:moveTo>
                    <a:pt x="3498" y="1"/>
                  </a:moveTo>
                  <a:lnTo>
                    <a:pt x="3224" y="824"/>
                  </a:lnTo>
                  <a:lnTo>
                    <a:pt x="1784" y="6585"/>
                  </a:lnTo>
                  <a:lnTo>
                    <a:pt x="1029" y="10631"/>
                  </a:lnTo>
                  <a:lnTo>
                    <a:pt x="595" y="13672"/>
                  </a:lnTo>
                  <a:lnTo>
                    <a:pt x="252" y="16896"/>
                  </a:lnTo>
                  <a:lnTo>
                    <a:pt x="23" y="20302"/>
                  </a:lnTo>
                  <a:lnTo>
                    <a:pt x="1" y="23800"/>
                  </a:lnTo>
                  <a:lnTo>
                    <a:pt x="161" y="27366"/>
                  </a:lnTo>
                  <a:lnTo>
                    <a:pt x="595" y="30910"/>
                  </a:lnTo>
                  <a:lnTo>
                    <a:pt x="1327" y="34408"/>
                  </a:lnTo>
                  <a:lnTo>
                    <a:pt x="2401" y="37791"/>
                  </a:lnTo>
                  <a:lnTo>
                    <a:pt x="3453" y="40215"/>
                  </a:lnTo>
                  <a:lnTo>
                    <a:pt x="4253" y="41769"/>
                  </a:lnTo>
                  <a:lnTo>
                    <a:pt x="4710" y="42524"/>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57"/>
            <p:cNvSpPr/>
            <p:nvPr/>
          </p:nvSpPr>
          <p:spPr>
            <a:xfrm>
              <a:off x="3668570" y="-2145343"/>
              <a:ext cx="875616" cy="925529"/>
            </a:xfrm>
            <a:custGeom>
              <a:rect b="b" l="l" r="r" t="t"/>
              <a:pathLst>
                <a:path extrusionOk="0" h="33470" w="31665">
                  <a:moveTo>
                    <a:pt x="14769" y="0"/>
                  </a:moveTo>
                  <a:lnTo>
                    <a:pt x="14358" y="69"/>
                  </a:lnTo>
                  <a:lnTo>
                    <a:pt x="13946" y="183"/>
                  </a:lnTo>
                  <a:lnTo>
                    <a:pt x="13283" y="640"/>
                  </a:lnTo>
                  <a:lnTo>
                    <a:pt x="12803" y="1349"/>
                  </a:lnTo>
                  <a:lnTo>
                    <a:pt x="12483" y="2241"/>
                  </a:lnTo>
                  <a:lnTo>
                    <a:pt x="12300" y="3315"/>
                  </a:lnTo>
                  <a:lnTo>
                    <a:pt x="12232" y="4527"/>
                  </a:lnTo>
                  <a:lnTo>
                    <a:pt x="12323" y="6470"/>
                  </a:lnTo>
                  <a:lnTo>
                    <a:pt x="12689" y="9145"/>
                  </a:lnTo>
                  <a:lnTo>
                    <a:pt x="13215" y="11637"/>
                  </a:lnTo>
                  <a:lnTo>
                    <a:pt x="13923" y="14403"/>
                  </a:lnTo>
                  <a:lnTo>
                    <a:pt x="14061" y="14837"/>
                  </a:lnTo>
                  <a:lnTo>
                    <a:pt x="13786" y="14449"/>
                  </a:lnTo>
                  <a:lnTo>
                    <a:pt x="12003" y="12026"/>
                  </a:lnTo>
                  <a:lnTo>
                    <a:pt x="10334" y="10014"/>
                  </a:lnTo>
                  <a:lnTo>
                    <a:pt x="8459" y="8002"/>
                  </a:lnTo>
                  <a:lnTo>
                    <a:pt x="7019" y="6744"/>
                  </a:lnTo>
                  <a:lnTo>
                    <a:pt x="6082" y="6081"/>
                  </a:lnTo>
                  <a:lnTo>
                    <a:pt x="5213" y="5624"/>
                  </a:lnTo>
                  <a:lnTo>
                    <a:pt x="4367" y="5396"/>
                  </a:lnTo>
                  <a:lnTo>
                    <a:pt x="3636" y="5464"/>
                  </a:lnTo>
                  <a:lnTo>
                    <a:pt x="3018" y="5853"/>
                  </a:lnTo>
                  <a:lnTo>
                    <a:pt x="2744" y="6196"/>
                  </a:lnTo>
                  <a:lnTo>
                    <a:pt x="2538" y="6584"/>
                  </a:lnTo>
                  <a:lnTo>
                    <a:pt x="2378" y="7385"/>
                  </a:lnTo>
                  <a:lnTo>
                    <a:pt x="2538" y="8230"/>
                  </a:lnTo>
                  <a:lnTo>
                    <a:pt x="2973" y="9122"/>
                  </a:lnTo>
                  <a:lnTo>
                    <a:pt x="3636" y="9991"/>
                  </a:lnTo>
                  <a:lnTo>
                    <a:pt x="4481" y="10882"/>
                  </a:lnTo>
                  <a:lnTo>
                    <a:pt x="5990" y="12163"/>
                  </a:lnTo>
                  <a:lnTo>
                    <a:pt x="8254" y="13763"/>
                  </a:lnTo>
                  <a:lnTo>
                    <a:pt x="10471" y="15112"/>
                  </a:lnTo>
                  <a:lnTo>
                    <a:pt x="13055" y="16506"/>
                  </a:lnTo>
                  <a:lnTo>
                    <a:pt x="12963" y="16461"/>
                  </a:lnTo>
                  <a:lnTo>
                    <a:pt x="11271" y="15935"/>
                  </a:lnTo>
                  <a:lnTo>
                    <a:pt x="9008" y="15500"/>
                  </a:lnTo>
                  <a:lnTo>
                    <a:pt x="6516" y="15226"/>
                  </a:lnTo>
                  <a:lnTo>
                    <a:pt x="4047" y="15203"/>
                  </a:lnTo>
                  <a:lnTo>
                    <a:pt x="2424" y="15409"/>
                  </a:lnTo>
                  <a:lnTo>
                    <a:pt x="1509" y="15638"/>
                  </a:lnTo>
                  <a:lnTo>
                    <a:pt x="778" y="16003"/>
                  </a:lnTo>
                  <a:lnTo>
                    <a:pt x="252" y="16461"/>
                  </a:lnTo>
                  <a:lnTo>
                    <a:pt x="1" y="17032"/>
                  </a:lnTo>
                  <a:lnTo>
                    <a:pt x="23" y="17764"/>
                  </a:lnTo>
                  <a:lnTo>
                    <a:pt x="183" y="18175"/>
                  </a:lnTo>
                  <a:lnTo>
                    <a:pt x="389" y="18587"/>
                  </a:lnTo>
                  <a:lnTo>
                    <a:pt x="961" y="19250"/>
                  </a:lnTo>
                  <a:lnTo>
                    <a:pt x="1692" y="19753"/>
                  </a:lnTo>
                  <a:lnTo>
                    <a:pt x="2607" y="20096"/>
                  </a:lnTo>
                  <a:lnTo>
                    <a:pt x="3613" y="20279"/>
                  </a:lnTo>
                  <a:lnTo>
                    <a:pt x="4710" y="20370"/>
                  </a:lnTo>
                  <a:lnTo>
                    <a:pt x="6470" y="20301"/>
                  </a:lnTo>
                  <a:lnTo>
                    <a:pt x="8802" y="19959"/>
                  </a:lnTo>
                  <a:lnTo>
                    <a:pt x="10951" y="19501"/>
                  </a:lnTo>
                  <a:lnTo>
                    <a:pt x="12749" y="18978"/>
                  </a:lnTo>
                  <a:lnTo>
                    <a:pt x="12749" y="18978"/>
                  </a:lnTo>
                  <a:lnTo>
                    <a:pt x="11043" y="19798"/>
                  </a:lnTo>
                  <a:lnTo>
                    <a:pt x="9191" y="21033"/>
                  </a:lnTo>
                  <a:lnTo>
                    <a:pt x="7454" y="22473"/>
                  </a:lnTo>
                  <a:lnTo>
                    <a:pt x="5990" y="24051"/>
                  </a:lnTo>
                  <a:lnTo>
                    <a:pt x="5167" y="25194"/>
                  </a:lnTo>
                  <a:lnTo>
                    <a:pt x="4779" y="25948"/>
                  </a:lnTo>
                  <a:lnTo>
                    <a:pt x="4573" y="26657"/>
                  </a:lnTo>
                  <a:lnTo>
                    <a:pt x="4527" y="27297"/>
                  </a:lnTo>
                  <a:lnTo>
                    <a:pt x="4664" y="27869"/>
                  </a:lnTo>
                  <a:lnTo>
                    <a:pt x="5030" y="28349"/>
                  </a:lnTo>
                  <a:lnTo>
                    <a:pt x="5305" y="28555"/>
                  </a:lnTo>
                  <a:lnTo>
                    <a:pt x="5625" y="28715"/>
                  </a:lnTo>
                  <a:lnTo>
                    <a:pt x="6265" y="28829"/>
                  </a:lnTo>
                  <a:lnTo>
                    <a:pt x="6973" y="28737"/>
                  </a:lnTo>
                  <a:lnTo>
                    <a:pt x="7705" y="28417"/>
                  </a:lnTo>
                  <a:lnTo>
                    <a:pt x="8825" y="27663"/>
                  </a:lnTo>
                  <a:lnTo>
                    <a:pt x="10311" y="26223"/>
                  </a:lnTo>
                  <a:lnTo>
                    <a:pt x="12346" y="23731"/>
                  </a:lnTo>
                  <a:lnTo>
                    <a:pt x="14129" y="21056"/>
                  </a:lnTo>
                  <a:lnTo>
                    <a:pt x="14289" y="20736"/>
                  </a:lnTo>
                  <a:lnTo>
                    <a:pt x="14243" y="21147"/>
                  </a:lnTo>
                  <a:lnTo>
                    <a:pt x="14083" y="23662"/>
                  </a:lnTo>
                  <a:lnTo>
                    <a:pt x="14083" y="25880"/>
                  </a:lnTo>
                  <a:lnTo>
                    <a:pt x="14221" y="28257"/>
                  </a:lnTo>
                  <a:lnTo>
                    <a:pt x="14518" y="29949"/>
                  </a:lnTo>
                  <a:lnTo>
                    <a:pt x="14792" y="30978"/>
                  </a:lnTo>
                  <a:lnTo>
                    <a:pt x="15181" y="31869"/>
                  </a:lnTo>
                  <a:lnTo>
                    <a:pt x="15661" y="32601"/>
                  </a:lnTo>
                  <a:lnTo>
                    <a:pt x="16278" y="33127"/>
                  </a:lnTo>
                  <a:lnTo>
                    <a:pt x="16987" y="33424"/>
                  </a:lnTo>
                  <a:lnTo>
                    <a:pt x="17421" y="33470"/>
                  </a:lnTo>
                  <a:lnTo>
                    <a:pt x="17833" y="33447"/>
                  </a:lnTo>
                  <a:lnTo>
                    <a:pt x="18473" y="33173"/>
                  </a:lnTo>
                  <a:lnTo>
                    <a:pt x="18907" y="32624"/>
                  </a:lnTo>
                  <a:lnTo>
                    <a:pt x="19182" y="31847"/>
                  </a:lnTo>
                  <a:lnTo>
                    <a:pt x="19296" y="30909"/>
                  </a:lnTo>
                  <a:lnTo>
                    <a:pt x="19273" y="29812"/>
                  </a:lnTo>
                  <a:lnTo>
                    <a:pt x="19067" y="28006"/>
                  </a:lnTo>
                  <a:lnTo>
                    <a:pt x="18519" y="25445"/>
                  </a:lnTo>
                  <a:lnTo>
                    <a:pt x="17833" y="23045"/>
                  </a:lnTo>
                  <a:lnTo>
                    <a:pt x="16918" y="20324"/>
                  </a:lnTo>
                  <a:lnTo>
                    <a:pt x="16758" y="19890"/>
                  </a:lnTo>
                  <a:lnTo>
                    <a:pt x="16987" y="20210"/>
                  </a:lnTo>
                  <a:lnTo>
                    <a:pt x="18542" y="22222"/>
                  </a:lnTo>
                  <a:lnTo>
                    <a:pt x="19982" y="23891"/>
                  </a:lnTo>
                  <a:lnTo>
                    <a:pt x="21628" y="25491"/>
                  </a:lnTo>
                  <a:lnTo>
                    <a:pt x="22931" y="26474"/>
                  </a:lnTo>
                  <a:lnTo>
                    <a:pt x="23777" y="26977"/>
                  </a:lnTo>
                  <a:lnTo>
                    <a:pt x="24600" y="27297"/>
                  </a:lnTo>
                  <a:lnTo>
                    <a:pt x="25400" y="27411"/>
                  </a:lnTo>
                  <a:lnTo>
                    <a:pt x="26132" y="27251"/>
                  </a:lnTo>
                  <a:lnTo>
                    <a:pt x="26772" y="26817"/>
                  </a:lnTo>
                  <a:lnTo>
                    <a:pt x="27069" y="26474"/>
                  </a:lnTo>
                  <a:lnTo>
                    <a:pt x="27320" y="26085"/>
                  </a:lnTo>
                  <a:lnTo>
                    <a:pt x="27549" y="25331"/>
                  </a:lnTo>
                  <a:lnTo>
                    <a:pt x="27503" y="24599"/>
                  </a:lnTo>
                  <a:lnTo>
                    <a:pt x="27206" y="23868"/>
                  </a:lnTo>
                  <a:lnTo>
                    <a:pt x="26680" y="23159"/>
                  </a:lnTo>
                  <a:lnTo>
                    <a:pt x="25994" y="22473"/>
                  </a:lnTo>
                  <a:lnTo>
                    <a:pt x="24737" y="21536"/>
                  </a:lnTo>
                  <a:lnTo>
                    <a:pt x="22817" y="20416"/>
                  </a:lnTo>
                  <a:lnTo>
                    <a:pt x="20896" y="19524"/>
                  </a:lnTo>
                  <a:lnTo>
                    <a:pt x="18633" y="18610"/>
                  </a:lnTo>
                  <a:lnTo>
                    <a:pt x="18267" y="18495"/>
                  </a:lnTo>
                  <a:lnTo>
                    <a:pt x="19044" y="18724"/>
                  </a:lnTo>
                  <a:lnTo>
                    <a:pt x="21011" y="19090"/>
                  </a:lnTo>
                  <a:lnTo>
                    <a:pt x="23274" y="19318"/>
                  </a:lnTo>
                  <a:lnTo>
                    <a:pt x="25606" y="19364"/>
                  </a:lnTo>
                  <a:lnTo>
                    <a:pt x="27823" y="19181"/>
                  </a:lnTo>
                  <a:lnTo>
                    <a:pt x="29264" y="18884"/>
                  </a:lnTo>
                  <a:lnTo>
                    <a:pt x="30087" y="18587"/>
                  </a:lnTo>
                  <a:lnTo>
                    <a:pt x="30750" y="18244"/>
                  </a:lnTo>
                  <a:lnTo>
                    <a:pt x="31276" y="17787"/>
                  </a:lnTo>
                  <a:lnTo>
                    <a:pt x="31573" y="17284"/>
                  </a:lnTo>
                  <a:lnTo>
                    <a:pt x="31664" y="16666"/>
                  </a:lnTo>
                  <a:lnTo>
                    <a:pt x="31596" y="16324"/>
                  </a:lnTo>
                  <a:lnTo>
                    <a:pt x="31504" y="15981"/>
                  </a:lnTo>
                  <a:lnTo>
                    <a:pt x="31093" y="15432"/>
                  </a:lnTo>
                  <a:lnTo>
                    <a:pt x="30453" y="15043"/>
                  </a:lnTo>
                  <a:lnTo>
                    <a:pt x="29652" y="14792"/>
                  </a:lnTo>
                  <a:lnTo>
                    <a:pt x="28189" y="14586"/>
                  </a:lnTo>
                  <a:lnTo>
                    <a:pt x="25903" y="14632"/>
                  </a:lnTo>
                  <a:lnTo>
                    <a:pt x="22337" y="15135"/>
                  </a:lnTo>
                  <a:lnTo>
                    <a:pt x="19127" y="15874"/>
                  </a:lnTo>
                  <a:lnTo>
                    <a:pt x="20325" y="15363"/>
                  </a:lnTo>
                  <a:lnTo>
                    <a:pt x="22085" y="14380"/>
                  </a:lnTo>
                  <a:lnTo>
                    <a:pt x="23983" y="13100"/>
                  </a:lnTo>
                  <a:lnTo>
                    <a:pt x="25789" y="11637"/>
                  </a:lnTo>
                  <a:lnTo>
                    <a:pt x="27320" y="10128"/>
                  </a:lnTo>
                  <a:lnTo>
                    <a:pt x="28121" y="9008"/>
                  </a:lnTo>
                  <a:lnTo>
                    <a:pt x="28441" y="8276"/>
                  </a:lnTo>
                  <a:lnTo>
                    <a:pt x="28555" y="7613"/>
                  </a:lnTo>
                  <a:lnTo>
                    <a:pt x="28464" y="6996"/>
                  </a:lnTo>
                  <a:lnTo>
                    <a:pt x="28304" y="6722"/>
                  </a:lnTo>
                  <a:lnTo>
                    <a:pt x="27983" y="6287"/>
                  </a:lnTo>
                  <a:lnTo>
                    <a:pt x="27229" y="5716"/>
                  </a:lnTo>
                  <a:lnTo>
                    <a:pt x="26406" y="5510"/>
                  </a:lnTo>
                  <a:lnTo>
                    <a:pt x="25514" y="5647"/>
                  </a:lnTo>
                  <a:lnTo>
                    <a:pt x="24577" y="6036"/>
                  </a:lnTo>
                  <a:lnTo>
                    <a:pt x="23617" y="6630"/>
                  </a:lnTo>
                  <a:lnTo>
                    <a:pt x="22154" y="7865"/>
                  </a:lnTo>
                  <a:lnTo>
                    <a:pt x="20279" y="9877"/>
                  </a:lnTo>
                  <a:lnTo>
                    <a:pt x="18656" y="11934"/>
                  </a:lnTo>
                  <a:lnTo>
                    <a:pt x="16918" y="14449"/>
                  </a:lnTo>
                  <a:lnTo>
                    <a:pt x="16644" y="14860"/>
                  </a:lnTo>
                  <a:lnTo>
                    <a:pt x="16781" y="14037"/>
                  </a:lnTo>
                  <a:lnTo>
                    <a:pt x="17147" y="10768"/>
                  </a:lnTo>
                  <a:lnTo>
                    <a:pt x="17307" y="8093"/>
                  </a:lnTo>
                  <a:lnTo>
                    <a:pt x="17284" y="5327"/>
                  </a:lnTo>
                  <a:lnTo>
                    <a:pt x="17078" y="3429"/>
                  </a:lnTo>
                  <a:lnTo>
                    <a:pt x="16850" y="2309"/>
                  </a:lnTo>
                  <a:lnTo>
                    <a:pt x="16507" y="1349"/>
                  </a:lnTo>
                  <a:lnTo>
                    <a:pt x="16072" y="640"/>
                  </a:lnTo>
                  <a:lnTo>
                    <a:pt x="15478" y="160"/>
                  </a:lnTo>
                  <a:lnTo>
                    <a:pt x="14769" y="0"/>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57"/>
            <p:cNvSpPr/>
            <p:nvPr/>
          </p:nvSpPr>
          <p:spPr>
            <a:xfrm>
              <a:off x="4004279" y="-1741994"/>
              <a:ext cx="176395" cy="153001"/>
            </a:xfrm>
            <a:custGeom>
              <a:rect b="b" l="l" r="r" t="t"/>
              <a:pathLst>
                <a:path extrusionOk="0" h="5533" w="6379">
                  <a:moveTo>
                    <a:pt x="3269" y="0"/>
                  </a:moveTo>
                  <a:lnTo>
                    <a:pt x="2584" y="114"/>
                  </a:lnTo>
                  <a:lnTo>
                    <a:pt x="1966" y="343"/>
                  </a:lnTo>
                  <a:lnTo>
                    <a:pt x="1441" y="640"/>
                  </a:lnTo>
                  <a:lnTo>
                    <a:pt x="755" y="1235"/>
                  </a:lnTo>
                  <a:lnTo>
                    <a:pt x="183" y="2218"/>
                  </a:lnTo>
                  <a:lnTo>
                    <a:pt x="0" y="3246"/>
                  </a:lnTo>
                  <a:lnTo>
                    <a:pt x="137" y="4001"/>
                  </a:lnTo>
                  <a:lnTo>
                    <a:pt x="343" y="4458"/>
                  </a:lnTo>
                  <a:lnTo>
                    <a:pt x="663" y="4847"/>
                  </a:lnTo>
                  <a:lnTo>
                    <a:pt x="1120" y="5167"/>
                  </a:lnTo>
                  <a:lnTo>
                    <a:pt x="1669" y="5395"/>
                  </a:lnTo>
                  <a:lnTo>
                    <a:pt x="2355" y="5510"/>
                  </a:lnTo>
                  <a:lnTo>
                    <a:pt x="2766" y="5533"/>
                  </a:lnTo>
                  <a:lnTo>
                    <a:pt x="3155" y="5510"/>
                  </a:lnTo>
                  <a:lnTo>
                    <a:pt x="3887" y="5395"/>
                  </a:lnTo>
                  <a:lnTo>
                    <a:pt x="4527" y="5167"/>
                  </a:lnTo>
                  <a:lnTo>
                    <a:pt x="5053" y="4870"/>
                  </a:lnTo>
                  <a:lnTo>
                    <a:pt x="5716" y="4275"/>
                  </a:lnTo>
                  <a:lnTo>
                    <a:pt x="6241" y="3315"/>
                  </a:lnTo>
                  <a:lnTo>
                    <a:pt x="6379" y="2286"/>
                  </a:lnTo>
                  <a:lnTo>
                    <a:pt x="6219" y="1555"/>
                  </a:lnTo>
                  <a:lnTo>
                    <a:pt x="5990" y="1120"/>
                  </a:lnTo>
                  <a:lnTo>
                    <a:pt x="5647" y="732"/>
                  </a:lnTo>
                  <a:lnTo>
                    <a:pt x="5213" y="412"/>
                  </a:lnTo>
                  <a:lnTo>
                    <a:pt x="4664" y="160"/>
                  </a:lnTo>
                  <a:lnTo>
                    <a:pt x="4024" y="23"/>
                  </a:lnTo>
                  <a:lnTo>
                    <a:pt x="3635" y="0"/>
                  </a:lnTo>
                  <a:close/>
                </a:path>
              </a:pathLst>
            </a:custGeom>
            <a:solidFill>
              <a:srgbClr val="ED7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57"/>
            <p:cNvSpPr/>
            <p:nvPr/>
          </p:nvSpPr>
          <p:spPr>
            <a:xfrm>
              <a:off x="4054220" y="-1726840"/>
              <a:ext cx="36059" cy="39239"/>
            </a:xfrm>
            <a:custGeom>
              <a:rect b="b" l="l" r="r" t="t"/>
              <a:pathLst>
                <a:path extrusionOk="0" h="1419" w="1304">
                  <a:moveTo>
                    <a:pt x="823" y="1"/>
                  </a:moveTo>
                  <a:lnTo>
                    <a:pt x="663" y="24"/>
                  </a:lnTo>
                  <a:lnTo>
                    <a:pt x="458" y="92"/>
                  </a:lnTo>
                  <a:lnTo>
                    <a:pt x="160" y="275"/>
                  </a:lnTo>
                  <a:lnTo>
                    <a:pt x="23" y="504"/>
                  </a:lnTo>
                  <a:lnTo>
                    <a:pt x="0" y="778"/>
                  </a:lnTo>
                  <a:lnTo>
                    <a:pt x="160" y="1167"/>
                  </a:lnTo>
                  <a:lnTo>
                    <a:pt x="458" y="1395"/>
                  </a:lnTo>
                  <a:lnTo>
                    <a:pt x="686" y="1418"/>
                  </a:lnTo>
                  <a:lnTo>
                    <a:pt x="823" y="1350"/>
                  </a:lnTo>
                  <a:lnTo>
                    <a:pt x="1052" y="1212"/>
                  </a:lnTo>
                  <a:lnTo>
                    <a:pt x="1303" y="732"/>
                  </a:lnTo>
                  <a:lnTo>
                    <a:pt x="1281" y="275"/>
                  </a:lnTo>
                  <a:lnTo>
                    <a:pt x="1075" y="46"/>
                  </a:lnTo>
                  <a:lnTo>
                    <a:pt x="82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57"/>
            <p:cNvSpPr/>
            <p:nvPr/>
          </p:nvSpPr>
          <p:spPr>
            <a:xfrm>
              <a:off x="4113011" y="-1716719"/>
              <a:ext cx="32906" cy="27846"/>
            </a:xfrm>
            <a:custGeom>
              <a:rect b="b" l="l" r="r" t="t"/>
              <a:pathLst>
                <a:path extrusionOk="0" h="1007" w="1190">
                  <a:moveTo>
                    <a:pt x="435" y="0"/>
                  </a:moveTo>
                  <a:lnTo>
                    <a:pt x="298" y="23"/>
                  </a:lnTo>
                  <a:lnTo>
                    <a:pt x="115" y="138"/>
                  </a:lnTo>
                  <a:lnTo>
                    <a:pt x="0" y="412"/>
                  </a:lnTo>
                  <a:lnTo>
                    <a:pt x="138" y="824"/>
                  </a:lnTo>
                  <a:lnTo>
                    <a:pt x="412" y="1006"/>
                  </a:lnTo>
                  <a:lnTo>
                    <a:pt x="641" y="1006"/>
                  </a:lnTo>
                  <a:lnTo>
                    <a:pt x="755" y="961"/>
                  </a:lnTo>
                  <a:lnTo>
                    <a:pt x="983" y="824"/>
                  </a:lnTo>
                  <a:lnTo>
                    <a:pt x="1189" y="481"/>
                  </a:lnTo>
                  <a:lnTo>
                    <a:pt x="1075" y="183"/>
                  </a:lnTo>
                  <a:lnTo>
                    <a:pt x="70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57"/>
            <p:cNvSpPr/>
            <p:nvPr/>
          </p:nvSpPr>
          <p:spPr>
            <a:xfrm>
              <a:off x="4027673" y="-1671202"/>
              <a:ext cx="36695" cy="35423"/>
            </a:xfrm>
            <a:custGeom>
              <a:rect b="b" l="l" r="r" t="t"/>
              <a:pathLst>
                <a:path extrusionOk="0" h="1281" w="1327">
                  <a:moveTo>
                    <a:pt x="709" y="1"/>
                  </a:moveTo>
                  <a:lnTo>
                    <a:pt x="457" y="23"/>
                  </a:lnTo>
                  <a:lnTo>
                    <a:pt x="206" y="138"/>
                  </a:lnTo>
                  <a:lnTo>
                    <a:pt x="0" y="572"/>
                  </a:lnTo>
                  <a:lnTo>
                    <a:pt x="114" y="1029"/>
                  </a:lnTo>
                  <a:lnTo>
                    <a:pt x="389" y="1258"/>
                  </a:lnTo>
                  <a:lnTo>
                    <a:pt x="663" y="1281"/>
                  </a:lnTo>
                  <a:lnTo>
                    <a:pt x="846" y="1258"/>
                  </a:lnTo>
                  <a:lnTo>
                    <a:pt x="1006" y="1212"/>
                  </a:lnTo>
                  <a:lnTo>
                    <a:pt x="1212" y="1029"/>
                  </a:lnTo>
                  <a:lnTo>
                    <a:pt x="1326" y="709"/>
                  </a:lnTo>
                  <a:lnTo>
                    <a:pt x="1143" y="252"/>
                  </a:lnTo>
                  <a:lnTo>
                    <a:pt x="7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57"/>
            <p:cNvSpPr/>
            <p:nvPr/>
          </p:nvSpPr>
          <p:spPr>
            <a:xfrm>
              <a:off x="4076979" y="-1636442"/>
              <a:ext cx="26574" cy="24058"/>
            </a:xfrm>
            <a:custGeom>
              <a:rect b="b" l="l" r="r" t="t"/>
              <a:pathLst>
                <a:path extrusionOk="0" h="870" w="961">
                  <a:moveTo>
                    <a:pt x="595" y="1"/>
                  </a:moveTo>
                  <a:lnTo>
                    <a:pt x="366" y="70"/>
                  </a:lnTo>
                  <a:lnTo>
                    <a:pt x="160" y="161"/>
                  </a:lnTo>
                  <a:lnTo>
                    <a:pt x="0" y="458"/>
                  </a:lnTo>
                  <a:lnTo>
                    <a:pt x="92" y="733"/>
                  </a:lnTo>
                  <a:lnTo>
                    <a:pt x="389" y="870"/>
                  </a:lnTo>
                  <a:lnTo>
                    <a:pt x="618" y="847"/>
                  </a:lnTo>
                  <a:lnTo>
                    <a:pt x="800" y="778"/>
                  </a:lnTo>
                  <a:lnTo>
                    <a:pt x="961" y="481"/>
                  </a:lnTo>
                  <a:lnTo>
                    <a:pt x="892" y="161"/>
                  </a:lnTo>
                  <a:lnTo>
                    <a:pt x="59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57"/>
            <p:cNvSpPr/>
            <p:nvPr/>
          </p:nvSpPr>
          <p:spPr>
            <a:xfrm>
              <a:off x="4130709" y="-1657929"/>
              <a:ext cx="23422" cy="20905"/>
            </a:xfrm>
            <a:custGeom>
              <a:rect b="b" l="l" r="r" t="t"/>
              <a:pathLst>
                <a:path extrusionOk="0" h="756" w="847">
                  <a:moveTo>
                    <a:pt x="572" y="1"/>
                  </a:moveTo>
                  <a:lnTo>
                    <a:pt x="366" y="23"/>
                  </a:lnTo>
                  <a:lnTo>
                    <a:pt x="161" y="92"/>
                  </a:lnTo>
                  <a:lnTo>
                    <a:pt x="1" y="366"/>
                  </a:lnTo>
                  <a:lnTo>
                    <a:pt x="92" y="618"/>
                  </a:lnTo>
                  <a:lnTo>
                    <a:pt x="321" y="755"/>
                  </a:lnTo>
                  <a:lnTo>
                    <a:pt x="504" y="732"/>
                  </a:lnTo>
                  <a:lnTo>
                    <a:pt x="686" y="641"/>
                  </a:lnTo>
                  <a:lnTo>
                    <a:pt x="846" y="389"/>
                  </a:lnTo>
                  <a:lnTo>
                    <a:pt x="801" y="138"/>
                  </a:lnTo>
                  <a:lnTo>
                    <a:pt x="57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57"/>
            <p:cNvSpPr/>
            <p:nvPr/>
          </p:nvSpPr>
          <p:spPr>
            <a:xfrm>
              <a:off x="4083284" y="-1676899"/>
              <a:ext cx="25330" cy="21541"/>
            </a:xfrm>
            <a:custGeom>
              <a:rect b="b" l="l" r="r" t="t"/>
              <a:pathLst>
                <a:path extrusionOk="0" h="779" w="916">
                  <a:moveTo>
                    <a:pt x="435" y="1"/>
                  </a:moveTo>
                  <a:lnTo>
                    <a:pt x="230" y="24"/>
                  </a:lnTo>
                  <a:lnTo>
                    <a:pt x="1" y="275"/>
                  </a:lnTo>
                  <a:lnTo>
                    <a:pt x="1" y="572"/>
                  </a:lnTo>
                  <a:lnTo>
                    <a:pt x="230" y="778"/>
                  </a:lnTo>
                  <a:lnTo>
                    <a:pt x="412" y="778"/>
                  </a:lnTo>
                  <a:lnTo>
                    <a:pt x="664" y="732"/>
                  </a:lnTo>
                  <a:lnTo>
                    <a:pt x="915" y="504"/>
                  </a:lnTo>
                  <a:lnTo>
                    <a:pt x="915" y="229"/>
                  </a:lnTo>
                  <a:lnTo>
                    <a:pt x="664" y="24"/>
                  </a:lnTo>
                  <a:lnTo>
                    <a:pt x="4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57"/>
            <p:cNvSpPr/>
            <p:nvPr/>
          </p:nvSpPr>
          <p:spPr>
            <a:xfrm>
              <a:off x="3585762" y="-967725"/>
              <a:ext cx="500095" cy="346458"/>
            </a:xfrm>
            <a:custGeom>
              <a:rect b="b" l="l" r="r" t="t"/>
              <a:pathLst>
                <a:path extrusionOk="0" h="12529" w="18085">
                  <a:moveTo>
                    <a:pt x="389" y="1"/>
                  </a:moveTo>
                  <a:lnTo>
                    <a:pt x="1" y="46"/>
                  </a:lnTo>
                  <a:lnTo>
                    <a:pt x="435" y="1235"/>
                  </a:lnTo>
                  <a:lnTo>
                    <a:pt x="1441" y="3384"/>
                  </a:lnTo>
                  <a:lnTo>
                    <a:pt x="2630" y="5236"/>
                  </a:lnTo>
                  <a:lnTo>
                    <a:pt x="3956" y="6813"/>
                  </a:lnTo>
                  <a:lnTo>
                    <a:pt x="5373" y="8139"/>
                  </a:lnTo>
                  <a:lnTo>
                    <a:pt x="6859" y="9260"/>
                  </a:lnTo>
                  <a:lnTo>
                    <a:pt x="8391" y="10151"/>
                  </a:lnTo>
                  <a:lnTo>
                    <a:pt x="9923" y="10883"/>
                  </a:lnTo>
                  <a:lnTo>
                    <a:pt x="12140" y="11683"/>
                  </a:lnTo>
                  <a:lnTo>
                    <a:pt x="14792" y="12255"/>
                  </a:lnTo>
                  <a:lnTo>
                    <a:pt x="17650" y="12529"/>
                  </a:lnTo>
                  <a:lnTo>
                    <a:pt x="18084" y="12506"/>
                  </a:lnTo>
                  <a:lnTo>
                    <a:pt x="17513" y="11249"/>
                  </a:lnTo>
                  <a:lnTo>
                    <a:pt x="16278" y="9031"/>
                  </a:lnTo>
                  <a:lnTo>
                    <a:pt x="14930" y="7111"/>
                  </a:lnTo>
                  <a:lnTo>
                    <a:pt x="13489" y="5487"/>
                  </a:lnTo>
                  <a:lnTo>
                    <a:pt x="12026" y="4116"/>
                  </a:lnTo>
                  <a:lnTo>
                    <a:pt x="10517" y="3018"/>
                  </a:lnTo>
                  <a:lnTo>
                    <a:pt x="9008" y="2127"/>
                  </a:lnTo>
                  <a:lnTo>
                    <a:pt x="7545" y="1418"/>
                  </a:lnTo>
                  <a:lnTo>
                    <a:pt x="5442" y="664"/>
                  </a:lnTo>
                  <a:lnTo>
                    <a:pt x="2973" y="161"/>
                  </a:lnTo>
                  <a:lnTo>
                    <a:pt x="389" y="1"/>
                  </a:lnTo>
                  <a:close/>
                </a:path>
              </a:pathLst>
            </a:custGeom>
            <a:solidFill>
              <a:srgbClr val="AFD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57"/>
            <p:cNvSpPr/>
            <p:nvPr/>
          </p:nvSpPr>
          <p:spPr>
            <a:xfrm rot="6048975">
              <a:off x="3975876" y="-1218930"/>
              <a:ext cx="348863" cy="241681"/>
            </a:xfrm>
            <a:custGeom>
              <a:rect b="b" l="l" r="r" t="t"/>
              <a:pathLst>
                <a:path extrusionOk="0" h="12529" w="18085">
                  <a:moveTo>
                    <a:pt x="389" y="1"/>
                  </a:moveTo>
                  <a:lnTo>
                    <a:pt x="1" y="46"/>
                  </a:lnTo>
                  <a:lnTo>
                    <a:pt x="435" y="1235"/>
                  </a:lnTo>
                  <a:lnTo>
                    <a:pt x="1441" y="3384"/>
                  </a:lnTo>
                  <a:lnTo>
                    <a:pt x="2630" y="5236"/>
                  </a:lnTo>
                  <a:lnTo>
                    <a:pt x="3956" y="6813"/>
                  </a:lnTo>
                  <a:lnTo>
                    <a:pt x="5373" y="8139"/>
                  </a:lnTo>
                  <a:lnTo>
                    <a:pt x="6859" y="9260"/>
                  </a:lnTo>
                  <a:lnTo>
                    <a:pt x="8391" y="10151"/>
                  </a:lnTo>
                  <a:lnTo>
                    <a:pt x="9923" y="10883"/>
                  </a:lnTo>
                  <a:lnTo>
                    <a:pt x="12140" y="11683"/>
                  </a:lnTo>
                  <a:lnTo>
                    <a:pt x="14792" y="12255"/>
                  </a:lnTo>
                  <a:lnTo>
                    <a:pt x="17650" y="12529"/>
                  </a:lnTo>
                  <a:lnTo>
                    <a:pt x="18084" y="12506"/>
                  </a:lnTo>
                  <a:lnTo>
                    <a:pt x="17513" y="11249"/>
                  </a:lnTo>
                  <a:lnTo>
                    <a:pt x="16278" y="9031"/>
                  </a:lnTo>
                  <a:lnTo>
                    <a:pt x="14930" y="7111"/>
                  </a:lnTo>
                  <a:lnTo>
                    <a:pt x="13489" y="5487"/>
                  </a:lnTo>
                  <a:lnTo>
                    <a:pt x="12026" y="4116"/>
                  </a:lnTo>
                  <a:lnTo>
                    <a:pt x="10517" y="3018"/>
                  </a:lnTo>
                  <a:lnTo>
                    <a:pt x="9008" y="2127"/>
                  </a:lnTo>
                  <a:lnTo>
                    <a:pt x="7545" y="1418"/>
                  </a:lnTo>
                  <a:lnTo>
                    <a:pt x="5442" y="664"/>
                  </a:lnTo>
                  <a:lnTo>
                    <a:pt x="2973" y="161"/>
                  </a:lnTo>
                  <a:lnTo>
                    <a:pt x="389" y="1"/>
                  </a:lnTo>
                  <a:close/>
                </a:path>
              </a:pathLst>
            </a:custGeom>
            <a:solidFill>
              <a:srgbClr val="AFD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57"/>
            <p:cNvSpPr/>
            <p:nvPr/>
          </p:nvSpPr>
          <p:spPr>
            <a:xfrm flipH="1" rot="-5400000">
              <a:off x="3995411" y="-1212224"/>
              <a:ext cx="262400" cy="274346"/>
            </a:xfrm>
            <a:custGeom>
              <a:rect b="b" l="l" r="r" t="t"/>
              <a:pathLst>
                <a:path extrusionOk="0" h="4573" w="3910">
                  <a:moveTo>
                    <a:pt x="3910" y="0"/>
                  </a:moveTo>
                  <a:lnTo>
                    <a:pt x="3590" y="69"/>
                  </a:lnTo>
                  <a:lnTo>
                    <a:pt x="2904" y="503"/>
                  </a:lnTo>
                  <a:lnTo>
                    <a:pt x="1921" y="1532"/>
                  </a:lnTo>
                  <a:lnTo>
                    <a:pt x="275" y="4024"/>
                  </a:lnTo>
                  <a:lnTo>
                    <a:pt x="0" y="4572"/>
                  </a:lnTo>
                  <a:lnTo>
                    <a:pt x="412" y="3887"/>
                  </a:lnTo>
                  <a:lnTo>
                    <a:pt x="1624" y="2378"/>
                  </a:lnTo>
                  <a:lnTo>
                    <a:pt x="3521" y="366"/>
                  </a:lnTo>
                  <a:lnTo>
                    <a:pt x="3910" y="0"/>
                  </a:lnTo>
                  <a:close/>
                </a:path>
              </a:pathLst>
            </a:custGeom>
            <a:solidFill>
              <a:srgbClr val="2A68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57"/>
            <p:cNvSpPr/>
            <p:nvPr/>
          </p:nvSpPr>
          <p:spPr>
            <a:xfrm flipH="1" rot="10441707">
              <a:off x="3709120" y="-912660"/>
              <a:ext cx="354508" cy="307178"/>
            </a:xfrm>
            <a:custGeom>
              <a:rect b="b" l="l" r="r" t="t"/>
              <a:pathLst>
                <a:path extrusionOk="0" h="4573" w="3910">
                  <a:moveTo>
                    <a:pt x="3910" y="0"/>
                  </a:moveTo>
                  <a:lnTo>
                    <a:pt x="3590" y="69"/>
                  </a:lnTo>
                  <a:lnTo>
                    <a:pt x="2904" y="503"/>
                  </a:lnTo>
                  <a:lnTo>
                    <a:pt x="1921" y="1532"/>
                  </a:lnTo>
                  <a:lnTo>
                    <a:pt x="275" y="4024"/>
                  </a:lnTo>
                  <a:lnTo>
                    <a:pt x="0" y="4572"/>
                  </a:lnTo>
                  <a:lnTo>
                    <a:pt x="412" y="3887"/>
                  </a:lnTo>
                  <a:lnTo>
                    <a:pt x="1624" y="2378"/>
                  </a:lnTo>
                  <a:lnTo>
                    <a:pt x="3521" y="366"/>
                  </a:lnTo>
                  <a:lnTo>
                    <a:pt x="3910" y="0"/>
                  </a:lnTo>
                  <a:close/>
                </a:path>
              </a:pathLst>
            </a:custGeom>
            <a:solidFill>
              <a:srgbClr val="2A68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005" name="Google Shape;1005;p57"/>
          <p:cNvCxnSpPr>
            <a:stCxn id="1006" idx="3"/>
          </p:cNvCxnSpPr>
          <p:nvPr/>
        </p:nvCxnSpPr>
        <p:spPr>
          <a:xfrm>
            <a:off x="2694300" y="1825225"/>
            <a:ext cx="1851600" cy="810600"/>
          </a:xfrm>
          <a:prstGeom prst="curvedConnector3">
            <a:avLst>
              <a:gd fmla="val 50000" name="adj1"/>
            </a:avLst>
          </a:prstGeom>
          <a:noFill/>
          <a:ln cap="flat" cmpd="sng" w="19050">
            <a:solidFill>
              <a:schemeClr val="accent1"/>
            </a:solidFill>
            <a:prstDash val="solid"/>
            <a:round/>
            <a:headEnd len="med" w="med" type="none"/>
            <a:tailEnd len="med" w="med" type="none"/>
          </a:ln>
        </p:spPr>
      </p:cxnSp>
      <p:cxnSp>
        <p:nvCxnSpPr>
          <p:cNvPr id="1007" name="Google Shape;1007;p57"/>
          <p:cNvCxnSpPr>
            <a:stCxn id="1008" idx="3"/>
          </p:cNvCxnSpPr>
          <p:nvPr/>
        </p:nvCxnSpPr>
        <p:spPr>
          <a:xfrm>
            <a:off x="2694300" y="3464375"/>
            <a:ext cx="1744800" cy="825300"/>
          </a:xfrm>
          <a:prstGeom prst="curvedConnector3">
            <a:avLst>
              <a:gd fmla="val 50000" name="adj1"/>
            </a:avLst>
          </a:prstGeom>
          <a:noFill/>
          <a:ln cap="flat" cmpd="sng" w="19050">
            <a:solidFill>
              <a:schemeClr val="accent1"/>
            </a:solidFill>
            <a:prstDash val="solid"/>
            <a:round/>
            <a:headEnd len="med" w="med" type="none"/>
            <a:tailEnd len="med" w="med" type="none"/>
          </a:ln>
        </p:spPr>
      </p:cxnSp>
      <p:cxnSp>
        <p:nvCxnSpPr>
          <p:cNvPr id="1009" name="Google Shape;1009;p57"/>
          <p:cNvCxnSpPr>
            <a:stCxn id="1010" idx="1"/>
          </p:cNvCxnSpPr>
          <p:nvPr/>
        </p:nvCxnSpPr>
        <p:spPr>
          <a:xfrm flipH="1">
            <a:off x="5079600" y="1825225"/>
            <a:ext cx="1370100" cy="394500"/>
          </a:xfrm>
          <a:prstGeom prst="curvedConnector3">
            <a:avLst>
              <a:gd fmla="val 50000" name="adj1"/>
            </a:avLst>
          </a:prstGeom>
          <a:noFill/>
          <a:ln cap="flat" cmpd="sng" w="19050">
            <a:solidFill>
              <a:schemeClr val="accent1"/>
            </a:solidFill>
            <a:prstDash val="solid"/>
            <a:round/>
            <a:headEnd len="med" w="med" type="none"/>
            <a:tailEnd len="med" w="med" type="none"/>
          </a:ln>
        </p:spPr>
      </p:cxnSp>
      <p:cxnSp>
        <p:nvCxnSpPr>
          <p:cNvPr id="1011" name="Google Shape;1011;p57"/>
          <p:cNvCxnSpPr>
            <a:stCxn id="1012" idx="1"/>
          </p:cNvCxnSpPr>
          <p:nvPr/>
        </p:nvCxnSpPr>
        <p:spPr>
          <a:xfrm flipH="1">
            <a:off x="4844700" y="3464375"/>
            <a:ext cx="1605000" cy="505200"/>
          </a:xfrm>
          <a:prstGeom prst="curvedConnector3">
            <a:avLst>
              <a:gd fmla="val 50000" name="adj1"/>
            </a:avLst>
          </a:prstGeom>
          <a:noFill/>
          <a:ln cap="flat" cmpd="sng" w="19050">
            <a:solidFill>
              <a:schemeClr val="accent1"/>
            </a:solidFill>
            <a:prstDash val="solid"/>
            <a:round/>
            <a:headEnd len="med" w="med" type="none"/>
            <a:tailEnd len="med" w="med" type="none"/>
          </a:ln>
        </p:spPr>
      </p:cxnSp>
      <p:sp>
        <p:nvSpPr>
          <p:cNvPr id="1008" name="Google Shape;1008;p57"/>
          <p:cNvSpPr txBox="1"/>
          <p:nvPr>
            <p:ph idx="2" type="title"/>
          </p:nvPr>
        </p:nvSpPr>
        <p:spPr>
          <a:xfrm>
            <a:off x="720000" y="3226325"/>
            <a:ext cx="1974300" cy="476100"/>
          </a:xfrm>
          <a:prstGeom prst="rect">
            <a:avLst/>
          </a:prstGeom>
        </p:spPr>
        <p:txBody>
          <a:bodyPr anchorCtr="0" anchor="b" bIns="91425" lIns="91425" spcFirstLastPara="1" rIns="91425" wrap="square" tIns="91425">
            <a:normAutofit fontScale="90000"/>
          </a:bodyPr>
          <a:lstStyle/>
          <a:p>
            <a:pPr indent="0" lvl="0" marL="0" rtl="0" algn="l">
              <a:spcBef>
                <a:spcPts val="0"/>
              </a:spcBef>
              <a:spcAft>
                <a:spcPts val="0"/>
              </a:spcAft>
              <a:buClr>
                <a:schemeClr val="dk1"/>
              </a:buClr>
              <a:buSzPct val="45833"/>
              <a:buFont typeface="Arial"/>
              <a:buNone/>
            </a:pPr>
            <a:r>
              <a:rPr lang="en-GB"/>
              <a:t>STEM</a:t>
            </a:r>
            <a:endParaRPr/>
          </a:p>
        </p:txBody>
      </p:sp>
      <p:sp>
        <p:nvSpPr>
          <p:cNvPr id="1013" name="Google Shape;1013;p57"/>
          <p:cNvSpPr txBox="1"/>
          <p:nvPr>
            <p:ph idx="1" type="subTitle"/>
          </p:nvPr>
        </p:nvSpPr>
        <p:spPr>
          <a:xfrm>
            <a:off x="720000" y="3623225"/>
            <a:ext cx="2146500" cy="794400"/>
          </a:xfrm>
          <a:prstGeom prst="rect">
            <a:avLst/>
          </a:prstGeom>
        </p:spPr>
        <p:txBody>
          <a:bodyPr anchorCtr="0" anchor="t" bIns="91425" lIns="91425" spcFirstLastPara="1" rIns="91425" wrap="square" tIns="91425">
            <a:normAutofit/>
          </a:bodyPr>
          <a:lstStyle/>
          <a:p>
            <a:pPr indent="0" lvl="0" marL="0" rtl="0" algn="l">
              <a:spcBef>
                <a:spcPts val="0"/>
              </a:spcBef>
              <a:spcAft>
                <a:spcPts val="0"/>
              </a:spcAft>
              <a:buClr>
                <a:schemeClr val="dk1"/>
              </a:buClr>
              <a:buSzPts val="1100"/>
              <a:buFont typeface="Arial"/>
              <a:buNone/>
            </a:pPr>
            <a:r>
              <a:rPr lang="en-GB"/>
              <a:t>Jupiter is the biggest planet of them all</a:t>
            </a:r>
            <a:endParaRPr/>
          </a:p>
        </p:txBody>
      </p:sp>
      <p:sp>
        <p:nvSpPr>
          <p:cNvPr id="1012" name="Google Shape;1012;p57"/>
          <p:cNvSpPr txBox="1"/>
          <p:nvPr>
            <p:ph idx="3" type="title"/>
          </p:nvPr>
        </p:nvSpPr>
        <p:spPr>
          <a:xfrm>
            <a:off x="6449700" y="3226325"/>
            <a:ext cx="1974300" cy="476100"/>
          </a:xfrm>
          <a:prstGeom prst="rect">
            <a:avLst/>
          </a:prstGeom>
        </p:spPr>
        <p:txBody>
          <a:bodyPr anchorCtr="0" anchor="b" bIns="91425" lIns="91425" spcFirstLastPara="1" rIns="91425" wrap="square" tIns="91425">
            <a:normAutofit fontScale="90000"/>
          </a:bodyPr>
          <a:lstStyle/>
          <a:p>
            <a:pPr indent="0" lvl="0" marL="0" rtl="0" algn="r">
              <a:spcBef>
                <a:spcPts val="0"/>
              </a:spcBef>
              <a:spcAft>
                <a:spcPts val="0"/>
              </a:spcAft>
              <a:buClr>
                <a:schemeClr val="dk1"/>
              </a:buClr>
              <a:buSzPct val="45833"/>
              <a:buFont typeface="Arial"/>
              <a:buNone/>
            </a:pPr>
            <a:r>
              <a:rPr lang="en-GB"/>
              <a:t>LEAF</a:t>
            </a:r>
            <a:endParaRPr/>
          </a:p>
        </p:txBody>
      </p:sp>
      <p:sp>
        <p:nvSpPr>
          <p:cNvPr id="1014" name="Google Shape;1014;p57"/>
          <p:cNvSpPr txBox="1"/>
          <p:nvPr>
            <p:ph idx="4" type="subTitle"/>
          </p:nvPr>
        </p:nvSpPr>
        <p:spPr>
          <a:xfrm>
            <a:off x="6277500" y="3623225"/>
            <a:ext cx="2146500" cy="794400"/>
          </a:xfrm>
          <a:prstGeom prst="rect">
            <a:avLst/>
          </a:prstGeom>
        </p:spPr>
        <p:txBody>
          <a:bodyPr anchorCtr="0" anchor="t" bIns="91425" lIns="91425" spcFirstLastPara="1" rIns="91425" wrap="square" tIns="91425">
            <a:normAutofit lnSpcReduction="10000"/>
          </a:bodyPr>
          <a:lstStyle/>
          <a:p>
            <a:pPr indent="0" lvl="0" marL="0" rtl="0" algn="r">
              <a:spcBef>
                <a:spcPts val="0"/>
              </a:spcBef>
              <a:spcAft>
                <a:spcPts val="0"/>
              </a:spcAft>
              <a:buClr>
                <a:schemeClr val="dk1"/>
              </a:buClr>
              <a:buSzPts val="1100"/>
              <a:buFont typeface="Arial"/>
              <a:buNone/>
            </a:pPr>
            <a:r>
              <a:rPr lang="en-GB"/>
              <a:t>Earth is the third planet from the Sun </a:t>
            </a:r>
            <a:endParaRPr/>
          </a:p>
          <a:p>
            <a:pPr indent="0" lvl="0" marL="0" rtl="0" algn="r">
              <a:spcBef>
                <a:spcPts val="0"/>
              </a:spcBef>
              <a:spcAft>
                <a:spcPts val="1200"/>
              </a:spcAft>
              <a:buNone/>
            </a:pPr>
            <a:r>
              <a:t/>
            </a:r>
            <a:endParaRPr/>
          </a:p>
        </p:txBody>
      </p:sp>
      <p:sp>
        <p:nvSpPr>
          <p:cNvPr id="1006" name="Google Shape;1006;p57"/>
          <p:cNvSpPr txBox="1"/>
          <p:nvPr>
            <p:ph idx="5" type="title"/>
          </p:nvPr>
        </p:nvSpPr>
        <p:spPr>
          <a:xfrm>
            <a:off x="720000" y="1587175"/>
            <a:ext cx="1974300" cy="476100"/>
          </a:xfrm>
          <a:prstGeom prst="rect">
            <a:avLst/>
          </a:prstGeom>
        </p:spPr>
        <p:txBody>
          <a:bodyPr anchorCtr="0" anchor="b" bIns="91425" lIns="91425" spcFirstLastPara="1" rIns="91425" wrap="square" tIns="91425">
            <a:normAutofit fontScale="90000"/>
          </a:bodyPr>
          <a:lstStyle/>
          <a:p>
            <a:pPr indent="0" lvl="0" marL="0" rtl="0" algn="l">
              <a:spcBef>
                <a:spcPts val="0"/>
              </a:spcBef>
              <a:spcAft>
                <a:spcPts val="0"/>
              </a:spcAft>
              <a:buClr>
                <a:schemeClr val="dk1"/>
              </a:buClr>
              <a:buSzPct val="45833"/>
              <a:buFont typeface="Arial"/>
              <a:buNone/>
            </a:pPr>
            <a:r>
              <a:rPr lang="en-GB"/>
              <a:t>SEEDS</a:t>
            </a:r>
            <a:endParaRPr/>
          </a:p>
        </p:txBody>
      </p:sp>
      <p:sp>
        <p:nvSpPr>
          <p:cNvPr id="1015" name="Google Shape;1015;p57"/>
          <p:cNvSpPr txBox="1"/>
          <p:nvPr>
            <p:ph idx="6" type="subTitle"/>
          </p:nvPr>
        </p:nvSpPr>
        <p:spPr>
          <a:xfrm>
            <a:off x="720000" y="1984075"/>
            <a:ext cx="2146500" cy="794400"/>
          </a:xfrm>
          <a:prstGeom prst="rect">
            <a:avLst/>
          </a:prstGeom>
        </p:spPr>
        <p:txBody>
          <a:bodyPr anchorCtr="0" anchor="t" bIns="91425" lIns="91425" spcFirstLastPara="1" rIns="91425" wrap="square" tIns="91425">
            <a:normAutofit/>
          </a:bodyPr>
          <a:lstStyle/>
          <a:p>
            <a:pPr indent="0" lvl="0" marL="0" rtl="0" algn="l">
              <a:spcBef>
                <a:spcPts val="0"/>
              </a:spcBef>
              <a:spcAft>
                <a:spcPts val="0"/>
              </a:spcAft>
              <a:buNone/>
            </a:pPr>
            <a:r>
              <a:rPr lang="en-GB"/>
              <a:t>Mercury is the closest planet to the Sun</a:t>
            </a:r>
            <a:endParaRPr/>
          </a:p>
        </p:txBody>
      </p:sp>
      <p:sp>
        <p:nvSpPr>
          <p:cNvPr id="1010" name="Google Shape;1010;p57"/>
          <p:cNvSpPr txBox="1"/>
          <p:nvPr>
            <p:ph idx="7" type="title"/>
          </p:nvPr>
        </p:nvSpPr>
        <p:spPr>
          <a:xfrm>
            <a:off x="6449700" y="1587175"/>
            <a:ext cx="1974300" cy="476100"/>
          </a:xfrm>
          <a:prstGeom prst="rect">
            <a:avLst/>
          </a:prstGeom>
        </p:spPr>
        <p:txBody>
          <a:bodyPr anchorCtr="0" anchor="b" bIns="91425" lIns="91425" spcFirstLastPara="1" rIns="91425" wrap="square" tIns="91425">
            <a:normAutofit fontScale="90000"/>
          </a:bodyPr>
          <a:lstStyle/>
          <a:p>
            <a:pPr indent="0" lvl="0" marL="0" rtl="0" algn="r">
              <a:spcBef>
                <a:spcPts val="0"/>
              </a:spcBef>
              <a:spcAft>
                <a:spcPts val="0"/>
              </a:spcAft>
              <a:buNone/>
            </a:pPr>
            <a:r>
              <a:rPr lang="en-GB"/>
              <a:t>PETAL</a:t>
            </a:r>
            <a:endParaRPr/>
          </a:p>
        </p:txBody>
      </p:sp>
      <p:sp>
        <p:nvSpPr>
          <p:cNvPr id="1016" name="Google Shape;1016;p57"/>
          <p:cNvSpPr txBox="1"/>
          <p:nvPr>
            <p:ph idx="8" type="subTitle"/>
          </p:nvPr>
        </p:nvSpPr>
        <p:spPr>
          <a:xfrm>
            <a:off x="6277500" y="1984075"/>
            <a:ext cx="2146500" cy="794400"/>
          </a:xfrm>
          <a:prstGeom prst="rect">
            <a:avLst/>
          </a:prstGeom>
        </p:spPr>
        <p:txBody>
          <a:bodyPr anchorCtr="0" anchor="t" bIns="91425" lIns="91425" spcFirstLastPara="1" rIns="91425" wrap="square" tIns="91425">
            <a:normAutofit lnSpcReduction="10000"/>
          </a:bodyPr>
          <a:lstStyle/>
          <a:p>
            <a:pPr indent="0" lvl="0" marL="0" rtl="0" algn="r">
              <a:spcBef>
                <a:spcPts val="0"/>
              </a:spcBef>
              <a:spcAft>
                <a:spcPts val="0"/>
              </a:spcAft>
              <a:buClr>
                <a:schemeClr val="dk1"/>
              </a:buClr>
              <a:buSzPts val="1100"/>
              <a:buFont typeface="Arial"/>
              <a:buNone/>
            </a:pPr>
            <a:r>
              <a:rPr lang="en-GB"/>
              <a:t>It has a beautiful name and high temperatures</a:t>
            </a:r>
            <a:endParaRPr/>
          </a:p>
          <a:p>
            <a:pPr indent="0" lvl="0" marL="0" rtl="0" algn="r">
              <a:spcBef>
                <a:spcPts val="0"/>
              </a:spcBef>
              <a:spcAft>
                <a:spcPts val="1200"/>
              </a:spcAft>
              <a:buNone/>
            </a:pPr>
            <a:r>
              <a:t/>
            </a:r>
            <a:endParaRPr/>
          </a:p>
        </p:txBody>
      </p:sp>
      <p:sp>
        <p:nvSpPr>
          <p:cNvPr id="1017" name="Google Shape;1017;p57"/>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GB"/>
              <a:t>INFOGRAPHICS MAKE YOUR IDEA UNDERSTANDABLE...</a:t>
            </a:r>
            <a:endParaRPr/>
          </a:p>
        </p:txBody>
      </p:sp>
      <p:sp>
        <p:nvSpPr>
          <p:cNvPr id="1018" name="Google Shape;1018;p57"/>
          <p:cNvSpPr/>
          <p:nvPr/>
        </p:nvSpPr>
        <p:spPr>
          <a:xfrm>
            <a:off x="8165950" y="539998"/>
            <a:ext cx="914399" cy="47609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57"/>
          <p:cNvSpPr/>
          <p:nvPr/>
        </p:nvSpPr>
        <p:spPr>
          <a:xfrm>
            <a:off x="274338" y="141338"/>
            <a:ext cx="891318" cy="46418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3" name="Shape 1023"/>
        <p:cNvGrpSpPr/>
        <p:nvPr/>
      </p:nvGrpSpPr>
      <p:grpSpPr>
        <a:xfrm>
          <a:off x="0" y="0"/>
          <a:ext cx="0" cy="0"/>
          <a:chOff x="0" y="0"/>
          <a:chExt cx="0" cy="0"/>
        </a:xfrm>
      </p:grpSpPr>
      <p:sp>
        <p:nvSpPr>
          <p:cNvPr id="1024" name="Google Shape;1024;p58"/>
          <p:cNvSpPr/>
          <p:nvPr/>
        </p:nvSpPr>
        <p:spPr>
          <a:xfrm>
            <a:off x="4123200" y="2934250"/>
            <a:ext cx="570000" cy="570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58"/>
          <p:cNvSpPr/>
          <p:nvPr/>
        </p:nvSpPr>
        <p:spPr>
          <a:xfrm>
            <a:off x="4123200" y="2334475"/>
            <a:ext cx="570000" cy="570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58"/>
          <p:cNvSpPr/>
          <p:nvPr/>
        </p:nvSpPr>
        <p:spPr>
          <a:xfrm>
            <a:off x="4123200" y="3534025"/>
            <a:ext cx="570000" cy="570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aphicFrame>
        <p:nvGraphicFramePr>
          <p:cNvPr id="1027" name="Google Shape;1027;p58"/>
          <p:cNvGraphicFramePr/>
          <p:nvPr/>
        </p:nvGraphicFramePr>
        <p:xfrm>
          <a:off x="3831500" y="1698975"/>
          <a:ext cx="3000000" cy="3000000"/>
        </p:xfrm>
        <a:graphic>
          <a:graphicData uri="http://schemas.openxmlformats.org/drawingml/2006/table">
            <a:tbl>
              <a:tblPr>
                <a:noFill/>
                <a:tableStyleId>{C9AC7AD3-05F5-41FF-B705-71D1620A25C1}</a:tableStyleId>
              </a:tblPr>
              <a:tblGrid>
                <a:gridCol w="1165600"/>
                <a:gridCol w="1235400"/>
                <a:gridCol w="1095750"/>
                <a:gridCol w="1095750"/>
              </a:tblGrid>
              <a:tr h="622875">
                <a:tc>
                  <a:txBody>
                    <a:bodyPr/>
                    <a:lstStyle/>
                    <a:p>
                      <a:pPr indent="0" lvl="0" marL="0" rtl="0" algn="l">
                        <a:spcBef>
                          <a:spcPts val="0"/>
                        </a:spcBef>
                        <a:spcAft>
                          <a:spcPts val="0"/>
                        </a:spcAft>
                        <a:buNone/>
                      </a:pPr>
                      <a:r>
                        <a:t/>
                      </a:r>
                      <a:endParaRPr>
                        <a:solidFill>
                          <a:schemeClr val="dk1"/>
                        </a:solidFill>
                      </a:endParaRPr>
                    </a:p>
                  </a:txBody>
                  <a:tcPr marT="91425" marB="91425" marR="91425" marL="91425">
                    <a:lnL cap="flat" cmpd="sng" w="38100">
                      <a:solidFill>
                        <a:srgbClr val="EEFCFF">
                          <a:alpha val="0"/>
                        </a:srgbClr>
                      </a:solidFill>
                      <a:prstDash val="solid"/>
                      <a:round/>
                      <a:headEnd len="sm" w="sm" type="none"/>
                      <a:tailEnd len="sm" w="sm" type="none"/>
                    </a:lnL>
                    <a:lnR cap="flat" cmpd="sng" w="38100">
                      <a:solidFill>
                        <a:srgbClr val="EEFCFF">
                          <a:alpha val="0"/>
                        </a:srgbClr>
                      </a:solidFill>
                      <a:prstDash val="solid"/>
                      <a:round/>
                      <a:headEnd len="sm" w="sm" type="none"/>
                      <a:tailEnd len="sm" w="sm" type="none"/>
                    </a:lnR>
                    <a:lnT cap="flat" cmpd="sng" w="38100">
                      <a:solidFill>
                        <a:srgbClr val="EEFCFF">
                          <a:alpha val="0"/>
                        </a:srgbClr>
                      </a:solidFill>
                      <a:prstDash val="solid"/>
                      <a:round/>
                      <a:headEnd len="sm" w="sm" type="none"/>
                      <a:tailEnd len="sm" w="sm" type="none"/>
                    </a:lnT>
                    <a:lnB cap="flat" cmpd="sng" w="38100">
                      <a:solidFill>
                        <a:srgbClr val="EEFC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GB" sz="2400">
                          <a:solidFill>
                            <a:schemeClr val="accent1"/>
                          </a:solidFill>
                          <a:latin typeface="Sue Ellen Francisco"/>
                          <a:ea typeface="Sue Ellen Francisco"/>
                          <a:cs typeface="Sue Ellen Francisco"/>
                          <a:sym typeface="Sue Ellen Francisco"/>
                        </a:rPr>
                        <a:t>MARS</a:t>
                      </a:r>
                      <a:endParaRPr sz="2400">
                        <a:solidFill>
                          <a:schemeClr val="accent1"/>
                        </a:solidFill>
                        <a:latin typeface="Sue Ellen Francisco"/>
                        <a:ea typeface="Sue Ellen Francisco"/>
                        <a:cs typeface="Sue Ellen Francisco"/>
                        <a:sym typeface="Sue Ellen Francisco"/>
                      </a:endParaRPr>
                    </a:p>
                  </a:txBody>
                  <a:tcPr marT="91425" marB="91425" marR="91425" marL="91425" anchor="ctr">
                    <a:lnL cap="flat" cmpd="sng" w="38100">
                      <a:solidFill>
                        <a:srgbClr val="EEFCFF">
                          <a:alpha val="0"/>
                        </a:srgbClr>
                      </a:solidFill>
                      <a:prstDash val="solid"/>
                      <a:round/>
                      <a:headEnd len="sm" w="sm" type="none"/>
                      <a:tailEnd len="sm" w="sm" type="none"/>
                    </a:lnL>
                    <a:lnR cap="flat" cmpd="sng" w="38100">
                      <a:solidFill>
                        <a:srgbClr val="EEFCFF">
                          <a:alpha val="0"/>
                        </a:srgbClr>
                      </a:solidFill>
                      <a:prstDash val="solid"/>
                      <a:round/>
                      <a:headEnd len="sm" w="sm" type="none"/>
                      <a:tailEnd len="sm" w="sm" type="none"/>
                    </a:lnR>
                    <a:lnT cap="flat" cmpd="sng" w="38100">
                      <a:solidFill>
                        <a:srgbClr val="EEFCFF">
                          <a:alpha val="0"/>
                        </a:srgbClr>
                      </a:solidFill>
                      <a:prstDash val="solid"/>
                      <a:round/>
                      <a:headEnd len="sm" w="sm" type="none"/>
                      <a:tailEnd len="sm" w="sm" type="none"/>
                    </a:lnT>
                    <a:lnB cap="flat" cmpd="sng" w="9525">
                      <a:solidFill>
                        <a:srgbClr val="215B6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GB" sz="2400">
                          <a:solidFill>
                            <a:schemeClr val="accent1"/>
                          </a:solidFill>
                          <a:latin typeface="Sue Ellen Francisco"/>
                          <a:ea typeface="Sue Ellen Francisco"/>
                          <a:cs typeface="Sue Ellen Francisco"/>
                          <a:sym typeface="Sue Ellen Francisco"/>
                        </a:rPr>
                        <a:t>VENUS</a:t>
                      </a:r>
                      <a:endParaRPr sz="2400">
                        <a:solidFill>
                          <a:schemeClr val="accent1"/>
                        </a:solidFill>
                        <a:latin typeface="Sue Ellen Francisco"/>
                        <a:ea typeface="Sue Ellen Francisco"/>
                        <a:cs typeface="Sue Ellen Francisco"/>
                        <a:sym typeface="Sue Ellen Francisco"/>
                      </a:endParaRPr>
                    </a:p>
                  </a:txBody>
                  <a:tcPr marT="91425" marB="91425" marR="91425" marL="91425" anchor="ctr">
                    <a:lnL cap="flat" cmpd="sng" w="38100">
                      <a:solidFill>
                        <a:srgbClr val="EEFCFF">
                          <a:alpha val="0"/>
                        </a:srgbClr>
                      </a:solidFill>
                      <a:prstDash val="solid"/>
                      <a:round/>
                      <a:headEnd len="sm" w="sm" type="none"/>
                      <a:tailEnd len="sm" w="sm" type="none"/>
                    </a:lnL>
                    <a:lnR cap="flat" cmpd="sng" w="38100">
                      <a:solidFill>
                        <a:srgbClr val="EEFCFF">
                          <a:alpha val="0"/>
                        </a:srgbClr>
                      </a:solidFill>
                      <a:prstDash val="solid"/>
                      <a:round/>
                      <a:headEnd len="sm" w="sm" type="none"/>
                      <a:tailEnd len="sm" w="sm" type="none"/>
                    </a:lnR>
                    <a:lnT cap="flat" cmpd="sng" w="38100">
                      <a:solidFill>
                        <a:srgbClr val="EEFCFF">
                          <a:alpha val="0"/>
                        </a:srgbClr>
                      </a:solidFill>
                      <a:prstDash val="solid"/>
                      <a:round/>
                      <a:headEnd len="sm" w="sm" type="none"/>
                      <a:tailEnd len="sm" w="sm" type="none"/>
                    </a:lnT>
                    <a:lnB cap="flat" cmpd="sng" w="9525">
                      <a:solidFill>
                        <a:srgbClr val="215B6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GB" sz="2400">
                          <a:solidFill>
                            <a:schemeClr val="accent1"/>
                          </a:solidFill>
                          <a:latin typeface="Sue Ellen Francisco"/>
                          <a:ea typeface="Sue Ellen Francisco"/>
                          <a:cs typeface="Sue Ellen Francisco"/>
                          <a:sym typeface="Sue Ellen Francisco"/>
                        </a:rPr>
                        <a:t>SATURN</a:t>
                      </a:r>
                      <a:endParaRPr sz="2400">
                        <a:solidFill>
                          <a:schemeClr val="accent1"/>
                        </a:solidFill>
                        <a:latin typeface="Sue Ellen Francisco"/>
                        <a:ea typeface="Sue Ellen Francisco"/>
                        <a:cs typeface="Sue Ellen Francisco"/>
                        <a:sym typeface="Sue Ellen Francisco"/>
                      </a:endParaRPr>
                    </a:p>
                  </a:txBody>
                  <a:tcPr marT="91425" marB="91425" marR="91425" marL="91425" anchor="ctr">
                    <a:lnL cap="flat" cmpd="sng" w="38100">
                      <a:solidFill>
                        <a:srgbClr val="EEFCFF">
                          <a:alpha val="0"/>
                        </a:srgbClr>
                      </a:solidFill>
                      <a:prstDash val="solid"/>
                      <a:round/>
                      <a:headEnd len="sm" w="sm" type="none"/>
                      <a:tailEnd len="sm" w="sm" type="none"/>
                    </a:lnL>
                    <a:lnR cap="flat" cmpd="sng" w="38100">
                      <a:solidFill>
                        <a:srgbClr val="EEFCFF">
                          <a:alpha val="0"/>
                        </a:srgbClr>
                      </a:solidFill>
                      <a:prstDash val="solid"/>
                      <a:round/>
                      <a:headEnd len="sm" w="sm" type="none"/>
                      <a:tailEnd len="sm" w="sm" type="none"/>
                    </a:lnR>
                    <a:lnT cap="flat" cmpd="sng" w="38100">
                      <a:solidFill>
                        <a:srgbClr val="EEFCFF">
                          <a:alpha val="0"/>
                        </a:srgbClr>
                      </a:solidFill>
                      <a:prstDash val="solid"/>
                      <a:round/>
                      <a:headEnd len="sm" w="sm" type="none"/>
                      <a:tailEnd len="sm" w="sm" type="none"/>
                    </a:lnT>
                    <a:lnB cap="flat" cmpd="sng" w="9525">
                      <a:solidFill>
                        <a:srgbClr val="215B6F">
                          <a:alpha val="0"/>
                        </a:srgbClr>
                      </a:solidFill>
                      <a:prstDash val="solid"/>
                      <a:round/>
                      <a:headEnd len="sm" w="sm" type="none"/>
                      <a:tailEnd len="sm" w="sm" type="none"/>
                    </a:lnB>
                  </a:tcPr>
                </a:tc>
              </a:tr>
              <a:tr h="599000">
                <a:tc>
                  <a:txBody>
                    <a:bodyPr/>
                    <a:lstStyle/>
                    <a:p>
                      <a:pPr indent="0" lvl="0" marL="0" rtl="0" algn="ctr">
                        <a:spcBef>
                          <a:spcPts val="0"/>
                        </a:spcBef>
                        <a:spcAft>
                          <a:spcPts val="0"/>
                        </a:spcAft>
                        <a:buNone/>
                      </a:pPr>
                      <a:r>
                        <a:rPr b="1" lang="en-GB">
                          <a:solidFill>
                            <a:schemeClr val="dk1"/>
                          </a:solidFill>
                          <a:latin typeface="Baloo 2"/>
                          <a:ea typeface="Baloo 2"/>
                          <a:cs typeface="Baloo 2"/>
                          <a:sym typeface="Baloo 2"/>
                        </a:rPr>
                        <a:t>May</a:t>
                      </a:r>
                      <a:endParaRPr b="1">
                        <a:solidFill>
                          <a:schemeClr val="dk1"/>
                        </a:solidFill>
                        <a:latin typeface="Baloo 2"/>
                        <a:ea typeface="Baloo 2"/>
                        <a:cs typeface="Baloo 2"/>
                        <a:sym typeface="Baloo 2"/>
                      </a:endParaRPr>
                    </a:p>
                  </a:txBody>
                  <a:tcPr marT="91425" marB="91425" marR="91425" marL="91425" anchor="ctr">
                    <a:lnL cap="flat" cmpd="sng" w="38100">
                      <a:solidFill>
                        <a:srgbClr val="EEFCFF">
                          <a:alpha val="0"/>
                        </a:srgbClr>
                      </a:solidFill>
                      <a:prstDash val="solid"/>
                      <a:round/>
                      <a:headEnd len="sm" w="sm" type="none"/>
                      <a:tailEnd len="sm" w="sm" type="none"/>
                    </a:lnL>
                    <a:lnR cap="flat" cmpd="sng" w="152400">
                      <a:solidFill>
                        <a:srgbClr val="EEFCFF">
                          <a:alpha val="0"/>
                        </a:srgbClr>
                      </a:solidFill>
                      <a:prstDash val="solid"/>
                      <a:round/>
                      <a:headEnd len="sm" w="sm" type="none"/>
                      <a:tailEnd len="sm" w="sm" type="none"/>
                    </a:lnR>
                    <a:lnT cap="flat" cmpd="sng" w="38100">
                      <a:solidFill>
                        <a:srgbClr val="EEFCFF">
                          <a:alpha val="0"/>
                        </a:srgbClr>
                      </a:solidFill>
                      <a:prstDash val="solid"/>
                      <a:round/>
                      <a:headEnd len="sm" w="sm" type="none"/>
                      <a:tailEnd len="sm" w="sm" type="none"/>
                    </a:lnT>
                    <a:lnB cap="flat" cmpd="sng" w="38100">
                      <a:solidFill>
                        <a:srgbClr val="EEFC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GB">
                          <a:solidFill>
                            <a:schemeClr val="dk1"/>
                          </a:solidFill>
                          <a:latin typeface="Baloo 2"/>
                          <a:ea typeface="Baloo 2"/>
                          <a:cs typeface="Baloo 2"/>
                          <a:sym typeface="Baloo 2"/>
                        </a:rPr>
                        <a:t>50</a:t>
                      </a:r>
                      <a:endParaRPr>
                        <a:solidFill>
                          <a:schemeClr val="dk1"/>
                        </a:solidFill>
                        <a:latin typeface="Baloo 2"/>
                        <a:ea typeface="Baloo 2"/>
                        <a:cs typeface="Baloo 2"/>
                        <a:sym typeface="Baloo 2"/>
                      </a:endParaRPr>
                    </a:p>
                  </a:txBody>
                  <a:tcPr marT="91425" marB="91425" marR="91425" marL="91425" anchor="ctr">
                    <a:lnL cap="flat" cmpd="sng" w="152400">
                      <a:solidFill>
                        <a:srgbClr val="EEFCFF">
                          <a:alpha val="0"/>
                        </a:srgbClr>
                      </a:solidFill>
                      <a:prstDash val="solid"/>
                      <a:round/>
                      <a:headEnd len="sm" w="sm" type="none"/>
                      <a:tailEnd len="sm" w="sm" type="none"/>
                    </a:lnL>
                    <a:lnR cap="flat" cmpd="sng" w="38100">
                      <a:solidFill>
                        <a:srgbClr val="EEFCFF">
                          <a:alpha val="0"/>
                        </a:srgbClr>
                      </a:solidFill>
                      <a:prstDash val="solid"/>
                      <a:round/>
                      <a:headEnd len="sm" w="sm" type="none"/>
                      <a:tailEnd len="sm" w="sm" type="none"/>
                    </a:lnR>
                    <a:lnT cap="flat" cmpd="sng" w="9525">
                      <a:solidFill>
                        <a:srgbClr val="215B6F">
                          <a:alpha val="0"/>
                        </a:srgbClr>
                      </a:solidFill>
                      <a:prstDash val="solid"/>
                      <a:round/>
                      <a:headEnd len="sm" w="sm" type="none"/>
                      <a:tailEnd len="sm" w="sm" type="none"/>
                    </a:lnT>
                    <a:lnB cap="flat" cmpd="sng" w="38100">
                      <a:solidFill>
                        <a:srgbClr val="EEFC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GB">
                          <a:solidFill>
                            <a:schemeClr val="dk1"/>
                          </a:solidFill>
                          <a:latin typeface="Baloo 2"/>
                          <a:ea typeface="Baloo 2"/>
                          <a:cs typeface="Baloo 2"/>
                          <a:sym typeface="Baloo 2"/>
                        </a:rPr>
                        <a:t>25</a:t>
                      </a:r>
                      <a:endParaRPr>
                        <a:solidFill>
                          <a:schemeClr val="dk1"/>
                        </a:solidFill>
                        <a:latin typeface="Baloo 2"/>
                        <a:ea typeface="Baloo 2"/>
                        <a:cs typeface="Baloo 2"/>
                        <a:sym typeface="Baloo 2"/>
                      </a:endParaRPr>
                    </a:p>
                  </a:txBody>
                  <a:tcPr marT="91425" marB="91425" marR="91425" marL="91425" anchor="ctr">
                    <a:lnL cap="flat" cmpd="sng" w="38100">
                      <a:solidFill>
                        <a:srgbClr val="EEFCFF">
                          <a:alpha val="0"/>
                        </a:srgbClr>
                      </a:solidFill>
                      <a:prstDash val="solid"/>
                      <a:round/>
                      <a:headEnd len="sm" w="sm" type="none"/>
                      <a:tailEnd len="sm" w="sm" type="none"/>
                    </a:lnL>
                    <a:lnR cap="flat" cmpd="sng" w="38100">
                      <a:solidFill>
                        <a:srgbClr val="EEFCFF">
                          <a:alpha val="0"/>
                        </a:srgbClr>
                      </a:solidFill>
                      <a:prstDash val="solid"/>
                      <a:round/>
                      <a:headEnd len="sm" w="sm" type="none"/>
                      <a:tailEnd len="sm" w="sm" type="none"/>
                    </a:lnR>
                    <a:lnT cap="flat" cmpd="sng" w="9525">
                      <a:solidFill>
                        <a:srgbClr val="215B6F">
                          <a:alpha val="0"/>
                        </a:srgbClr>
                      </a:solidFill>
                      <a:prstDash val="solid"/>
                      <a:round/>
                      <a:headEnd len="sm" w="sm" type="none"/>
                      <a:tailEnd len="sm" w="sm" type="none"/>
                    </a:lnT>
                    <a:lnB cap="flat" cmpd="sng" w="38100">
                      <a:solidFill>
                        <a:srgbClr val="EEFC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GB">
                          <a:solidFill>
                            <a:schemeClr val="dk1"/>
                          </a:solidFill>
                          <a:latin typeface="Baloo 2"/>
                          <a:ea typeface="Baloo 2"/>
                          <a:cs typeface="Baloo 2"/>
                          <a:sym typeface="Baloo 2"/>
                        </a:rPr>
                        <a:t>100</a:t>
                      </a:r>
                      <a:endParaRPr>
                        <a:solidFill>
                          <a:schemeClr val="dk1"/>
                        </a:solidFill>
                        <a:latin typeface="Baloo 2"/>
                        <a:ea typeface="Baloo 2"/>
                        <a:cs typeface="Baloo 2"/>
                        <a:sym typeface="Baloo 2"/>
                      </a:endParaRPr>
                    </a:p>
                  </a:txBody>
                  <a:tcPr marT="91425" marB="91425" marR="91425" marL="91425" anchor="ctr">
                    <a:lnL cap="flat" cmpd="sng" w="38100">
                      <a:solidFill>
                        <a:srgbClr val="EEFCFF">
                          <a:alpha val="0"/>
                        </a:srgbClr>
                      </a:solidFill>
                      <a:prstDash val="solid"/>
                      <a:round/>
                      <a:headEnd len="sm" w="sm" type="none"/>
                      <a:tailEnd len="sm" w="sm" type="none"/>
                    </a:lnL>
                    <a:lnR cap="flat" cmpd="sng" w="38100">
                      <a:solidFill>
                        <a:srgbClr val="EEFCFF">
                          <a:alpha val="0"/>
                        </a:srgbClr>
                      </a:solidFill>
                      <a:prstDash val="solid"/>
                      <a:round/>
                      <a:headEnd len="sm" w="sm" type="none"/>
                      <a:tailEnd len="sm" w="sm" type="none"/>
                    </a:lnR>
                    <a:lnT cap="flat" cmpd="sng" w="9525">
                      <a:solidFill>
                        <a:srgbClr val="215B6F">
                          <a:alpha val="0"/>
                        </a:srgbClr>
                      </a:solidFill>
                      <a:prstDash val="solid"/>
                      <a:round/>
                      <a:headEnd len="sm" w="sm" type="none"/>
                      <a:tailEnd len="sm" w="sm" type="none"/>
                    </a:lnT>
                    <a:lnB cap="flat" cmpd="sng" w="38100">
                      <a:solidFill>
                        <a:srgbClr val="EEFCFF">
                          <a:alpha val="0"/>
                        </a:srgbClr>
                      </a:solidFill>
                      <a:prstDash val="solid"/>
                      <a:round/>
                      <a:headEnd len="sm" w="sm" type="none"/>
                      <a:tailEnd len="sm" w="sm" type="none"/>
                    </a:lnB>
                  </a:tcPr>
                </a:tc>
              </a:tr>
              <a:tr h="599000">
                <a:tc>
                  <a:txBody>
                    <a:bodyPr/>
                    <a:lstStyle/>
                    <a:p>
                      <a:pPr indent="0" lvl="0" marL="0" rtl="0" algn="ctr">
                        <a:spcBef>
                          <a:spcPts val="0"/>
                        </a:spcBef>
                        <a:spcAft>
                          <a:spcPts val="0"/>
                        </a:spcAft>
                        <a:buNone/>
                      </a:pPr>
                      <a:r>
                        <a:rPr b="1" lang="en-GB">
                          <a:solidFill>
                            <a:schemeClr val="dk1"/>
                          </a:solidFill>
                          <a:latin typeface="Baloo 2"/>
                          <a:ea typeface="Baloo 2"/>
                          <a:cs typeface="Baloo 2"/>
                          <a:sym typeface="Baloo 2"/>
                        </a:rPr>
                        <a:t>June</a:t>
                      </a:r>
                      <a:endParaRPr b="1">
                        <a:solidFill>
                          <a:schemeClr val="dk1"/>
                        </a:solidFill>
                        <a:latin typeface="Baloo 2"/>
                        <a:ea typeface="Baloo 2"/>
                        <a:cs typeface="Baloo 2"/>
                        <a:sym typeface="Baloo 2"/>
                      </a:endParaRPr>
                    </a:p>
                  </a:txBody>
                  <a:tcPr marT="91425" marB="91425" marR="91425" marL="91425" anchor="ctr">
                    <a:lnL cap="flat" cmpd="sng" w="38100">
                      <a:solidFill>
                        <a:srgbClr val="EEFCFF">
                          <a:alpha val="0"/>
                        </a:srgbClr>
                      </a:solidFill>
                      <a:prstDash val="solid"/>
                      <a:round/>
                      <a:headEnd len="sm" w="sm" type="none"/>
                      <a:tailEnd len="sm" w="sm" type="none"/>
                    </a:lnL>
                    <a:lnR cap="flat" cmpd="sng" w="152400">
                      <a:solidFill>
                        <a:srgbClr val="EEFCFF">
                          <a:alpha val="0"/>
                        </a:srgbClr>
                      </a:solidFill>
                      <a:prstDash val="solid"/>
                      <a:round/>
                      <a:headEnd len="sm" w="sm" type="none"/>
                      <a:tailEnd len="sm" w="sm" type="none"/>
                    </a:lnR>
                    <a:lnT cap="flat" cmpd="sng" w="38100">
                      <a:solidFill>
                        <a:srgbClr val="EEFCFF">
                          <a:alpha val="0"/>
                        </a:srgbClr>
                      </a:solidFill>
                      <a:prstDash val="solid"/>
                      <a:round/>
                      <a:headEnd len="sm" w="sm" type="none"/>
                      <a:tailEnd len="sm" w="sm" type="none"/>
                    </a:lnT>
                    <a:lnB cap="flat" cmpd="sng" w="38100">
                      <a:solidFill>
                        <a:srgbClr val="EEFC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GB">
                          <a:solidFill>
                            <a:schemeClr val="dk1"/>
                          </a:solidFill>
                          <a:latin typeface="Baloo 2"/>
                          <a:ea typeface="Baloo 2"/>
                          <a:cs typeface="Baloo 2"/>
                          <a:sym typeface="Baloo 2"/>
                        </a:rPr>
                        <a:t>20</a:t>
                      </a:r>
                      <a:endParaRPr>
                        <a:solidFill>
                          <a:schemeClr val="dk1"/>
                        </a:solidFill>
                        <a:latin typeface="Baloo 2"/>
                        <a:ea typeface="Baloo 2"/>
                        <a:cs typeface="Baloo 2"/>
                        <a:sym typeface="Baloo 2"/>
                      </a:endParaRPr>
                    </a:p>
                  </a:txBody>
                  <a:tcPr marT="91425" marB="91425" marR="91425" marL="91425" anchor="ctr">
                    <a:lnL cap="flat" cmpd="sng" w="152400">
                      <a:solidFill>
                        <a:srgbClr val="EEFCFF">
                          <a:alpha val="0"/>
                        </a:srgbClr>
                      </a:solidFill>
                      <a:prstDash val="solid"/>
                      <a:round/>
                      <a:headEnd len="sm" w="sm" type="none"/>
                      <a:tailEnd len="sm" w="sm" type="none"/>
                    </a:lnL>
                    <a:lnR cap="flat" cmpd="sng" w="38100">
                      <a:solidFill>
                        <a:srgbClr val="EEFCFF">
                          <a:alpha val="0"/>
                        </a:srgbClr>
                      </a:solidFill>
                      <a:prstDash val="solid"/>
                      <a:round/>
                      <a:headEnd len="sm" w="sm" type="none"/>
                      <a:tailEnd len="sm" w="sm" type="none"/>
                    </a:lnR>
                    <a:lnT cap="flat" cmpd="sng" w="38100">
                      <a:solidFill>
                        <a:srgbClr val="EEFCFF">
                          <a:alpha val="0"/>
                        </a:srgbClr>
                      </a:solidFill>
                      <a:prstDash val="solid"/>
                      <a:round/>
                      <a:headEnd len="sm" w="sm" type="none"/>
                      <a:tailEnd len="sm" w="sm" type="none"/>
                    </a:lnT>
                    <a:lnB cap="flat" cmpd="sng" w="38100">
                      <a:solidFill>
                        <a:srgbClr val="EEFC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GB">
                          <a:solidFill>
                            <a:schemeClr val="dk1"/>
                          </a:solidFill>
                          <a:latin typeface="Baloo 2"/>
                          <a:ea typeface="Baloo 2"/>
                          <a:cs typeface="Baloo 2"/>
                          <a:sym typeface="Baloo 2"/>
                        </a:rPr>
                        <a:t>75</a:t>
                      </a:r>
                      <a:endParaRPr>
                        <a:solidFill>
                          <a:schemeClr val="dk1"/>
                        </a:solidFill>
                        <a:latin typeface="Baloo 2"/>
                        <a:ea typeface="Baloo 2"/>
                        <a:cs typeface="Baloo 2"/>
                        <a:sym typeface="Baloo 2"/>
                      </a:endParaRPr>
                    </a:p>
                  </a:txBody>
                  <a:tcPr marT="91425" marB="91425" marR="91425" marL="91425" anchor="ctr">
                    <a:lnL cap="flat" cmpd="sng" w="38100">
                      <a:solidFill>
                        <a:srgbClr val="EEFCFF">
                          <a:alpha val="0"/>
                        </a:srgbClr>
                      </a:solidFill>
                      <a:prstDash val="solid"/>
                      <a:round/>
                      <a:headEnd len="sm" w="sm" type="none"/>
                      <a:tailEnd len="sm" w="sm" type="none"/>
                    </a:lnL>
                    <a:lnR cap="flat" cmpd="sng" w="38100">
                      <a:solidFill>
                        <a:srgbClr val="EEFCFF">
                          <a:alpha val="0"/>
                        </a:srgbClr>
                      </a:solidFill>
                      <a:prstDash val="solid"/>
                      <a:round/>
                      <a:headEnd len="sm" w="sm" type="none"/>
                      <a:tailEnd len="sm" w="sm" type="none"/>
                    </a:lnR>
                    <a:lnT cap="flat" cmpd="sng" w="38100">
                      <a:solidFill>
                        <a:srgbClr val="EEFCFF">
                          <a:alpha val="0"/>
                        </a:srgbClr>
                      </a:solidFill>
                      <a:prstDash val="solid"/>
                      <a:round/>
                      <a:headEnd len="sm" w="sm" type="none"/>
                      <a:tailEnd len="sm" w="sm" type="none"/>
                    </a:lnT>
                    <a:lnB cap="flat" cmpd="sng" w="38100">
                      <a:solidFill>
                        <a:srgbClr val="EEFC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GB">
                          <a:solidFill>
                            <a:schemeClr val="dk1"/>
                          </a:solidFill>
                          <a:latin typeface="Baloo 2"/>
                          <a:ea typeface="Baloo 2"/>
                          <a:cs typeface="Baloo 2"/>
                          <a:sym typeface="Baloo 2"/>
                        </a:rPr>
                        <a:t>40</a:t>
                      </a:r>
                      <a:endParaRPr>
                        <a:solidFill>
                          <a:schemeClr val="dk1"/>
                        </a:solidFill>
                        <a:latin typeface="Baloo 2"/>
                        <a:ea typeface="Baloo 2"/>
                        <a:cs typeface="Baloo 2"/>
                        <a:sym typeface="Baloo 2"/>
                      </a:endParaRPr>
                    </a:p>
                  </a:txBody>
                  <a:tcPr marT="91425" marB="91425" marR="91425" marL="91425" anchor="ctr">
                    <a:lnL cap="flat" cmpd="sng" w="38100">
                      <a:solidFill>
                        <a:srgbClr val="EEFCFF">
                          <a:alpha val="0"/>
                        </a:srgbClr>
                      </a:solidFill>
                      <a:prstDash val="solid"/>
                      <a:round/>
                      <a:headEnd len="sm" w="sm" type="none"/>
                      <a:tailEnd len="sm" w="sm" type="none"/>
                    </a:lnL>
                    <a:lnR cap="flat" cmpd="sng" w="38100">
                      <a:solidFill>
                        <a:srgbClr val="EEFCFF">
                          <a:alpha val="0"/>
                        </a:srgbClr>
                      </a:solidFill>
                      <a:prstDash val="solid"/>
                      <a:round/>
                      <a:headEnd len="sm" w="sm" type="none"/>
                      <a:tailEnd len="sm" w="sm" type="none"/>
                    </a:lnR>
                    <a:lnT cap="flat" cmpd="sng" w="38100">
                      <a:solidFill>
                        <a:srgbClr val="EEFCFF">
                          <a:alpha val="0"/>
                        </a:srgbClr>
                      </a:solidFill>
                      <a:prstDash val="solid"/>
                      <a:round/>
                      <a:headEnd len="sm" w="sm" type="none"/>
                      <a:tailEnd len="sm" w="sm" type="none"/>
                    </a:lnT>
                    <a:lnB cap="flat" cmpd="sng" w="38100">
                      <a:solidFill>
                        <a:srgbClr val="EEFCFF">
                          <a:alpha val="0"/>
                        </a:srgbClr>
                      </a:solidFill>
                      <a:prstDash val="solid"/>
                      <a:round/>
                      <a:headEnd len="sm" w="sm" type="none"/>
                      <a:tailEnd len="sm" w="sm" type="none"/>
                    </a:lnB>
                  </a:tcPr>
                </a:tc>
              </a:tr>
              <a:tr h="599000">
                <a:tc>
                  <a:txBody>
                    <a:bodyPr/>
                    <a:lstStyle/>
                    <a:p>
                      <a:pPr indent="0" lvl="0" marL="0" rtl="0" algn="ctr">
                        <a:spcBef>
                          <a:spcPts val="0"/>
                        </a:spcBef>
                        <a:spcAft>
                          <a:spcPts val="0"/>
                        </a:spcAft>
                        <a:buNone/>
                      </a:pPr>
                      <a:r>
                        <a:rPr b="1" lang="en-GB">
                          <a:solidFill>
                            <a:schemeClr val="dk1"/>
                          </a:solidFill>
                          <a:latin typeface="Baloo 2"/>
                          <a:ea typeface="Baloo 2"/>
                          <a:cs typeface="Baloo 2"/>
                          <a:sym typeface="Baloo 2"/>
                        </a:rPr>
                        <a:t>July</a:t>
                      </a:r>
                      <a:endParaRPr b="1">
                        <a:solidFill>
                          <a:schemeClr val="dk1"/>
                        </a:solidFill>
                        <a:latin typeface="Baloo 2"/>
                        <a:ea typeface="Baloo 2"/>
                        <a:cs typeface="Baloo 2"/>
                        <a:sym typeface="Baloo 2"/>
                      </a:endParaRPr>
                    </a:p>
                  </a:txBody>
                  <a:tcPr marT="91425" marB="91425" marR="91425" marL="91425" anchor="ctr">
                    <a:lnL cap="flat" cmpd="sng" w="38100">
                      <a:solidFill>
                        <a:srgbClr val="EEFCFF">
                          <a:alpha val="0"/>
                        </a:srgbClr>
                      </a:solidFill>
                      <a:prstDash val="solid"/>
                      <a:round/>
                      <a:headEnd len="sm" w="sm" type="none"/>
                      <a:tailEnd len="sm" w="sm" type="none"/>
                    </a:lnL>
                    <a:lnR cap="flat" cmpd="sng" w="152400">
                      <a:solidFill>
                        <a:srgbClr val="EEFCFF">
                          <a:alpha val="0"/>
                        </a:srgbClr>
                      </a:solidFill>
                      <a:prstDash val="solid"/>
                      <a:round/>
                      <a:headEnd len="sm" w="sm" type="none"/>
                      <a:tailEnd len="sm" w="sm" type="none"/>
                    </a:lnR>
                    <a:lnT cap="flat" cmpd="sng" w="38100">
                      <a:solidFill>
                        <a:srgbClr val="EEFCFF">
                          <a:alpha val="0"/>
                        </a:srgbClr>
                      </a:solidFill>
                      <a:prstDash val="solid"/>
                      <a:round/>
                      <a:headEnd len="sm" w="sm" type="none"/>
                      <a:tailEnd len="sm" w="sm" type="none"/>
                    </a:lnT>
                    <a:lnB cap="flat" cmpd="sng" w="38100">
                      <a:solidFill>
                        <a:srgbClr val="EEFC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GB">
                          <a:solidFill>
                            <a:schemeClr val="dk1"/>
                          </a:solidFill>
                          <a:latin typeface="Baloo 2"/>
                          <a:ea typeface="Baloo 2"/>
                          <a:cs typeface="Baloo 2"/>
                          <a:sym typeface="Baloo 2"/>
                        </a:rPr>
                        <a:t>25</a:t>
                      </a:r>
                      <a:endParaRPr>
                        <a:solidFill>
                          <a:schemeClr val="dk1"/>
                        </a:solidFill>
                        <a:latin typeface="Baloo 2"/>
                        <a:ea typeface="Baloo 2"/>
                        <a:cs typeface="Baloo 2"/>
                        <a:sym typeface="Baloo 2"/>
                      </a:endParaRPr>
                    </a:p>
                  </a:txBody>
                  <a:tcPr marT="91425" marB="91425" marR="91425" marL="91425" anchor="ctr">
                    <a:lnL cap="flat" cmpd="sng" w="152400">
                      <a:solidFill>
                        <a:srgbClr val="EEFCFF">
                          <a:alpha val="0"/>
                        </a:srgbClr>
                      </a:solidFill>
                      <a:prstDash val="solid"/>
                      <a:round/>
                      <a:headEnd len="sm" w="sm" type="none"/>
                      <a:tailEnd len="sm" w="sm" type="none"/>
                    </a:lnL>
                    <a:lnR cap="flat" cmpd="sng" w="38100">
                      <a:solidFill>
                        <a:srgbClr val="EEFCFF">
                          <a:alpha val="0"/>
                        </a:srgbClr>
                      </a:solidFill>
                      <a:prstDash val="solid"/>
                      <a:round/>
                      <a:headEnd len="sm" w="sm" type="none"/>
                      <a:tailEnd len="sm" w="sm" type="none"/>
                    </a:lnR>
                    <a:lnT cap="flat" cmpd="sng" w="38100">
                      <a:solidFill>
                        <a:srgbClr val="EEFCFF">
                          <a:alpha val="0"/>
                        </a:srgbClr>
                      </a:solidFill>
                      <a:prstDash val="solid"/>
                      <a:round/>
                      <a:headEnd len="sm" w="sm" type="none"/>
                      <a:tailEnd len="sm" w="sm" type="none"/>
                    </a:lnT>
                    <a:lnB cap="flat" cmpd="sng" w="38100">
                      <a:solidFill>
                        <a:srgbClr val="EEFC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GB">
                          <a:solidFill>
                            <a:schemeClr val="dk1"/>
                          </a:solidFill>
                          <a:latin typeface="Baloo 2"/>
                          <a:ea typeface="Baloo 2"/>
                          <a:cs typeface="Baloo 2"/>
                          <a:sym typeface="Baloo 2"/>
                        </a:rPr>
                        <a:t>30</a:t>
                      </a:r>
                      <a:endParaRPr>
                        <a:solidFill>
                          <a:schemeClr val="dk1"/>
                        </a:solidFill>
                        <a:latin typeface="Baloo 2"/>
                        <a:ea typeface="Baloo 2"/>
                        <a:cs typeface="Baloo 2"/>
                        <a:sym typeface="Baloo 2"/>
                      </a:endParaRPr>
                    </a:p>
                  </a:txBody>
                  <a:tcPr marT="91425" marB="91425" marR="91425" marL="91425" anchor="ctr">
                    <a:lnL cap="flat" cmpd="sng" w="38100">
                      <a:solidFill>
                        <a:srgbClr val="EEFCFF">
                          <a:alpha val="0"/>
                        </a:srgbClr>
                      </a:solidFill>
                      <a:prstDash val="solid"/>
                      <a:round/>
                      <a:headEnd len="sm" w="sm" type="none"/>
                      <a:tailEnd len="sm" w="sm" type="none"/>
                    </a:lnL>
                    <a:lnR cap="flat" cmpd="sng" w="38100">
                      <a:solidFill>
                        <a:srgbClr val="EEFCFF">
                          <a:alpha val="0"/>
                        </a:srgbClr>
                      </a:solidFill>
                      <a:prstDash val="solid"/>
                      <a:round/>
                      <a:headEnd len="sm" w="sm" type="none"/>
                      <a:tailEnd len="sm" w="sm" type="none"/>
                    </a:lnR>
                    <a:lnT cap="flat" cmpd="sng" w="38100">
                      <a:solidFill>
                        <a:srgbClr val="EEFCFF">
                          <a:alpha val="0"/>
                        </a:srgbClr>
                      </a:solidFill>
                      <a:prstDash val="solid"/>
                      <a:round/>
                      <a:headEnd len="sm" w="sm" type="none"/>
                      <a:tailEnd len="sm" w="sm" type="none"/>
                    </a:lnT>
                    <a:lnB cap="flat" cmpd="sng" w="38100">
                      <a:solidFill>
                        <a:srgbClr val="EEFC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GB">
                          <a:solidFill>
                            <a:schemeClr val="dk1"/>
                          </a:solidFill>
                          <a:latin typeface="Baloo 2"/>
                          <a:ea typeface="Baloo 2"/>
                          <a:cs typeface="Baloo 2"/>
                          <a:sym typeface="Baloo 2"/>
                        </a:rPr>
                        <a:t>20</a:t>
                      </a:r>
                      <a:endParaRPr>
                        <a:solidFill>
                          <a:schemeClr val="dk1"/>
                        </a:solidFill>
                        <a:latin typeface="Baloo 2"/>
                        <a:ea typeface="Baloo 2"/>
                        <a:cs typeface="Baloo 2"/>
                        <a:sym typeface="Baloo 2"/>
                      </a:endParaRPr>
                    </a:p>
                  </a:txBody>
                  <a:tcPr marT="91425" marB="91425" marR="91425" marL="91425" anchor="ctr">
                    <a:lnL cap="flat" cmpd="sng" w="38100">
                      <a:solidFill>
                        <a:srgbClr val="EEFCFF">
                          <a:alpha val="0"/>
                        </a:srgbClr>
                      </a:solidFill>
                      <a:prstDash val="solid"/>
                      <a:round/>
                      <a:headEnd len="sm" w="sm" type="none"/>
                      <a:tailEnd len="sm" w="sm" type="none"/>
                    </a:lnL>
                    <a:lnR cap="flat" cmpd="sng" w="38100">
                      <a:solidFill>
                        <a:srgbClr val="EEFCFF">
                          <a:alpha val="0"/>
                        </a:srgbClr>
                      </a:solidFill>
                      <a:prstDash val="solid"/>
                      <a:round/>
                      <a:headEnd len="sm" w="sm" type="none"/>
                      <a:tailEnd len="sm" w="sm" type="none"/>
                    </a:lnR>
                    <a:lnT cap="flat" cmpd="sng" w="38100">
                      <a:solidFill>
                        <a:srgbClr val="EEFCFF">
                          <a:alpha val="0"/>
                        </a:srgbClr>
                      </a:solidFill>
                      <a:prstDash val="solid"/>
                      <a:round/>
                      <a:headEnd len="sm" w="sm" type="none"/>
                      <a:tailEnd len="sm" w="sm" type="none"/>
                    </a:lnT>
                    <a:lnB cap="flat" cmpd="sng" w="38100">
                      <a:solidFill>
                        <a:srgbClr val="EEFCFF">
                          <a:alpha val="0"/>
                        </a:srgbClr>
                      </a:solidFill>
                      <a:prstDash val="solid"/>
                      <a:round/>
                      <a:headEnd len="sm" w="sm" type="none"/>
                      <a:tailEnd len="sm" w="sm" type="none"/>
                    </a:lnB>
                  </a:tcPr>
                </a:tc>
              </a:tr>
            </a:tbl>
          </a:graphicData>
        </a:graphic>
      </p:graphicFrame>
      <p:sp>
        <p:nvSpPr>
          <p:cNvPr id="1028" name="Google Shape;1028;p58"/>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SzPts val="990"/>
              <a:buNone/>
            </a:pPr>
            <a:r>
              <a:rPr lang="en-GB"/>
              <a:t>… AND THE SAME GOES FOR TABLES</a:t>
            </a:r>
            <a:endParaRPr/>
          </a:p>
        </p:txBody>
      </p:sp>
      <p:sp>
        <p:nvSpPr>
          <p:cNvPr id="1029" name="Google Shape;1029;p58"/>
          <p:cNvSpPr/>
          <p:nvPr/>
        </p:nvSpPr>
        <p:spPr>
          <a:xfrm>
            <a:off x="1607049" y="166568"/>
            <a:ext cx="1434352" cy="746862"/>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58"/>
          <p:cNvSpPr/>
          <p:nvPr/>
        </p:nvSpPr>
        <p:spPr>
          <a:xfrm>
            <a:off x="8293900" y="166587"/>
            <a:ext cx="726553" cy="37834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58"/>
          <p:cNvSpPr/>
          <p:nvPr/>
        </p:nvSpPr>
        <p:spPr>
          <a:xfrm>
            <a:off x="199363" y="1005550"/>
            <a:ext cx="891318" cy="46418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2" name="Google Shape;1032;p58"/>
          <p:cNvGrpSpPr/>
          <p:nvPr/>
        </p:nvGrpSpPr>
        <p:grpSpPr>
          <a:xfrm>
            <a:off x="1168675" y="2029564"/>
            <a:ext cx="1728043" cy="3202251"/>
            <a:chOff x="1240577" y="2590151"/>
            <a:chExt cx="1675435" cy="3104761"/>
          </a:xfrm>
        </p:grpSpPr>
        <p:sp>
          <p:nvSpPr>
            <p:cNvPr id="1033" name="Google Shape;1033;p58"/>
            <p:cNvSpPr/>
            <p:nvPr/>
          </p:nvSpPr>
          <p:spPr>
            <a:xfrm>
              <a:off x="1994773" y="3782377"/>
              <a:ext cx="35000" cy="1912535"/>
            </a:xfrm>
            <a:custGeom>
              <a:rect b="b" l="l" r="r" t="t"/>
              <a:pathLst>
                <a:path extrusionOk="0" fill="none" h="43484" w="779">
                  <a:moveTo>
                    <a:pt x="618" y="0"/>
                  </a:moveTo>
                  <a:lnTo>
                    <a:pt x="481" y="1304"/>
                  </a:lnTo>
                  <a:lnTo>
                    <a:pt x="1" y="9717"/>
                  </a:lnTo>
                  <a:lnTo>
                    <a:pt x="1" y="15295"/>
                  </a:lnTo>
                  <a:lnTo>
                    <a:pt x="138" y="19296"/>
                  </a:lnTo>
                  <a:lnTo>
                    <a:pt x="275" y="21330"/>
                  </a:lnTo>
                  <a:lnTo>
                    <a:pt x="550" y="25423"/>
                  </a:lnTo>
                  <a:lnTo>
                    <a:pt x="778" y="33196"/>
                  </a:lnTo>
                  <a:lnTo>
                    <a:pt x="687" y="42089"/>
                  </a:lnTo>
                  <a:lnTo>
                    <a:pt x="618" y="43484"/>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58"/>
            <p:cNvSpPr/>
            <p:nvPr/>
          </p:nvSpPr>
          <p:spPr>
            <a:xfrm>
              <a:off x="1240577" y="2590151"/>
              <a:ext cx="1675435" cy="1443488"/>
            </a:xfrm>
            <a:custGeom>
              <a:rect b="b" l="l" r="r" t="t"/>
              <a:pathLst>
                <a:path extrusionOk="0" h="28167" w="32693">
                  <a:moveTo>
                    <a:pt x="9968" y="1"/>
                  </a:moveTo>
                  <a:lnTo>
                    <a:pt x="9168" y="23"/>
                  </a:lnTo>
                  <a:lnTo>
                    <a:pt x="8322" y="343"/>
                  </a:lnTo>
                  <a:lnTo>
                    <a:pt x="7430" y="961"/>
                  </a:lnTo>
                  <a:lnTo>
                    <a:pt x="6973" y="1395"/>
                  </a:lnTo>
                  <a:lnTo>
                    <a:pt x="6561" y="1875"/>
                  </a:lnTo>
                  <a:lnTo>
                    <a:pt x="5967" y="2835"/>
                  </a:lnTo>
                  <a:lnTo>
                    <a:pt x="5647" y="3796"/>
                  </a:lnTo>
                  <a:lnTo>
                    <a:pt x="5601" y="4756"/>
                  </a:lnTo>
                  <a:lnTo>
                    <a:pt x="5761" y="5693"/>
                  </a:lnTo>
                  <a:lnTo>
                    <a:pt x="6081" y="6585"/>
                  </a:lnTo>
                  <a:lnTo>
                    <a:pt x="6836" y="7888"/>
                  </a:lnTo>
                  <a:lnTo>
                    <a:pt x="8162" y="9420"/>
                  </a:lnTo>
                  <a:lnTo>
                    <a:pt x="9556" y="10700"/>
                  </a:lnTo>
                  <a:lnTo>
                    <a:pt x="11317" y="11980"/>
                  </a:lnTo>
                  <a:lnTo>
                    <a:pt x="11614" y="12140"/>
                  </a:lnTo>
                  <a:lnTo>
                    <a:pt x="11088" y="11934"/>
                  </a:lnTo>
                  <a:lnTo>
                    <a:pt x="9991" y="11637"/>
                  </a:lnTo>
                  <a:lnTo>
                    <a:pt x="8893" y="11431"/>
                  </a:lnTo>
                  <a:lnTo>
                    <a:pt x="7796" y="11363"/>
                  </a:lnTo>
                  <a:lnTo>
                    <a:pt x="6196" y="11431"/>
                  </a:lnTo>
                  <a:lnTo>
                    <a:pt x="4161" y="11889"/>
                  </a:lnTo>
                  <a:lnTo>
                    <a:pt x="2835" y="12460"/>
                  </a:lnTo>
                  <a:lnTo>
                    <a:pt x="2058" y="12940"/>
                  </a:lnTo>
                  <a:lnTo>
                    <a:pt x="1372" y="13489"/>
                  </a:lnTo>
                  <a:lnTo>
                    <a:pt x="823" y="14106"/>
                  </a:lnTo>
                  <a:lnTo>
                    <a:pt x="389" y="14769"/>
                  </a:lnTo>
                  <a:lnTo>
                    <a:pt x="114" y="15501"/>
                  </a:lnTo>
                  <a:lnTo>
                    <a:pt x="0" y="16278"/>
                  </a:lnTo>
                  <a:lnTo>
                    <a:pt x="69" y="17101"/>
                  </a:lnTo>
                  <a:lnTo>
                    <a:pt x="183" y="17513"/>
                  </a:lnTo>
                  <a:lnTo>
                    <a:pt x="343" y="17924"/>
                  </a:lnTo>
                  <a:lnTo>
                    <a:pt x="777" y="18610"/>
                  </a:lnTo>
                  <a:lnTo>
                    <a:pt x="1372" y="19113"/>
                  </a:lnTo>
                  <a:lnTo>
                    <a:pt x="2081" y="19456"/>
                  </a:lnTo>
                  <a:lnTo>
                    <a:pt x="2904" y="19685"/>
                  </a:lnTo>
                  <a:lnTo>
                    <a:pt x="3795" y="19799"/>
                  </a:lnTo>
                  <a:lnTo>
                    <a:pt x="5213" y="19822"/>
                  </a:lnTo>
                  <a:lnTo>
                    <a:pt x="7110" y="19570"/>
                  </a:lnTo>
                  <a:lnTo>
                    <a:pt x="8870" y="19182"/>
                  </a:lnTo>
                  <a:lnTo>
                    <a:pt x="10791" y="18610"/>
                  </a:lnTo>
                  <a:lnTo>
                    <a:pt x="11088" y="18496"/>
                  </a:lnTo>
                  <a:lnTo>
                    <a:pt x="11088" y="18496"/>
                  </a:lnTo>
                  <a:lnTo>
                    <a:pt x="10745" y="18724"/>
                  </a:lnTo>
                  <a:lnTo>
                    <a:pt x="9808" y="19570"/>
                  </a:lnTo>
                  <a:lnTo>
                    <a:pt x="8733" y="20759"/>
                  </a:lnTo>
                  <a:lnTo>
                    <a:pt x="7727" y="22131"/>
                  </a:lnTo>
                  <a:lnTo>
                    <a:pt x="7156" y="23205"/>
                  </a:lnTo>
                  <a:lnTo>
                    <a:pt x="6904" y="23937"/>
                  </a:lnTo>
                  <a:lnTo>
                    <a:pt x="6790" y="24623"/>
                  </a:lnTo>
                  <a:lnTo>
                    <a:pt x="6859" y="25263"/>
                  </a:lnTo>
                  <a:lnTo>
                    <a:pt x="7110" y="25857"/>
                  </a:lnTo>
                  <a:lnTo>
                    <a:pt x="7567" y="26360"/>
                  </a:lnTo>
                  <a:lnTo>
                    <a:pt x="8276" y="26795"/>
                  </a:lnTo>
                  <a:lnTo>
                    <a:pt x="9282" y="27115"/>
                  </a:lnTo>
                  <a:lnTo>
                    <a:pt x="9899" y="27229"/>
                  </a:lnTo>
                  <a:lnTo>
                    <a:pt x="10517" y="27297"/>
                  </a:lnTo>
                  <a:lnTo>
                    <a:pt x="11660" y="27320"/>
                  </a:lnTo>
                  <a:lnTo>
                    <a:pt x="12643" y="27160"/>
                  </a:lnTo>
                  <a:lnTo>
                    <a:pt x="13511" y="26863"/>
                  </a:lnTo>
                  <a:lnTo>
                    <a:pt x="14266" y="26452"/>
                  </a:lnTo>
                  <a:lnTo>
                    <a:pt x="14883" y="25949"/>
                  </a:lnTo>
                  <a:lnTo>
                    <a:pt x="15638" y="25080"/>
                  </a:lnTo>
                  <a:lnTo>
                    <a:pt x="16323" y="23800"/>
                  </a:lnTo>
                  <a:lnTo>
                    <a:pt x="16735" y="22542"/>
                  </a:lnTo>
                  <a:lnTo>
                    <a:pt x="16964" y="21102"/>
                  </a:lnTo>
                  <a:lnTo>
                    <a:pt x="16986" y="20873"/>
                  </a:lnTo>
                  <a:lnTo>
                    <a:pt x="17009" y="21308"/>
                  </a:lnTo>
                  <a:lnTo>
                    <a:pt x="17238" y="22519"/>
                  </a:lnTo>
                  <a:lnTo>
                    <a:pt x="17672" y="23937"/>
                  </a:lnTo>
                  <a:lnTo>
                    <a:pt x="18335" y="25400"/>
                  </a:lnTo>
                  <a:lnTo>
                    <a:pt x="19250" y="26726"/>
                  </a:lnTo>
                  <a:lnTo>
                    <a:pt x="20073" y="27503"/>
                  </a:lnTo>
                  <a:lnTo>
                    <a:pt x="20713" y="27869"/>
                  </a:lnTo>
                  <a:lnTo>
                    <a:pt x="21399" y="28098"/>
                  </a:lnTo>
                  <a:lnTo>
                    <a:pt x="22176" y="28166"/>
                  </a:lnTo>
                  <a:lnTo>
                    <a:pt x="22999" y="28052"/>
                  </a:lnTo>
                  <a:lnTo>
                    <a:pt x="23891" y="27709"/>
                  </a:lnTo>
                  <a:lnTo>
                    <a:pt x="24371" y="27435"/>
                  </a:lnTo>
                  <a:lnTo>
                    <a:pt x="24828" y="27160"/>
                  </a:lnTo>
                  <a:lnTo>
                    <a:pt x="25514" y="26497"/>
                  </a:lnTo>
                  <a:lnTo>
                    <a:pt x="25971" y="25766"/>
                  </a:lnTo>
                  <a:lnTo>
                    <a:pt x="26200" y="24988"/>
                  </a:lnTo>
                  <a:lnTo>
                    <a:pt x="26245" y="24165"/>
                  </a:lnTo>
                  <a:lnTo>
                    <a:pt x="26131" y="23342"/>
                  </a:lnTo>
                  <a:lnTo>
                    <a:pt x="25742" y="22062"/>
                  </a:lnTo>
                  <a:lnTo>
                    <a:pt x="24897" y="20462"/>
                  </a:lnTo>
                  <a:lnTo>
                    <a:pt x="23914" y="19067"/>
                  </a:lnTo>
                  <a:lnTo>
                    <a:pt x="22656" y="17581"/>
                  </a:lnTo>
                  <a:lnTo>
                    <a:pt x="22428" y="17375"/>
                  </a:lnTo>
                  <a:lnTo>
                    <a:pt x="22428" y="17375"/>
                  </a:lnTo>
                  <a:lnTo>
                    <a:pt x="22816" y="17558"/>
                  </a:lnTo>
                  <a:lnTo>
                    <a:pt x="24142" y="17787"/>
                  </a:lnTo>
                  <a:lnTo>
                    <a:pt x="25925" y="17810"/>
                  </a:lnTo>
                  <a:lnTo>
                    <a:pt x="27892" y="17558"/>
                  </a:lnTo>
                  <a:lnTo>
                    <a:pt x="29355" y="17147"/>
                  </a:lnTo>
                  <a:lnTo>
                    <a:pt x="30246" y="16758"/>
                  </a:lnTo>
                  <a:lnTo>
                    <a:pt x="31046" y="16278"/>
                  </a:lnTo>
                  <a:lnTo>
                    <a:pt x="31732" y="15684"/>
                  </a:lnTo>
                  <a:lnTo>
                    <a:pt x="32258" y="14975"/>
                  </a:lnTo>
                  <a:lnTo>
                    <a:pt x="32578" y="14152"/>
                  </a:lnTo>
                  <a:lnTo>
                    <a:pt x="32692" y="13192"/>
                  </a:lnTo>
                  <a:lnTo>
                    <a:pt x="32532" y="12094"/>
                  </a:lnTo>
                  <a:lnTo>
                    <a:pt x="32350" y="11477"/>
                  </a:lnTo>
                  <a:lnTo>
                    <a:pt x="32121" y="10883"/>
                  </a:lnTo>
                  <a:lnTo>
                    <a:pt x="31549" y="9923"/>
                  </a:lnTo>
                  <a:lnTo>
                    <a:pt x="30864" y="9214"/>
                  </a:lnTo>
                  <a:lnTo>
                    <a:pt x="30086" y="8734"/>
                  </a:lnTo>
                  <a:lnTo>
                    <a:pt x="29240" y="8437"/>
                  </a:lnTo>
                  <a:lnTo>
                    <a:pt x="28326" y="8345"/>
                  </a:lnTo>
                  <a:lnTo>
                    <a:pt x="26931" y="8437"/>
                  </a:lnTo>
                  <a:lnTo>
                    <a:pt x="25080" y="8917"/>
                  </a:lnTo>
                  <a:lnTo>
                    <a:pt x="23456" y="9625"/>
                  </a:lnTo>
                  <a:lnTo>
                    <a:pt x="21650" y="10608"/>
                  </a:lnTo>
                  <a:lnTo>
                    <a:pt x="21376" y="10814"/>
                  </a:lnTo>
                  <a:lnTo>
                    <a:pt x="21376" y="10814"/>
                  </a:lnTo>
                  <a:lnTo>
                    <a:pt x="21650" y="10517"/>
                  </a:lnTo>
                  <a:lnTo>
                    <a:pt x="23182" y="8734"/>
                  </a:lnTo>
                  <a:lnTo>
                    <a:pt x="24348" y="7111"/>
                  </a:lnTo>
                  <a:lnTo>
                    <a:pt x="25354" y="5350"/>
                  </a:lnTo>
                  <a:lnTo>
                    <a:pt x="25811" y="4047"/>
                  </a:lnTo>
                  <a:lnTo>
                    <a:pt x="25903" y="3247"/>
                  </a:lnTo>
                  <a:lnTo>
                    <a:pt x="25811" y="2515"/>
                  </a:lnTo>
                  <a:lnTo>
                    <a:pt x="25491" y="1875"/>
                  </a:lnTo>
                  <a:lnTo>
                    <a:pt x="24897" y="1349"/>
                  </a:lnTo>
                  <a:lnTo>
                    <a:pt x="23982" y="984"/>
                  </a:lnTo>
                  <a:lnTo>
                    <a:pt x="23388" y="869"/>
                  </a:lnTo>
                  <a:lnTo>
                    <a:pt x="22793" y="801"/>
                  </a:lnTo>
                  <a:lnTo>
                    <a:pt x="21673" y="824"/>
                  </a:lnTo>
                  <a:lnTo>
                    <a:pt x="20667" y="1029"/>
                  </a:lnTo>
                  <a:lnTo>
                    <a:pt x="19776" y="1395"/>
                  </a:lnTo>
                  <a:lnTo>
                    <a:pt x="18998" y="1898"/>
                  </a:lnTo>
                  <a:lnTo>
                    <a:pt x="18312" y="2492"/>
                  </a:lnTo>
                  <a:lnTo>
                    <a:pt x="17444" y="3544"/>
                  </a:lnTo>
                  <a:lnTo>
                    <a:pt x="16598" y="5053"/>
                  </a:lnTo>
                  <a:lnTo>
                    <a:pt x="16026" y="6516"/>
                  </a:lnTo>
                  <a:lnTo>
                    <a:pt x="15592" y="8231"/>
                  </a:lnTo>
                  <a:lnTo>
                    <a:pt x="15569" y="8482"/>
                  </a:lnTo>
                  <a:lnTo>
                    <a:pt x="15523" y="8025"/>
                  </a:lnTo>
                  <a:lnTo>
                    <a:pt x="15180" y="6630"/>
                  </a:lnTo>
                  <a:lnTo>
                    <a:pt x="14517" y="4893"/>
                  </a:lnTo>
                  <a:lnTo>
                    <a:pt x="13626" y="3087"/>
                  </a:lnTo>
                  <a:lnTo>
                    <a:pt x="12780" y="1875"/>
                  </a:lnTo>
                  <a:lnTo>
                    <a:pt x="12140" y="1167"/>
                  </a:lnTo>
                  <a:lnTo>
                    <a:pt x="11454" y="595"/>
                  </a:lnTo>
                  <a:lnTo>
                    <a:pt x="10745" y="183"/>
                  </a:lnTo>
                  <a:lnTo>
                    <a:pt x="996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58"/>
            <p:cNvSpPr/>
            <p:nvPr/>
          </p:nvSpPr>
          <p:spPr>
            <a:xfrm rot="6311203">
              <a:off x="1712167" y="3036963"/>
              <a:ext cx="660833" cy="540145"/>
            </a:xfrm>
            <a:custGeom>
              <a:rect b="b" l="l" r="r" t="t"/>
              <a:pathLst>
                <a:path extrusionOk="0" h="10540" w="12895">
                  <a:moveTo>
                    <a:pt x="4939" y="0"/>
                  </a:moveTo>
                  <a:lnTo>
                    <a:pt x="3773" y="160"/>
                  </a:lnTo>
                  <a:lnTo>
                    <a:pt x="2653" y="503"/>
                  </a:lnTo>
                  <a:lnTo>
                    <a:pt x="2150" y="777"/>
                  </a:lnTo>
                  <a:lnTo>
                    <a:pt x="1670" y="1075"/>
                  </a:lnTo>
                  <a:lnTo>
                    <a:pt x="892" y="1783"/>
                  </a:lnTo>
                  <a:lnTo>
                    <a:pt x="389" y="2629"/>
                  </a:lnTo>
                  <a:lnTo>
                    <a:pt x="92" y="3566"/>
                  </a:lnTo>
                  <a:lnTo>
                    <a:pt x="1" y="4572"/>
                  </a:lnTo>
                  <a:lnTo>
                    <a:pt x="115" y="5578"/>
                  </a:lnTo>
                  <a:lnTo>
                    <a:pt x="435" y="6584"/>
                  </a:lnTo>
                  <a:lnTo>
                    <a:pt x="892" y="7567"/>
                  </a:lnTo>
                  <a:lnTo>
                    <a:pt x="1532" y="8436"/>
                  </a:lnTo>
                  <a:lnTo>
                    <a:pt x="2333" y="9213"/>
                  </a:lnTo>
                  <a:lnTo>
                    <a:pt x="3247" y="9853"/>
                  </a:lnTo>
                  <a:lnTo>
                    <a:pt x="4276" y="10311"/>
                  </a:lnTo>
                  <a:lnTo>
                    <a:pt x="5442" y="10539"/>
                  </a:lnTo>
                  <a:lnTo>
                    <a:pt x="6676" y="10539"/>
                  </a:lnTo>
                  <a:lnTo>
                    <a:pt x="8002" y="10242"/>
                  </a:lnTo>
                  <a:lnTo>
                    <a:pt x="9397" y="9648"/>
                  </a:lnTo>
                  <a:lnTo>
                    <a:pt x="10128" y="9213"/>
                  </a:lnTo>
                  <a:lnTo>
                    <a:pt x="10814" y="8733"/>
                  </a:lnTo>
                  <a:lnTo>
                    <a:pt x="11866" y="7750"/>
                  </a:lnTo>
                  <a:lnTo>
                    <a:pt x="12529" y="6767"/>
                  </a:lnTo>
                  <a:lnTo>
                    <a:pt x="12872" y="5807"/>
                  </a:lnTo>
                  <a:lnTo>
                    <a:pt x="12895" y="4847"/>
                  </a:lnTo>
                  <a:lnTo>
                    <a:pt x="12643" y="3955"/>
                  </a:lnTo>
                  <a:lnTo>
                    <a:pt x="12163" y="3086"/>
                  </a:lnTo>
                  <a:lnTo>
                    <a:pt x="11477" y="2309"/>
                  </a:lnTo>
                  <a:lnTo>
                    <a:pt x="10609" y="1623"/>
                  </a:lnTo>
                  <a:lnTo>
                    <a:pt x="9626" y="1029"/>
                  </a:lnTo>
                  <a:lnTo>
                    <a:pt x="8505" y="572"/>
                  </a:lnTo>
                  <a:lnTo>
                    <a:pt x="7339" y="229"/>
                  </a:lnTo>
                  <a:lnTo>
                    <a:pt x="6151" y="23"/>
                  </a:lnTo>
                  <a:lnTo>
                    <a:pt x="493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58"/>
            <p:cNvSpPr/>
            <p:nvPr/>
          </p:nvSpPr>
          <p:spPr>
            <a:xfrm rot="6311203">
              <a:off x="1805737" y="3070068"/>
              <a:ext cx="486285" cy="427709"/>
            </a:xfrm>
            <a:custGeom>
              <a:rect b="b" l="l" r="r" t="t"/>
              <a:pathLst>
                <a:path extrusionOk="0" fill="none" h="8346" w="9489">
                  <a:moveTo>
                    <a:pt x="709" y="1692"/>
                  </a:moveTo>
                  <a:lnTo>
                    <a:pt x="1029" y="1327"/>
                  </a:lnTo>
                  <a:lnTo>
                    <a:pt x="1715" y="755"/>
                  </a:lnTo>
                  <a:lnTo>
                    <a:pt x="2470" y="343"/>
                  </a:lnTo>
                  <a:lnTo>
                    <a:pt x="3270" y="92"/>
                  </a:lnTo>
                  <a:lnTo>
                    <a:pt x="4093" y="1"/>
                  </a:lnTo>
                  <a:lnTo>
                    <a:pt x="4939" y="23"/>
                  </a:lnTo>
                  <a:lnTo>
                    <a:pt x="5739" y="183"/>
                  </a:lnTo>
                  <a:lnTo>
                    <a:pt x="6516" y="458"/>
                  </a:lnTo>
                  <a:lnTo>
                    <a:pt x="7248" y="846"/>
                  </a:lnTo>
                  <a:lnTo>
                    <a:pt x="7911" y="1327"/>
                  </a:lnTo>
                  <a:lnTo>
                    <a:pt x="8482" y="1875"/>
                  </a:lnTo>
                  <a:lnTo>
                    <a:pt x="8939" y="2515"/>
                  </a:lnTo>
                  <a:lnTo>
                    <a:pt x="9282" y="3201"/>
                  </a:lnTo>
                  <a:lnTo>
                    <a:pt x="9465" y="3933"/>
                  </a:lnTo>
                  <a:lnTo>
                    <a:pt x="9488" y="4710"/>
                  </a:lnTo>
                  <a:lnTo>
                    <a:pt x="9305" y="5533"/>
                  </a:lnTo>
                  <a:lnTo>
                    <a:pt x="9145" y="5945"/>
                  </a:lnTo>
                  <a:lnTo>
                    <a:pt x="8894" y="6448"/>
                  </a:lnTo>
                  <a:lnTo>
                    <a:pt x="8276" y="7271"/>
                  </a:lnTo>
                  <a:lnTo>
                    <a:pt x="7545" y="7842"/>
                  </a:lnTo>
                  <a:lnTo>
                    <a:pt x="6722" y="8185"/>
                  </a:lnTo>
                  <a:lnTo>
                    <a:pt x="5830" y="8345"/>
                  </a:lnTo>
                  <a:lnTo>
                    <a:pt x="4939" y="8299"/>
                  </a:lnTo>
                  <a:lnTo>
                    <a:pt x="4024" y="8094"/>
                  </a:lnTo>
                  <a:lnTo>
                    <a:pt x="3155" y="7728"/>
                  </a:lnTo>
                  <a:lnTo>
                    <a:pt x="2310" y="7248"/>
                  </a:lnTo>
                  <a:lnTo>
                    <a:pt x="1578" y="6676"/>
                  </a:lnTo>
                  <a:lnTo>
                    <a:pt x="938" y="5990"/>
                  </a:lnTo>
                  <a:lnTo>
                    <a:pt x="458" y="5259"/>
                  </a:lnTo>
                  <a:lnTo>
                    <a:pt x="138" y="4481"/>
                  </a:lnTo>
                  <a:lnTo>
                    <a:pt x="1" y="3681"/>
                  </a:lnTo>
                  <a:lnTo>
                    <a:pt x="92" y="2881"/>
                  </a:lnTo>
                  <a:lnTo>
                    <a:pt x="412" y="2081"/>
                  </a:lnTo>
                  <a:lnTo>
                    <a:pt x="709" y="1692"/>
                  </a:lnTo>
                  <a:close/>
                </a:path>
              </a:pathLst>
            </a:custGeom>
            <a:noFill/>
            <a:ln cap="flat" cmpd="sng" w="28575">
              <a:solidFill>
                <a:schemeClr val="accent4"/>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 name="Google Shape;1037;p58"/>
          <p:cNvGrpSpPr/>
          <p:nvPr/>
        </p:nvGrpSpPr>
        <p:grpSpPr>
          <a:xfrm>
            <a:off x="151206" y="2915574"/>
            <a:ext cx="1143597" cy="2223738"/>
            <a:chOff x="180204" y="3079787"/>
            <a:chExt cx="1108781" cy="2156039"/>
          </a:xfrm>
        </p:grpSpPr>
        <p:sp>
          <p:nvSpPr>
            <p:cNvPr id="1038" name="Google Shape;1038;p58"/>
            <p:cNvSpPr/>
            <p:nvPr/>
          </p:nvSpPr>
          <p:spPr>
            <a:xfrm flipH="1">
              <a:off x="672464" y="3782373"/>
              <a:ext cx="26048" cy="1453453"/>
            </a:xfrm>
            <a:custGeom>
              <a:rect b="b" l="l" r="r" t="t"/>
              <a:pathLst>
                <a:path extrusionOk="0" fill="none" h="43484" w="779">
                  <a:moveTo>
                    <a:pt x="618" y="0"/>
                  </a:moveTo>
                  <a:lnTo>
                    <a:pt x="481" y="1304"/>
                  </a:lnTo>
                  <a:lnTo>
                    <a:pt x="1" y="9717"/>
                  </a:lnTo>
                  <a:lnTo>
                    <a:pt x="1" y="15295"/>
                  </a:lnTo>
                  <a:lnTo>
                    <a:pt x="138" y="19296"/>
                  </a:lnTo>
                  <a:lnTo>
                    <a:pt x="275" y="21330"/>
                  </a:lnTo>
                  <a:lnTo>
                    <a:pt x="550" y="25423"/>
                  </a:lnTo>
                  <a:lnTo>
                    <a:pt x="778" y="33196"/>
                  </a:lnTo>
                  <a:lnTo>
                    <a:pt x="687" y="42089"/>
                  </a:lnTo>
                  <a:lnTo>
                    <a:pt x="618" y="43484"/>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58"/>
            <p:cNvSpPr/>
            <p:nvPr/>
          </p:nvSpPr>
          <p:spPr>
            <a:xfrm rot="6311203">
              <a:off x="288770" y="3175392"/>
              <a:ext cx="891650" cy="906870"/>
            </a:xfrm>
            <a:custGeom>
              <a:rect b="b" l="l" r="r" t="t"/>
              <a:pathLst>
                <a:path extrusionOk="0" h="17696" w="17399">
                  <a:moveTo>
                    <a:pt x="10768" y="1"/>
                  </a:moveTo>
                  <a:lnTo>
                    <a:pt x="10151" y="69"/>
                  </a:lnTo>
                  <a:lnTo>
                    <a:pt x="9625" y="252"/>
                  </a:lnTo>
                  <a:lnTo>
                    <a:pt x="9214" y="549"/>
                  </a:lnTo>
                  <a:lnTo>
                    <a:pt x="8733" y="1121"/>
                  </a:lnTo>
                  <a:lnTo>
                    <a:pt x="8345" y="2081"/>
                  </a:lnTo>
                  <a:lnTo>
                    <a:pt x="8162" y="3110"/>
                  </a:lnTo>
                  <a:lnTo>
                    <a:pt x="8139" y="4116"/>
                  </a:lnTo>
                  <a:lnTo>
                    <a:pt x="8231" y="5236"/>
                  </a:lnTo>
                  <a:lnTo>
                    <a:pt x="8276" y="5419"/>
                  </a:lnTo>
                  <a:lnTo>
                    <a:pt x="8185" y="5213"/>
                  </a:lnTo>
                  <a:lnTo>
                    <a:pt x="7385" y="3567"/>
                  </a:lnTo>
                  <a:lnTo>
                    <a:pt x="6424" y="2173"/>
                  </a:lnTo>
                  <a:lnTo>
                    <a:pt x="5693" y="1487"/>
                  </a:lnTo>
                  <a:lnTo>
                    <a:pt x="5098" y="1281"/>
                  </a:lnTo>
                  <a:lnTo>
                    <a:pt x="4710" y="1304"/>
                  </a:lnTo>
                  <a:lnTo>
                    <a:pt x="4298" y="1487"/>
                  </a:lnTo>
                  <a:lnTo>
                    <a:pt x="3910" y="1852"/>
                  </a:lnTo>
                  <a:lnTo>
                    <a:pt x="3727" y="2127"/>
                  </a:lnTo>
                  <a:lnTo>
                    <a:pt x="3544" y="2424"/>
                  </a:lnTo>
                  <a:lnTo>
                    <a:pt x="3292" y="2996"/>
                  </a:lnTo>
                  <a:lnTo>
                    <a:pt x="3132" y="3819"/>
                  </a:lnTo>
                  <a:lnTo>
                    <a:pt x="3270" y="4847"/>
                  </a:lnTo>
                  <a:lnTo>
                    <a:pt x="3704" y="5762"/>
                  </a:lnTo>
                  <a:lnTo>
                    <a:pt x="4596" y="6882"/>
                  </a:lnTo>
                  <a:lnTo>
                    <a:pt x="5647" y="7751"/>
                  </a:lnTo>
                  <a:lnTo>
                    <a:pt x="5761" y="7842"/>
                  </a:lnTo>
                  <a:lnTo>
                    <a:pt x="5761" y="7842"/>
                  </a:lnTo>
                  <a:lnTo>
                    <a:pt x="5213" y="7659"/>
                  </a:lnTo>
                  <a:lnTo>
                    <a:pt x="3727" y="7545"/>
                  </a:lnTo>
                  <a:lnTo>
                    <a:pt x="2607" y="7591"/>
                  </a:lnTo>
                  <a:lnTo>
                    <a:pt x="1532" y="7797"/>
                  </a:lnTo>
                  <a:lnTo>
                    <a:pt x="640" y="8231"/>
                  </a:lnTo>
                  <a:lnTo>
                    <a:pt x="206" y="8711"/>
                  </a:lnTo>
                  <a:lnTo>
                    <a:pt x="23" y="9145"/>
                  </a:lnTo>
                  <a:lnTo>
                    <a:pt x="0" y="9625"/>
                  </a:lnTo>
                  <a:lnTo>
                    <a:pt x="92" y="10220"/>
                  </a:lnTo>
                  <a:lnTo>
                    <a:pt x="229" y="10563"/>
                  </a:lnTo>
                  <a:lnTo>
                    <a:pt x="366" y="10883"/>
                  </a:lnTo>
                  <a:lnTo>
                    <a:pt x="709" y="11386"/>
                  </a:lnTo>
                  <a:lnTo>
                    <a:pt x="1143" y="11774"/>
                  </a:lnTo>
                  <a:lnTo>
                    <a:pt x="1601" y="12026"/>
                  </a:lnTo>
                  <a:lnTo>
                    <a:pt x="2378" y="12186"/>
                  </a:lnTo>
                  <a:lnTo>
                    <a:pt x="3475" y="12117"/>
                  </a:lnTo>
                  <a:lnTo>
                    <a:pt x="4550" y="11797"/>
                  </a:lnTo>
                  <a:lnTo>
                    <a:pt x="5510" y="11363"/>
                  </a:lnTo>
                  <a:lnTo>
                    <a:pt x="6562" y="10791"/>
                  </a:lnTo>
                  <a:lnTo>
                    <a:pt x="6722" y="10677"/>
                  </a:lnTo>
                  <a:lnTo>
                    <a:pt x="6722" y="10677"/>
                  </a:lnTo>
                  <a:lnTo>
                    <a:pt x="6287" y="11111"/>
                  </a:lnTo>
                  <a:lnTo>
                    <a:pt x="5579" y="12140"/>
                  </a:lnTo>
                  <a:lnTo>
                    <a:pt x="5121" y="13260"/>
                  </a:lnTo>
                  <a:lnTo>
                    <a:pt x="4893" y="14381"/>
                  </a:lnTo>
                  <a:lnTo>
                    <a:pt x="4893" y="15432"/>
                  </a:lnTo>
                  <a:lnTo>
                    <a:pt x="5121" y="16370"/>
                  </a:lnTo>
                  <a:lnTo>
                    <a:pt x="5624" y="17124"/>
                  </a:lnTo>
                  <a:lnTo>
                    <a:pt x="6356" y="17581"/>
                  </a:lnTo>
                  <a:lnTo>
                    <a:pt x="6813" y="17673"/>
                  </a:lnTo>
                  <a:lnTo>
                    <a:pt x="7065" y="17696"/>
                  </a:lnTo>
                  <a:lnTo>
                    <a:pt x="7499" y="17627"/>
                  </a:lnTo>
                  <a:lnTo>
                    <a:pt x="8071" y="17330"/>
                  </a:lnTo>
                  <a:lnTo>
                    <a:pt x="8688" y="16598"/>
                  </a:lnTo>
                  <a:lnTo>
                    <a:pt x="9122" y="15661"/>
                  </a:lnTo>
                  <a:lnTo>
                    <a:pt x="9579" y="14129"/>
                  </a:lnTo>
                  <a:lnTo>
                    <a:pt x="9785" y="12552"/>
                  </a:lnTo>
                  <a:lnTo>
                    <a:pt x="9808" y="12392"/>
                  </a:lnTo>
                  <a:lnTo>
                    <a:pt x="9922" y="12895"/>
                  </a:lnTo>
                  <a:lnTo>
                    <a:pt x="10425" y="14106"/>
                  </a:lnTo>
                  <a:lnTo>
                    <a:pt x="10883" y="14929"/>
                  </a:lnTo>
                  <a:lnTo>
                    <a:pt x="11454" y="15615"/>
                  </a:lnTo>
                  <a:lnTo>
                    <a:pt x="12094" y="16050"/>
                  </a:lnTo>
                  <a:lnTo>
                    <a:pt x="12620" y="16095"/>
                  </a:lnTo>
                  <a:lnTo>
                    <a:pt x="12986" y="15958"/>
                  </a:lnTo>
                  <a:lnTo>
                    <a:pt x="13374" y="15707"/>
                  </a:lnTo>
                  <a:lnTo>
                    <a:pt x="13763" y="15272"/>
                  </a:lnTo>
                  <a:lnTo>
                    <a:pt x="13946" y="14998"/>
                  </a:lnTo>
                  <a:lnTo>
                    <a:pt x="14289" y="14404"/>
                  </a:lnTo>
                  <a:lnTo>
                    <a:pt x="14586" y="13306"/>
                  </a:lnTo>
                  <a:lnTo>
                    <a:pt x="14518" y="12392"/>
                  </a:lnTo>
                  <a:lnTo>
                    <a:pt x="14175" y="11592"/>
                  </a:lnTo>
                  <a:lnTo>
                    <a:pt x="13420" y="10677"/>
                  </a:lnTo>
                  <a:lnTo>
                    <a:pt x="12483" y="10014"/>
                  </a:lnTo>
                  <a:lnTo>
                    <a:pt x="12369" y="9946"/>
                  </a:lnTo>
                  <a:lnTo>
                    <a:pt x="12871" y="10128"/>
                  </a:lnTo>
                  <a:lnTo>
                    <a:pt x="14060" y="10288"/>
                  </a:lnTo>
                  <a:lnTo>
                    <a:pt x="14975" y="10288"/>
                  </a:lnTo>
                  <a:lnTo>
                    <a:pt x="15844" y="10151"/>
                  </a:lnTo>
                  <a:lnTo>
                    <a:pt x="16598" y="9808"/>
                  </a:lnTo>
                  <a:lnTo>
                    <a:pt x="17147" y="9191"/>
                  </a:lnTo>
                  <a:lnTo>
                    <a:pt x="17398" y="8299"/>
                  </a:lnTo>
                  <a:lnTo>
                    <a:pt x="17375" y="7728"/>
                  </a:lnTo>
                  <a:lnTo>
                    <a:pt x="17330" y="7408"/>
                  </a:lnTo>
                  <a:lnTo>
                    <a:pt x="17147" y="6928"/>
                  </a:lnTo>
                  <a:lnTo>
                    <a:pt x="16895" y="6516"/>
                  </a:lnTo>
                  <a:lnTo>
                    <a:pt x="16552" y="6219"/>
                  </a:lnTo>
                  <a:lnTo>
                    <a:pt x="15935" y="5945"/>
                  </a:lnTo>
                  <a:lnTo>
                    <a:pt x="14975" y="5808"/>
                  </a:lnTo>
                  <a:lnTo>
                    <a:pt x="13466" y="5922"/>
                  </a:lnTo>
                  <a:lnTo>
                    <a:pt x="12003" y="6333"/>
                  </a:lnTo>
                  <a:lnTo>
                    <a:pt x="11843" y="6402"/>
                  </a:lnTo>
                  <a:lnTo>
                    <a:pt x="12026" y="6242"/>
                  </a:lnTo>
                  <a:lnTo>
                    <a:pt x="12437" y="5625"/>
                  </a:lnTo>
                  <a:lnTo>
                    <a:pt x="12849" y="4733"/>
                  </a:lnTo>
                  <a:lnTo>
                    <a:pt x="13192" y="3681"/>
                  </a:lnTo>
                  <a:lnTo>
                    <a:pt x="13329" y="2561"/>
                  </a:lnTo>
                  <a:lnTo>
                    <a:pt x="13214" y="1532"/>
                  </a:lnTo>
                  <a:lnTo>
                    <a:pt x="12871" y="869"/>
                  </a:lnTo>
                  <a:lnTo>
                    <a:pt x="12529" y="526"/>
                  </a:lnTo>
                  <a:lnTo>
                    <a:pt x="12071" y="252"/>
                  </a:lnTo>
                  <a:lnTo>
                    <a:pt x="11477" y="69"/>
                  </a:lnTo>
                  <a:lnTo>
                    <a:pt x="11134" y="24"/>
                  </a:lnTo>
                  <a:lnTo>
                    <a:pt x="1076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58"/>
            <p:cNvSpPr/>
            <p:nvPr/>
          </p:nvSpPr>
          <p:spPr>
            <a:xfrm rot="6311203">
              <a:off x="575695" y="3468589"/>
              <a:ext cx="316400" cy="347968"/>
            </a:xfrm>
            <a:custGeom>
              <a:rect b="b" l="l" r="r" t="t"/>
              <a:pathLst>
                <a:path extrusionOk="0" h="6790" w="6174">
                  <a:moveTo>
                    <a:pt x="4024" y="0"/>
                  </a:moveTo>
                  <a:lnTo>
                    <a:pt x="3499" y="46"/>
                  </a:lnTo>
                  <a:lnTo>
                    <a:pt x="2927" y="229"/>
                  </a:lnTo>
                  <a:lnTo>
                    <a:pt x="2127" y="663"/>
                  </a:lnTo>
                  <a:lnTo>
                    <a:pt x="1144" y="1555"/>
                  </a:lnTo>
                  <a:lnTo>
                    <a:pt x="389" y="2675"/>
                  </a:lnTo>
                  <a:lnTo>
                    <a:pt x="69" y="3635"/>
                  </a:lnTo>
                  <a:lnTo>
                    <a:pt x="1" y="4275"/>
                  </a:lnTo>
                  <a:lnTo>
                    <a:pt x="24" y="4595"/>
                  </a:lnTo>
                  <a:lnTo>
                    <a:pt x="46" y="4892"/>
                  </a:lnTo>
                  <a:lnTo>
                    <a:pt x="252" y="5441"/>
                  </a:lnTo>
                  <a:lnTo>
                    <a:pt x="549" y="5898"/>
                  </a:lnTo>
                  <a:lnTo>
                    <a:pt x="961" y="6264"/>
                  </a:lnTo>
                  <a:lnTo>
                    <a:pt x="1715" y="6653"/>
                  </a:lnTo>
                  <a:lnTo>
                    <a:pt x="2858" y="6790"/>
                  </a:lnTo>
                  <a:lnTo>
                    <a:pt x="4047" y="6561"/>
                  </a:lnTo>
                  <a:lnTo>
                    <a:pt x="4870" y="6104"/>
                  </a:lnTo>
                  <a:lnTo>
                    <a:pt x="5328" y="5693"/>
                  </a:lnTo>
                  <a:lnTo>
                    <a:pt x="5716" y="5167"/>
                  </a:lnTo>
                  <a:lnTo>
                    <a:pt x="5991" y="4527"/>
                  </a:lnTo>
                  <a:lnTo>
                    <a:pt x="6151" y="3795"/>
                  </a:lnTo>
                  <a:lnTo>
                    <a:pt x="6173" y="2949"/>
                  </a:lnTo>
                  <a:lnTo>
                    <a:pt x="6105" y="2469"/>
                  </a:lnTo>
                  <a:lnTo>
                    <a:pt x="6036" y="2012"/>
                  </a:lnTo>
                  <a:lnTo>
                    <a:pt x="5762" y="1257"/>
                  </a:lnTo>
                  <a:lnTo>
                    <a:pt x="5442" y="709"/>
                  </a:lnTo>
                  <a:lnTo>
                    <a:pt x="5008" y="320"/>
                  </a:lnTo>
                  <a:lnTo>
                    <a:pt x="4550" y="69"/>
                  </a:lnTo>
                  <a:lnTo>
                    <a:pt x="402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58"/>
            <p:cNvSpPr/>
            <p:nvPr/>
          </p:nvSpPr>
          <p:spPr>
            <a:xfrm rot="6311203">
              <a:off x="593674" y="3517731"/>
              <a:ext cx="253110" cy="251982"/>
            </a:xfrm>
            <a:custGeom>
              <a:rect b="b" l="l" r="r" t="t"/>
              <a:pathLst>
                <a:path extrusionOk="0" fill="none" h="4917" w="4939">
                  <a:moveTo>
                    <a:pt x="252" y="3979"/>
                  </a:moveTo>
                  <a:lnTo>
                    <a:pt x="69" y="3499"/>
                  </a:lnTo>
                  <a:lnTo>
                    <a:pt x="0" y="2539"/>
                  </a:lnTo>
                  <a:lnTo>
                    <a:pt x="275" y="1647"/>
                  </a:lnTo>
                  <a:lnTo>
                    <a:pt x="801" y="915"/>
                  </a:lnTo>
                  <a:lnTo>
                    <a:pt x="1532" y="344"/>
                  </a:lnTo>
                  <a:lnTo>
                    <a:pt x="2355" y="24"/>
                  </a:lnTo>
                  <a:lnTo>
                    <a:pt x="3201" y="1"/>
                  </a:lnTo>
                  <a:lnTo>
                    <a:pt x="4001" y="344"/>
                  </a:lnTo>
                  <a:lnTo>
                    <a:pt x="4344" y="687"/>
                  </a:lnTo>
                  <a:lnTo>
                    <a:pt x="4550" y="915"/>
                  </a:lnTo>
                  <a:lnTo>
                    <a:pt x="4824" y="1418"/>
                  </a:lnTo>
                  <a:lnTo>
                    <a:pt x="4939" y="1921"/>
                  </a:lnTo>
                  <a:lnTo>
                    <a:pt x="4916" y="2424"/>
                  </a:lnTo>
                  <a:lnTo>
                    <a:pt x="4710" y="3133"/>
                  </a:lnTo>
                  <a:lnTo>
                    <a:pt x="4070" y="3956"/>
                  </a:lnTo>
                  <a:lnTo>
                    <a:pt x="3224" y="4573"/>
                  </a:lnTo>
                  <a:lnTo>
                    <a:pt x="2241" y="4893"/>
                  </a:lnTo>
                  <a:lnTo>
                    <a:pt x="1532" y="4916"/>
                  </a:lnTo>
                  <a:lnTo>
                    <a:pt x="1098" y="4802"/>
                  </a:lnTo>
                  <a:lnTo>
                    <a:pt x="709" y="4573"/>
                  </a:lnTo>
                  <a:lnTo>
                    <a:pt x="389" y="4207"/>
                  </a:lnTo>
                  <a:lnTo>
                    <a:pt x="252" y="3979"/>
                  </a:lnTo>
                  <a:close/>
                </a:path>
              </a:pathLst>
            </a:custGeom>
            <a:noFill/>
            <a:ln cap="flat" cmpd="sng" w="18850">
              <a:solidFill>
                <a:schemeClr val="accent5"/>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 name="Google Shape;1042;p58"/>
          <p:cNvGrpSpPr/>
          <p:nvPr/>
        </p:nvGrpSpPr>
        <p:grpSpPr>
          <a:xfrm>
            <a:off x="2429315" y="3663870"/>
            <a:ext cx="970566" cy="1991607"/>
            <a:chOff x="214837" y="3103028"/>
            <a:chExt cx="1039483" cy="2132798"/>
          </a:xfrm>
        </p:grpSpPr>
        <p:sp>
          <p:nvSpPr>
            <p:cNvPr id="1043" name="Google Shape;1043;p58"/>
            <p:cNvSpPr/>
            <p:nvPr/>
          </p:nvSpPr>
          <p:spPr>
            <a:xfrm flipH="1">
              <a:off x="672464" y="3782373"/>
              <a:ext cx="26048" cy="1453453"/>
            </a:xfrm>
            <a:custGeom>
              <a:rect b="b" l="l" r="r" t="t"/>
              <a:pathLst>
                <a:path extrusionOk="0" fill="none" h="43484" w="779">
                  <a:moveTo>
                    <a:pt x="618" y="0"/>
                  </a:moveTo>
                  <a:lnTo>
                    <a:pt x="481" y="1304"/>
                  </a:lnTo>
                  <a:lnTo>
                    <a:pt x="1" y="9717"/>
                  </a:lnTo>
                  <a:lnTo>
                    <a:pt x="1" y="15295"/>
                  </a:lnTo>
                  <a:lnTo>
                    <a:pt x="138" y="19296"/>
                  </a:lnTo>
                  <a:lnTo>
                    <a:pt x="275" y="21330"/>
                  </a:lnTo>
                  <a:lnTo>
                    <a:pt x="550" y="25423"/>
                  </a:lnTo>
                  <a:lnTo>
                    <a:pt x="778" y="33196"/>
                  </a:lnTo>
                  <a:lnTo>
                    <a:pt x="687" y="42089"/>
                  </a:lnTo>
                  <a:lnTo>
                    <a:pt x="618" y="43484"/>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58"/>
            <p:cNvSpPr/>
            <p:nvPr/>
          </p:nvSpPr>
          <p:spPr>
            <a:xfrm rot="10182114">
              <a:off x="288702" y="3175434"/>
              <a:ext cx="891753" cy="906794"/>
            </a:xfrm>
            <a:custGeom>
              <a:rect b="b" l="l" r="r" t="t"/>
              <a:pathLst>
                <a:path extrusionOk="0" h="17696" w="17399">
                  <a:moveTo>
                    <a:pt x="10768" y="1"/>
                  </a:moveTo>
                  <a:lnTo>
                    <a:pt x="10151" y="69"/>
                  </a:lnTo>
                  <a:lnTo>
                    <a:pt x="9625" y="252"/>
                  </a:lnTo>
                  <a:lnTo>
                    <a:pt x="9214" y="549"/>
                  </a:lnTo>
                  <a:lnTo>
                    <a:pt x="8733" y="1121"/>
                  </a:lnTo>
                  <a:lnTo>
                    <a:pt x="8345" y="2081"/>
                  </a:lnTo>
                  <a:lnTo>
                    <a:pt x="8162" y="3110"/>
                  </a:lnTo>
                  <a:lnTo>
                    <a:pt x="8139" y="4116"/>
                  </a:lnTo>
                  <a:lnTo>
                    <a:pt x="8231" y="5236"/>
                  </a:lnTo>
                  <a:lnTo>
                    <a:pt x="8276" y="5419"/>
                  </a:lnTo>
                  <a:lnTo>
                    <a:pt x="8185" y="5213"/>
                  </a:lnTo>
                  <a:lnTo>
                    <a:pt x="7385" y="3567"/>
                  </a:lnTo>
                  <a:lnTo>
                    <a:pt x="6424" y="2173"/>
                  </a:lnTo>
                  <a:lnTo>
                    <a:pt x="5693" y="1487"/>
                  </a:lnTo>
                  <a:lnTo>
                    <a:pt x="5098" y="1281"/>
                  </a:lnTo>
                  <a:lnTo>
                    <a:pt x="4710" y="1304"/>
                  </a:lnTo>
                  <a:lnTo>
                    <a:pt x="4298" y="1487"/>
                  </a:lnTo>
                  <a:lnTo>
                    <a:pt x="3910" y="1852"/>
                  </a:lnTo>
                  <a:lnTo>
                    <a:pt x="3727" y="2127"/>
                  </a:lnTo>
                  <a:lnTo>
                    <a:pt x="3544" y="2424"/>
                  </a:lnTo>
                  <a:lnTo>
                    <a:pt x="3292" y="2996"/>
                  </a:lnTo>
                  <a:lnTo>
                    <a:pt x="3132" y="3819"/>
                  </a:lnTo>
                  <a:lnTo>
                    <a:pt x="3270" y="4847"/>
                  </a:lnTo>
                  <a:lnTo>
                    <a:pt x="3704" y="5762"/>
                  </a:lnTo>
                  <a:lnTo>
                    <a:pt x="4596" y="6882"/>
                  </a:lnTo>
                  <a:lnTo>
                    <a:pt x="5647" y="7751"/>
                  </a:lnTo>
                  <a:lnTo>
                    <a:pt x="5761" y="7842"/>
                  </a:lnTo>
                  <a:lnTo>
                    <a:pt x="5761" y="7842"/>
                  </a:lnTo>
                  <a:lnTo>
                    <a:pt x="5213" y="7659"/>
                  </a:lnTo>
                  <a:lnTo>
                    <a:pt x="3727" y="7545"/>
                  </a:lnTo>
                  <a:lnTo>
                    <a:pt x="2607" y="7591"/>
                  </a:lnTo>
                  <a:lnTo>
                    <a:pt x="1532" y="7797"/>
                  </a:lnTo>
                  <a:lnTo>
                    <a:pt x="640" y="8231"/>
                  </a:lnTo>
                  <a:lnTo>
                    <a:pt x="206" y="8711"/>
                  </a:lnTo>
                  <a:lnTo>
                    <a:pt x="23" y="9145"/>
                  </a:lnTo>
                  <a:lnTo>
                    <a:pt x="0" y="9625"/>
                  </a:lnTo>
                  <a:lnTo>
                    <a:pt x="92" y="10220"/>
                  </a:lnTo>
                  <a:lnTo>
                    <a:pt x="229" y="10563"/>
                  </a:lnTo>
                  <a:lnTo>
                    <a:pt x="366" y="10883"/>
                  </a:lnTo>
                  <a:lnTo>
                    <a:pt x="709" y="11386"/>
                  </a:lnTo>
                  <a:lnTo>
                    <a:pt x="1143" y="11774"/>
                  </a:lnTo>
                  <a:lnTo>
                    <a:pt x="1601" y="12026"/>
                  </a:lnTo>
                  <a:lnTo>
                    <a:pt x="2378" y="12186"/>
                  </a:lnTo>
                  <a:lnTo>
                    <a:pt x="3475" y="12117"/>
                  </a:lnTo>
                  <a:lnTo>
                    <a:pt x="4550" y="11797"/>
                  </a:lnTo>
                  <a:lnTo>
                    <a:pt x="5510" y="11363"/>
                  </a:lnTo>
                  <a:lnTo>
                    <a:pt x="6562" y="10791"/>
                  </a:lnTo>
                  <a:lnTo>
                    <a:pt x="6722" y="10677"/>
                  </a:lnTo>
                  <a:lnTo>
                    <a:pt x="6722" y="10677"/>
                  </a:lnTo>
                  <a:lnTo>
                    <a:pt x="6287" y="11111"/>
                  </a:lnTo>
                  <a:lnTo>
                    <a:pt x="5579" y="12140"/>
                  </a:lnTo>
                  <a:lnTo>
                    <a:pt x="5121" y="13260"/>
                  </a:lnTo>
                  <a:lnTo>
                    <a:pt x="4893" y="14381"/>
                  </a:lnTo>
                  <a:lnTo>
                    <a:pt x="4893" y="15432"/>
                  </a:lnTo>
                  <a:lnTo>
                    <a:pt x="5121" y="16370"/>
                  </a:lnTo>
                  <a:lnTo>
                    <a:pt x="5624" y="17124"/>
                  </a:lnTo>
                  <a:lnTo>
                    <a:pt x="6356" y="17581"/>
                  </a:lnTo>
                  <a:lnTo>
                    <a:pt x="6813" y="17673"/>
                  </a:lnTo>
                  <a:lnTo>
                    <a:pt x="7065" y="17696"/>
                  </a:lnTo>
                  <a:lnTo>
                    <a:pt x="7499" y="17627"/>
                  </a:lnTo>
                  <a:lnTo>
                    <a:pt x="8071" y="17330"/>
                  </a:lnTo>
                  <a:lnTo>
                    <a:pt x="8688" y="16598"/>
                  </a:lnTo>
                  <a:lnTo>
                    <a:pt x="9122" y="15661"/>
                  </a:lnTo>
                  <a:lnTo>
                    <a:pt x="9579" y="14129"/>
                  </a:lnTo>
                  <a:lnTo>
                    <a:pt x="9785" y="12552"/>
                  </a:lnTo>
                  <a:lnTo>
                    <a:pt x="9808" y="12392"/>
                  </a:lnTo>
                  <a:lnTo>
                    <a:pt x="9922" y="12895"/>
                  </a:lnTo>
                  <a:lnTo>
                    <a:pt x="10425" y="14106"/>
                  </a:lnTo>
                  <a:lnTo>
                    <a:pt x="10883" y="14929"/>
                  </a:lnTo>
                  <a:lnTo>
                    <a:pt x="11454" y="15615"/>
                  </a:lnTo>
                  <a:lnTo>
                    <a:pt x="12094" y="16050"/>
                  </a:lnTo>
                  <a:lnTo>
                    <a:pt x="12620" y="16095"/>
                  </a:lnTo>
                  <a:lnTo>
                    <a:pt x="12986" y="15958"/>
                  </a:lnTo>
                  <a:lnTo>
                    <a:pt x="13374" y="15707"/>
                  </a:lnTo>
                  <a:lnTo>
                    <a:pt x="13763" y="15272"/>
                  </a:lnTo>
                  <a:lnTo>
                    <a:pt x="13946" y="14998"/>
                  </a:lnTo>
                  <a:lnTo>
                    <a:pt x="14289" y="14404"/>
                  </a:lnTo>
                  <a:lnTo>
                    <a:pt x="14586" y="13306"/>
                  </a:lnTo>
                  <a:lnTo>
                    <a:pt x="14518" y="12392"/>
                  </a:lnTo>
                  <a:lnTo>
                    <a:pt x="14175" y="11592"/>
                  </a:lnTo>
                  <a:lnTo>
                    <a:pt x="13420" y="10677"/>
                  </a:lnTo>
                  <a:lnTo>
                    <a:pt x="12483" y="10014"/>
                  </a:lnTo>
                  <a:lnTo>
                    <a:pt x="12369" y="9946"/>
                  </a:lnTo>
                  <a:lnTo>
                    <a:pt x="12871" y="10128"/>
                  </a:lnTo>
                  <a:lnTo>
                    <a:pt x="14060" y="10288"/>
                  </a:lnTo>
                  <a:lnTo>
                    <a:pt x="14975" y="10288"/>
                  </a:lnTo>
                  <a:lnTo>
                    <a:pt x="15844" y="10151"/>
                  </a:lnTo>
                  <a:lnTo>
                    <a:pt x="16598" y="9808"/>
                  </a:lnTo>
                  <a:lnTo>
                    <a:pt x="17147" y="9191"/>
                  </a:lnTo>
                  <a:lnTo>
                    <a:pt x="17398" y="8299"/>
                  </a:lnTo>
                  <a:lnTo>
                    <a:pt x="17375" y="7728"/>
                  </a:lnTo>
                  <a:lnTo>
                    <a:pt x="17330" y="7408"/>
                  </a:lnTo>
                  <a:lnTo>
                    <a:pt x="17147" y="6928"/>
                  </a:lnTo>
                  <a:lnTo>
                    <a:pt x="16895" y="6516"/>
                  </a:lnTo>
                  <a:lnTo>
                    <a:pt x="16552" y="6219"/>
                  </a:lnTo>
                  <a:lnTo>
                    <a:pt x="15935" y="5945"/>
                  </a:lnTo>
                  <a:lnTo>
                    <a:pt x="14975" y="5808"/>
                  </a:lnTo>
                  <a:lnTo>
                    <a:pt x="13466" y="5922"/>
                  </a:lnTo>
                  <a:lnTo>
                    <a:pt x="12003" y="6333"/>
                  </a:lnTo>
                  <a:lnTo>
                    <a:pt x="11843" y="6402"/>
                  </a:lnTo>
                  <a:lnTo>
                    <a:pt x="12026" y="6242"/>
                  </a:lnTo>
                  <a:lnTo>
                    <a:pt x="12437" y="5625"/>
                  </a:lnTo>
                  <a:lnTo>
                    <a:pt x="12849" y="4733"/>
                  </a:lnTo>
                  <a:lnTo>
                    <a:pt x="13192" y="3681"/>
                  </a:lnTo>
                  <a:lnTo>
                    <a:pt x="13329" y="2561"/>
                  </a:lnTo>
                  <a:lnTo>
                    <a:pt x="13214" y="1532"/>
                  </a:lnTo>
                  <a:lnTo>
                    <a:pt x="12871" y="869"/>
                  </a:lnTo>
                  <a:lnTo>
                    <a:pt x="12529" y="526"/>
                  </a:lnTo>
                  <a:lnTo>
                    <a:pt x="12071" y="252"/>
                  </a:lnTo>
                  <a:lnTo>
                    <a:pt x="11477" y="69"/>
                  </a:lnTo>
                  <a:lnTo>
                    <a:pt x="11134" y="24"/>
                  </a:lnTo>
                  <a:lnTo>
                    <a:pt x="107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58"/>
            <p:cNvSpPr/>
            <p:nvPr/>
          </p:nvSpPr>
          <p:spPr>
            <a:xfrm rot="6311203">
              <a:off x="575695" y="3468589"/>
              <a:ext cx="316400" cy="347968"/>
            </a:xfrm>
            <a:custGeom>
              <a:rect b="b" l="l" r="r" t="t"/>
              <a:pathLst>
                <a:path extrusionOk="0" h="6790" w="6174">
                  <a:moveTo>
                    <a:pt x="4024" y="0"/>
                  </a:moveTo>
                  <a:lnTo>
                    <a:pt x="3499" y="46"/>
                  </a:lnTo>
                  <a:lnTo>
                    <a:pt x="2927" y="229"/>
                  </a:lnTo>
                  <a:lnTo>
                    <a:pt x="2127" y="663"/>
                  </a:lnTo>
                  <a:lnTo>
                    <a:pt x="1144" y="1555"/>
                  </a:lnTo>
                  <a:lnTo>
                    <a:pt x="389" y="2675"/>
                  </a:lnTo>
                  <a:lnTo>
                    <a:pt x="69" y="3635"/>
                  </a:lnTo>
                  <a:lnTo>
                    <a:pt x="1" y="4275"/>
                  </a:lnTo>
                  <a:lnTo>
                    <a:pt x="24" y="4595"/>
                  </a:lnTo>
                  <a:lnTo>
                    <a:pt x="46" y="4892"/>
                  </a:lnTo>
                  <a:lnTo>
                    <a:pt x="252" y="5441"/>
                  </a:lnTo>
                  <a:lnTo>
                    <a:pt x="549" y="5898"/>
                  </a:lnTo>
                  <a:lnTo>
                    <a:pt x="961" y="6264"/>
                  </a:lnTo>
                  <a:lnTo>
                    <a:pt x="1715" y="6653"/>
                  </a:lnTo>
                  <a:lnTo>
                    <a:pt x="2858" y="6790"/>
                  </a:lnTo>
                  <a:lnTo>
                    <a:pt x="4047" y="6561"/>
                  </a:lnTo>
                  <a:lnTo>
                    <a:pt x="4870" y="6104"/>
                  </a:lnTo>
                  <a:lnTo>
                    <a:pt x="5328" y="5693"/>
                  </a:lnTo>
                  <a:lnTo>
                    <a:pt x="5716" y="5167"/>
                  </a:lnTo>
                  <a:lnTo>
                    <a:pt x="5991" y="4527"/>
                  </a:lnTo>
                  <a:lnTo>
                    <a:pt x="6151" y="3795"/>
                  </a:lnTo>
                  <a:lnTo>
                    <a:pt x="6173" y="2949"/>
                  </a:lnTo>
                  <a:lnTo>
                    <a:pt x="6105" y="2469"/>
                  </a:lnTo>
                  <a:lnTo>
                    <a:pt x="6036" y="2012"/>
                  </a:lnTo>
                  <a:lnTo>
                    <a:pt x="5762" y="1257"/>
                  </a:lnTo>
                  <a:lnTo>
                    <a:pt x="5442" y="709"/>
                  </a:lnTo>
                  <a:lnTo>
                    <a:pt x="5008" y="320"/>
                  </a:lnTo>
                  <a:lnTo>
                    <a:pt x="4550" y="69"/>
                  </a:lnTo>
                  <a:lnTo>
                    <a:pt x="402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58"/>
            <p:cNvSpPr/>
            <p:nvPr/>
          </p:nvSpPr>
          <p:spPr>
            <a:xfrm rot="6311203">
              <a:off x="593674" y="3517731"/>
              <a:ext cx="253110" cy="251982"/>
            </a:xfrm>
            <a:custGeom>
              <a:rect b="b" l="l" r="r" t="t"/>
              <a:pathLst>
                <a:path extrusionOk="0" fill="none" h="4917" w="4939">
                  <a:moveTo>
                    <a:pt x="252" y="3979"/>
                  </a:moveTo>
                  <a:lnTo>
                    <a:pt x="69" y="3499"/>
                  </a:lnTo>
                  <a:lnTo>
                    <a:pt x="0" y="2539"/>
                  </a:lnTo>
                  <a:lnTo>
                    <a:pt x="275" y="1647"/>
                  </a:lnTo>
                  <a:lnTo>
                    <a:pt x="801" y="915"/>
                  </a:lnTo>
                  <a:lnTo>
                    <a:pt x="1532" y="344"/>
                  </a:lnTo>
                  <a:lnTo>
                    <a:pt x="2355" y="24"/>
                  </a:lnTo>
                  <a:lnTo>
                    <a:pt x="3201" y="1"/>
                  </a:lnTo>
                  <a:lnTo>
                    <a:pt x="4001" y="344"/>
                  </a:lnTo>
                  <a:lnTo>
                    <a:pt x="4344" y="687"/>
                  </a:lnTo>
                  <a:lnTo>
                    <a:pt x="4550" y="915"/>
                  </a:lnTo>
                  <a:lnTo>
                    <a:pt x="4824" y="1418"/>
                  </a:lnTo>
                  <a:lnTo>
                    <a:pt x="4939" y="1921"/>
                  </a:lnTo>
                  <a:lnTo>
                    <a:pt x="4916" y="2424"/>
                  </a:lnTo>
                  <a:lnTo>
                    <a:pt x="4710" y="3133"/>
                  </a:lnTo>
                  <a:lnTo>
                    <a:pt x="4070" y="3956"/>
                  </a:lnTo>
                  <a:lnTo>
                    <a:pt x="3224" y="4573"/>
                  </a:lnTo>
                  <a:lnTo>
                    <a:pt x="2241" y="4893"/>
                  </a:lnTo>
                  <a:lnTo>
                    <a:pt x="1532" y="4916"/>
                  </a:lnTo>
                  <a:lnTo>
                    <a:pt x="1098" y="4802"/>
                  </a:lnTo>
                  <a:lnTo>
                    <a:pt x="709" y="4573"/>
                  </a:lnTo>
                  <a:lnTo>
                    <a:pt x="389" y="4207"/>
                  </a:lnTo>
                  <a:lnTo>
                    <a:pt x="252" y="3979"/>
                  </a:lnTo>
                  <a:close/>
                </a:path>
              </a:pathLst>
            </a:custGeom>
            <a:noFill/>
            <a:ln cap="flat" cmpd="sng" w="18850">
              <a:solidFill>
                <a:schemeClr val="accent3"/>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0" name="Shape 1050"/>
        <p:cNvGrpSpPr/>
        <p:nvPr/>
      </p:nvGrpSpPr>
      <p:grpSpPr>
        <a:xfrm>
          <a:off x="0" y="0"/>
          <a:ext cx="0" cy="0"/>
          <a:chOff x="0" y="0"/>
          <a:chExt cx="0" cy="0"/>
        </a:xfrm>
      </p:grpSpPr>
      <p:sp>
        <p:nvSpPr>
          <p:cNvPr id="1051" name="Google Shape;1051;p59"/>
          <p:cNvSpPr/>
          <p:nvPr/>
        </p:nvSpPr>
        <p:spPr>
          <a:xfrm>
            <a:off x="5712549" y="-7"/>
            <a:ext cx="1434352" cy="746862"/>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59"/>
          <p:cNvSpPr/>
          <p:nvPr/>
        </p:nvSpPr>
        <p:spPr>
          <a:xfrm>
            <a:off x="4304863" y="838975"/>
            <a:ext cx="891318" cy="46418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59"/>
          <p:cNvSpPr/>
          <p:nvPr/>
        </p:nvSpPr>
        <p:spPr>
          <a:xfrm rot="-5791799">
            <a:off x="5480141" y="1248619"/>
            <a:ext cx="3630811" cy="3416304"/>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59"/>
          <p:cNvSpPr txBox="1"/>
          <p:nvPr>
            <p:ph idx="2" type="title"/>
          </p:nvPr>
        </p:nvSpPr>
        <p:spPr>
          <a:xfrm>
            <a:off x="720000" y="3226325"/>
            <a:ext cx="2146500" cy="476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GB"/>
              <a:t>VENUS</a:t>
            </a:r>
            <a:endParaRPr/>
          </a:p>
        </p:txBody>
      </p:sp>
      <p:sp>
        <p:nvSpPr>
          <p:cNvPr id="1055" name="Google Shape;1055;p59"/>
          <p:cNvSpPr txBox="1"/>
          <p:nvPr>
            <p:ph idx="1" type="subTitle"/>
          </p:nvPr>
        </p:nvSpPr>
        <p:spPr>
          <a:xfrm>
            <a:off x="720000" y="3623225"/>
            <a:ext cx="2146500" cy="794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GB"/>
              <a:t>Venus has a beautiful name and is the second </a:t>
            </a:r>
            <a:r>
              <a:rPr lang="en-GB"/>
              <a:t>planet from the Sun</a:t>
            </a:r>
            <a:endParaRPr/>
          </a:p>
          <a:p>
            <a:pPr indent="0" lvl="0" marL="0" rtl="0" algn="l">
              <a:spcBef>
                <a:spcPts val="0"/>
              </a:spcBef>
              <a:spcAft>
                <a:spcPts val="1200"/>
              </a:spcAft>
              <a:buNone/>
            </a:pPr>
            <a:r>
              <a:t/>
            </a:r>
            <a:endParaRPr/>
          </a:p>
        </p:txBody>
      </p:sp>
      <p:sp>
        <p:nvSpPr>
          <p:cNvPr id="1056" name="Google Shape;1056;p59"/>
          <p:cNvSpPr txBox="1"/>
          <p:nvPr>
            <p:ph idx="3" type="title"/>
          </p:nvPr>
        </p:nvSpPr>
        <p:spPr>
          <a:xfrm>
            <a:off x="3291550" y="3226325"/>
            <a:ext cx="2146500" cy="476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GB"/>
              <a:t>EARTH</a:t>
            </a:r>
            <a:endParaRPr/>
          </a:p>
        </p:txBody>
      </p:sp>
      <p:sp>
        <p:nvSpPr>
          <p:cNvPr id="1057" name="Google Shape;1057;p59"/>
          <p:cNvSpPr txBox="1"/>
          <p:nvPr>
            <p:ph idx="4" type="subTitle"/>
          </p:nvPr>
        </p:nvSpPr>
        <p:spPr>
          <a:xfrm>
            <a:off x="3291550" y="3623225"/>
            <a:ext cx="2146500" cy="794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GB"/>
              <a:t>Earth is the third planet from the Sun and the one </a:t>
            </a:r>
            <a:r>
              <a:rPr lang="en-GB"/>
              <a:t>that harbors life</a:t>
            </a:r>
            <a:endParaRPr sz="1600"/>
          </a:p>
          <a:p>
            <a:pPr indent="0" lvl="0" marL="0" rtl="0" algn="l">
              <a:spcBef>
                <a:spcPts val="0"/>
              </a:spcBef>
              <a:spcAft>
                <a:spcPts val="1200"/>
              </a:spcAft>
              <a:buNone/>
            </a:pPr>
            <a:r>
              <a:t/>
            </a:r>
            <a:endParaRPr/>
          </a:p>
        </p:txBody>
      </p:sp>
      <p:sp>
        <p:nvSpPr>
          <p:cNvPr id="1058" name="Google Shape;1058;p59"/>
          <p:cNvSpPr txBox="1"/>
          <p:nvPr>
            <p:ph idx="5" type="title"/>
          </p:nvPr>
        </p:nvSpPr>
        <p:spPr>
          <a:xfrm>
            <a:off x="720000" y="1587175"/>
            <a:ext cx="2146500" cy="476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GB"/>
              <a:t>SATURN</a:t>
            </a:r>
            <a:endParaRPr/>
          </a:p>
        </p:txBody>
      </p:sp>
      <p:sp>
        <p:nvSpPr>
          <p:cNvPr id="1059" name="Google Shape;1059;p59"/>
          <p:cNvSpPr txBox="1"/>
          <p:nvPr>
            <p:ph idx="6" type="subTitle"/>
          </p:nvPr>
        </p:nvSpPr>
        <p:spPr>
          <a:xfrm>
            <a:off x="720000" y="1984075"/>
            <a:ext cx="2146500" cy="794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GB"/>
              <a:t>Saturn is composed mostly of hydrogen </a:t>
            </a:r>
            <a:r>
              <a:rPr lang="en-GB"/>
              <a:t>and also helium</a:t>
            </a:r>
            <a:endParaRPr/>
          </a:p>
          <a:p>
            <a:pPr indent="0" lvl="0" marL="0" rtl="0" algn="l">
              <a:spcBef>
                <a:spcPts val="0"/>
              </a:spcBef>
              <a:spcAft>
                <a:spcPts val="1200"/>
              </a:spcAft>
              <a:buNone/>
            </a:pPr>
            <a:r>
              <a:t/>
            </a:r>
            <a:endParaRPr/>
          </a:p>
        </p:txBody>
      </p:sp>
      <p:sp>
        <p:nvSpPr>
          <p:cNvPr id="1060" name="Google Shape;1060;p59"/>
          <p:cNvSpPr txBox="1"/>
          <p:nvPr>
            <p:ph idx="7" type="title"/>
          </p:nvPr>
        </p:nvSpPr>
        <p:spPr>
          <a:xfrm>
            <a:off x="3291550" y="1587175"/>
            <a:ext cx="2146500" cy="476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GB"/>
              <a:t>MERCURY</a:t>
            </a:r>
            <a:endParaRPr/>
          </a:p>
        </p:txBody>
      </p:sp>
      <p:sp>
        <p:nvSpPr>
          <p:cNvPr id="1061" name="Google Shape;1061;p59"/>
          <p:cNvSpPr txBox="1"/>
          <p:nvPr>
            <p:ph idx="8" type="subTitle"/>
          </p:nvPr>
        </p:nvSpPr>
        <p:spPr>
          <a:xfrm>
            <a:off x="3291550" y="1984075"/>
            <a:ext cx="2146500" cy="794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GB"/>
              <a:t>Mercury is the closest planet to the Sun </a:t>
            </a:r>
            <a:r>
              <a:rPr lang="en-GB"/>
              <a:t>and the smallest one </a:t>
            </a:r>
            <a:endParaRPr/>
          </a:p>
          <a:p>
            <a:pPr indent="0" lvl="0" marL="0" rtl="0" algn="l">
              <a:spcBef>
                <a:spcPts val="0"/>
              </a:spcBef>
              <a:spcAft>
                <a:spcPts val="1200"/>
              </a:spcAft>
              <a:buNone/>
            </a:pPr>
            <a:r>
              <a:t/>
            </a:r>
            <a:endParaRPr/>
          </a:p>
        </p:txBody>
      </p:sp>
      <p:pic>
        <p:nvPicPr>
          <p:cNvPr id="1062" name="Google Shape;1062;p59"/>
          <p:cNvPicPr preferRelativeResize="0"/>
          <p:nvPr/>
        </p:nvPicPr>
        <p:blipFill rotWithShape="1">
          <a:blip r:embed="rId3">
            <a:alphaModFix/>
          </a:blip>
          <a:srcRect b="0" l="7959" r="27173" t="0"/>
          <a:stretch/>
        </p:blipFill>
        <p:spPr>
          <a:xfrm>
            <a:off x="5894617" y="1433066"/>
            <a:ext cx="2964600" cy="3047400"/>
          </a:xfrm>
          <a:prstGeom prst="ellipse">
            <a:avLst/>
          </a:prstGeom>
          <a:noFill/>
          <a:ln>
            <a:noFill/>
          </a:ln>
        </p:spPr>
      </p:pic>
      <p:sp>
        <p:nvSpPr>
          <p:cNvPr id="1063" name="Google Shape;1063;p59"/>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n-GB"/>
              <a:t>OTHER FOUR COLUMNS</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7" name="Shape 1067"/>
        <p:cNvGrpSpPr/>
        <p:nvPr/>
      </p:nvGrpSpPr>
      <p:grpSpPr>
        <a:xfrm>
          <a:off x="0" y="0"/>
          <a:ext cx="0" cy="0"/>
          <a:chOff x="0" y="0"/>
          <a:chExt cx="0" cy="0"/>
        </a:xfrm>
      </p:grpSpPr>
      <p:sp>
        <p:nvSpPr>
          <p:cNvPr id="1068" name="Google Shape;1068;p60"/>
          <p:cNvSpPr txBox="1"/>
          <p:nvPr>
            <p:ph type="title"/>
          </p:nvPr>
        </p:nvSpPr>
        <p:spPr>
          <a:xfrm>
            <a:off x="3750475" y="1959600"/>
            <a:ext cx="4557900" cy="1021800"/>
          </a:xfrm>
          <a:prstGeom prst="rect">
            <a:avLst/>
          </a:prstGeom>
        </p:spPr>
        <p:txBody>
          <a:bodyPr anchorCtr="0" anchor="ctr" bIns="91425" lIns="91425" spcFirstLastPara="1" rIns="91425" wrap="square" tIns="91425">
            <a:normAutofit/>
          </a:bodyPr>
          <a:lstStyle/>
          <a:p>
            <a:pPr indent="0" lvl="0" marL="0" rtl="0" algn="r">
              <a:spcBef>
                <a:spcPts val="0"/>
              </a:spcBef>
              <a:spcAft>
                <a:spcPts val="0"/>
              </a:spcAft>
              <a:buNone/>
            </a:pPr>
            <a:r>
              <a:rPr lang="en-GB"/>
              <a:t>RECOMMENDATIONS</a:t>
            </a:r>
            <a:endParaRPr/>
          </a:p>
        </p:txBody>
      </p:sp>
      <p:sp>
        <p:nvSpPr>
          <p:cNvPr id="1069" name="Google Shape;1069;p60"/>
          <p:cNvSpPr txBox="1"/>
          <p:nvPr>
            <p:ph idx="1" type="subTitle"/>
          </p:nvPr>
        </p:nvSpPr>
        <p:spPr>
          <a:xfrm>
            <a:off x="4379300" y="2981388"/>
            <a:ext cx="3929100" cy="425700"/>
          </a:xfrm>
          <a:prstGeom prst="rect">
            <a:avLst/>
          </a:prstGeom>
        </p:spPr>
        <p:txBody>
          <a:bodyPr anchorCtr="0" anchor="t" bIns="91425" lIns="91425" spcFirstLastPara="1" rIns="91425" wrap="square" tIns="91425">
            <a:noAutofit/>
          </a:bodyPr>
          <a:lstStyle/>
          <a:p>
            <a:pPr indent="0" lvl="0" marL="0" rtl="0" algn="r">
              <a:spcBef>
                <a:spcPts val="0"/>
              </a:spcBef>
              <a:spcAft>
                <a:spcPts val="1200"/>
              </a:spcAft>
              <a:buNone/>
            </a:pPr>
            <a:r>
              <a:rPr lang="en-GB"/>
              <a:t>You can enter a subtitle here if you need it</a:t>
            </a:r>
            <a:endParaRPr/>
          </a:p>
        </p:txBody>
      </p:sp>
      <p:sp>
        <p:nvSpPr>
          <p:cNvPr id="1070" name="Google Shape;1070;p60"/>
          <p:cNvSpPr txBox="1"/>
          <p:nvPr>
            <p:ph idx="2" type="title"/>
          </p:nvPr>
        </p:nvSpPr>
        <p:spPr>
          <a:xfrm>
            <a:off x="4296975" y="1137625"/>
            <a:ext cx="4011300" cy="9543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n-GB"/>
              <a:t>3</a:t>
            </a:r>
            <a:endParaRPr/>
          </a:p>
        </p:txBody>
      </p:sp>
      <p:grpSp>
        <p:nvGrpSpPr>
          <p:cNvPr id="1071" name="Google Shape;1071;p60"/>
          <p:cNvGrpSpPr/>
          <p:nvPr/>
        </p:nvGrpSpPr>
        <p:grpSpPr>
          <a:xfrm>
            <a:off x="-268424" y="1178895"/>
            <a:ext cx="3500047" cy="4030710"/>
            <a:chOff x="3444173" y="3579511"/>
            <a:chExt cx="1800065" cy="2072984"/>
          </a:xfrm>
        </p:grpSpPr>
        <p:sp>
          <p:nvSpPr>
            <p:cNvPr id="1072" name="Google Shape;1072;p60"/>
            <p:cNvSpPr/>
            <p:nvPr/>
          </p:nvSpPr>
          <p:spPr>
            <a:xfrm>
              <a:off x="4273820" y="4476600"/>
              <a:ext cx="13921" cy="1175895"/>
            </a:xfrm>
            <a:custGeom>
              <a:rect b="b" l="l" r="r" t="t"/>
              <a:pathLst>
                <a:path extrusionOk="0" fill="none" h="42524" w="4711">
                  <a:moveTo>
                    <a:pt x="3498" y="1"/>
                  </a:moveTo>
                  <a:lnTo>
                    <a:pt x="3224" y="824"/>
                  </a:lnTo>
                  <a:lnTo>
                    <a:pt x="1784" y="6585"/>
                  </a:lnTo>
                  <a:lnTo>
                    <a:pt x="1029" y="10631"/>
                  </a:lnTo>
                  <a:lnTo>
                    <a:pt x="595" y="13672"/>
                  </a:lnTo>
                  <a:lnTo>
                    <a:pt x="252" y="16896"/>
                  </a:lnTo>
                  <a:lnTo>
                    <a:pt x="23" y="20302"/>
                  </a:lnTo>
                  <a:lnTo>
                    <a:pt x="1" y="23800"/>
                  </a:lnTo>
                  <a:lnTo>
                    <a:pt x="161" y="27366"/>
                  </a:lnTo>
                  <a:lnTo>
                    <a:pt x="595" y="30910"/>
                  </a:lnTo>
                  <a:lnTo>
                    <a:pt x="1327" y="34408"/>
                  </a:lnTo>
                  <a:lnTo>
                    <a:pt x="2401" y="37791"/>
                  </a:lnTo>
                  <a:lnTo>
                    <a:pt x="3453" y="40215"/>
                  </a:lnTo>
                  <a:lnTo>
                    <a:pt x="4253" y="41769"/>
                  </a:lnTo>
                  <a:lnTo>
                    <a:pt x="4710" y="42524"/>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60"/>
            <p:cNvSpPr/>
            <p:nvPr/>
          </p:nvSpPr>
          <p:spPr>
            <a:xfrm rot="8256167">
              <a:off x="3662058" y="3885767"/>
              <a:ext cx="1364296" cy="1175424"/>
            </a:xfrm>
            <a:custGeom>
              <a:rect b="b" l="l" r="r" t="t"/>
              <a:pathLst>
                <a:path extrusionOk="0" h="28167" w="32693">
                  <a:moveTo>
                    <a:pt x="9968" y="1"/>
                  </a:moveTo>
                  <a:lnTo>
                    <a:pt x="9168" y="23"/>
                  </a:lnTo>
                  <a:lnTo>
                    <a:pt x="8322" y="343"/>
                  </a:lnTo>
                  <a:lnTo>
                    <a:pt x="7430" y="961"/>
                  </a:lnTo>
                  <a:lnTo>
                    <a:pt x="6973" y="1395"/>
                  </a:lnTo>
                  <a:lnTo>
                    <a:pt x="6561" y="1875"/>
                  </a:lnTo>
                  <a:lnTo>
                    <a:pt x="5967" y="2835"/>
                  </a:lnTo>
                  <a:lnTo>
                    <a:pt x="5647" y="3796"/>
                  </a:lnTo>
                  <a:lnTo>
                    <a:pt x="5601" y="4756"/>
                  </a:lnTo>
                  <a:lnTo>
                    <a:pt x="5761" y="5693"/>
                  </a:lnTo>
                  <a:lnTo>
                    <a:pt x="6081" y="6585"/>
                  </a:lnTo>
                  <a:lnTo>
                    <a:pt x="6836" y="7888"/>
                  </a:lnTo>
                  <a:lnTo>
                    <a:pt x="8162" y="9420"/>
                  </a:lnTo>
                  <a:lnTo>
                    <a:pt x="9556" y="10700"/>
                  </a:lnTo>
                  <a:lnTo>
                    <a:pt x="11317" y="11980"/>
                  </a:lnTo>
                  <a:lnTo>
                    <a:pt x="11614" y="12140"/>
                  </a:lnTo>
                  <a:lnTo>
                    <a:pt x="11088" y="11934"/>
                  </a:lnTo>
                  <a:lnTo>
                    <a:pt x="9991" y="11637"/>
                  </a:lnTo>
                  <a:lnTo>
                    <a:pt x="8893" y="11431"/>
                  </a:lnTo>
                  <a:lnTo>
                    <a:pt x="7796" y="11363"/>
                  </a:lnTo>
                  <a:lnTo>
                    <a:pt x="6196" y="11431"/>
                  </a:lnTo>
                  <a:lnTo>
                    <a:pt x="4161" y="11889"/>
                  </a:lnTo>
                  <a:lnTo>
                    <a:pt x="2835" y="12460"/>
                  </a:lnTo>
                  <a:lnTo>
                    <a:pt x="2058" y="12940"/>
                  </a:lnTo>
                  <a:lnTo>
                    <a:pt x="1372" y="13489"/>
                  </a:lnTo>
                  <a:lnTo>
                    <a:pt x="823" y="14106"/>
                  </a:lnTo>
                  <a:lnTo>
                    <a:pt x="389" y="14769"/>
                  </a:lnTo>
                  <a:lnTo>
                    <a:pt x="114" y="15501"/>
                  </a:lnTo>
                  <a:lnTo>
                    <a:pt x="0" y="16278"/>
                  </a:lnTo>
                  <a:lnTo>
                    <a:pt x="69" y="17101"/>
                  </a:lnTo>
                  <a:lnTo>
                    <a:pt x="183" y="17513"/>
                  </a:lnTo>
                  <a:lnTo>
                    <a:pt x="343" y="17924"/>
                  </a:lnTo>
                  <a:lnTo>
                    <a:pt x="777" y="18610"/>
                  </a:lnTo>
                  <a:lnTo>
                    <a:pt x="1372" y="19113"/>
                  </a:lnTo>
                  <a:lnTo>
                    <a:pt x="2081" y="19456"/>
                  </a:lnTo>
                  <a:lnTo>
                    <a:pt x="2904" y="19685"/>
                  </a:lnTo>
                  <a:lnTo>
                    <a:pt x="3795" y="19799"/>
                  </a:lnTo>
                  <a:lnTo>
                    <a:pt x="5213" y="19822"/>
                  </a:lnTo>
                  <a:lnTo>
                    <a:pt x="7110" y="19570"/>
                  </a:lnTo>
                  <a:lnTo>
                    <a:pt x="8870" y="19182"/>
                  </a:lnTo>
                  <a:lnTo>
                    <a:pt x="10791" y="18610"/>
                  </a:lnTo>
                  <a:lnTo>
                    <a:pt x="11088" y="18496"/>
                  </a:lnTo>
                  <a:lnTo>
                    <a:pt x="11088" y="18496"/>
                  </a:lnTo>
                  <a:lnTo>
                    <a:pt x="10745" y="18724"/>
                  </a:lnTo>
                  <a:lnTo>
                    <a:pt x="9808" y="19570"/>
                  </a:lnTo>
                  <a:lnTo>
                    <a:pt x="8733" y="20759"/>
                  </a:lnTo>
                  <a:lnTo>
                    <a:pt x="7727" y="22131"/>
                  </a:lnTo>
                  <a:lnTo>
                    <a:pt x="7156" y="23205"/>
                  </a:lnTo>
                  <a:lnTo>
                    <a:pt x="6904" y="23937"/>
                  </a:lnTo>
                  <a:lnTo>
                    <a:pt x="6790" y="24623"/>
                  </a:lnTo>
                  <a:lnTo>
                    <a:pt x="6859" y="25263"/>
                  </a:lnTo>
                  <a:lnTo>
                    <a:pt x="7110" y="25857"/>
                  </a:lnTo>
                  <a:lnTo>
                    <a:pt x="7567" y="26360"/>
                  </a:lnTo>
                  <a:lnTo>
                    <a:pt x="8276" y="26795"/>
                  </a:lnTo>
                  <a:lnTo>
                    <a:pt x="9282" y="27115"/>
                  </a:lnTo>
                  <a:lnTo>
                    <a:pt x="9899" y="27229"/>
                  </a:lnTo>
                  <a:lnTo>
                    <a:pt x="10517" y="27297"/>
                  </a:lnTo>
                  <a:lnTo>
                    <a:pt x="11660" y="27320"/>
                  </a:lnTo>
                  <a:lnTo>
                    <a:pt x="12643" y="27160"/>
                  </a:lnTo>
                  <a:lnTo>
                    <a:pt x="13511" y="26863"/>
                  </a:lnTo>
                  <a:lnTo>
                    <a:pt x="14266" y="26452"/>
                  </a:lnTo>
                  <a:lnTo>
                    <a:pt x="14883" y="25949"/>
                  </a:lnTo>
                  <a:lnTo>
                    <a:pt x="15638" y="25080"/>
                  </a:lnTo>
                  <a:lnTo>
                    <a:pt x="16323" y="23800"/>
                  </a:lnTo>
                  <a:lnTo>
                    <a:pt x="16735" y="22542"/>
                  </a:lnTo>
                  <a:lnTo>
                    <a:pt x="16964" y="21102"/>
                  </a:lnTo>
                  <a:lnTo>
                    <a:pt x="16986" y="20873"/>
                  </a:lnTo>
                  <a:lnTo>
                    <a:pt x="17009" y="21308"/>
                  </a:lnTo>
                  <a:lnTo>
                    <a:pt x="17238" y="22519"/>
                  </a:lnTo>
                  <a:lnTo>
                    <a:pt x="17672" y="23937"/>
                  </a:lnTo>
                  <a:lnTo>
                    <a:pt x="18335" y="25400"/>
                  </a:lnTo>
                  <a:lnTo>
                    <a:pt x="19250" y="26726"/>
                  </a:lnTo>
                  <a:lnTo>
                    <a:pt x="20073" y="27503"/>
                  </a:lnTo>
                  <a:lnTo>
                    <a:pt x="20713" y="27869"/>
                  </a:lnTo>
                  <a:lnTo>
                    <a:pt x="21399" y="28098"/>
                  </a:lnTo>
                  <a:lnTo>
                    <a:pt x="22176" y="28166"/>
                  </a:lnTo>
                  <a:lnTo>
                    <a:pt x="22999" y="28052"/>
                  </a:lnTo>
                  <a:lnTo>
                    <a:pt x="23891" y="27709"/>
                  </a:lnTo>
                  <a:lnTo>
                    <a:pt x="24371" y="27435"/>
                  </a:lnTo>
                  <a:lnTo>
                    <a:pt x="24828" y="27160"/>
                  </a:lnTo>
                  <a:lnTo>
                    <a:pt x="25514" y="26497"/>
                  </a:lnTo>
                  <a:lnTo>
                    <a:pt x="25971" y="25766"/>
                  </a:lnTo>
                  <a:lnTo>
                    <a:pt x="26200" y="24988"/>
                  </a:lnTo>
                  <a:lnTo>
                    <a:pt x="26245" y="24165"/>
                  </a:lnTo>
                  <a:lnTo>
                    <a:pt x="26131" y="23342"/>
                  </a:lnTo>
                  <a:lnTo>
                    <a:pt x="25742" y="22062"/>
                  </a:lnTo>
                  <a:lnTo>
                    <a:pt x="24897" y="20462"/>
                  </a:lnTo>
                  <a:lnTo>
                    <a:pt x="23914" y="19067"/>
                  </a:lnTo>
                  <a:lnTo>
                    <a:pt x="22656" y="17581"/>
                  </a:lnTo>
                  <a:lnTo>
                    <a:pt x="22428" y="17375"/>
                  </a:lnTo>
                  <a:lnTo>
                    <a:pt x="22428" y="17375"/>
                  </a:lnTo>
                  <a:lnTo>
                    <a:pt x="22816" y="17558"/>
                  </a:lnTo>
                  <a:lnTo>
                    <a:pt x="24142" y="17787"/>
                  </a:lnTo>
                  <a:lnTo>
                    <a:pt x="25925" y="17810"/>
                  </a:lnTo>
                  <a:lnTo>
                    <a:pt x="27892" y="17558"/>
                  </a:lnTo>
                  <a:lnTo>
                    <a:pt x="29355" y="17147"/>
                  </a:lnTo>
                  <a:lnTo>
                    <a:pt x="30246" y="16758"/>
                  </a:lnTo>
                  <a:lnTo>
                    <a:pt x="31046" y="16278"/>
                  </a:lnTo>
                  <a:lnTo>
                    <a:pt x="31732" y="15684"/>
                  </a:lnTo>
                  <a:lnTo>
                    <a:pt x="32258" y="14975"/>
                  </a:lnTo>
                  <a:lnTo>
                    <a:pt x="32578" y="14152"/>
                  </a:lnTo>
                  <a:lnTo>
                    <a:pt x="32692" y="13192"/>
                  </a:lnTo>
                  <a:lnTo>
                    <a:pt x="32532" y="12094"/>
                  </a:lnTo>
                  <a:lnTo>
                    <a:pt x="32350" y="11477"/>
                  </a:lnTo>
                  <a:lnTo>
                    <a:pt x="32121" y="10883"/>
                  </a:lnTo>
                  <a:lnTo>
                    <a:pt x="31549" y="9923"/>
                  </a:lnTo>
                  <a:lnTo>
                    <a:pt x="30864" y="9214"/>
                  </a:lnTo>
                  <a:lnTo>
                    <a:pt x="30086" y="8734"/>
                  </a:lnTo>
                  <a:lnTo>
                    <a:pt x="29240" y="8437"/>
                  </a:lnTo>
                  <a:lnTo>
                    <a:pt x="28326" y="8345"/>
                  </a:lnTo>
                  <a:lnTo>
                    <a:pt x="26931" y="8437"/>
                  </a:lnTo>
                  <a:lnTo>
                    <a:pt x="25080" y="8917"/>
                  </a:lnTo>
                  <a:lnTo>
                    <a:pt x="23456" y="9625"/>
                  </a:lnTo>
                  <a:lnTo>
                    <a:pt x="21650" y="10608"/>
                  </a:lnTo>
                  <a:lnTo>
                    <a:pt x="21376" y="10814"/>
                  </a:lnTo>
                  <a:lnTo>
                    <a:pt x="21376" y="10814"/>
                  </a:lnTo>
                  <a:lnTo>
                    <a:pt x="21650" y="10517"/>
                  </a:lnTo>
                  <a:lnTo>
                    <a:pt x="23182" y="8734"/>
                  </a:lnTo>
                  <a:lnTo>
                    <a:pt x="24348" y="7111"/>
                  </a:lnTo>
                  <a:lnTo>
                    <a:pt x="25354" y="5350"/>
                  </a:lnTo>
                  <a:lnTo>
                    <a:pt x="25811" y="4047"/>
                  </a:lnTo>
                  <a:lnTo>
                    <a:pt x="25903" y="3247"/>
                  </a:lnTo>
                  <a:lnTo>
                    <a:pt x="25811" y="2515"/>
                  </a:lnTo>
                  <a:lnTo>
                    <a:pt x="25491" y="1875"/>
                  </a:lnTo>
                  <a:lnTo>
                    <a:pt x="24897" y="1349"/>
                  </a:lnTo>
                  <a:lnTo>
                    <a:pt x="23982" y="984"/>
                  </a:lnTo>
                  <a:lnTo>
                    <a:pt x="23388" y="869"/>
                  </a:lnTo>
                  <a:lnTo>
                    <a:pt x="22793" y="801"/>
                  </a:lnTo>
                  <a:lnTo>
                    <a:pt x="21673" y="824"/>
                  </a:lnTo>
                  <a:lnTo>
                    <a:pt x="20667" y="1029"/>
                  </a:lnTo>
                  <a:lnTo>
                    <a:pt x="19776" y="1395"/>
                  </a:lnTo>
                  <a:lnTo>
                    <a:pt x="18998" y="1898"/>
                  </a:lnTo>
                  <a:lnTo>
                    <a:pt x="18312" y="2492"/>
                  </a:lnTo>
                  <a:lnTo>
                    <a:pt x="17444" y="3544"/>
                  </a:lnTo>
                  <a:lnTo>
                    <a:pt x="16598" y="5053"/>
                  </a:lnTo>
                  <a:lnTo>
                    <a:pt x="16026" y="6516"/>
                  </a:lnTo>
                  <a:lnTo>
                    <a:pt x="15592" y="8231"/>
                  </a:lnTo>
                  <a:lnTo>
                    <a:pt x="15569" y="8482"/>
                  </a:lnTo>
                  <a:lnTo>
                    <a:pt x="15523" y="8025"/>
                  </a:lnTo>
                  <a:lnTo>
                    <a:pt x="15180" y="6630"/>
                  </a:lnTo>
                  <a:lnTo>
                    <a:pt x="14517" y="4893"/>
                  </a:lnTo>
                  <a:lnTo>
                    <a:pt x="13626" y="3087"/>
                  </a:lnTo>
                  <a:lnTo>
                    <a:pt x="12780" y="1875"/>
                  </a:lnTo>
                  <a:lnTo>
                    <a:pt x="12140" y="1167"/>
                  </a:lnTo>
                  <a:lnTo>
                    <a:pt x="11454" y="595"/>
                  </a:lnTo>
                  <a:lnTo>
                    <a:pt x="10745" y="183"/>
                  </a:lnTo>
                  <a:lnTo>
                    <a:pt x="9968" y="1"/>
                  </a:lnTo>
                  <a:close/>
                </a:path>
              </a:pathLst>
            </a:custGeom>
            <a:solidFill>
              <a:srgbClr val="F2B1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60"/>
            <p:cNvSpPr/>
            <p:nvPr/>
          </p:nvSpPr>
          <p:spPr>
            <a:xfrm rot="8256167">
              <a:off x="4052727" y="4234650"/>
              <a:ext cx="538115" cy="439840"/>
            </a:xfrm>
            <a:custGeom>
              <a:rect b="b" l="l" r="r" t="t"/>
              <a:pathLst>
                <a:path extrusionOk="0" h="10540" w="12895">
                  <a:moveTo>
                    <a:pt x="4939" y="0"/>
                  </a:moveTo>
                  <a:lnTo>
                    <a:pt x="3773" y="160"/>
                  </a:lnTo>
                  <a:lnTo>
                    <a:pt x="2653" y="503"/>
                  </a:lnTo>
                  <a:lnTo>
                    <a:pt x="2150" y="777"/>
                  </a:lnTo>
                  <a:lnTo>
                    <a:pt x="1670" y="1075"/>
                  </a:lnTo>
                  <a:lnTo>
                    <a:pt x="892" y="1783"/>
                  </a:lnTo>
                  <a:lnTo>
                    <a:pt x="389" y="2629"/>
                  </a:lnTo>
                  <a:lnTo>
                    <a:pt x="92" y="3566"/>
                  </a:lnTo>
                  <a:lnTo>
                    <a:pt x="1" y="4572"/>
                  </a:lnTo>
                  <a:lnTo>
                    <a:pt x="115" y="5578"/>
                  </a:lnTo>
                  <a:lnTo>
                    <a:pt x="435" y="6584"/>
                  </a:lnTo>
                  <a:lnTo>
                    <a:pt x="892" y="7567"/>
                  </a:lnTo>
                  <a:lnTo>
                    <a:pt x="1532" y="8436"/>
                  </a:lnTo>
                  <a:lnTo>
                    <a:pt x="2333" y="9213"/>
                  </a:lnTo>
                  <a:lnTo>
                    <a:pt x="3247" y="9853"/>
                  </a:lnTo>
                  <a:lnTo>
                    <a:pt x="4276" y="10311"/>
                  </a:lnTo>
                  <a:lnTo>
                    <a:pt x="5442" y="10539"/>
                  </a:lnTo>
                  <a:lnTo>
                    <a:pt x="6676" y="10539"/>
                  </a:lnTo>
                  <a:lnTo>
                    <a:pt x="8002" y="10242"/>
                  </a:lnTo>
                  <a:lnTo>
                    <a:pt x="9397" y="9648"/>
                  </a:lnTo>
                  <a:lnTo>
                    <a:pt x="10128" y="9213"/>
                  </a:lnTo>
                  <a:lnTo>
                    <a:pt x="10814" y="8733"/>
                  </a:lnTo>
                  <a:lnTo>
                    <a:pt x="11866" y="7750"/>
                  </a:lnTo>
                  <a:lnTo>
                    <a:pt x="12529" y="6767"/>
                  </a:lnTo>
                  <a:lnTo>
                    <a:pt x="12872" y="5807"/>
                  </a:lnTo>
                  <a:lnTo>
                    <a:pt x="12895" y="4847"/>
                  </a:lnTo>
                  <a:lnTo>
                    <a:pt x="12643" y="3955"/>
                  </a:lnTo>
                  <a:lnTo>
                    <a:pt x="12163" y="3086"/>
                  </a:lnTo>
                  <a:lnTo>
                    <a:pt x="11477" y="2309"/>
                  </a:lnTo>
                  <a:lnTo>
                    <a:pt x="10609" y="1623"/>
                  </a:lnTo>
                  <a:lnTo>
                    <a:pt x="9626" y="1029"/>
                  </a:lnTo>
                  <a:lnTo>
                    <a:pt x="8505" y="572"/>
                  </a:lnTo>
                  <a:lnTo>
                    <a:pt x="7339" y="229"/>
                  </a:lnTo>
                  <a:lnTo>
                    <a:pt x="6151" y="23"/>
                  </a:lnTo>
                  <a:lnTo>
                    <a:pt x="493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60"/>
            <p:cNvSpPr/>
            <p:nvPr/>
          </p:nvSpPr>
          <p:spPr>
            <a:xfrm rot="8256167">
              <a:off x="4138212" y="4267291"/>
              <a:ext cx="395981" cy="348283"/>
            </a:xfrm>
            <a:custGeom>
              <a:rect b="b" l="l" r="r" t="t"/>
              <a:pathLst>
                <a:path extrusionOk="0" fill="none" h="8346" w="9489">
                  <a:moveTo>
                    <a:pt x="709" y="1692"/>
                  </a:moveTo>
                  <a:lnTo>
                    <a:pt x="1029" y="1327"/>
                  </a:lnTo>
                  <a:lnTo>
                    <a:pt x="1715" y="755"/>
                  </a:lnTo>
                  <a:lnTo>
                    <a:pt x="2470" y="343"/>
                  </a:lnTo>
                  <a:lnTo>
                    <a:pt x="3270" y="92"/>
                  </a:lnTo>
                  <a:lnTo>
                    <a:pt x="4093" y="1"/>
                  </a:lnTo>
                  <a:lnTo>
                    <a:pt x="4939" y="23"/>
                  </a:lnTo>
                  <a:lnTo>
                    <a:pt x="5739" y="183"/>
                  </a:lnTo>
                  <a:lnTo>
                    <a:pt x="6516" y="458"/>
                  </a:lnTo>
                  <a:lnTo>
                    <a:pt x="7248" y="846"/>
                  </a:lnTo>
                  <a:lnTo>
                    <a:pt x="7911" y="1327"/>
                  </a:lnTo>
                  <a:lnTo>
                    <a:pt x="8482" y="1875"/>
                  </a:lnTo>
                  <a:lnTo>
                    <a:pt x="8939" y="2515"/>
                  </a:lnTo>
                  <a:lnTo>
                    <a:pt x="9282" y="3201"/>
                  </a:lnTo>
                  <a:lnTo>
                    <a:pt x="9465" y="3933"/>
                  </a:lnTo>
                  <a:lnTo>
                    <a:pt x="9488" y="4710"/>
                  </a:lnTo>
                  <a:lnTo>
                    <a:pt x="9305" y="5533"/>
                  </a:lnTo>
                  <a:lnTo>
                    <a:pt x="9145" y="5945"/>
                  </a:lnTo>
                  <a:lnTo>
                    <a:pt x="8894" y="6448"/>
                  </a:lnTo>
                  <a:lnTo>
                    <a:pt x="8276" y="7271"/>
                  </a:lnTo>
                  <a:lnTo>
                    <a:pt x="7545" y="7842"/>
                  </a:lnTo>
                  <a:lnTo>
                    <a:pt x="6722" y="8185"/>
                  </a:lnTo>
                  <a:lnTo>
                    <a:pt x="5830" y="8345"/>
                  </a:lnTo>
                  <a:lnTo>
                    <a:pt x="4939" y="8299"/>
                  </a:lnTo>
                  <a:lnTo>
                    <a:pt x="4024" y="8094"/>
                  </a:lnTo>
                  <a:lnTo>
                    <a:pt x="3155" y="7728"/>
                  </a:lnTo>
                  <a:lnTo>
                    <a:pt x="2310" y="7248"/>
                  </a:lnTo>
                  <a:lnTo>
                    <a:pt x="1578" y="6676"/>
                  </a:lnTo>
                  <a:lnTo>
                    <a:pt x="938" y="5990"/>
                  </a:lnTo>
                  <a:lnTo>
                    <a:pt x="458" y="5259"/>
                  </a:lnTo>
                  <a:lnTo>
                    <a:pt x="138" y="4481"/>
                  </a:lnTo>
                  <a:lnTo>
                    <a:pt x="1" y="3681"/>
                  </a:lnTo>
                  <a:lnTo>
                    <a:pt x="92" y="2881"/>
                  </a:lnTo>
                  <a:lnTo>
                    <a:pt x="412" y="2081"/>
                  </a:lnTo>
                  <a:lnTo>
                    <a:pt x="709" y="1692"/>
                  </a:lnTo>
                  <a:close/>
                </a:path>
              </a:pathLst>
            </a:custGeom>
            <a:noFill/>
            <a:ln cap="flat" cmpd="sng" w="18850">
              <a:solidFill>
                <a:srgbClr val="F2B1B7"/>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 name="Google Shape;1076;p60"/>
          <p:cNvGrpSpPr/>
          <p:nvPr/>
        </p:nvGrpSpPr>
        <p:grpSpPr>
          <a:xfrm flipH="1" rot="-901381">
            <a:off x="-59161" y="3649968"/>
            <a:ext cx="1558311" cy="2652955"/>
            <a:chOff x="2599063" y="3749320"/>
            <a:chExt cx="1034115" cy="1762463"/>
          </a:xfrm>
        </p:grpSpPr>
        <p:sp>
          <p:nvSpPr>
            <p:cNvPr id="1077" name="Google Shape;1077;p60"/>
            <p:cNvSpPr/>
            <p:nvPr/>
          </p:nvSpPr>
          <p:spPr>
            <a:xfrm>
              <a:off x="3032871" y="4335889"/>
              <a:ext cx="130271" cy="1175895"/>
            </a:xfrm>
            <a:custGeom>
              <a:rect b="b" l="l" r="r" t="t"/>
              <a:pathLst>
                <a:path extrusionOk="0" fill="none" h="42524" w="4711">
                  <a:moveTo>
                    <a:pt x="3498" y="1"/>
                  </a:moveTo>
                  <a:lnTo>
                    <a:pt x="3224" y="824"/>
                  </a:lnTo>
                  <a:lnTo>
                    <a:pt x="1784" y="6585"/>
                  </a:lnTo>
                  <a:lnTo>
                    <a:pt x="1029" y="10631"/>
                  </a:lnTo>
                  <a:lnTo>
                    <a:pt x="595" y="13672"/>
                  </a:lnTo>
                  <a:lnTo>
                    <a:pt x="252" y="16896"/>
                  </a:lnTo>
                  <a:lnTo>
                    <a:pt x="23" y="20302"/>
                  </a:lnTo>
                  <a:lnTo>
                    <a:pt x="1" y="23800"/>
                  </a:lnTo>
                  <a:lnTo>
                    <a:pt x="161" y="27366"/>
                  </a:lnTo>
                  <a:lnTo>
                    <a:pt x="595" y="30910"/>
                  </a:lnTo>
                  <a:lnTo>
                    <a:pt x="1327" y="34408"/>
                  </a:lnTo>
                  <a:lnTo>
                    <a:pt x="2401" y="37791"/>
                  </a:lnTo>
                  <a:lnTo>
                    <a:pt x="3453" y="40215"/>
                  </a:lnTo>
                  <a:lnTo>
                    <a:pt x="4253" y="41769"/>
                  </a:lnTo>
                  <a:lnTo>
                    <a:pt x="4710" y="42524"/>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60"/>
            <p:cNvSpPr/>
            <p:nvPr/>
          </p:nvSpPr>
          <p:spPr>
            <a:xfrm rot="8256167">
              <a:off x="2753085" y="3897544"/>
              <a:ext cx="726070" cy="738463"/>
            </a:xfrm>
            <a:custGeom>
              <a:rect b="b" l="l" r="r" t="t"/>
              <a:pathLst>
                <a:path extrusionOk="0" h="17696" w="17399">
                  <a:moveTo>
                    <a:pt x="10768" y="1"/>
                  </a:moveTo>
                  <a:lnTo>
                    <a:pt x="10151" y="69"/>
                  </a:lnTo>
                  <a:lnTo>
                    <a:pt x="9625" y="252"/>
                  </a:lnTo>
                  <a:lnTo>
                    <a:pt x="9214" y="549"/>
                  </a:lnTo>
                  <a:lnTo>
                    <a:pt x="8733" y="1121"/>
                  </a:lnTo>
                  <a:lnTo>
                    <a:pt x="8345" y="2081"/>
                  </a:lnTo>
                  <a:lnTo>
                    <a:pt x="8162" y="3110"/>
                  </a:lnTo>
                  <a:lnTo>
                    <a:pt x="8139" y="4116"/>
                  </a:lnTo>
                  <a:lnTo>
                    <a:pt x="8231" y="5236"/>
                  </a:lnTo>
                  <a:lnTo>
                    <a:pt x="8276" y="5419"/>
                  </a:lnTo>
                  <a:lnTo>
                    <a:pt x="8185" y="5213"/>
                  </a:lnTo>
                  <a:lnTo>
                    <a:pt x="7385" y="3567"/>
                  </a:lnTo>
                  <a:lnTo>
                    <a:pt x="6424" y="2173"/>
                  </a:lnTo>
                  <a:lnTo>
                    <a:pt x="5693" y="1487"/>
                  </a:lnTo>
                  <a:lnTo>
                    <a:pt x="5098" y="1281"/>
                  </a:lnTo>
                  <a:lnTo>
                    <a:pt x="4710" y="1304"/>
                  </a:lnTo>
                  <a:lnTo>
                    <a:pt x="4298" y="1487"/>
                  </a:lnTo>
                  <a:lnTo>
                    <a:pt x="3910" y="1852"/>
                  </a:lnTo>
                  <a:lnTo>
                    <a:pt x="3727" y="2127"/>
                  </a:lnTo>
                  <a:lnTo>
                    <a:pt x="3544" y="2424"/>
                  </a:lnTo>
                  <a:lnTo>
                    <a:pt x="3292" y="2996"/>
                  </a:lnTo>
                  <a:lnTo>
                    <a:pt x="3132" y="3819"/>
                  </a:lnTo>
                  <a:lnTo>
                    <a:pt x="3270" y="4847"/>
                  </a:lnTo>
                  <a:lnTo>
                    <a:pt x="3704" y="5762"/>
                  </a:lnTo>
                  <a:lnTo>
                    <a:pt x="4596" y="6882"/>
                  </a:lnTo>
                  <a:lnTo>
                    <a:pt x="5647" y="7751"/>
                  </a:lnTo>
                  <a:lnTo>
                    <a:pt x="5761" y="7842"/>
                  </a:lnTo>
                  <a:lnTo>
                    <a:pt x="5761" y="7842"/>
                  </a:lnTo>
                  <a:lnTo>
                    <a:pt x="5213" y="7659"/>
                  </a:lnTo>
                  <a:lnTo>
                    <a:pt x="3727" y="7545"/>
                  </a:lnTo>
                  <a:lnTo>
                    <a:pt x="2607" y="7591"/>
                  </a:lnTo>
                  <a:lnTo>
                    <a:pt x="1532" y="7797"/>
                  </a:lnTo>
                  <a:lnTo>
                    <a:pt x="640" y="8231"/>
                  </a:lnTo>
                  <a:lnTo>
                    <a:pt x="206" y="8711"/>
                  </a:lnTo>
                  <a:lnTo>
                    <a:pt x="23" y="9145"/>
                  </a:lnTo>
                  <a:lnTo>
                    <a:pt x="0" y="9625"/>
                  </a:lnTo>
                  <a:lnTo>
                    <a:pt x="92" y="10220"/>
                  </a:lnTo>
                  <a:lnTo>
                    <a:pt x="229" y="10563"/>
                  </a:lnTo>
                  <a:lnTo>
                    <a:pt x="366" y="10883"/>
                  </a:lnTo>
                  <a:lnTo>
                    <a:pt x="709" y="11386"/>
                  </a:lnTo>
                  <a:lnTo>
                    <a:pt x="1143" y="11774"/>
                  </a:lnTo>
                  <a:lnTo>
                    <a:pt x="1601" y="12026"/>
                  </a:lnTo>
                  <a:lnTo>
                    <a:pt x="2378" y="12186"/>
                  </a:lnTo>
                  <a:lnTo>
                    <a:pt x="3475" y="12117"/>
                  </a:lnTo>
                  <a:lnTo>
                    <a:pt x="4550" y="11797"/>
                  </a:lnTo>
                  <a:lnTo>
                    <a:pt x="5510" y="11363"/>
                  </a:lnTo>
                  <a:lnTo>
                    <a:pt x="6562" y="10791"/>
                  </a:lnTo>
                  <a:lnTo>
                    <a:pt x="6722" y="10677"/>
                  </a:lnTo>
                  <a:lnTo>
                    <a:pt x="6722" y="10677"/>
                  </a:lnTo>
                  <a:lnTo>
                    <a:pt x="6287" y="11111"/>
                  </a:lnTo>
                  <a:lnTo>
                    <a:pt x="5579" y="12140"/>
                  </a:lnTo>
                  <a:lnTo>
                    <a:pt x="5121" y="13260"/>
                  </a:lnTo>
                  <a:lnTo>
                    <a:pt x="4893" y="14381"/>
                  </a:lnTo>
                  <a:lnTo>
                    <a:pt x="4893" y="15432"/>
                  </a:lnTo>
                  <a:lnTo>
                    <a:pt x="5121" y="16370"/>
                  </a:lnTo>
                  <a:lnTo>
                    <a:pt x="5624" y="17124"/>
                  </a:lnTo>
                  <a:lnTo>
                    <a:pt x="6356" y="17581"/>
                  </a:lnTo>
                  <a:lnTo>
                    <a:pt x="6813" y="17673"/>
                  </a:lnTo>
                  <a:lnTo>
                    <a:pt x="7065" y="17696"/>
                  </a:lnTo>
                  <a:lnTo>
                    <a:pt x="7499" y="17627"/>
                  </a:lnTo>
                  <a:lnTo>
                    <a:pt x="8071" y="17330"/>
                  </a:lnTo>
                  <a:lnTo>
                    <a:pt x="8688" y="16598"/>
                  </a:lnTo>
                  <a:lnTo>
                    <a:pt x="9122" y="15661"/>
                  </a:lnTo>
                  <a:lnTo>
                    <a:pt x="9579" y="14129"/>
                  </a:lnTo>
                  <a:lnTo>
                    <a:pt x="9785" y="12552"/>
                  </a:lnTo>
                  <a:lnTo>
                    <a:pt x="9808" y="12392"/>
                  </a:lnTo>
                  <a:lnTo>
                    <a:pt x="9922" y="12895"/>
                  </a:lnTo>
                  <a:lnTo>
                    <a:pt x="10425" y="14106"/>
                  </a:lnTo>
                  <a:lnTo>
                    <a:pt x="10883" y="14929"/>
                  </a:lnTo>
                  <a:lnTo>
                    <a:pt x="11454" y="15615"/>
                  </a:lnTo>
                  <a:lnTo>
                    <a:pt x="12094" y="16050"/>
                  </a:lnTo>
                  <a:lnTo>
                    <a:pt x="12620" y="16095"/>
                  </a:lnTo>
                  <a:lnTo>
                    <a:pt x="12986" y="15958"/>
                  </a:lnTo>
                  <a:lnTo>
                    <a:pt x="13374" y="15707"/>
                  </a:lnTo>
                  <a:lnTo>
                    <a:pt x="13763" y="15272"/>
                  </a:lnTo>
                  <a:lnTo>
                    <a:pt x="13946" y="14998"/>
                  </a:lnTo>
                  <a:lnTo>
                    <a:pt x="14289" y="14404"/>
                  </a:lnTo>
                  <a:lnTo>
                    <a:pt x="14586" y="13306"/>
                  </a:lnTo>
                  <a:lnTo>
                    <a:pt x="14518" y="12392"/>
                  </a:lnTo>
                  <a:lnTo>
                    <a:pt x="14175" y="11592"/>
                  </a:lnTo>
                  <a:lnTo>
                    <a:pt x="13420" y="10677"/>
                  </a:lnTo>
                  <a:lnTo>
                    <a:pt x="12483" y="10014"/>
                  </a:lnTo>
                  <a:lnTo>
                    <a:pt x="12369" y="9946"/>
                  </a:lnTo>
                  <a:lnTo>
                    <a:pt x="12871" y="10128"/>
                  </a:lnTo>
                  <a:lnTo>
                    <a:pt x="14060" y="10288"/>
                  </a:lnTo>
                  <a:lnTo>
                    <a:pt x="14975" y="10288"/>
                  </a:lnTo>
                  <a:lnTo>
                    <a:pt x="15844" y="10151"/>
                  </a:lnTo>
                  <a:lnTo>
                    <a:pt x="16598" y="9808"/>
                  </a:lnTo>
                  <a:lnTo>
                    <a:pt x="17147" y="9191"/>
                  </a:lnTo>
                  <a:lnTo>
                    <a:pt x="17398" y="8299"/>
                  </a:lnTo>
                  <a:lnTo>
                    <a:pt x="17375" y="7728"/>
                  </a:lnTo>
                  <a:lnTo>
                    <a:pt x="17330" y="7408"/>
                  </a:lnTo>
                  <a:lnTo>
                    <a:pt x="17147" y="6928"/>
                  </a:lnTo>
                  <a:lnTo>
                    <a:pt x="16895" y="6516"/>
                  </a:lnTo>
                  <a:lnTo>
                    <a:pt x="16552" y="6219"/>
                  </a:lnTo>
                  <a:lnTo>
                    <a:pt x="15935" y="5945"/>
                  </a:lnTo>
                  <a:lnTo>
                    <a:pt x="14975" y="5808"/>
                  </a:lnTo>
                  <a:lnTo>
                    <a:pt x="13466" y="5922"/>
                  </a:lnTo>
                  <a:lnTo>
                    <a:pt x="12003" y="6333"/>
                  </a:lnTo>
                  <a:lnTo>
                    <a:pt x="11843" y="6402"/>
                  </a:lnTo>
                  <a:lnTo>
                    <a:pt x="12026" y="6242"/>
                  </a:lnTo>
                  <a:lnTo>
                    <a:pt x="12437" y="5625"/>
                  </a:lnTo>
                  <a:lnTo>
                    <a:pt x="12849" y="4733"/>
                  </a:lnTo>
                  <a:lnTo>
                    <a:pt x="13192" y="3681"/>
                  </a:lnTo>
                  <a:lnTo>
                    <a:pt x="13329" y="2561"/>
                  </a:lnTo>
                  <a:lnTo>
                    <a:pt x="13214" y="1532"/>
                  </a:lnTo>
                  <a:lnTo>
                    <a:pt x="12871" y="869"/>
                  </a:lnTo>
                  <a:lnTo>
                    <a:pt x="12529" y="526"/>
                  </a:lnTo>
                  <a:lnTo>
                    <a:pt x="12071" y="252"/>
                  </a:lnTo>
                  <a:lnTo>
                    <a:pt x="11477" y="69"/>
                  </a:lnTo>
                  <a:lnTo>
                    <a:pt x="11134" y="24"/>
                  </a:lnTo>
                  <a:lnTo>
                    <a:pt x="10768" y="1"/>
                  </a:lnTo>
                  <a:close/>
                </a:path>
              </a:pathLst>
            </a:custGeom>
            <a:solidFill>
              <a:srgbClr val="F2B1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60"/>
            <p:cNvSpPr/>
            <p:nvPr/>
          </p:nvSpPr>
          <p:spPr>
            <a:xfrm rot="8256167">
              <a:off x="2980818" y="4134258"/>
              <a:ext cx="257644" cy="283350"/>
            </a:xfrm>
            <a:custGeom>
              <a:rect b="b" l="l" r="r" t="t"/>
              <a:pathLst>
                <a:path extrusionOk="0" h="6790" w="6174">
                  <a:moveTo>
                    <a:pt x="4024" y="0"/>
                  </a:moveTo>
                  <a:lnTo>
                    <a:pt x="3499" y="46"/>
                  </a:lnTo>
                  <a:lnTo>
                    <a:pt x="2927" y="229"/>
                  </a:lnTo>
                  <a:lnTo>
                    <a:pt x="2127" y="663"/>
                  </a:lnTo>
                  <a:lnTo>
                    <a:pt x="1144" y="1555"/>
                  </a:lnTo>
                  <a:lnTo>
                    <a:pt x="389" y="2675"/>
                  </a:lnTo>
                  <a:lnTo>
                    <a:pt x="69" y="3635"/>
                  </a:lnTo>
                  <a:lnTo>
                    <a:pt x="1" y="4275"/>
                  </a:lnTo>
                  <a:lnTo>
                    <a:pt x="24" y="4595"/>
                  </a:lnTo>
                  <a:lnTo>
                    <a:pt x="46" y="4892"/>
                  </a:lnTo>
                  <a:lnTo>
                    <a:pt x="252" y="5441"/>
                  </a:lnTo>
                  <a:lnTo>
                    <a:pt x="549" y="5898"/>
                  </a:lnTo>
                  <a:lnTo>
                    <a:pt x="961" y="6264"/>
                  </a:lnTo>
                  <a:lnTo>
                    <a:pt x="1715" y="6653"/>
                  </a:lnTo>
                  <a:lnTo>
                    <a:pt x="2858" y="6790"/>
                  </a:lnTo>
                  <a:lnTo>
                    <a:pt x="4047" y="6561"/>
                  </a:lnTo>
                  <a:lnTo>
                    <a:pt x="4870" y="6104"/>
                  </a:lnTo>
                  <a:lnTo>
                    <a:pt x="5328" y="5693"/>
                  </a:lnTo>
                  <a:lnTo>
                    <a:pt x="5716" y="5167"/>
                  </a:lnTo>
                  <a:lnTo>
                    <a:pt x="5991" y="4527"/>
                  </a:lnTo>
                  <a:lnTo>
                    <a:pt x="6151" y="3795"/>
                  </a:lnTo>
                  <a:lnTo>
                    <a:pt x="6173" y="2949"/>
                  </a:lnTo>
                  <a:lnTo>
                    <a:pt x="6105" y="2469"/>
                  </a:lnTo>
                  <a:lnTo>
                    <a:pt x="6036" y="2012"/>
                  </a:lnTo>
                  <a:lnTo>
                    <a:pt x="5762" y="1257"/>
                  </a:lnTo>
                  <a:lnTo>
                    <a:pt x="5442" y="709"/>
                  </a:lnTo>
                  <a:lnTo>
                    <a:pt x="5008" y="320"/>
                  </a:lnTo>
                  <a:lnTo>
                    <a:pt x="4550" y="69"/>
                  </a:lnTo>
                  <a:lnTo>
                    <a:pt x="402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60"/>
            <p:cNvSpPr/>
            <p:nvPr/>
          </p:nvSpPr>
          <p:spPr>
            <a:xfrm rot="8256167">
              <a:off x="2996690" y="4168165"/>
              <a:ext cx="206107" cy="205189"/>
            </a:xfrm>
            <a:custGeom>
              <a:rect b="b" l="l" r="r" t="t"/>
              <a:pathLst>
                <a:path extrusionOk="0" fill="none" h="4917" w="4939">
                  <a:moveTo>
                    <a:pt x="252" y="3979"/>
                  </a:moveTo>
                  <a:lnTo>
                    <a:pt x="69" y="3499"/>
                  </a:lnTo>
                  <a:lnTo>
                    <a:pt x="0" y="2539"/>
                  </a:lnTo>
                  <a:lnTo>
                    <a:pt x="275" y="1647"/>
                  </a:lnTo>
                  <a:lnTo>
                    <a:pt x="801" y="915"/>
                  </a:lnTo>
                  <a:lnTo>
                    <a:pt x="1532" y="344"/>
                  </a:lnTo>
                  <a:lnTo>
                    <a:pt x="2355" y="24"/>
                  </a:lnTo>
                  <a:lnTo>
                    <a:pt x="3201" y="1"/>
                  </a:lnTo>
                  <a:lnTo>
                    <a:pt x="4001" y="344"/>
                  </a:lnTo>
                  <a:lnTo>
                    <a:pt x="4344" y="687"/>
                  </a:lnTo>
                  <a:lnTo>
                    <a:pt x="4550" y="915"/>
                  </a:lnTo>
                  <a:lnTo>
                    <a:pt x="4824" y="1418"/>
                  </a:lnTo>
                  <a:lnTo>
                    <a:pt x="4939" y="1921"/>
                  </a:lnTo>
                  <a:lnTo>
                    <a:pt x="4916" y="2424"/>
                  </a:lnTo>
                  <a:lnTo>
                    <a:pt x="4710" y="3133"/>
                  </a:lnTo>
                  <a:lnTo>
                    <a:pt x="4070" y="3956"/>
                  </a:lnTo>
                  <a:lnTo>
                    <a:pt x="3224" y="4573"/>
                  </a:lnTo>
                  <a:lnTo>
                    <a:pt x="2241" y="4893"/>
                  </a:lnTo>
                  <a:lnTo>
                    <a:pt x="1532" y="4916"/>
                  </a:lnTo>
                  <a:lnTo>
                    <a:pt x="1098" y="4802"/>
                  </a:lnTo>
                  <a:lnTo>
                    <a:pt x="709" y="4573"/>
                  </a:lnTo>
                  <a:lnTo>
                    <a:pt x="389" y="4207"/>
                  </a:lnTo>
                  <a:lnTo>
                    <a:pt x="252" y="3979"/>
                  </a:lnTo>
                  <a:close/>
                </a:path>
              </a:pathLst>
            </a:custGeom>
            <a:noFill/>
            <a:ln cap="flat" cmpd="sng" w="18850">
              <a:solidFill>
                <a:srgbClr val="F2B1B7"/>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1" name="Google Shape;1081;p60"/>
          <p:cNvSpPr/>
          <p:nvPr/>
        </p:nvSpPr>
        <p:spPr>
          <a:xfrm>
            <a:off x="6104700" y="356275"/>
            <a:ext cx="1224248" cy="637469"/>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60"/>
          <p:cNvSpPr/>
          <p:nvPr/>
        </p:nvSpPr>
        <p:spPr>
          <a:xfrm>
            <a:off x="773110" y="437887"/>
            <a:ext cx="910793" cy="47426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60"/>
          <p:cNvSpPr/>
          <p:nvPr/>
        </p:nvSpPr>
        <p:spPr>
          <a:xfrm>
            <a:off x="2784312" y="778574"/>
            <a:ext cx="1787684" cy="930881"/>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4" name="Google Shape;1084;p60"/>
          <p:cNvGrpSpPr/>
          <p:nvPr/>
        </p:nvGrpSpPr>
        <p:grpSpPr>
          <a:xfrm flipH="1" rot="1433411">
            <a:off x="2385371" y="2407545"/>
            <a:ext cx="1931379" cy="3344289"/>
            <a:chOff x="6129530" y="3360634"/>
            <a:chExt cx="1481961" cy="2566097"/>
          </a:xfrm>
        </p:grpSpPr>
        <p:sp>
          <p:nvSpPr>
            <p:cNvPr id="1085" name="Google Shape;1085;p60"/>
            <p:cNvSpPr/>
            <p:nvPr/>
          </p:nvSpPr>
          <p:spPr>
            <a:xfrm rot="1212965">
              <a:off x="6453596" y="4057952"/>
              <a:ext cx="147685" cy="1901848"/>
            </a:xfrm>
            <a:custGeom>
              <a:rect b="b" l="l" r="r" t="t"/>
              <a:pathLst>
                <a:path extrusionOk="0" fill="none" h="48765" w="6791">
                  <a:moveTo>
                    <a:pt x="3453" y="1"/>
                  </a:moveTo>
                  <a:lnTo>
                    <a:pt x="3156" y="1052"/>
                  </a:lnTo>
                  <a:lnTo>
                    <a:pt x="1624" y="8071"/>
                  </a:lnTo>
                  <a:lnTo>
                    <a:pt x="847" y="12963"/>
                  </a:lnTo>
                  <a:lnTo>
                    <a:pt x="412" y="16575"/>
                  </a:lnTo>
                  <a:lnTo>
                    <a:pt x="115" y="20393"/>
                  </a:lnTo>
                  <a:lnTo>
                    <a:pt x="1" y="24371"/>
                  </a:lnTo>
                  <a:lnTo>
                    <a:pt x="92" y="28441"/>
                  </a:lnTo>
                  <a:lnTo>
                    <a:pt x="481" y="32487"/>
                  </a:lnTo>
                  <a:lnTo>
                    <a:pt x="1167" y="36465"/>
                  </a:lnTo>
                  <a:lnTo>
                    <a:pt x="1921" y="39369"/>
                  </a:lnTo>
                  <a:lnTo>
                    <a:pt x="2561" y="41220"/>
                  </a:lnTo>
                  <a:lnTo>
                    <a:pt x="3293" y="43026"/>
                  </a:lnTo>
                  <a:lnTo>
                    <a:pt x="4139" y="44764"/>
                  </a:lnTo>
                  <a:lnTo>
                    <a:pt x="5099" y="46433"/>
                  </a:lnTo>
                  <a:lnTo>
                    <a:pt x="6196" y="48010"/>
                  </a:lnTo>
                  <a:lnTo>
                    <a:pt x="6791" y="48765"/>
                  </a:lnTo>
                </a:path>
              </a:pathLst>
            </a:custGeom>
            <a:noFill/>
            <a:ln cap="flat" cmpd="sng" w="31425">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60"/>
            <p:cNvSpPr/>
            <p:nvPr/>
          </p:nvSpPr>
          <p:spPr>
            <a:xfrm rot="930904">
              <a:off x="6269185" y="3505251"/>
              <a:ext cx="1224248" cy="1049483"/>
            </a:xfrm>
            <a:custGeom>
              <a:rect b="b" l="l" r="r" t="t"/>
              <a:pathLst>
                <a:path extrusionOk="0" h="26909" w="31390">
                  <a:moveTo>
                    <a:pt x="17809" y="0"/>
                  </a:moveTo>
                  <a:lnTo>
                    <a:pt x="17009" y="229"/>
                  </a:lnTo>
                  <a:lnTo>
                    <a:pt x="16323" y="778"/>
                  </a:lnTo>
                  <a:lnTo>
                    <a:pt x="15775" y="1532"/>
                  </a:lnTo>
                  <a:lnTo>
                    <a:pt x="15340" y="2515"/>
                  </a:lnTo>
                  <a:lnTo>
                    <a:pt x="15020" y="3635"/>
                  </a:lnTo>
                  <a:lnTo>
                    <a:pt x="14677" y="5510"/>
                  </a:lnTo>
                  <a:lnTo>
                    <a:pt x="14472" y="8185"/>
                  </a:lnTo>
                  <a:lnTo>
                    <a:pt x="14449" y="10700"/>
                  </a:lnTo>
                  <a:lnTo>
                    <a:pt x="14586" y="13557"/>
                  </a:lnTo>
                  <a:lnTo>
                    <a:pt x="14632" y="14015"/>
                  </a:lnTo>
                  <a:lnTo>
                    <a:pt x="14334" y="13420"/>
                  </a:lnTo>
                  <a:lnTo>
                    <a:pt x="13306" y="11774"/>
                  </a:lnTo>
                  <a:lnTo>
                    <a:pt x="11865" y="9877"/>
                  </a:lnTo>
                  <a:lnTo>
                    <a:pt x="10082" y="7956"/>
                  </a:lnTo>
                  <a:lnTo>
                    <a:pt x="8596" y="6676"/>
                  </a:lnTo>
                  <a:lnTo>
                    <a:pt x="7544" y="5945"/>
                  </a:lnTo>
                  <a:lnTo>
                    <a:pt x="6493" y="5373"/>
                  </a:lnTo>
                  <a:lnTo>
                    <a:pt x="5441" y="4984"/>
                  </a:lnTo>
                  <a:lnTo>
                    <a:pt x="4367" y="4779"/>
                  </a:lnTo>
                  <a:lnTo>
                    <a:pt x="3338" y="4847"/>
                  </a:lnTo>
                  <a:lnTo>
                    <a:pt x="2332" y="5167"/>
                  </a:lnTo>
                  <a:lnTo>
                    <a:pt x="1372" y="5830"/>
                  </a:lnTo>
                  <a:lnTo>
                    <a:pt x="915" y="6287"/>
                  </a:lnTo>
                  <a:lnTo>
                    <a:pt x="503" y="6768"/>
                  </a:lnTo>
                  <a:lnTo>
                    <a:pt x="46" y="7751"/>
                  </a:lnTo>
                  <a:lnTo>
                    <a:pt x="0" y="8688"/>
                  </a:lnTo>
                  <a:lnTo>
                    <a:pt x="297" y="9625"/>
                  </a:lnTo>
                  <a:lnTo>
                    <a:pt x="892" y="10517"/>
                  </a:lnTo>
                  <a:lnTo>
                    <a:pt x="1715" y="11363"/>
                  </a:lnTo>
                  <a:lnTo>
                    <a:pt x="3292" y="12574"/>
                  </a:lnTo>
                  <a:lnTo>
                    <a:pt x="5761" y="13969"/>
                  </a:lnTo>
                  <a:lnTo>
                    <a:pt x="8253" y="15089"/>
                  </a:lnTo>
                  <a:lnTo>
                    <a:pt x="11225" y="16209"/>
                  </a:lnTo>
                  <a:lnTo>
                    <a:pt x="11705" y="16347"/>
                  </a:lnTo>
                  <a:lnTo>
                    <a:pt x="11248" y="16415"/>
                  </a:lnTo>
                  <a:lnTo>
                    <a:pt x="8413" y="16872"/>
                  </a:lnTo>
                  <a:lnTo>
                    <a:pt x="6058" y="17444"/>
                  </a:lnTo>
                  <a:lnTo>
                    <a:pt x="4298" y="18038"/>
                  </a:lnTo>
                  <a:lnTo>
                    <a:pt x="3224" y="18518"/>
                  </a:lnTo>
                  <a:lnTo>
                    <a:pt x="2309" y="19044"/>
                  </a:lnTo>
                  <a:lnTo>
                    <a:pt x="1577" y="19662"/>
                  </a:lnTo>
                  <a:lnTo>
                    <a:pt x="1097" y="20325"/>
                  </a:lnTo>
                  <a:lnTo>
                    <a:pt x="892" y="21102"/>
                  </a:lnTo>
                  <a:lnTo>
                    <a:pt x="1052" y="21925"/>
                  </a:lnTo>
                  <a:lnTo>
                    <a:pt x="1623" y="22862"/>
                  </a:lnTo>
                  <a:lnTo>
                    <a:pt x="2080" y="23365"/>
                  </a:lnTo>
                  <a:lnTo>
                    <a:pt x="2583" y="23845"/>
                  </a:lnTo>
                  <a:lnTo>
                    <a:pt x="3635" y="24485"/>
                  </a:lnTo>
                  <a:lnTo>
                    <a:pt x="4710" y="24828"/>
                  </a:lnTo>
                  <a:lnTo>
                    <a:pt x="5784" y="24897"/>
                  </a:lnTo>
                  <a:lnTo>
                    <a:pt x="6859" y="24714"/>
                  </a:lnTo>
                  <a:lnTo>
                    <a:pt x="7910" y="24325"/>
                  </a:lnTo>
                  <a:lnTo>
                    <a:pt x="8939" y="23800"/>
                  </a:lnTo>
                  <a:lnTo>
                    <a:pt x="9922" y="23137"/>
                  </a:lnTo>
                  <a:lnTo>
                    <a:pt x="11294" y="21993"/>
                  </a:lnTo>
                  <a:lnTo>
                    <a:pt x="12826" y="20393"/>
                  </a:lnTo>
                  <a:lnTo>
                    <a:pt x="14403" y="18450"/>
                  </a:lnTo>
                  <a:lnTo>
                    <a:pt x="14632" y="18107"/>
                  </a:lnTo>
                  <a:lnTo>
                    <a:pt x="14814" y="18496"/>
                  </a:lnTo>
                  <a:lnTo>
                    <a:pt x="16163" y="20828"/>
                  </a:lnTo>
                  <a:lnTo>
                    <a:pt x="17489" y="22771"/>
                  </a:lnTo>
                  <a:lnTo>
                    <a:pt x="19090" y="24645"/>
                  </a:lnTo>
                  <a:lnTo>
                    <a:pt x="20416" y="25811"/>
                  </a:lnTo>
                  <a:lnTo>
                    <a:pt x="21353" y="26406"/>
                  </a:lnTo>
                  <a:lnTo>
                    <a:pt x="22313" y="26772"/>
                  </a:lnTo>
                  <a:lnTo>
                    <a:pt x="23296" y="26909"/>
                  </a:lnTo>
                  <a:lnTo>
                    <a:pt x="24279" y="26749"/>
                  </a:lnTo>
                  <a:lnTo>
                    <a:pt x="25239" y="26246"/>
                  </a:lnTo>
                  <a:lnTo>
                    <a:pt x="25720" y="25834"/>
                  </a:lnTo>
                  <a:lnTo>
                    <a:pt x="26177" y="25400"/>
                  </a:lnTo>
                  <a:lnTo>
                    <a:pt x="26726" y="24531"/>
                  </a:lnTo>
                  <a:lnTo>
                    <a:pt x="26931" y="23685"/>
                  </a:lnTo>
                  <a:lnTo>
                    <a:pt x="26840" y="22862"/>
                  </a:lnTo>
                  <a:lnTo>
                    <a:pt x="26474" y="22062"/>
                  </a:lnTo>
                  <a:lnTo>
                    <a:pt x="25902" y="21285"/>
                  </a:lnTo>
                  <a:lnTo>
                    <a:pt x="24714" y="20210"/>
                  </a:lnTo>
                  <a:lnTo>
                    <a:pt x="22793" y="18953"/>
                  </a:lnTo>
                  <a:lnTo>
                    <a:pt x="20804" y="17947"/>
                  </a:lnTo>
                  <a:lnTo>
                    <a:pt x="18404" y="16918"/>
                  </a:lnTo>
                  <a:lnTo>
                    <a:pt x="17992" y="16781"/>
                  </a:lnTo>
                  <a:lnTo>
                    <a:pt x="18381" y="16895"/>
                  </a:lnTo>
                  <a:lnTo>
                    <a:pt x="19318" y="17010"/>
                  </a:lnTo>
                  <a:lnTo>
                    <a:pt x="20964" y="16987"/>
                  </a:lnTo>
                  <a:lnTo>
                    <a:pt x="23502" y="16530"/>
                  </a:lnTo>
                  <a:lnTo>
                    <a:pt x="26108" y="15684"/>
                  </a:lnTo>
                  <a:lnTo>
                    <a:pt x="27914" y="14838"/>
                  </a:lnTo>
                  <a:lnTo>
                    <a:pt x="28989" y="14175"/>
                  </a:lnTo>
                  <a:lnTo>
                    <a:pt x="29926" y="13466"/>
                  </a:lnTo>
                  <a:lnTo>
                    <a:pt x="30658" y="12712"/>
                  </a:lnTo>
                  <a:lnTo>
                    <a:pt x="31161" y="11889"/>
                  </a:lnTo>
                  <a:lnTo>
                    <a:pt x="31389" y="11020"/>
                  </a:lnTo>
                  <a:lnTo>
                    <a:pt x="31321" y="10151"/>
                  </a:lnTo>
                  <a:lnTo>
                    <a:pt x="30909" y="9237"/>
                  </a:lnTo>
                  <a:lnTo>
                    <a:pt x="30543" y="8757"/>
                  </a:lnTo>
                  <a:lnTo>
                    <a:pt x="30132" y="8322"/>
                  </a:lnTo>
                  <a:lnTo>
                    <a:pt x="29240" y="7728"/>
                  </a:lnTo>
                  <a:lnTo>
                    <a:pt x="28257" y="7385"/>
                  </a:lnTo>
                  <a:lnTo>
                    <a:pt x="27228" y="7316"/>
                  </a:lnTo>
                  <a:lnTo>
                    <a:pt x="26131" y="7476"/>
                  </a:lnTo>
                  <a:lnTo>
                    <a:pt x="25034" y="7796"/>
                  </a:lnTo>
                  <a:lnTo>
                    <a:pt x="23388" y="8528"/>
                  </a:lnTo>
                  <a:lnTo>
                    <a:pt x="21284" y="9831"/>
                  </a:lnTo>
                  <a:lnTo>
                    <a:pt x="19478" y="11248"/>
                  </a:lnTo>
                  <a:lnTo>
                    <a:pt x="17535" y="12986"/>
                  </a:lnTo>
                  <a:lnTo>
                    <a:pt x="17519" y="13004"/>
                  </a:lnTo>
                  <a:lnTo>
                    <a:pt x="18175" y="11866"/>
                  </a:lnTo>
                  <a:lnTo>
                    <a:pt x="18975" y="9991"/>
                  </a:lnTo>
                  <a:lnTo>
                    <a:pt x="19753" y="7728"/>
                  </a:lnTo>
                  <a:lnTo>
                    <a:pt x="20324" y="5350"/>
                  </a:lnTo>
                  <a:lnTo>
                    <a:pt x="20507" y="3658"/>
                  </a:lnTo>
                  <a:lnTo>
                    <a:pt x="20484" y="2630"/>
                  </a:lnTo>
                  <a:lnTo>
                    <a:pt x="20324" y="1715"/>
                  </a:lnTo>
                  <a:lnTo>
                    <a:pt x="20004" y="961"/>
                  </a:lnTo>
                  <a:lnTo>
                    <a:pt x="19478" y="412"/>
                  </a:lnTo>
                  <a:lnTo>
                    <a:pt x="18747" y="69"/>
                  </a:lnTo>
                  <a:lnTo>
                    <a:pt x="1828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60"/>
            <p:cNvSpPr/>
            <p:nvPr/>
          </p:nvSpPr>
          <p:spPr>
            <a:xfrm rot="930904">
              <a:off x="6981724" y="3969686"/>
              <a:ext cx="83853" cy="78509"/>
            </a:xfrm>
            <a:custGeom>
              <a:rect b="b" l="l" r="r" t="t"/>
              <a:pathLst>
                <a:path extrusionOk="0" h="2013" w="2150">
                  <a:moveTo>
                    <a:pt x="915" y="0"/>
                  </a:moveTo>
                  <a:lnTo>
                    <a:pt x="686" y="23"/>
                  </a:lnTo>
                  <a:lnTo>
                    <a:pt x="297" y="206"/>
                  </a:lnTo>
                  <a:lnTo>
                    <a:pt x="69" y="526"/>
                  </a:lnTo>
                  <a:lnTo>
                    <a:pt x="0" y="892"/>
                  </a:lnTo>
                  <a:lnTo>
                    <a:pt x="46" y="1303"/>
                  </a:lnTo>
                  <a:lnTo>
                    <a:pt x="229" y="1646"/>
                  </a:lnTo>
                  <a:lnTo>
                    <a:pt x="526" y="1898"/>
                  </a:lnTo>
                  <a:lnTo>
                    <a:pt x="960" y="2012"/>
                  </a:lnTo>
                  <a:lnTo>
                    <a:pt x="1212" y="1966"/>
                  </a:lnTo>
                  <a:lnTo>
                    <a:pt x="1486" y="1898"/>
                  </a:lnTo>
                  <a:lnTo>
                    <a:pt x="1852" y="1692"/>
                  </a:lnTo>
                  <a:lnTo>
                    <a:pt x="2081" y="1395"/>
                  </a:lnTo>
                  <a:lnTo>
                    <a:pt x="2149" y="1052"/>
                  </a:lnTo>
                  <a:lnTo>
                    <a:pt x="2104" y="709"/>
                  </a:lnTo>
                  <a:lnTo>
                    <a:pt x="1898" y="389"/>
                  </a:lnTo>
                  <a:lnTo>
                    <a:pt x="1601" y="160"/>
                  </a:lnTo>
                  <a:lnTo>
                    <a:pt x="1166" y="23"/>
                  </a:lnTo>
                  <a:lnTo>
                    <a:pt x="91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60"/>
            <p:cNvSpPr/>
            <p:nvPr/>
          </p:nvSpPr>
          <p:spPr>
            <a:xfrm rot="930904">
              <a:off x="6849838" y="3880273"/>
              <a:ext cx="97230" cy="75818"/>
            </a:xfrm>
            <a:custGeom>
              <a:rect b="b" l="l" r="r" t="t"/>
              <a:pathLst>
                <a:path extrusionOk="0" h="1944" w="2493">
                  <a:moveTo>
                    <a:pt x="1098" y="0"/>
                  </a:moveTo>
                  <a:lnTo>
                    <a:pt x="824" y="23"/>
                  </a:lnTo>
                  <a:lnTo>
                    <a:pt x="549" y="69"/>
                  </a:lnTo>
                  <a:lnTo>
                    <a:pt x="184" y="298"/>
                  </a:lnTo>
                  <a:lnTo>
                    <a:pt x="1" y="641"/>
                  </a:lnTo>
                  <a:lnTo>
                    <a:pt x="1" y="1029"/>
                  </a:lnTo>
                  <a:lnTo>
                    <a:pt x="138" y="1418"/>
                  </a:lnTo>
                  <a:lnTo>
                    <a:pt x="412" y="1738"/>
                  </a:lnTo>
                  <a:lnTo>
                    <a:pt x="824" y="1944"/>
                  </a:lnTo>
                  <a:lnTo>
                    <a:pt x="1350" y="1944"/>
                  </a:lnTo>
                  <a:lnTo>
                    <a:pt x="1647" y="1852"/>
                  </a:lnTo>
                  <a:lnTo>
                    <a:pt x="1944" y="1738"/>
                  </a:lnTo>
                  <a:lnTo>
                    <a:pt x="2333" y="1464"/>
                  </a:lnTo>
                  <a:lnTo>
                    <a:pt x="2493" y="1143"/>
                  </a:lnTo>
                  <a:lnTo>
                    <a:pt x="2493" y="801"/>
                  </a:lnTo>
                  <a:lnTo>
                    <a:pt x="2333" y="503"/>
                  </a:lnTo>
                  <a:lnTo>
                    <a:pt x="2013" y="229"/>
                  </a:lnTo>
                  <a:lnTo>
                    <a:pt x="1601" y="46"/>
                  </a:lnTo>
                  <a:lnTo>
                    <a:pt x="10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60"/>
            <p:cNvSpPr/>
            <p:nvPr/>
          </p:nvSpPr>
          <p:spPr>
            <a:xfrm rot="930904">
              <a:off x="6725155" y="3889675"/>
              <a:ext cx="91887" cy="94578"/>
            </a:xfrm>
            <a:custGeom>
              <a:rect b="b" l="l" r="r" t="t"/>
              <a:pathLst>
                <a:path extrusionOk="0" h="2425" w="2356">
                  <a:moveTo>
                    <a:pt x="824" y="1"/>
                  </a:moveTo>
                  <a:lnTo>
                    <a:pt x="412" y="184"/>
                  </a:lnTo>
                  <a:lnTo>
                    <a:pt x="138" y="549"/>
                  </a:lnTo>
                  <a:lnTo>
                    <a:pt x="1" y="1007"/>
                  </a:lnTo>
                  <a:lnTo>
                    <a:pt x="1" y="1510"/>
                  </a:lnTo>
                  <a:lnTo>
                    <a:pt x="161" y="1944"/>
                  </a:lnTo>
                  <a:lnTo>
                    <a:pt x="458" y="2287"/>
                  </a:lnTo>
                  <a:lnTo>
                    <a:pt x="938" y="2424"/>
                  </a:lnTo>
                  <a:lnTo>
                    <a:pt x="1235" y="2401"/>
                  </a:lnTo>
                  <a:lnTo>
                    <a:pt x="1555" y="2333"/>
                  </a:lnTo>
                  <a:lnTo>
                    <a:pt x="1990" y="2081"/>
                  </a:lnTo>
                  <a:lnTo>
                    <a:pt x="2264" y="1738"/>
                  </a:lnTo>
                  <a:lnTo>
                    <a:pt x="2355" y="1350"/>
                  </a:lnTo>
                  <a:lnTo>
                    <a:pt x="2310" y="938"/>
                  </a:lnTo>
                  <a:lnTo>
                    <a:pt x="2127" y="572"/>
                  </a:lnTo>
                  <a:lnTo>
                    <a:pt x="1807" y="252"/>
                  </a:lnTo>
                  <a:lnTo>
                    <a:pt x="1349" y="46"/>
                  </a:lnTo>
                  <a:lnTo>
                    <a:pt x="109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60"/>
            <p:cNvSpPr/>
            <p:nvPr/>
          </p:nvSpPr>
          <p:spPr>
            <a:xfrm rot="930904">
              <a:off x="6740316" y="3946179"/>
              <a:ext cx="102573" cy="187284"/>
            </a:xfrm>
            <a:custGeom>
              <a:rect b="b" l="l" r="r" t="t"/>
              <a:pathLst>
                <a:path extrusionOk="0" h="4802" w="2630">
                  <a:moveTo>
                    <a:pt x="0" y="0"/>
                  </a:moveTo>
                  <a:lnTo>
                    <a:pt x="252" y="183"/>
                  </a:lnTo>
                  <a:lnTo>
                    <a:pt x="1486" y="1852"/>
                  </a:lnTo>
                  <a:lnTo>
                    <a:pt x="2035" y="3155"/>
                  </a:lnTo>
                  <a:lnTo>
                    <a:pt x="2263" y="4207"/>
                  </a:lnTo>
                  <a:lnTo>
                    <a:pt x="2332" y="4801"/>
                  </a:lnTo>
                  <a:lnTo>
                    <a:pt x="2629" y="4710"/>
                  </a:lnTo>
                  <a:lnTo>
                    <a:pt x="2583" y="4253"/>
                  </a:lnTo>
                  <a:lnTo>
                    <a:pt x="2058" y="2378"/>
                  </a:lnTo>
                  <a:lnTo>
                    <a:pt x="1646" y="1601"/>
                  </a:lnTo>
                  <a:lnTo>
                    <a:pt x="1120" y="846"/>
                  </a:lnTo>
                  <a:lnTo>
                    <a:pt x="412" y="229"/>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60"/>
            <p:cNvSpPr/>
            <p:nvPr/>
          </p:nvSpPr>
          <p:spPr>
            <a:xfrm rot="930904">
              <a:off x="6845024" y="3900906"/>
              <a:ext cx="32137" cy="246995"/>
            </a:xfrm>
            <a:custGeom>
              <a:rect b="b" l="l" r="r" t="t"/>
              <a:pathLst>
                <a:path extrusionOk="0" h="6333" w="824">
                  <a:moveTo>
                    <a:pt x="824" y="0"/>
                  </a:moveTo>
                  <a:lnTo>
                    <a:pt x="504" y="115"/>
                  </a:lnTo>
                  <a:lnTo>
                    <a:pt x="412" y="595"/>
                  </a:lnTo>
                  <a:lnTo>
                    <a:pt x="69" y="3384"/>
                  </a:lnTo>
                  <a:lnTo>
                    <a:pt x="1" y="5441"/>
                  </a:lnTo>
                  <a:lnTo>
                    <a:pt x="115" y="6333"/>
                  </a:lnTo>
                  <a:lnTo>
                    <a:pt x="390" y="6333"/>
                  </a:lnTo>
                  <a:lnTo>
                    <a:pt x="390" y="5784"/>
                  </a:lnTo>
                  <a:lnTo>
                    <a:pt x="435" y="2881"/>
                  </a:lnTo>
                  <a:lnTo>
                    <a:pt x="618" y="823"/>
                  </a:lnTo>
                  <a:lnTo>
                    <a:pt x="82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60"/>
            <p:cNvSpPr/>
            <p:nvPr/>
          </p:nvSpPr>
          <p:spPr>
            <a:xfrm rot="930904">
              <a:off x="6837441" y="3989487"/>
              <a:ext cx="148946" cy="173906"/>
            </a:xfrm>
            <a:custGeom>
              <a:rect b="b" l="l" r="r" t="t"/>
              <a:pathLst>
                <a:path extrusionOk="0" h="4459" w="3819">
                  <a:moveTo>
                    <a:pt x="3612" y="1"/>
                  </a:moveTo>
                  <a:lnTo>
                    <a:pt x="3269" y="138"/>
                  </a:lnTo>
                  <a:lnTo>
                    <a:pt x="2561" y="618"/>
                  </a:lnTo>
                  <a:lnTo>
                    <a:pt x="1623" y="1670"/>
                  </a:lnTo>
                  <a:lnTo>
                    <a:pt x="206" y="3979"/>
                  </a:lnTo>
                  <a:lnTo>
                    <a:pt x="0" y="4459"/>
                  </a:lnTo>
                  <a:lnTo>
                    <a:pt x="297" y="4459"/>
                  </a:lnTo>
                  <a:lnTo>
                    <a:pt x="549" y="3842"/>
                  </a:lnTo>
                  <a:lnTo>
                    <a:pt x="1143" y="2790"/>
                  </a:lnTo>
                  <a:lnTo>
                    <a:pt x="2035" y="1578"/>
                  </a:lnTo>
                  <a:lnTo>
                    <a:pt x="3544" y="298"/>
                  </a:lnTo>
                  <a:lnTo>
                    <a:pt x="3818" y="207"/>
                  </a:lnTo>
                  <a:lnTo>
                    <a:pt x="361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 name="Google Shape;1093;p60"/>
          <p:cNvGrpSpPr/>
          <p:nvPr/>
        </p:nvGrpSpPr>
        <p:grpSpPr>
          <a:xfrm flipH="1" rot="2700000">
            <a:off x="1468986" y="3688954"/>
            <a:ext cx="2112614" cy="1976940"/>
            <a:chOff x="6254962" y="4267609"/>
            <a:chExt cx="1992323" cy="1864374"/>
          </a:xfrm>
        </p:grpSpPr>
        <p:sp>
          <p:nvSpPr>
            <p:cNvPr id="1094" name="Google Shape;1094;p60"/>
            <p:cNvSpPr/>
            <p:nvPr/>
          </p:nvSpPr>
          <p:spPr>
            <a:xfrm rot="2870139">
              <a:off x="6809315" y="4717393"/>
              <a:ext cx="222038" cy="1594330"/>
            </a:xfrm>
            <a:custGeom>
              <a:rect b="b" l="l" r="r" t="t"/>
              <a:pathLst>
                <a:path extrusionOk="0" fill="none" h="48765" w="6791">
                  <a:moveTo>
                    <a:pt x="3453" y="1"/>
                  </a:moveTo>
                  <a:lnTo>
                    <a:pt x="3156" y="1052"/>
                  </a:lnTo>
                  <a:lnTo>
                    <a:pt x="1624" y="8071"/>
                  </a:lnTo>
                  <a:lnTo>
                    <a:pt x="847" y="12963"/>
                  </a:lnTo>
                  <a:lnTo>
                    <a:pt x="412" y="16575"/>
                  </a:lnTo>
                  <a:lnTo>
                    <a:pt x="115" y="20393"/>
                  </a:lnTo>
                  <a:lnTo>
                    <a:pt x="1" y="24371"/>
                  </a:lnTo>
                  <a:lnTo>
                    <a:pt x="92" y="28441"/>
                  </a:lnTo>
                  <a:lnTo>
                    <a:pt x="481" y="32487"/>
                  </a:lnTo>
                  <a:lnTo>
                    <a:pt x="1167" y="36465"/>
                  </a:lnTo>
                  <a:lnTo>
                    <a:pt x="1921" y="39369"/>
                  </a:lnTo>
                  <a:lnTo>
                    <a:pt x="2561" y="41220"/>
                  </a:lnTo>
                  <a:lnTo>
                    <a:pt x="3293" y="43026"/>
                  </a:lnTo>
                  <a:lnTo>
                    <a:pt x="4139" y="44764"/>
                  </a:lnTo>
                  <a:lnTo>
                    <a:pt x="5099" y="46433"/>
                  </a:lnTo>
                  <a:lnTo>
                    <a:pt x="6196" y="48010"/>
                  </a:lnTo>
                  <a:lnTo>
                    <a:pt x="6791" y="48765"/>
                  </a:lnTo>
                </a:path>
              </a:pathLst>
            </a:custGeom>
            <a:noFill/>
            <a:ln cap="flat" cmpd="sng" w="31425">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60"/>
            <p:cNvSpPr/>
            <p:nvPr/>
          </p:nvSpPr>
          <p:spPr>
            <a:xfrm rot="2870139">
              <a:off x="7063619" y="4503387"/>
              <a:ext cx="1026327" cy="879767"/>
            </a:xfrm>
            <a:custGeom>
              <a:rect b="b" l="l" r="r" t="t"/>
              <a:pathLst>
                <a:path extrusionOk="0" h="26909" w="31390">
                  <a:moveTo>
                    <a:pt x="17809" y="0"/>
                  </a:moveTo>
                  <a:lnTo>
                    <a:pt x="17009" y="229"/>
                  </a:lnTo>
                  <a:lnTo>
                    <a:pt x="16323" y="778"/>
                  </a:lnTo>
                  <a:lnTo>
                    <a:pt x="15775" y="1532"/>
                  </a:lnTo>
                  <a:lnTo>
                    <a:pt x="15340" y="2515"/>
                  </a:lnTo>
                  <a:lnTo>
                    <a:pt x="15020" y="3635"/>
                  </a:lnTo>
                  <a:lnTo>
                    <a:pt x="14677" y="5510"/>
                  </a:lnTo>
                  <a:lnTo>
                    <a:pt x="14472" y="8185"/>
                  </a:lnTo>
                  <a:lnTo>
                    <a:pt x="14449" y="10700"/>
                  </a:lnTo>
                  <a:lnTo>
                    <a:pt x="14586" y="13557"/>
                  </a:lnTo>
                  <a:lnTo>
                    <a:pt x="14632" y="14015"/>
                  </a:lnTo>
                  <a:lnTo>
                    <a:pt x="14334" y="13420"/>
                  </a:lnTo>
                  <a:lnTo>
                    <a:pt x="13306" y="11774"/>
                  </a:lnTo>
                  <a:lnTo>
                    <a:pt x="11865" y="9877"/>
                  </a:lnTo>
                  <a:lnTo>
                    <a:pt x="10082" y="7956"/>
                  </a:lnTo>
                  <a:lnTo>
                    <a:pt x="8596" y="6676"/>
                  </a:lnTo>
                  <a:lnTo>
                    <a:pt x="7544" y="5945"/>
                  </a:lnTo>
                  <a:lnTo>
                    <a:pt x="6493" y="5373"/>
                  </a:lnTo>
                  <a:lnTo>
                    <a:pt x="5441" y="4984"/>
                  </a:lnTo>
                  <a:lnTo>
                    <a:pt x="4367" y="4779"/>
                  </a:lnTo>
                  <a:lnTo>
                    <a:pt x="3338" y="4847"/>
                  </a:lnTo>
                  <a:lnTo>
                    <a:pt x="2332" y="5167"/>
                  </a:lnTo>
                  <a:lnTo>
                    <a:pt x="1372" y="5830"/>
                  </a:lnTo>
                  <a:lnTo>
                    <a:pt x="915" y="6287"/>
                  </a:lnTo>
                  <a:lnTo>
                    <a:pt x="503" y="6768"/>
                  </a:lnTo>
                  <a:lnTo>
                    <a:pt x="46" y="7751"/>
                  </a:lnTo>
                  <a:lnTo>
                    <a:pt x="0" y="8688"/>
                  </a:lnTo>
                  <a:lnTo>
                    <a:pt x="297" y="9625"/>
                  </a:lnTo>
                  <a:lnTo>
                    <a:pt x="892" y="10517"/>
                  </a:lnTo>
                  <a:lnTo>
                    <a:pt x="1715" y="11363"/>
                  </a:lnTo>
                  <a:lnTo>
                    <a:pt x="3292" y="12574"/>
                  </a:lnTo>
                  <a:lnTo>
                    <a:pt x="5761" y="13969"/>
                  </a:lnTo>
                  <a:lnTo>
                    <a:pt x="8253" y="15089"/>
                  </a:lnTo>
                  <a:lnTo>
                    <a:pt x="11225" y="16209"/>
                  </a:lnTo>
                  <a:lnTo>
                    <a:pt x="11705" y="16347"/>
                  </a:lnTo>
                  <a:lnTo>
                    <a:pt x="11248" y="16415"/>
                  </a:lnTo>
                  <a:lnTo>
                    <a:pt x="8413" y="16872"/>
                  </a:lnTo>
                  <a:lnTo>
                    <a:pt x="6058" y="17444"/>
                  </a:lnTo>
                  <a:lnTo>
                    <a:pt x="4298" y="18038"/>
                  </a:lnTo>
                  <a:lnTo>
                    <a:pt x="3224" y="18518"/>
                  </a:lnTo>
                  <a:lnTo>
                    <a:pt x="2309" y="19044"/>
                  </a:lnTo>
                  <a:lnTo>
                    <a:pt x="1577" y="19662"/>
                  </a:lnTo>
                  <a:lnTo>
                    <a:pt x="1097" y="20325"/>
                  </a:lnTo>
                  <a:lnTo>
                    <a:pt x="892" y="21102"/>
                  </a:lnTo>
                  <a:lnTo>
                    <a:pt x="1052" y="21925"/>
                  </a:lnTo>
                  <a:lnTo>
                    <a:pt x="1623" y="22862"/>
                  </a:lnTo>
                  <a:lnTo>
                    <a:pt x="2080" y="23365"/>
                  </a:lnTo>
                  <a:lnTo>
                    <a:pt x="2583" y="23845"/>
                  </a:lnTo>
                  <a:lnTo>
                    <a:pt x="3635" y="24485"/>
                  </a:lnTo>
                  <a:lnTo>
                    <a:pt x="4710" y="24828"/>
                  </a:lnTo>
                  <a:lnTo>
                    <a:pt x="5784" y="24897"/>
                  </a:lnTo>
                  <a:lnTo>
                    <a:pt x="6859" y="24714"/>
                  </a:lnTo>
                  <a:lnTo>
                    <a:pt x="7910" y="24325"/>
                  </a:lnTo>
                  <a:lnTo>
                    <a:pt x="8939" y="23800"/>
                  </a:lnTo>
                  <a:lnTo>
                    <a:pt x="9922" y="23137"/>
                  </a:lnTo>
                  <a:lnTo>
                    <a:pt x="11294" y="21993"/>
                  </a:lnTo>
                  <a:lnTo>
                    <a:pt x="12826" y="20393"/>
                  </a:lnTo>
                  <a:lnTo>
                    <a:pt x="14403" y="18450"/>
                  </a:lnTo>
                  <a:lnTo>
                    <a:pt x="14632" y="18107"/>
                  </a:lnTo>
                  <a:lnTo>
                    <a:pt x="14814" y="18496"/>
                  </a:lnTo>
                  <a:lnTo>
                    <a:pt x="16163" y="20828"/>
                  </a:lnTo>
                  <a:lnTo>
                    <a:pt x="17489" y="22771"/>
                  </a:lnTo>
                  <a:lnTo>
                    <a:pt x="19090" y="24645"/>
                  </a:lnTo>
                  <a:lnTo>
                    <a:pt x="20416" y="25811"/>
                  </a:lnTo>
                  <a:lnTo>
                    <a:pt x="21353" y="26406"/>
                  </a:lnTo>
                  <a:lnTo>
                    <a:pt x="22313" y="26772"/>
                  </a:lnTo>
                  <a:lnTo>
                    <a:pt x="23296" y="26909"/>
                  </a:lnTo>
                  <a:lnTo>
                    <a:pt x="24279" y="26749"/>
                  </a:lnTo>
                  <a:lnTo>
                    <a:pt x="25239" y="26246"/>
                  </a:lnTo>
                  <a:lnTo>
                    <a:pt x="25720" y="25834"/>
                  </a:lnTo>
                  <a:lnTo>
                    <a:pt x="26177" y="25400"/>
                  </a:lnTo>
                  <a:lnTo>
                    <a:pt x="26726" y="24531"/>
                  </a:lnTo>
                  <a:lnTo>
                    <a:pt x="26931" y="23685"/>
                  </a:lnTo>
                  <a:lnTo>
                    <a:pt x="26840" y="22862"/>
                  </a:lnTo>
                  <a:lnTo>
                    <a:pt x="26474" y="22062"/>
                  </a:lnTo>
                  <a:lnTo>
                    <a:pt x="25902" y="21285"/>
                  </a:lnTo>
                  <a:lnTo>
                    <a:pt x="24714" y="20210"/>
                  </a:lnTo>
                  <a:lnTo>
                    <a:pt x="22793" y="18953"/>
                  </a:lnTo>
                  <a:lnTo>
                    <a:pt x="20804" y="17947"/>
                  </a:lnTo>
                  <a:lnTo>
                    <a:pt x="18404" y="16918"/>
                  </a:lnTo>
                  <a:lnTo>
                    <a:pt x="17992" y="16781"/>
                  </a:lnTo>
                  <a:lnTo>
                    <a:pt x="18381" y="16895"/>
                  </a:lnTo>
                  <a:lnTo>
                    <a:pt x="19318" y="17010"/>
                  </a:lnTo>
                  <a:lnTo>
                    <a:pt x="20964" y="16987"/>
                  </a:lnTo>
                  <a:lnTo>
                    <a:pt x="23502" y="16530"/>
                  </a:lnTo>
                  <a:lnTo>
                    <a:pt x="26108" y="15684"/>
                  </a:lnTo>
                  <a:lnTo>
                    <a:pt x="27914" y="14838"/>
                  </a:lnTo>
                  <a:lnTo>
                    <a:pt x="28989" y="14175"/>
                  </a:lnTo>
                  <a:lnTo>
                    <a:pt x="29926" y="13466"/>
                  </a:lnTo>
                  <a:lnTo>
                    <a:pt x="30658" y="12712"/>
                  </a:lnTo>
                  <a:lnTo>
                    <a:pt x="31161" y="11889"/>
                  </a:lnTo>
                  <a:lnTo>
                    <a:pt x="31389" y="11020"/>
                  </a:lnTo>
                  <a:lnTo>
                    <a:pt x="31321" y="10151"/>
                  </a:lnTo>
                  <a:lnTo>
                    <a:pt x="30909" y="9237"/>
                  </a:lnTo>
                  <a:lnTo>
                    <a:pt x="30543" y="8757"/>
                  </a:lnTo>
                  <a:lnTo>
                    <a:pt x="30132" y="8322"/>
                  </a:lnTo>
                  <a:lnTo>
                    <a:pt x="29240" y="7728"/>
                  </a:lnTo>
                  <a:lnTo>
                    <a:pt x="28257" y="7385"/>
                  </a:lnTo>
                  <a:lnTo>
                    <a:pt x="27228" y="7316"/>
                  </a:lnTo>
                  <a:lnTo>
                    <a:pt x="26131" y="7476"/>
                  </a:lnTo>
                  <a:lnTo>
                    <a:pt x="25034" y="7796"/>
                  </a:lnTo>
                  <a:lnTo>
                    <a:pt x="23388" y="8528"/>
                  </a:lnTo>
                  <a:lnTo>
                    <a:pt x="21284" y="9831"/>
                  </a:lnTo>
                  <a:lnTo>
                    <a:pt x="19478" y="11248"/>
                  </a:lnTo>
                  <a:lnTo>
                    <a:pt x="17535" y="12986"/>
                  </a:lnTo>
                  <a:lnTo>
                    <a:pt x="17519" y="13004"/>
                  </a:lnTo>
                  <a:lnTo>
                    <a:pt x="18175" y="11866"/>
                  </a:lnTo>
                  <a:lnTo>
                    <a:pt x="18975" y="9991"/>
                  </a:lnTo>
                  <a:lnTo>
                    <a:pt x="19753" y="7728"/>
                  </a:lnTo>
                  <a:lnTo>
                    <a:pt x="20324" y="5350"/>
                  </a:lnTo>
                  <a:lnTo>
                    <a:pt x="20507" y="3658"/>
                  </a:lnTo>
                  <a:lnTo>
                    <a:pt x="20484" y="2630"/>
                  </a:lnTo>
                  <a:lnTo>
                    <a:pt x="20324" y="1715"/>
                  </a:lnTo>
                  <a:lnTo>
                    <a:pt x="20004" y="961"/>
                  </a:lnTo>
                  <a:lnTo>
                    <a:pt x="19478" y="412"/>
                  </a:lnTo>
                  <a:lnTo>
                    <a:pt x="18747" y="69"/>
                  </a:lnTo>
                  <a:lnTo>
                    <a:pt x="1828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60"/>
            <p:cNvSpPr/>
            <p:nvPr/>
          </p:nvSpPr>
          <p:spPr>
            <a:xfrm rot="2870139">
              <a:off x="7651889" y="4959232"/>
              <a:ext cx="70296" cy="65813"/>
            </a:xfrm>
            <a:custGeom>
              <a:rect b="b" l="l" r="r" t="t"/>
              <a:pathLst>
                <a:path extrusionOk="0" h="2013" w="2150">
                  <a:moveTo>
                    <a:pt x="915" y="0"/>
                  </a:moveTo>
                  <a:lnTo>
                    <a:pt x="686" y="23"/>
                  </a:lnTo>
                  <a:lnTo>
                    <a:pt x="297" y="206"/>
                  </a:lnTo>
                  <a:lnTo>
                    <a:pt x="69" y="526"/>
                  </a:lnTo>
                  <a:lnTo>
                    <a:pt x="0" y="892"/>
                  </a:lnTo>
                  <a:lnTo>
                    <a:pt x="46" y="1303"/>
                  </a:lnTo>
                  <a:lnTo>
                    <a:pt x="229" y="1646"/>
                  </a:lnTo>
                  <a:lnTo>
                    <a:pt x="526" y="1898"/>
                  </a:lnTo>
                  <a:lnTo>
                    <a:pt x="960" y="2012"/>
                  </a:lnTo>
                  <a:lnTo>
                    <a:pt x="1212" y="1966"/>
                  </a:lnTo>
                  <a:lnTo>
                    <a:pt x="1486" y="1898"/>
                  </a:lnTo>
                  <a:lnTo>
                    <a:pt x="1852" y="1692"/>
                  </a:lnTo>
                  <a:lnTo>
                    <a:pt x="2081" y="1395"/>
                  </a:lnTo>
                  <a:lnTo>
                    <a:pt x="2149" y="1052"/>
                  </a:lnTo>
                  <a:lnTo>
                    <a:pt x="2104" y="709"/>
                  </a:lnTo>
                  <a:lnTo>
                    <a:pt x="1898" y="389"/>
                  </a:lnTo>
                  <a:lnTo>
                    <a:pt x="1601" y="160"/>
                  </a:lnTo>
                  <a:lnTo>
                    <a:pt x="1166" y="23"/>
                  </a:lnTo>
                  <a:lnTo>
                    <a:pt x="91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60"/>
            <p:cNvSpPr/>
            <p:nvPr/>
          </p:nvSpPr>
          <p:spPr>
            <a:xfrm rot="2870139">
              <a:off x="7598265" y="4839950"/>
              <a:ext cx="81511" cy="63557"/>
            </a:xfrm>
            <a:custGeom>
              <a:rect b="b" l="l" r="r" t="t"/>
              <a:pathLst>
                <a:path extrusionOk="0" h="1944" w="2493">
                  <a:moveTo>
                    <a:pt x="1098" y="0"/>
                  </a:moveTo>
                  <a:lnTo>
                    <a:pt x="824" y="23"/>
                  </a:lnTo>
                  <a:lnTo>
                    <a:pt x="549" y="69"/>
                  </a:lnTo>
                  <a:lnTo>
                    <a:pt x="184" y="298"/>
                  </a:lnTo>
                  <a:lnTo>
                    <a:pt x="1" y="641"/>
                  </a:lnTo>
                  <a:lnTo>
                    <a:pt x="1" y="1029"/>
                  </a:lnTo>
                  <a:lnTo>
                    <a:pt x="138" y="1418"/>
                  </a:lnTo>
                  <a:lnTo>
                    <a:pt x="412" y="1738"/>
                  </a:lnTo>
                  <a:lnTo>
                    <a:pt x="824" y="1944"/>
                  </a:lnTo>
                  <a:lnTo>
                    <a:pt x="1350" y="1944"/>
                  </a:lnTo>
                  <a:lnTo>
                    <a:pt x="1647" y="1852"/>
                  </a:lnTo>
                  <a:lnTo>
                    <a:pt x="1944" y="1738"/>
                  </a:lnTo>
                  <a:lnTo>
                    <a:pt x="2333" y="1464"/>
                  </a:lnTo>
                  <a:lnTo>
                    <a:pt x="2493" y="1143"/>
                  </a:lnTo>
                  <a:lnTo>
                    <a:pt x="2493" y="801"/>
                  </a:lnTo>
                  <a:lnTo>
                    <a:pt x="2333" y="503"/>
                  </a:lnTo>
                  <a:lnTo>
                    <a:pt x="2013" y="229"/>
                  </a:lnTo>
                  <a:lnTo>
                    <a:pt x="1601" y="46"/>
                  </a:lnTo>
                  <a:lnTo>
                    <a:pt x="10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60"/>
            <p:cNvSpPr/>
            <p:nvPr/>
          </p:nvSpPr>
          <p:spPr>
            <a:xfrm rot="2870139">
              <a:off x="7501863" y="4788312"/>
              <a:ext cx="77032" cy="79283"/>
            </a:xfrm>
            <a:custGeom>
              <a:rect b="b" l="l" r="r" t="t"/>
              <a:pathLst>
                <a:path extrusionOk="0" h="2425" w="2356">
                  <a:moveTo>
                    <a:pt x="824" y="1"/>
                  </a:moveTo>
                  <a:lnTo>
                    <a:pt x="412" y="184"/>
                  </a:lnTo>
                  <a:lnTo>
                    <a:pt x="138" y="549"/>
                  </a:lnTo>
                  <a:lnTo>
                    <a:pt x="1" y="1007"/>
                  </a:lnTo>
                  <a:lnTo>
                    <a:pt x="1" y="1510"/>
                  </a:lnTo>
                  <a:lnTo>
                    <a:pt x="161" y="1944"/>
                  </a:lnTo>
                  <a:lnTo>
                    <a:pt x="458" y="2287"/>
                  </a:lnTo>
                  <a:lnTo>
                    <a:pt x="938" y="2424"/>
                  </a:lnTo>
                  <a:lnTo>
                    <a:pt x="1235" y="2401"/>
                  </a:lnTo>
                  <a:lnTo>
                    <a:pt x="1555" y="2333"/>
                  </a:lnTo>
                  <a:lnTo>
                    <a:pt x="1990" y="2081"/>
                  </a:lnTo>
                  <a:lnTo>
                    <a:pt x="2264" y="1738"/>
                  </a:lnTo>
                  <a:lnTo>
                    <a:pt x="2355" y="1350"/>
                  </a:lnTo>
                  <a:lnTo>
                    <a:pt x="2310" y="938"/>
                  </a:lnTo>
                  <a:lnTo>
                    <a:pt x="2127" y="572"/>
                  </a:lnTo>
                  <a:lnTo>
                    <a:pt x="1807" y="252"/>
                  </a:lnTo>
                  <a:lnTo>
                    <a:pt x="1349" y="46"/>
                  </a:lnTo>
                  <a:lnTo>
                    <a:pt x="109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60"/>
            <p:cNvSpPr/>
            <p:nvPr/>
          </p:nvSpPr>
          <p:spPr>
            <a:xfrm rot="2870139">
              <a:off x="7465811" y="4831513"/>
              <a:ext cx="85990" cy="156997"/>
            </a:xfrm>
            <a:custGeom>
              <a:rect b="b" l="l" r="r" t="t"/>
              <a:pathLst>
                <a:path extrusionOk="0" h="4802" w="2630">
                  <a:moveTo>
                    <a:pt x="0" y="0"/>
                  </a:moveTo>
                  <a:lnTo>
                    <a:pt x="252" y="183"/>
                  </a:lnTo>
                  <a:lnTo>
                    <a:pt x="1486" y="1852"/>
                  </a:lnTo>
                  <a:lnTo>
                    <a:pt x="2035" y="3155"/>
                  </a:lnTo>
                  <a:lnTo>
                    <a:pt x="2263" y="4207"/>
                  </a:lnTo>
                  <a:lnTo>
                    <a:pt x="2332" y="4801"/>
                  </a:lnTo>
                  <a:lnTo>
                    <a:pt x="2629" y="4710"/>
                  </a:lnTo>
                  <a:lnTo>
                    <a:pt x="2583" y="4253"/>
                  </a:lnTo>
                  <a:lnTo>
                    <a:pt x="2058" y="2378"/>
                  </a:lnTo>
                  <a:lnTo>
                    <a:pt x="1646" y="1601"/>
                  </a:lnTo>
                  <a:lnTo>
                    <a:pt x="1120" y="846"/>
                  </a:lnTo>
                  <a:lnTo>
                    <a:pt x="412" y="229"/>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60"/>
            <p:cNvSpPr/>
            <p:nvPr/>
          </p:nvSpPr>
          <p:spPr>
            <a:xfrm rot="2870139">
              <a:off x="7551477" y="4826709"/>
              <a:ext cx="26941" cy="207052"/>
            </a:xfrm>
            <a:custGeom>
              <a:rect b="b" l="l" r="r" t="t"/>
              <a:pathLst>
                <a:path extrusionOk="0" h="6333" w="824">
                  <a:moveTo>
                    <a:pt x="824" y="0"/>
                  </a:moveTo>
                  <a:lnTo>
                    <a:pt x="504" y="115"/>
                  </a:lnTo>
                  <a:lnTo>
                    <a:pt x="412" y="595"/>
                  </a:lnTo>
                  <a:lnTo>
                    <a:pt x="69" y="3384"/>
                  </a:lnTo>
                  <a:lnTo>
                    <a:pt x="1" y="5441"/>
                  </a:lnTo>
                  <a:lnTo>
                    <a:pt x="115" y="6333"/>
                  </a:lnTo>
                  <a:lnTo>
                    <a:pt x="390" y="6333"/>
                  </a:lnTo>
                  <a:lnTo>
                    <a:pt x="390" y="5784"/>
                  </a:lnTo>
                  <a:lnTo>
                    <a:pt x="435" y="2881"/>
                  </a:lnTo>
                  <a:lnTo>
                    <a:pt x="618" y="823"/>
                  </a:lnTo>
                  <a:lnTo>
                    <a:pt x="82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60"/>
            <p:cNvSpPr/>
            <p:nvPr/>
          </p:nvSpPr>
          <p:spPr>
            <a:xfrm rot="2870139">
              <a:off x="7515194" y="4916987"/>
              <a:ext cx="124866" cy="145783"/>
            </a:xfrm>
            <a:custGeom>
              <a:rect b="b" l="l" r="r" t="t"/>
              <a:pathLst>
                <a:path extrusionOk="0" h="4459" w="3819">
                  <a:moveTo>
                    <a:pt x="3612" y="1"/>
                  </a:moveTo>
                  <a:lnTo>
                    <a:pt x="3269" y="138"/>
                  </a:lnTo>
                  <a:lnTo>
                    <a:pt x="2561" y="618"/>
                  </a:lnTo>
                  <a:lnTo>
                    <a:pt x="1623" y="1670"/>
                  </a:lnTo>
                  <a:lnTo>
                    <a:pt x="206" y="3979"/>
                  </a:lnTo>
                  <a:lnTo>
                    <a:pt x="0" y="4459"/>
                  </a:lnTo>
                  <a:lnTo>
                    <a:pt x="297" y="4459"/>
                  </a:lnTo>
                  <a:lnTo>
                    <a:pt x="549" y="3842"/>
                  </a:lnTo>
                  <a:lnTo>
                    <a:pt x="1143" y="2790"/>
                  </a:lnTo>
                  <a:lnTo>
                    <a:pt x="2035" y="1578"/>
                  </a:lnTo>
                  <a:lnTo>
                    <a:pt x="3544" y="298"/>
                  </a:lnTo>
                  <a:lnTo>
                    <a:pt x="3818" y="207"/>
                  </a:lnTo>
                  <a:lnTo>
                    <a:pt x="361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5" name="Shape 1105"/>
        <p:cNvGrpSpPr/>
        <p:nvPr/>
      </p:nvGrpSpPr>
      <p:grpSpPr>
        <a:xfrm>
          <a:off x="0" y="0"/>
          <a:ext cx="0" cy="0"/>
          <a:chOff x="0" y="0"/>
          <a:chExt cx="0" cy="0"/>
        </a:xfrm>
      </p:grpSpPr>
      <p:grpSp>
        <p:nvGrpSpPr>
          <p:cNvPr id="1106" name="Google Shape;1106;p61"/>
          <p:cNvGrpSpPr/>
          <p:nvPr/>
        </p:nvGrpSpPr>
        <p:grpSpPr>
          <a:xfrm>
            <a:off x="868750" y="1512601"/>
            <a:ext cx="4078206" cy="2502755"/>
            <a:chOff x="235800" y="830650"/>
            <a:chExt cx="6978450" cy="4588844"/>
          </a:xfrm>
        </p:grpSpPr>
        <p:sp>
          <p:nvSpPr>
            <p:cNvPr id="1107" name="Google Shape;1107;p61"/>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61"/>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61"/>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61"/>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61"/>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61"/>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 name="Google Shape;1113;p61"/>
          <p:cNvSpPr txBox="1"/>
          <p:nvPr/>
        </p:nvSpPr>
        <p:spPr>
          <a:xfrm>
            <a:off x="6021800" y="2131600"/>
            <a:ext cx="2215200" cy="4761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GB" sz="2400">
                <a:solidFill>
                  <a:srgbClr val="2A6842"/>
                </a:solidFill>
                <a:latin typeface="Sue Ellen Francisco"/>
                <a:ea typeface="Sue Ellen Francisco"/>
                <a:cs typeface="Sue Ellen Francisco"/>
                <a:sym typeface="Sue Ellen Francisco"/>
              </a:rPr>
              <a:t>MERCURY</a:t>
            </a:r>
            <a:endParaRPr sz="2400">
              <a:solidFill>
                <a:srgbClr val="2A6842"/>
              </a:solidFill>
              <a:latin typeface="Sue Ellen Francisco"/>
              <a:ea typeface="Sue Ellen Francisco"/>
              <a:cs typeface="Sue Ellen Francisco"/>
              <a:sym typeface="Sue Ellen Francisco"/>
            </a:endParaRPr>
          </a:p>
        </p:txBody>
      </p:sp>
      <p:sp>
        <p:nvSpPr>
          <p:cNvPr id="1114" name="Google Shape;1114;p61"/>
          <p:cNvSpPr txBox="1"/>
          <p:nvPr/>
        </p:nvSpPr>
        <p:spPr>
          <a:xfrm>
            <a:off x="6021800" y="2528500"/>
            <a:ext cx="2215200" cy="1078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a:solidFill>
                  <a:schemeClr val="dk1"/>
                </a:solidFill>
                <a:latin typeface="Baloo 2"/>
                <a:ea typeface="Baloo 2"/>
                <a:cs typeface="Baloo 2"/>
                <a:sym typeface="Baloo 2"/>
              </a:rPr>
              <a:t>Mercury is the closest planet to the Sun and the smallest one in the entire Solar System</a:t>
            </a:r>
            <a:endParaRPr>
              <a:solidFill>
                <a:schemeClr val="dk1"/>
              </a:solidFill>
              <a:latin typeface="Baloo 2"/>
              <a:ea typeface="Baloo 2"/>
              <a:cs typeface="Baloo 2"/>
              <a:sym typeface="Baloo 2"/>
            </a:endParaRPr>
          </a:p>
          <a:p>
            <a:pPr indent="0" lvl="0" marL="0" rtl="0" algn="l">
              <a:spcBef>
                <a:spcPts val="0"/>
              </a:spcBef>
              <a:spcAft>
                <a:spcPts val="0"/>
              </a:spcAft>
              <a:buNone/>
            </a:pPr>
            <a:r>
              <a:t/>
            </a:r>
            <a:endParaRPr>
              <a:latin typeface="Baloo 2"/>
              <a:ea typeface="Baloo 2"/>
              <a:cs typeface="Baloo 2"/>
              <a:sym typeface="Baloo 2"/>
            </a:endParaRPr>
          </a:p>
          <a:p>
            <a:pPr indent="0" lvl="0" marL="0" rtl="0" algn="l">
              <a:spcBef>
                <a:spcPts val="0"/>
              </a:spcBef>
              <a:spcAft>
                <a:spcPts val="1200"/>
              </a:spcAft>
              <a:buNone/>
            </a:pPr>
            <a:r>
              <a:t/>
            </a:r>
            <a:endParaRPr>
              <a:solidFill>
                <a:srgbClr val="000000"/>
              </a:solidFill>
              <a:latin typeface="Baloo 2"/>
              <a:ea typeface="Baloo 2"/>
              <a:cs typeface="Baloo 2"/>
              <a:sym typeface="Baloo 2"/>
            </a:endParaRPr>
          </a:p>
        </p:txBody>
      </p:sp>
      <p:cxnSp>
        <p:nvCxnSpPr>
          <p:cNvPr id="1115" name="Google Shape;1115;p61"/>
          <p:cNvCxnSpPr>
            <a:stCxn id="1113" idx="1"/>
          </p:cNvCxnSpPr>
          <p:nvPr/>
        </p:nvCxnSpPr>
        <p:spPr>
          <a:xfrm flipH="1">
            <a:off x="1682600" y="2369650"/>
            <a:ext cx="4339200" cy="355200"/>
          </a:xfrm>
          <a:prstGeom prst="curvedConnector3">
            <a:avLst>
              <a:gd fmla="val 50000" name="adj1"/>
            </a:avLst>
          </a:prstGeom>
          <a:noFill/>
          <a:ln cap="flat" cmpd="sng" w="19050">
            <a:solidFill>
              <a:schemeClr val="accent1"/>
            </a:solidFill>
            <a:prstDash val="solid"/>
            <a:round/>
            <a:headEnd len="med" w="med" type="none"/>
            <a:tailEnd len="med" w="med" type="oval"/>
          </a:ln>
        </p:spPr>
      </p:cxnSp>
      <p:cxnSp>
        <p:nvCxnSpPr>
          <p:cNvPr id="1116" name="Google Shape;1116;p61"/>
          <p:cNvCxnSpPr>
            <a:stCxn id="1113" idx="1"/>
          </p:cNvCxnSpPr>
          <p:nvPr/>
        </p:nvCxnSpPr>
        <p:spPr>
          <a:xfrm rot="10800000">
            <a:off x="3872000" y="1940650"/>
            <a:ext cx="2149800" cy="429000"/>
          </a:xfrm>
          <a:prstGeom prst="curvedConnector3">
            <a:avLst>
              <a:gd fmla="val 50000" name="adj1"/>
            </a:avLst>
          </a:prstGeom>
          <a:noFill/>
          <a:ln cap="flat" cmpd="sng" w="19050">
            <a:solidFill>
              <a:schemeClr val="accent1"/>
            </a:solidFill>
            <a:prstDash val="solid"/>
            <a:round/>
            <a:headEnd len="med" w="med" type="none"/>
            <a:tailEnd len="med" w="med" type="oval"/>
          </a:ln>
        </p:spPr>
      </p:cxnSp>
      <p:cxnSp>
        <p:nvCxnSpPr>
          <p:cNvPr id="1117" name="Google Shape;1117;p61"/>
          <p:cNvCxnSpPr>
            <a:stCxn id="1113" idx="1"/>
          </p:cNvCxnSpPr>
          <p:nvPr/>
        </p:nvCxnSpPr>
        <p:spPr>
          <a:xfrm flipH="1">
            <a:off x="4804700" y="2369650"/>
            <a:ext cx="1217100" cy="1167600"/>
          </a:xfrm>
          <a:prstGeom prst="curvedConnector3">
            <a:avLst>
              <a:gd fmla="val 50000" name="adj1"/>
            </a:avLst>
          </a:prstGeom>
          <a:noFill/>
          <a:ln cap="flat" cmpd="sng" w="19050">
            <a:solidFill>
              <a:schemeClr val="accent1"/>
            </a:solidFill>
            <a:prstDash val="solid"/>
            <a:round/>
            <a:headEnd len="med" w="med" type="none"/>
            <a:tailEnd len="med" w="med" type="oval"/>
          </a:ln>
        </p:spPr>
      </p:cxnSp>
      <p:sp>
        <p:nvSpPr>
          <p:cNvPr id="1118" name="Google Shape;1118;p61"/>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GB"/>
              <a:t>THIS IS A MAP</a:t>
            </a:r>
            <a:endParaRPr/>
          </a:p>
        </p:txBody>
      </p:sp>
      <p:sp>
        <p:nvSpPr>
          <p:cNvPr id="1119" name="Google Shape;1119;p61"/>
          <p:cNvSpPr/>
          <p:nvPr/>
        </p:nvSpPr>
        <p:spPr>
          <a:xfrm>
            <a:off x="1252384" y="397017"/>
            <a:ext cx="1191583" cy="62051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61"/>
          <p:cNvSpPr/>
          <p:nvPr/>
        </p:nvSpPr>
        <p:spPr>
          <a:xfrm>
            <a:off x="7877499" y="648572"/>
            <a:ext cx="891318" cy="46412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61"/>
          <p:cNvSpPr/>
          <p:nvPr/>
        </p:nvSpPr>
        <p:spPr>
          <a:xfrm>
            <a:off x="6629600" y="161649"/>
            <a:ext cx="726553" cy="37834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5" name="Shape 1125"/>
        <p:cNvGrpSpPr/>
        <p:nvPr/>
      </p:nvGrpSpPr>
      <p:grpSpPr>
        <a:xfrm>
          <a:off x="0" y="0"/>
          <a:ext cx="0" cy="0"/>
          <a:chOff x="0" y="0"/>
          <a:chExt cx="0" cy="0"/>
        </a:xfrm>
      </p:grpSpPr>
      <p:pic>
        <p:nvPicPr>
          <p:cNvPr id="1126" name="Google Shape;1126;p62"/>
          <p:cNvPicPr preferRelativeResize="0"/>
          <p:nvPr/>
        </p:nvPicPr>
        <p:blipFill rotWithShape="1">
          <a:blip r:embed="rId3">
            <a:alphaModFix/>
          </a:blip>
          <a:srcRect b="0" l="0" r="0" t="0"/>
          <a:stretch/>
        </p:blipFill>
        <p:spPr>
          <a:xfrm>
            <a:off x="0" y="0"/>
            <a:ext cx="9144000" cy="5143500"/>
          </a:xfrm>
          <a:prstGeom prst="rect">
            <a:avLst/>
          </a:prstGeom>
          <a:noFill/>
          <a:ln>
            <a:noFill/>
          </a:ln>
        </p:spPr>
      </p:pic>
      <p:sp>
        <p:nvSpPr>
          <p:cNvPr id="1127" name="Google Shape;1127;p62"/>
          <p:cNvSpPr txBox="1"/>
          <p:nvPr>
            <p:ph idx="1" type="subTitle"/>
          </p:nvPr>
        </p:nvSpPr>
        <p:spPr>
          <a:xfrm>
            <a:off x="3165000" y="2041938"/>
            <a:ext cx="5259000" cy="529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GB"/>
              <a:t>Big numbers catch your audience’s attention</a:t>
            </a:r>
            <a:endParaRPr/>
          </a:p>
          <a:p>
            <a:pPr indent="0" lvl="0" marL="0" rtl="0" algn="r">
              <a:spcBef>
                <a:spcPts val="1200"/>
              </a:spcBef>
              <a:spcAft>
                <a:spcPts val="1200"/>
              </a:spcAft>
              <a:buNone/>
            </a:pPr>
            <a:r>
              <a:t/>
            </a:r>
            <a:endParaRPr/>
          </a:p>
        </p:txBody>
      </p:sp>
      <p:sp>
        <p:nvSpPr>
          <p:cNvPr id="1128" name="Google Shape;1128;p62"/>
          <p:cNvSpPr txBox="1"/>
          <p:nvPr>
            <p:ph type="title"/>
          </p:nvPr>
        </p:nvSpPr>
        <p:spPr>
          <a:xfrm>
            <a:off x="3165000" y="722538"/>
            <a:ext cx="5259000" cy="1319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GB">
                <a:solidFill>
                  <a:schemeClr val="lt1"/>
                </a:solidFill>
              </a:rPr>
              <a:t>5</a:t>
            </a:r>
            <a:r>
              <a:rPr lang="en-GB"/>
              <a:t>,</a:t>
            </a:r>
            <a:r>
              <a:rPr lang="en-GB">
                <a:solidFill>
                  <a:schemeClr val="lt1"/>
                </a:solidFill>
              </a:rPr>
              <a:t>122</a:t>
            </a:r>
            <a:r>
              <a:rPr lang="en-GB"/>
              <a:t>,</a:t>
            </a:r>
            <a:r>
              <a:rPr lang="en-GB">
                <a:solidFill>
                  <a:schemeClr val="lt1"/>
                </a:solidFill>
              </a:rPr>
              <a:t>000</a:t>
            </a:r>
            <a:endParaRPr>
              <a:solidFill>
                <a:schemeClr val="lt1"/>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2" name="Shape 1132"/>
        <p:cNvGrpSpPr/>
        <p:nvPr/>
      </p:nvGrpSpPr>
      <p:grpSpPr>
        <a:xfrm>
          <a:off x="0" y="0"/>
          <a:ext cx="0" cy="0"/>
          <a:chOff x="0" y="0"/>
          <a:chExt cx="0" cy="0"/>
        </a:xfrm>
      </p:grpSpPr>
      <p:sp>
        <p:nvSpPr>
          <p:cNvPr id="1133" name="Google Shape;1133;p63"/>
          <p:cNvSpPr txBox="1"/>
          <p:nvPr>
            <p:ph idx="1" type="subTitle"/>
          </p:nvPr>
        </p:nvSpPr>
        <p:spPr>
          <a:xfrm>
            <a:off x="901650" y="2230650"/>
            <a:ext cx="3488700" cy="4176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GB"/>
              <a:t>earths is the Sun’s mass</a:t>
            </a:r>
            <a:endParaRPr/>
          </a:p>
        </p:txBody>
      </p:sp>
      <p:sp>
        <p:nvSpPr>
          <p:cNvPr id="1134" name="Google Shape;1134;p63"/>
          <p:cNvSpPr txBox="1"/>
          <p:nvPr>
            <p:ph idx="3" type="subTitle"/>
          </p:nvPr>
        </p:nvSpPr>
        <p:spPr>
          <a:xfrm>
            <a:off x="4753650" y="2230650"/>
            <a:ext cx="3488700" cy="4176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GB"/>
              <a:t>is Jupiter’s rotation period</a:t>
            </a:r>
            <a:endParaRPr/>
          </a:p>
        </p:txBody>
      </p:sp>
      <p:sp>
        <p:nvSpPr>
          <p:cNvPr id="1135" name="Google Shape;1135;p63"/>
          <p:cNvSpPr txBox="1"/>
          <p:nvPr>
            <p:ph idx="5" type="subTitle"/>
          </p:nvPr>
        </p:nvSpPr>
        <p:spPr>
          <a:xfrm>
            <a:off x="2827475" y="3920700"/>
            <a:ext cx="3488700" cy="4176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GB"/>
              <a:t>is the distance between planets</a:t>
            </a:r>
            <a:endParaRPr/>
          </a:p>
        </p:txBody>
      </p:sp>
      <p:sp>
        <p:nvSpPr>
          <p:cNvPr id="1136" name="Google Shape;1136;p63"/>
          <p:cNvSpPr txBox="1"/>
          <p:nvPr>
            <p:ph idx="2" type="title"/>
          </p:nvPr>
        </p:nvSpPr>
        <p:spPr>
          <a:xfrm>
            <a:off x="4753650" y="1501050"/>
            <a:ext cx="3488700" cy="92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5,666,046</a:t>
            </a:r>
            <a:endParaRPr/>
          </a:p>
        </p:txBody>
      </p:sp>
      <p:sp>
        <p:nvSpPr>
          <p:cNvPr id="1137" name="Google Shape;1137;p63"/>
          <p:cNvSpPr txBox="1"/>
          <p:nvPr>
            <p:ph idx="4" type="title"/>
          </p:nvPr>
        </p:nvSpPr>
        <p:spPr>
          <a:xfrm>
            <a:off x="2827575" y="3246450"/>
            <a:ext cx="3488700" cy="80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4,555,375</a:t>
            </a:r>
            <a:endParaRPr/>
          </a:p>
        </p:txBody>
      </p:sp>
      <p:sp>
        <p:nvSpPr>
          <p:cNvPr id="1138" name="Google Shape;1138;p63"/>
          <p:cNvSpPr txBox="1"/>
          <p:nvPr>
            <p:ph type="title"/>
          </p:nvPr>
        </p:nvSpPr>
        <p:spPr>
          <a:xfrm>
            <a:off x="901650" y="1501050"/>
            <a:ext cx="3488700" cy="92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3,957,493</a:t>
            </a:r>
            <a:endParaRPr/>
          </a:p>
        </p:txBody>
      </p:sp>
      <p:grpSp>
        <p:nvGrpSpPr>
          <p:cNvPr id="1139" name="Google Shape;1139;p63"/>
          <p:cNvGrpSpPr/>
          <p:nvPr/>
        </p:nvGrpSpPr>
        <p:grpSpPr>
          <a:xfrm flipH="1">
            <a:off x="330635" y="2855436"/>
            <a:ext cx="1313328" cy="2810253"/>
            <a:chOff x="1153683" y="-2151675"/>
            <a:chExt cx="835769" cy="1799253"/>
          </a:xfrm>
        </p:grpSpPr>
        <p:sp>
          <p:nvSpPr>
            <p:cNvPr id="1140" name="Google Shape;1140;p63"/>
            <p:cNvSpPr/>
            <p:nvPr/>
          </p:nvSpPr>
          <p:spPr>
            <a:xfrm>
              <a:off x="1548791" y="-1468256"/>
              <a:ext cx="41119" cy="1115834"/>
            </a:xfrm>
            <a:custGeom>
              <a:rect b="b" l="l" r="r" t="t"/>
              <a:pathLst>
                <a:path extrusionOk="0" fill="none" h="40352" w="1487">
                  <a:moveTo>
                    <a:pt x="1030" y="0"/>
                  </a:moveTo>
                  <a:lnTo>
                    <a:pt x="961" y="252"/>
                  </a:lnTo>
                  <a:lnTo>
                    <a:pt x="481" y="3018"/>
                  </a:lnTo>
                  <a:lnTo>
                    <a:pt x="115" y="6630"/>
                  </a:lnTo>
                  <a:lnTo>
                    <a:pt x="1" y="9556"/>
                  </a:lnTo>
                  <a:lnTo>
                    <a:pt x="47" y="12848"/>
                  </a:lnTo>
                  <a:lnTo>
                    <a:pt x="321" y="16415"/>
                  </a:lnTo>
                  <a:lnTo>
                    <a:pt x="572" y="18312"/>
                  </a:lnTo>
                  <a:lnTo>
                    <a:pt x="824" y="20187"/>
                  </a:lnTo>
                  <a:lnTo>
                    <a:pt x="1213" y="23776"/>
                  </a:lnTo>
                  <a:lnTo>
                    <a:pt x="1418" y="27091"/>
                  </a:lnTo>
                  <a:lnTo>
                    <a:pt x="1487" y="30155"/>
                  </a:lnTo>
                  <a:lnTo>
                    <a:pt x="1395" y="34270"/>
                  </a:lnTo>
                  <a:lnTo>
                    <a:pt x="1007" y="38659"/>
                  </a:lnTo>
                  <a:lnTo>
                    <a:pt x="778" y="40351"/>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63"/>
            <p:cNvSpPr/>
            <p:nvPr/>
          </p:nvSpPr>
          <p:spPr>
            <a:xfrm>
              <a:off x="1153683" y="-1928515"/>
              <a:ext cx="835769" cy="611977"/>
            </a:xfrm>
            <a:custGeom>
              <a:rect b="b" l="l" r="r" t="t"/>
              <a:pathLst>
                <a:path extrusionOk="0" h="22131" w="30224">
                  <a:moveTo>
                    <a:pt x="2081" y="1"/>
                  </a:moveTo>
                  <a:lnTo>
                    <a:pt x="1669" y="229"/>
                  </a:lnTo>
                  <a:lnTo>
                    <a:pt x="1372" y="572"/>
                  </a:lnTo>
                  <a:lnTo>
                    <a:pt x="1212" y="892"/>
                  </a:lnTo>
                  <a:lnTo>
                    <a:pt x="709" y="2447"/>
                  </a:lnTo>
                  <a:lnTo>
                    <a:pt x="229" y="4893"/>
                  </a:lnTo>
                  <a:lnTo>
                    <a:pt x="23" y="7111"/>
                  </a:lnTo>
                  <a:lnTo>
                    <a:pt x="0" y="8711"/>
                  </a:lnTo>
                  <a:lnTo>
                    <a:pt x="92" y="10380"/>
                  </a:lnTo>
                  <a:lnTo>
                    <a:pt x="343" y="12049"/>
                  </a:lnTo>
                  <a:lnTo>
                    <a:pt x="755" y="13695"/>
                  </a:lnTo>
                  <a:lnTo>
                    <a:pt x="1395" y="15295"/>
                  </a:lnTo>
                  <a:lnTo>
                    <a:pt x="2241" y="16804"/>
                  </a:lnTo>
                  <a:lnTo>
                    <a:pt x="3361" y="18176"/>
                  </a:lnTo>
                  <a:lnTo>
                    <a:pt x="4755" y="19388"/>
                  </a:lnTo>
                  <a:lnTo>
                    <a:pt x="6470" y="20393"/>
                  </a:lnTo>
                  <a:lnTo>
                    <a:pt x="7476" y="20805"/>
                  </a:lnTo>
                  <a:lnTo>
                    <a:pt x="8208" y="21079"/>
                  </a:lnTo>
                  <a:lnTo>
                    <a:pt x="9694" y="21514"/>
                  </a:lnTo>
                  <a:lnTo>
                    <a:pt x="11225" y="21811"/>
                  </a:lnTo>
                  <a:lnTo>
                    <a:pt x="12757" y="22017"/>
                  </a:lnTo>
                  <a:lnTo>
                    <a:pt x="15066" y="22131"/>
                  </a:lnTo>
                  <a:lnTo>
                    <a:pt x="18084" y="21948"/>
                  </a:lnTo>
                  <a:lnTo>
                    <a:pt x="20942" y="21377"/>
                  </a:lnTo>
                  <a:lnTo>
                    <a:pt x="23525" y="20531"/>
                  </a:lnTo>
                  <a:lnTo>
                    <a:pt x="25217" y="19685"/>
                  </a:lnTo>
                  <a:lnTo>
                    <a:pt x="26223" y="19067"/>
                  </a:lnTo>
                  <a:lnTo>
                    <a:pt x="27091" y="18382"/>
                  </a:lnTo>
                  <a:lnTo>
                    <a:pt x="27823" y="17650"/>
                  </a:lnTo>
                  <a:lnTo>
                    <a:pt x="28143" y="17261"/>
                  </a:lnTo>
                  <a:lnTo>
                    <a:pt x="28578" y="16644"/>
                  </a:lnTo>
                  <a:lnTo>
                    <a:pt x="29263" y="15364"/>
                  </a:lnTo>
                  <a:lnTo>
                    <a:pt x="29766" y="14038"/>
                  </a:lnTo>
                  <a:lnTo>
                    <a:pt x="30064" y="12689"/>
                  </a:lnTo>
                  <a:lnTo>
                    <a:pt x="30224" y="11317"/>
                  </a:lnTo>
                  <a:lnTo>
                    <a:pt x="30224" y="9946"/>
                  </a:lnTo>
                  <a:lnTo>
                    <a:pt x="30041" y="7980"/>
                  </a:lnTo>
                  <a:lnTo>
                    <a:pt x="29446" y="5579"/>
                  </a:lnTo>
                  <a:lnTo>
                    <a:pt x="28669" y="3613"/>
                  </a:lnTo>
                  <a:lnTo>
                    <a:pt x="27869" y="2264"/>
                  </a:lnTo>
                  <a:lnTo>
                    <a:pt x="27343" y="1761"/>
                  </a:lnTo>
                  <a:lnTo>
                    <a:pt x="27091" y="1715"/>
                  </a:lnTo>
                  <a:lnTo>
                    <a:pt x="26977" y="1784"/>
                  </a:lnTo>
                  <a:lnTo>
                    <a:pt x="26794" y="1990"/>
                  </a:lnTo>
                  <a:lnTo>
                    <a:pt x="26474" y="2607"/>
                  </a:lnTo>
                  <a:lnTo>
                    <a:pt x="26017" y="3773"/>
                  </a:lnTo>
                  <a:lnTo>
                    <a:pt x="25537" y="5328"/>
                  </a:lnTo>
                  <a:lnTo>
                    <a:pt x="25263" y="5991"/>
                  </a:lnTo>
                  <a:lnTo>
                    <a:pt x="25080" y="6059"/>
                  </a:lnTo>
                  <a:lnTo>
                    <a:pt x="25011" y="5922"/>
                  </a:lnTo>
                  <a:lnTo>
                    <a:pt x="24645" y="4870"/>
                  </a:lnTo>
                  <a:lnTo>
                    <a:pt x="23777" y="2744"/>
                  </a:lnTo>
                  <a:lnTo>
                    <a:pt x="23296" y="2058"/>
                  </a:lnTo>
                  <a:lnTo>
                    <a:pt x="22999" y="1853"/>
                  </a:lnTo>
                  <a:lnTo>
                    <a:pt x="22839" y="1875"/>
                  </a:lnTo>
                  <a:lnTo>
                    <a:pt x="22702" y="1967"/>
                  </a:lnTo>
                  <a:lnTo>
                    <a:pt x="22405" y="2356"/>
                  </a:lnTo>
                  <a:lnTo>
                    <a:pt x="21948" y="3247"/>
                  </a:lnTo>
                  <a:lnTo>
                    <a:pt x="21376" y="4573"/>
                  </a:lnTo>
                  <a:lnTo>
                    <a:pt x="20987" y="5213"/>
                  </a:lnTo>
                  <a:lnTo>
                    <a:pt x="20759" y="5328"/>
                  </a:lnTo>
                  <a:lnTo>
                    <a:pt x="20667" y="5236"/>
                  </a:lnTo>
                  <a:lnTo>
                    <a:pt x="20507" y="4870"/>
                  </a:lnTo>
                  <a:lnTo>
                    <a:pt x="20164" y="3590"/>
                  </a:lnTo>
                  <a:lnTo>
                    <a:pt x="19821" y="2173"/>
                  </a:lnTo>
                  <a:lnTo>
                    <a:pt x="19501" y="1418"/>
                  </a:lnTo>
                  <a:lnTo>
                    <a:pt x="19250" y="1167"/>
                  </a:lnTo>
                  <a:lnTo>
                    <a:pt x="19090" y="1190"/>
                  </a:lnTo>
                  <a:lnTo>
                    <a:pt x="18953" y="1258"/>
                  </a:lnTo>
                  <a:lnTo>
                    <a:pt x="18587" y="1693"/>
                  </a:lnTo>
                  <a:lnTo>
                    <a:pt x="17947" y="2744"/>
                  </a:lnTo>
                  <a:lnTo>
                    <a:pt x="17101" y="4367"/>
                  </a:lnTo>
                  <a:lnTo>
                    <a:pt x="16575" y="5168"/>
                  </a:lnTo>
                  <a:lnTo>
                    <a:pt x="16392" y="5328"/>
                  </a:lnTo>
                  <a:lnTo>
                    <a:pt x="16278" y="5282"/>
                  </a:lnTo>
                  <a:lnTo>
                    <a:pt x="16232" y="5236"/>
                  </a:lnTo>
                  <a:lnTo>
                    <a:pt x="15935" y="4230"/>
                  </a:lnTo>
                  <a:lnTo>
                    <a:pt x="15432" y="1761"/>
                  </a:lnTo>
                  <a:lnTo>
                    <a:pt x="15112" y="915"/>
                  </a:lnTo>
                  <a:lnTo>
                    <a:pt x="14883" y="664"/>
                  </a:lnTo>
                  <a:lnTo>
                    <a:pt x="14769" y="687"/>
                  </a:lnTo>
                  <a:lnTo>
                    <a:pt x="14632" y="778"/>
                  </a:lnTo>
                  <a:lnTo>
                    <a:pt x="14335" y="1190"/>
                  </a:lnTo>
                  <a:lnTo>
                    <a:pt x="13900" y="2150"/>
                  </a:lnTo>
                  <a:lnTo>
                    <a:pt x="13283" y="3590"/>
                  </a:lnTo>
                  <a:lnTo>
                    <a:pt x="12849" y="4276"/>
                  </a:lnTo>
                  <a:lnTo>
                    <a:pt x="12597" y="4390"/>
                  </a:lnTo>
                  <a:lnTo>
                    <a:pt x="12483" y="4276"/>
                  </a:lnTo>
                  <a:lnTo>
                    <a:pt x="12254" y="3887"/>
                  </a:lnTo>
                  <a:lnTo>
                    <a:pt x="11843" y="2607"/>
                  </a:lnTo>
                  <a:lnTo>
                    <a:pt x="11477" y="1578"/>
                  </a:lnTo>
                  <a:lnTo>
                    <a:pt x="11180" y="1052"/>
                  </a:lnTo>
                  <a:lnTo>
                    <a:pt x="10814" y="710"/>
                  </a:lnTo>
                  <a:lnTo>
                    <a:pt x="10379" y="664"/>
                  </a:lnTo>
                  <a:lnTo>
                    <a:pt x="10128" y="801"/>
                  </a:lnTo>
                  <a:lnTo>
                    <a:pt x="10014" y="892"/>
                  </a:lnTo>
                  <a:lnTo>
                    <a:pt x="9808" y="1304"/>
                  </a:lnTo>
                  <a:lnTo>
                    <a:pt x="9602" y="2173"/>
                  </a:lnTo>
                  <a:lnTo>
                    <a:pt x="9396" y="3384"/>
                  </a:lnTo>
                  <a:lnTo>
                    <a:pt x="9145" y="3887"/>
                  </a:lnTo>
                  <a:lnTo>
                    <a:pt x="8916" y="3887"/>
                  </a:lnTo>
                  <a:lnTo>
                    <a:pt x="8756" y="3750"/>
                  </a:lnTo>
                  <a:lnTo>
                    <a:pt x="8596" y="3544"/>
                  </a:lnTo>
                  <a:lnTo>
                    <a:pt x="8391" y="3041"/>
                  </a:lnTo>
                  <a:lnTo>
                    <a:pt x="8208" y="2173"/>
                  </a:lnTo>
                  <a:lnTo>
                    <a:pt x="8002" y="1030"/>
                  </a:lnTo>
                  <a:lnTo>
                    <a:pt x="7682" y="412"/>
                  </a:lnTo>
                  <a:lnTo>
                    <a:pt x="7316" y="207"/>
                  </a:lnTo>
                  <a:lnTo>
                    <a:pt x="7065" y="207"/>
                  </a:lnTo>
                  <a:lnTo>
                    <a:pt x="6767" y="252"/>
                  </a:lnTo>
                  <a:lnTo>
                    <a:pt x="6264" y="641"/>
                  </a:lnTo>
                  <a:lnTo>
                    <a:pt x="5693" y="1624"/>
                  </a:lnTo>
                  <a:lnTo>
                    <a:pt x="5213" y="3179"/>
                  </a:lnTo>
                  <a:lnTo>
                    <a:pt x="4938" y="3910"/>
                  </a:lnTo>
                  <a:lnTo>
                    <a:pt x="4755" y="4024"/>
                  </a:lnTo>
                  <a:lnTo>
                    <a:pt x="4641" y="3910"/>
                  </a:lnTo>
                  <a:lnTo>
                    <a:pt x="4413" y="3453"/>
                  </a:lnTo>
                  <a:lnTo>
                    <a:pt x="3772" y="1898"/>
                  </a:lnTo>
                  <a:lnTo>
                    <a:pt x="3178" y="732"/>
                  </a:lnTo>
                  <a:lnTo>
                    <a:pt x="2721" y="184"/>
                  </a:lnTo>
                  <a:lnTo>
                    <a:pt x="2355" y="1"/>
                  </a:lnTo>
                  <a:close/>
                </a:path>
              </a:pathLst>
            </a:custGeom>
            <a:solidFill>
              <a:srgbClr val="ED7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63"/>
            <p:cNvSpPr/>
            <p:nvPr/>
          </p:nvSpPr>
          <p:spPr>
            <a:xfrm>
              <a:off x="1422997" y="-2069490"/>
              <a:ext cx="78422" cy="143544"/>
            </a:xfrm>
            <a:custGeom>
              <a:rect b="b" l="l" r="r" t="t"/>
              <a:pathLst>
                <a:path extrusionOk="0" h="5191" w="2836">
                  <a:moveTo>
                    <a:pt x="732" y="1"/>
                  </a:moveTo>
                  <a:lnTo>
                    <a:pt x="480" y="115"/>
                  </a:lnTo>
                  <a:lnTo>
                    <a:pt x="183" y="481"/>
                  </a:lnTo>
                  <a:lnTo>
                    <a:pt x="0" y="1258"/>
                  </a:lnTo>
                  <a:lnTo>
                    <a:pt x="0" y="2241"/>
                  </a:lnTo>
                  <a:lnTo>
                    <a:pt x="183" y="3270"/>
                  </a:lnTo>
                  <a:lnTo>
                    <a:pt x="503" y="4207"/>
                  </a:lnTo>
                  <a:lnTo>
                    <a:pt x="983" y="4916"/>
                  </a:lnTo>
                  <a:lnTo>
                    <a:pt x="1418" y="5167"/>
                  </a:lnTo>
                  <a:lnTo>
                    <a:pt x="1738" y="5190"/>
                  </a:lnTo>
                  <a:lnTo>
                    <a:pt x="1898" y="5145"/>
                  </a:lnTo>
                  <a:lnTo>
                    <a:pt x="2218" y="5007"/>
                  </a:lnTo>
                  <a:lnTo>
                    <a:pt x="2652" y="4459"/>
                  </a:lnTo>
                  <a:lnTo>
                    <a:pt x="2835" y="3704"/>
                  </a:lnTo>
                  <a:lnTo>
                    <a:pt x="2812" y="2835"/>
                  </a:lnTo>
                  <a:lnTo>
                    <a:pt x="2607" y="1944"/>
                  </a:lnTo>
                  <a:lnTo>
                    <a:pt x="2264" y="1098"/>
                  </a:lnTo>
                  <a:lnTo>
                    <a:pt x="1784" y="458"/>
                  </a:lnTo>
                  <a:lnTo>
                    <a:pt x="1212" y="46"/>
                  </a:lnTo>
                  <a:lnTo>
                    <a:pt x="892" y="1"/>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63"/>
            <p:cNvSpPr/>
            <p:nvPr/>
          </p:nvSpPr>
          <p:spPr>
            <a:xfrm>
              <a:off x="1555124" y="-2151675"/>
              <a:ext cx="96120" cy="185272"/>
            </a:xfrm>
            <a:custGeom>
              <a:rect b="b" l="l" r="r" t="t"/>
              <a:pathLst>
                <a:path extrusionOk="0" h="6700" w="3476">
                  <a:moveTo>
                    <a:pt x="1738" y="1"/>
                  </a:moveTo>
                  <a:lnTo>
                    <a:pt x="1349" y="46"/>
                  </a:lnTo>
                  <a:lnTo>
                    <a:pt x="1006" y="252"/>
                  </a:lnTo>
                  <a:lnTo>
                    <a:pt x="709" y="572"/>
                  </a:lnTo>
                  <a:lnTo>
                    <a:pt x="343" y="1281"/>
                  </a:lnTo>
                  <a:lnTo>
                    <a:pt x="69" y="2493"/>
                  </a:lnTo>
                  <a:lnTo>
                    <a:pt x="0" y="3819"/>
                  </a:lnTo>
                  <a:lnTo>
                    <a:pt x="138" y="5076"/>
                  </a:lnTo>
                  <a:lnTo>
                    <a:pt x="503" y="6082"/>
                  </a:lnTo>
                  <a:lnTo>
                    <a:pt x="938" y="6562"/>
                  </a:lnTo>
                  <a:lnTo>
                    <a:pt x="1281" y="6699"/>
                  </a:lnTo>
                  <a:lnTo>
                    <a:pt x="1464" y="6699"/>
                  </a:lnTo>
                  <a:lnTo>
                    <a:pt x="1669" y="6676"/>
                  </a:lnTo>
                  <a:lnTo>
                    <a:pt x="2035" y="6539"/>
                  </a:lnTo>
                  <a:lnTo>
                    <a:pt x="2515" y="6128"/>
                  </a:lnTo>
                  <a:lnTo>
                    <a:pt x="3018" y="5259"/>
                  </a:lnTo>
                  <a:lnTo>
                    <a:pt x="3338" y="4184"/>
                  </a:lnTo>
                  <a:lnTo>
                    <a:pt x="3475" y="3018"/>
                  </a:lnTo>
                  <a:lnTo>
                    <a:pt x="3361" y="1875"/>
                  </a:lnTo>
                  <a:lnTo>
                    <a:pt x="3018" y="892"/>
                  </a:lnTo>
                  <a:lnTo>
                    <a:pt x="2584" y="366"/>
                  </a:lnTo>
                  <a:lnTo>
                    <a:pt x="2195" y="115"/>
                  </a:lnTo>
                  <a:lnTo>
                    <a:pt x="1967" y="46"/>
                  </a:lnTo>
                  <a:lnTo>
                    <a:pt x="1738" y="1"/>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63"/>
            <p:cNvSpPr/>
            <p:nvPr/>
          </p:nvSpPr>
          <p:spPr>
            <a:xfrm>
              <a:off x="1679037" y="-2045460"/>
              <a:ext cx="77786" cy="130879"/>
            </a:xfrm>
            <a:custGeom>
              <a:rect b="b" l="l" r="r" t="t"/>
              <a:pathLst>
                <a:path extrusionOk="0" h="4733" w="2813">
                  <a:moveTo>
                    <a:pt x="1326" y="0"/>
                  </a:moveTo>
                  <a:lnTo>
                    <a:pt x="938" y="183"/>
                  </a:lnTo>
                  <a:lnTo>
                    <a:pt x="480" y="732"/>
                  </a:lnTo>
                  <a:lnTo>
                    <a:pt x="160" y="1509"/>
                  </a:lnTo>
                  <a:lnTo>
                    <a:pt x="0" y="2378"/>
                  </a:lnTo>
                  <a:lnTo>
                    <a:pt x="23" y="3270"/>
                  </a:lnTo>
                  <a:lnTo>
                    <a:pt x="252" y="4024"/>
                  </a:lnTo>
                  <a:lnTo>
                    <a:pt x="618" y="4436"/>
                  </a:lnTo>
                  <a:lnTo>
                    <a:pt x="938" y="4618"/>
                  </a:lnTo>
                  <a:lnTo>
                    <a:pt x="1121" y="4687"/>
                  </a:lnTo>
                  <a:lnTo>
                    <a:pt x="1509" y="4733"/>
                  </a:lnTo>
                  <a:lnTo>
                    <a:pt x="2104" y="4504"/>
                  </a:lnTo>
                  <a:lnTo>
                    <a:pt x="2515" y="3955"/>
                  </a:lnTo>
                  <a:lnTo>
                    <a:pt x="2744" y="3201"/>
                  </a:lnTo>
                  <a:lnTo>
                    <a:pt x="2812" y="2332"/>
                  </a:lnTo>
                  <a:lnTo>
                    <a:pt x="2698" y="1486"/>
                  </a:lnTo>
                  <a:lnTo>
                    <a:pt x="2424" y="732"/>
                  </a:lnTo>
                  <a:lnTo>
                    <a:pt x="2012" y="183"/>
                  </a:lnTo>
                  <a:lnTo>
                    <a:pt x="1738" y="46"/>
                  </a:lnTo>
                  <a:lnTo>
                    <a:pt x="1601" y="0"/>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 name="Google Shape;1145;p63"/>
          <p:cNvGrpSpPr/>
          <p:nvPr/>
        </p:nvGrpSpPr>
        <p:grpSpPr>
          <a:xfrm flipH="1">
            <a:off x="1644079" y="3961579"/>
            <a:ext cx="802506" cy="1717387"/>
            <a:chOff x="1153683" y="-2151675"/>
            <a:chExt cx="835769" cy="1799253"/>
          </a:xfrm>
        </p:grpSpPr>
        <p:sp>
          <p:nvSpPr>
            <p:cNvPr id="1146" name="Google Shape;1146;p63"/>
            <p:cNvSpPr/>
            <p:nvPr/>
          </p:nvSpPr>
          <p:spPr>
            <a:xfrm>
              <a:off x="1548791" y="-1468256"/>
              <a:ext cx="41119" cy="1115834"/>
            </a:xfrm>
            <a:custGeom>
              <a:rect b="b" l="l" r="r" t="t"/>
              <a:pathLst>
                <a:path extrusionOk="0" fill="none" h="40352" w="1487">
                  <a:moveTo>
                    <a:pt x="1030" y="0"/>
                  </a:moveTo>
                  <a:lnTo>
                    <a:pt x="961" y="252"/>
                  </a:lnTo>
                  <a:lnTo>
                    <a:pt x="481" y="3018"/>
                  </a:lnTo>
                  <a:lnTo>
                    <a:pt x="115" y="6630"/>
                  </a:lnTo>
                  <a:lnTo>
                    <a:pt x="1" y="9556"/>
                  </a:lnTo>
                  <a:lnTo>
                    <a:pt x="47" y="12848"/>
                  </a:lnTo>
                  <a:lnTo>
                    <a:pt x="321" y="16415"/>
                  </a:lnTo>
                  <a:lnTo>
                    <a:pt x="572" y="18312"/>
                  </a:lnTo>
                  <a:lnTo>
                    <a:pt x="824" y="20187"/>
                  </a:lnTo>
                  <a:lnTo>
                    <a:pt x="1213" y="23776"/>
                  </a:lnTo>
                  <a:lnTo>
                    <a:pt x="1418" y="27091"/>
                  </a:lnTo>
                  <a:lnTo>
                    <a:pt x="1487" y="30155"/>
                  </a:lnTo>
                  <a:lnTo>
                    <a:pt x="1395" y="34270"/>
                  </a:lnTo>
                  <a:lnTo>
                    <a:pt x="1007" y="38659"/>
                  </a:lnTo>
                  <a:lnTo>
                    <a:pt x="778" y="40351"/>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63"/>
            <p:cNvSpPr/>
            <p:nvPr/>
          </p:nvSpPr>
          <p:spPr>
            <a:xfrm>
              <a:off x="1153683" y="-1928515"/>
              <a:ext cx="835769" cy="611977"/>
            </a:xfrm>
            <a:custGeom>
              <a:rect b="b" l="l" r="r" t="t"/>
              <a:pathLst>
                <a:path extrusionOk="0" h="22131" w="30224">
                  <a:moveTo>
                    <a:pt x="2081" y="1"/>
                  </a:moveTo>
                  <a:lnTo>
                    <a:pt x="1669" y="229"/>
                  </a:lnTo>
                  <a:lnTo>
                    <a:pt x="1372" y="572"/>
                  </a:lnTo>
                  <a:lnTo>
                    <a:pt x="1212" y="892"/>
                  </a:lnTo>
                  <a:lnTo>
                    <a:pt x="709" y="2447"/>
                  </a:lnTo>
                  <a:lnTo>
                    <a:pt x="229" y="4893"/>
                  </a:lnTo>
                  <a:lnTo>
                    <a:pt x="23" y="7111"/>
                  </a:lnTo>
                  <a:lnTo>
                    <a:pt x="0" y="8711"/>
                  </a:lnTo>
                  <a:lnTo>
                    <a:pt x="92" y="10380"/>
                  </a:lnTo>
                  <a:lnTo>
                    <a:pt x="343" y="12049"/>
                  </a:lnTo>
                  <a:lnTo>
                    <a:pt x="755" y="13695"/>
                  </a:lnTo>
                  <a:lnTo>
                    <a:pt x="1395" y="15295"/>
                  </a:lnTo>
                  <a:lnTo>
                    <a:pt x="2241" y="16804"/>
                  </a:lnTo>
                  <a:lnTo>
                    <a:pt x="3361" y="18176"/>
                  </a:lnTo>
                  <a:lnTo>
                    <a:pt x="4755" y="19388"/>
                  </a:lnTo>
                  <a:lnTo>
                    <a:pt x="6470" y="20393"/>
                  </a:lnTo>
                  <a:lnTo>
                    <a:pt x="7476" y="20805"/>
                  </a:lnTo>
                  <a:lnTo>
                    <a:pt x="8208" y="21079"/>
                  </a:lnTo>
                  <a:lnTo>
                    <a:pt x="9694" y="21514"/>
                  </a:lnTo>
                  <a:lnTo>
                    <a:pt x="11225" y="21811"/>
                  </a:lnTo>
                  <a:lnTo>
                    <a:pt x="12757" y="22017"/>
                  </a:lnTo>
                  <a:lnTo>
                    <a:pt x="15066" y="22131"/>
                  </a:lnTo>
                  <a:lnTo>
                    <a:pt x="18084" y="21948"/>
                  </a:lnTo>
                  <a:lnTo>
                    <a:pt x="20942" y="21377"/>
                  </a:lnTo>
                  <a:lnTo>
                    <a:pt x="23525" y="20531"/>
                  </a:lnTo>
                  <a:lnTo>
                    <a:pt x="25217" y="19685"/>
                  </a:lnTo>
                  <a:lnTo>
                    <a:pt x="26223" y="19067"/>
                  </a:lnTo>
                  <a:lnTo>
                    <a:pt x="27091" y="18382"/>
                  </a:lnTo>
                  <a:lnTo>
                    <a:pt x="27823" y="17650"/>
                  </a:lnTo>
                  <a:lnTo>
                    <a:pt x="28143" y="17261"/>
                  </a:lnTo>
                  <a:lnTo>
                    <a:pt x="28578" y="16644"/>
                  </a:lnTo>
                  <a:lnTo>
                    <a:pt x="29263" y="15364"/>
                  </a:lnTo>
                  <a:lnTo>
                    <a:pt x="29766" y="14038"/>
                  </a:lnTo>
                  <a:lnTo>
                    <a:pt x="30064" y="12689"/>
                  </a:lnTo>
                  <a:lnTo>
                    <a:pt x="30224" y="11317"/>
                  </a:lnTo>
                  <a:lnTo>
                    <a:pt x="30224" y="9946"/>
                  </a:lnTo>
                  <a:lnTo>
                    <a:pt x="30041" y="7980"/>
                  </a:lnTo>
                  <a:lnTo>
                    <a:pt x="29446" y="5579"/>
                  </a:lnTo>
                  <a:lnTo>
                    <a:pt x="28669" y="3613"/>
                  </a:lnTo>
                  <a:lnTo>
                    <a:pt x="27869" y="2264"/>
                  </a:lnTo>
                  <a:lnTo>
                    <a:pt x="27343" y="1761"/>
                  </a:lnTo>
                  <a:lnTo>
                    <a:pt x="27091" y="1715"/>
                  </a:lnTo>
                  <a:lnTo>
                    <a:pt x="26977" y="1784"/>
                  </a:lnTo>
                  <a:lnTo>
                    <a:pt x="26794" y="1990"/>
                  </a:lnTo>
                  <a:lnTo>
                    <a:pt x="26474" y="2607"/>
                  </a:lnTo>
                  <a:lnTo>
                    <a:pt x="26017" y="3773"/>
                  </a:lnTo>
                  <a:lnTo>
                    <a:pt x="25537" y="5328"/>
                  </a:lnTo>
                  <a:lnTo>
                    <a:pt x="25263" y="5991"/>
                  </a:lnTo>
                  <a:lnTo>
                    <a:pt x="25080" y="6059"/>
                  </a:lnTo>
                  <a:lnTo>
                    <a:pt x="25011" y="5922"/>
                  </a:lnTo>
                  <a:lnTo>
                    <a:pt x="24645" y="4870"/>
                  </a:lnTo>
                  <a:lnTo>
                    <a:pt x="23777" y="2744"/>
                  </a:lnTo>
                  <a:lnTo>
                    <a:pt x="23296" y="2058"/>
                  </a:lnTo>
                  <a:lnTo>
                    <a:pt x="22999" y="1853"/>
                  </a:lnTo>
                  <a:lnTo>
                    <a:pt x="22839" y="1875"/>
                  </a:lnTo>
                  <a:lnTo>
                    <a:pt x="22702" y="1967"/>
                  </a:lnTo>
                  <a:lnTo>
                    <a:pt x="22405" y="2356"/>
                  </a:lnTo>
                  <a:lnTo>
                    <a:pt x="21948" y="3247"/>
                  </a:lnTo>
                  <a:lnTo>
                    <a:pt x="21376" y="4573"/>
                  </a:lnTo>
                  <a:lnTo>
                    <a:pt x="20987" y="5213"/>
                  </a:lnTo>
                  <a:lnTo>
                    <a:pt x="20759" y="5328"/>
                  </a:lnTo>
                  <a:lnTo>
                    <a:pt x="20667" y="5236"/>
                  </a:lnTo>
                  <a:lnTo>
                    <a:pt x="20507" y="4870"/>
                  </a:lnTo>
                  <a:lnTo>
                    <a:pt x="20164" y="3590"/>
                  </a:lnTo>
                  <a:lnTo>
                    <a:pt x="19821" y="2173"/>
                  </a:lnTo>
                  <a:lnTo>
                    <a:pt x="19501" y="1418"/>
                  </a:lnTo>
                  <a:lnTo>
                    <a:pt x="19250" y="1167"/>
                  </a:lnTo>
                  <a:lnTo>
                    <a:pt x="19090" y="1190"/>
                  </a:lnTo>
                  <a:lnTo>
                    <a:pt x="18953" y="1258"/>
                  </a:lnTo>
                  <a:lnTo>
                    <a:pt x="18587" y="1693"/>
                  </a:lnTo>
                  <a:lnTo>
                    <a:pt x="17947" y="2744"/>
                  </a:lnTo>
                  <a:lnTo>
                    <a:pt x="17101" y="4367"/>
                  </a:lnTo>
                  <a:lnTo>
                    <a:pt x="16575" y="5168"/>
                  </a:lnTo>
                  <a:lnTo>
                    <a:pt x="16392" y="5328"/>
                  </a:lnTo>
                  <a:lnTo>
                    <a:pt x="16278" y="5282"/>
                  </a:lnTo>
                  <a:lnTo>
                    <a:pt x="16232" y="5236"/>
                  </a:lnTo>
                  <a:lnTo>
                    <a:pt x="15935" y="4230"/>
                  </a:lnTo>
                  <a:lnTo>
                    <a:pt x="15432" y="1761"/>
                  </a:lnTo>
                  <a:lnTo>
                    <a:pt x="15112" y="915"/>
                  </a:lnTo>
                  <a:lnTo>
                    <a:pt x="14883" y="664"/>
                  </a:lnTo>
                  <a:lnTo>
                    <a:pt x="14769" y="687"/>
                  </a:lnTo>
                  <a:lnTo>
                    <a:pt x="14632" y="778"/>
                  </a:lnTo>
                  <a:lnTo>
                    <a:pt x="14335" y="1190"/>
                  </a:lnTo>
                  <a:lnTo>
                    <a:pt x="13900" y="2150"/>
                  </a:lnTo>
                  <a:lnTo>
                    <a:pt x="13283" y="3590"/>
                  </a:lnTo>
                  <a:lnTo>
                    <a:pt x="12849" y="4276"/>
                  </a:lnTo>
                  <a:lnTo>
                    <a:pt x="12597" y="4390"/>
                  </a:lnTo>
                  <a:lnTo>
                    <a:pt x="12483" y="4276"/>
                  </a:lnTo>
                  <a:lnTo>
                    <a:pt x="12254" y="3887"/>
                  </a:lnTo>
                  <a:lnTo>
                    <a:pt x="11843" y="2607"/>
                  </a:lnTo>
                  <a:lnTo>
                    <a:pt x="11477" y="1578"/>
                  </a:lnTo>
                  <a:lnTo>
                    <a:pt x="11180" y="1052"/>
                  </a:lnTo>
                  <a:lnTo>
                    <a:pt x="10814" y="710"/>
                  </a:lnTo>
                  <a:lnTo>
                    <a:pt x="10379" y="664"/>
                  </a:lnTo>
                  <a:lnTo>
                    <a:pt x="10128" y="801"/>
                  </a:lnTo>
                  <a:lnTo>
                    <a:pt x="10014" y="892"/>
                  </a:lnTo>
                  <a:lnTo>
                    <a:pt x="9808" y="1304"/>
                  </a:lnTo>
                  <a:lnTo>
                    <a:pt x="9602" y="2173"/>
                  </a:lnTo>
                  <a:lnTo>
                    <a:pt x="9396" y="3384"/>
                  </a:lnTo>
                  <a:lnTo>
                    <a:pt x="9145" y="3887"/>
                  </a:lnTo>
                  <a:lnTo>
                    <a:pt x="8916" y="3887"/>
                  </a:lnTo>
                  <a:lnTo>
                    <a:pt x="8756" y="3750"/>
                  </a:lnTo>
                  <a:lnTo>
                    <a:pt x="8596" y="3544"/>
                  </a:lnTo>
                  <a:lnTo>
                    <a:pt x="8391" y="3041"/>
                  </a:lnTo>
                  <a:lnTo>
                    <a:pt x="8208" y="2173"/>
                  </a:lnTo>
                  <a:lnTo>
                    <a:pt x="8002" y="1030"/>
                  </a:lnTo>
                  <a:lnTo>
                    <a:pt x="7682" y="412"/>
                  </a:lnTo>
                  <a:lnTo>
                    <a:pt x="7316" y="207"/>
                  </a:lnTo>
                  <a:lnTo>
                    <a:pt x="7065" y="207"/>
                  </a:lnTo>
                  <a:lnTo>
                    <a:pt x="6767" y="252"/>
                  </a:lnTo>
                  <a:lnTo>
                    <a:pt x="6264" y="641"/>
                  </a:lnTo>
                  <a:lnTo>
                    <a:pt x="5693" y="1624"/>
                  </a:lnTo>
                  <a:lnTo>
                    <a:pt x="5213" y="3179"/>
                  </a:lnTo>
                  <a:lnTo>
                    <a:pt x="4938" y="3910"/>
                  </a:lnTo>
                  <a:lnTo>
                    <a:pt x="4755" y="4024"/>
                  </a:lnTo>
                  <a:lnTo>
                    <a:pt x="4641" y="3910"/>
                  </a:lnTo>
                  <a:lnTo>
                    <a:pt x="4413" y="3453"/>
                  </a:lnTo>
                  <a:lnTo>
                    <a:pt x="3772" y="1898"/>
                  </a:lnTo>
                  <a:lnTo>
                    <a:pt x="3178" y="732"/>
                  </a:lnTo>
                  <a:lnTo>
                    <a:pt x="2721" y="184"/>
                  </a:lnTo>
                  <a:lnTo>
                    <a:pt x="2355" y="1"/>
                  </a:lnTo>
                  <a:close/>
                </a:path>
              </a:pathLst>
            </a:custGeom>
            <a:solidFill>
              <a:srgbClr val="ED7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63"/>
            <p:cNvSpPr/>
            <p:nvPr/>
          </p:nvSpPr>
          <p:spPr>
            <a:xfrm>
              <a:off x="1422997" y="-2069490"/>
              <a:ext cx="78422" cy="143544"/>
            </a:xfrm>
            <a:custGeom>
              <a:rect b="b" l="l" r="r" t="t"/>
              <a:pathLst>
                <a:path extrusionOk="0" h="5191" w="2836">
                  <a:moveTo>
                    <a:pt x="732" y="1"/>
                  </a:moveTo>
                  <a:lnTo>
                    <a:pt x="480" y="115"/>
                  </a:lnTo>
                  <a:lnTo>
                    <a:pt x="183" y="481"/>
                  </a:lnTo>
                  <a:lnTo>
                    <a:pt x="0" y="1258"/>
                  </a:lnTo>
                  <a:lnTo>
                    <a:pt x="0" y="2241"/>
                  </a:lnTo>
                  <a:lnTo>
                    <a:pt x="183" y="3270"/>
                  </a:lnTo>
                  <a:lnTo>
                    <a:pt x="503" y="4207"/>
                  </a:lnTo>
                  <a:lnTo>
                    <a:pt x="983" y="4916"/>
                  </a:lnTo>
                  <a:lnTo>
                    <a:pt x="1418" y="5167"/>
                  </a:lnTo>
                  <a:lnTo>
                    <a:pt x="1738" y="5190"/>
                  </a:lnTo>
                  <a:lnTo>
                    <a:pt x="1898" y="5145"/>
                  </a:lnTo>
                  <a:lnTo>
                    <a:pt x="2218" y="5007"/>
                  </a:lnTo>
                  <a:lnTo>
                    <a:pt x="2652" y="4459"/>
                  </a:lnTo>
                  <a:lnTo>
                    <a:pt x="2835" y="3704"/>
                  </a:lnTo>
                  <a:lnTo>
                    <a:pt x="2812" y="2835"/>
                  </a:lnTo>
                  <a:lnTo>
                    <a:pt x="2607" y="1944"/>
                  </a:lnTo>
                  <a:lnTo>
                    <a:pt x="2264" y="1098"/>
                  </a:lnTo>
                  <a:lnTo>
                    <a:pt x="1784" y="458"/>
                  </a:lnTo>
                  <a:lnTo>
                    <a:pt x="1212" y="46"/>
                  </a:lnTo>
                  <a:lnTo>
                    <a:pt x="892" y="1"/>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63"/>
            <p:cNvSpPr/>
            <p:nvPr/>
          </p:nvSpPr>
          <p:spPr>
            <a:xfrm>
              <a:off x="1555124" y="-2151675"/>
              <a:ext cx="96120" cy="185272"/>
            </a:xfrm>
            <a:custGeom>
              <a:rect b="b" l="l" r="r" t="t"/>
              <a:pathLst>
                <a:path extrusionOk="0" h="6700" w="3476">
                  <a:moveTo>
                    <a:pt x="1738" y="1"/>
                  </a:moveTo>
                  <a:lnTo>
                    <a:pt x="1349" y="46"/>
                  </a:lnTo>
                  <a:lnTo>
                    <a:pt x="1006" y="252"/>
                  </a:lnTo>
                  <a:lnTo>
                    <a:pt x="709" y="572"/>
                  </a:lnTo>
                  <a:lnTo>
                    <a:pt x="343" y="1281"/>
                  </a:lnTo>
                  <a:lnTo>
                    <a:pt x="69" y="2493"/>
                  </a:lnTo>
                  <a:lnTo>
                    <a:pt x="0" y="3819"/>
                  </a:lnTo>
                  <a:lnTo>
                    <a:pt x="138" y="5076"/>
                  </a:lnTo>
                  <a:lnTo>
                    <a:pt x="503" y="6082"/>
                  </a:lnTo>
                  <a:lnTo>
                    <a:pt x="938" y="6562"/>
                  </a:lnTo>
                  <a:lnTo>
                    <a:pt x="1281" y="6699"/>
                  </a:lnTo>
                  <a:lnTo>
                    <a:pt x="1464" y="6699"/>
                  </a:lnTo>
                  <a:lnTo>
                    <a:pt x="1669" y="6676"/>
                  </a:lnTo>
                  <a:lnTo>
                    <a:pt x="2035" y="6539"/>
                  </a:lnTo>
                  <a:lnTo>
                    <a:pt x="2515" y="6128"/>
                  </a:lnTo>
                  <a:lnTo>
                    <a:pt x="3018" y="5259"/>
                  </a:lnTo>
                  <a:lnTo>
                    <a:pt x="3338" y="4184"/>
                  </a:lnTo>
                  <a:lnTo>
                    <a:pt x="3475" y="3018"/>
                  </a:lnTo>
                  <a:lnTo>
                    <a:pt x="3361" y="1875"/>
                  </a:lnTo>
                  <a:lnTo>
                    <a:pt x="3018" y="892"/>
                  </a:lnTo>
                  <a:lnTo>
                    <a:pt x="2584" y="366"/>
                  </a:lnTo>
                  <a:lnTo>
                    <a:pt x="2195" y="115"/>
                  </a:lnTo>
                  <a:lnTo>
                    <a:pt x="1967" y="46"/>
                  </a:lnTo>
                  <a:lnTo>
                    <a:pt x="1738" y="1"/>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63"/>
            <p:cNvSpPr/>
            <p:nvPr/>
          </p:nvSpPr>
          <p:spPr>
            <a:xfrm>
              <a:off x="1679037" y="-2045460"/>
              <a:ext cx="77786" cy="130879"/>
            </a:xfrm>
            <a:custGeom>
              <a:rect b="b" l="l" r="r" t="t"/>
              <a:pathLst>
                <a:path extrusionOk="0" h="4733" w="2813">
                  <a:moveTo>
                    <a:pt x="1326" y="0"/>
                  </a:moveTo>
                  <a:lnTo>
                    <a:pt x="938" y="183"/>
                  </a:lnTo>
                  <a:lnTo>
                    <a:pt x="480" y="732"/>
                  </a:lnTo>
                  <a:lnTo>
                    <a:pt x="160" y="1509"/>
                  </a:lnTo>
                  <a:lnTo>
                    <a:pt x="0" y="2378"/>
                  </a:lnTo>
                  <a:lnTo>
                    <a:pt x="23" y="3270"/>
                  </a:lnTo>
                  <a:lnTo>
                    <a:pt x="252" y="4024"/>
                  </a:lnTo>
                  <a:lnTo>
                    <a:pt x="618" y="4436"/>
                  </a:lnTo>
                  <a:lnTo>
                    <a:pt x="938" y="4618"/>
                  </a:lnTo>
                  <a:lnTo>
                    <a:pt x="1121" y="4687"/>
                  </a:lnTo>
                  <a:lnTo>
                    <a:pt x="1509" y="4733"/>
                  </a:lnTo>
                  <a:lnTo>
                    <a:pt x="2104" y="4504"/>
                  </a:lnTo>
                  <a:lnTo>
                    <a:pt x="2515" y="3955"/>
                  </a:lnTo>
                  <a:lnTo>
                    <a:pt x="2744" y="3201"/>
                  </a:lnTo>
                  <a:lnTo>
                    <a:pt x="2812" y="2332"/>
                  </a:lnTo>
                  <a:lnTo>
                    <a:pt x="2698" y="1486"/>
                  </a:lnTo>
                  <a:lnTo>
                    <a:pt x="2424" y="732"/>
                  </a:lnTo>
                  <a:lnTo>
                    <a:pt x="2012" y="183"/>
                  </a:lnTo>
                  <a:lnTo>
                    <a:pt x="1738" y="46"/>
                  </a:lnTo>
                  <a:lnTo>
                    <a:pt x="1601" y="0"/>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 name="Google Shape;1151;p63"/>
          <p:cNvGrpSpPr/>
          <p:nvPr/>
        </p:nvGrpSpPr>
        <p:grpSpPr>
          <a:xfrm>
            <a:off x="7499886" y="2230644"/>
            <a:ext cx="1765262" cy="2810177"/>
            <a:chOff x="5720133" y="1863164"/>
            <a:chExt cx="2088079" cy="3324080"/>
          </a:xfrm>
        </p:grpSpPr>
        <p:grpSp>
          <p:nvGrpSpPr>
            <p:cNvPr id="1152" name="Google Shape;1152;p63"/>
            <p:cNvGrpSpPr/>
            <p:nvPr/>
          </p:nvGrpSpPr>
          <p:grpSpPr>
            <a:xfrm>
              <a:off x="5906261" y="3312125"/>
              <a:ext cx="797418" cy="1875119"/>
              <a:chOff x="4638539" y="2902409"/>
              <a:chExt cx="723807" cy="1702023"/>
            </a:xfrm>
          </p:grpSpPr>
          <p:sp>
            <p:nvSpPr>
              <p:cNvPr id="1153" name="Google Shape;1153;p63"/>
              <p:cNvSpPr/>
              <p:nvPr/>
            </p:nvSpPr>
            <p:spPr>
              <a:xfrm>
                <a:off x="5305593" y="2902409"/>
                <a:ext cx="47546" cy="1702023"/>
              </a:xfrm>
              <a:custGeom>
                <a:rect b="b" l="l" r="r" t="t"/>
                <a:pathLst>
                  <a:path extrusionOk="0" fill="none" h="42524" w="4711">
                    <a:moveTo>
                      <a:pt x="3498" y="1"/>
                    </a:moveTo>
                    <a:lnTo>
                      <a:pt x="3224" y="824"/>
                    </a:lnTo>
                    <a:lnTo>
                      <a:pt x="1784" y="6585"/>
                    </a:lnTo>
                    <a:lnTo>
                      <a:pt x="1029" y="10631"/>
                    </a:lnTo>
                    <a:lnTo>
                      <a:pt x="595" y="13672"/>
                    </a:lnTo>
                    <a:lnTo>
                      <a:pt x="252" y="16896"/>
                    </a:lnTo>
                    <a:lnTo>
                      <a:pt x="23" y="20302"/>
                    </a:lnTo>
                    <a:lnTo>
                      <a:pt x="1" y="23800"/>
                    </a:lnTo>
                    <a:lnTo>
                      <a:pt x="161" y="27366"/>
                    </a:lnTo>
                    <a:lnTo>
                      <a:pt x="595" y="30910"/>
                    </a:lnTo>
                    <a:lnTo>
                      <a:pt x="1327" y="34408"/>
                    </a:lnTo>
                    <a:lnTo>
                      <a:pt x="2401" y="37791"/>
                    </a:lnTo>
                    <a:lnTo>
                      <a:pt x="3453" y="40215"/>
                    </a:lnTo>
                    <a:lnTo>
                      <a:pt x="4253" y="41769"/>
                    </a:lnTo>
                    <a:lnTo>
                      <a:pt x="4710" y="42524"/>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63"/>
              <p:cNvSpPr/>
              <p:nvPr/>
            </p:nvSpPr>
            <p:spPr>
              <a:xfrm>
                <a:off x="4638539" y="3928862"/>
                <a:ext cx="723807" cy="501473"/>
              </a:xfrm>
              <a:custGeom>
                <a:rect b="b" l="l" r="r" t="t"/>
                <a:pathLst>
                  <a:path extrusionOk="0" h="12529" w="18085">
                    <a:moveTo>
                      <a:pt x="389" y="1"/>
                    </a:moveTo>
                    <a:lnTo>
                      <a:pt x="1" y="46"/>
                    </a:lnTo>
                    <a:lnTo>
                      <a:pt x="435" y="1235"/>
                    </a:lnTo>
                    <a:lnTo>
                      <a:pt x="1441" y="3384"/>
                    </a:lnTo>
                    <a:lnTo>
                      <a:pt x="2630" y="5236"/>
                    </a:lnTo>
                    <a:lnTo>
                      <a:pt x="3956" y="6813"/>
                    </a:lnTo>
                    <a:lnTo>
                      <a:pt x="5373" y="8139"/>
                    </a:lnTo>
                    <a:lnTo>
                      <a:pt x="6859" y="9260"/>
                    </a:lnTo>
                    <a:lnTo>
                      <a:pt x="8391" y="10151"/>
                    </a:lnTo>
                    <a:lnTo>
                      <a:pt x="9923" y="10883"/>
                    </a:lnTo>
                    <a:lnTo>
                      <a:pt x="12140" y="11683"/>
                    </a:lnTo>
                    <a:lnTo>
                      <a:pt x="14792" y="12255"/>
                    </a:lnTo>
                    <a:lnTo>
                      <a:pt x="17650" y="12529"/>
                    </a:lnTo>
                    <a:lnTo>
                      <a:pt x="18084" y="12506"/>
                    </a:lnTo>
                    <a:lnTo>
                      <a:pt x="17513" y="11249"/>
                    </a:lnTo>
                    <a:lnTo>
                      <a:pt x="16278" y="9031"/>
                    </a:lnTo>
                    <a:lnTo>
                      <a:pt x="14930" y="7111"/>
                    </a:lnTo>
                    <a:lnTo>
                      <a:pt x="13489" y="5487"/>
                    </a:lnTo>
                    <a:lnTo>
                      <a:pt x="12026" y="4116"/>
                    </a:lnTo>
                    <a:lnTo>
                      <a:pt x="10517" y="3018"/>
                    </a:lnTo>
                    <a:lnTo>
                      <a:pt x="9008" y="2127"/>
                    </a:lnTo>
                    <a:lnTo>
                      <a:pt x="7545" y="1418"/>
                    </a:lnTo>
                    <a:lnTo>
                      <a:pt x="5442" y="664"/>
                    </a:lnTo>
                    <a:lnTo>
                      <a:pt x="2973" y="161"/>
                    </a:lnTo>
                    <a:lnTo>
                      <a:pt x="389" y="1"/>
                    </a:lnTo>
                    <a:close/>
                  </a:path>
                </a:pathLst>
              </a:custGeom>
              <a:solidFill>
                <a:srgbClr val="AFD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63"/>
              <p:cNvSpPr/>
              <p:nvPr/>
            </p:nvSpPr>
            <p:spPr>
              <a:xfrm flipH="1" rot="10441685">
                <a:off x="4817073" y="4008562"/>
                <a:ext cx="513079" cy="444612"/>
              </a:xfrm>
              <a:custGeom>
                <a:rect b="b" l="l" r="r" t="t"/>
                <a:pathLst>
                  <a:path extrusionOk="0" h="4573" w="3910">
                    <a:moveTo>
                      <a:pt x="3910" y="0"/>
                    </a:moveTo>
                    <a:lnTo>
                      <a:pt x="3590" y="69"/>
                    </a:lnTo>
                    <a:lnTo>
                      <a:pt x="2904" y="503"/>
                    </a:lnTo>
                    <a:lnTo>
                      <a:pt x="1921" y="1532"/>
                    </a:lnTo>
                    <a:lnTo>
                      <a:pt x="275" y="4024"/>
                    </a:lnTo>
                    <a:lnTo>
                      <a:pt x="0" y="4572"/>
                    </a:lnTo>
                    <a:lnTo>
                      <a:pt x="412" y="3887"/>
                    </a:lnTo>
                    <a:lnTo>
                      <a:pt x="1624" y="2378"/>
                    </a:lnTo>
                    <a:lnTo>
                      <a:pt x="3521" y="366"/>
                    </a:lnTo>
                    <a:lnTo>
                      <a:pt x="3910" y="0"/>
                    </a:lnTo>
                    <a:close/>
                  </a:path>
                </a:pathLst>
              </a:custGeom>
              <a:solidFill>
                <a:srgbClr val="2A68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 name="Google Shape;1156;p63"/>
            <p:cNvGrpSpPr/>
            <p:nvPr/>
          </p:nvGrpSpPr>
          <p:grpSpPr>
            <a:xfrm>
              <a:off x="5720133" y="1863164"/>
              <a:ext cx="2088079" cy="2286163"/>
              <a:chOff x="7482826" y="3761219"/>
              <a:chExt cx="1656023" cy="1812832"/>
            </a:xfrm>
          </p:grpSpPr>
          <p:sp>
            <p:nvSpPr>
              <p:cNvPr id="1157" name="Google Shape;1157;p63"/>
              <p:cNvSpPr/>
              <p:nvPr/>
            </p:nvSpPr>
            <p:spPr>
              <a:xfrm>
                <a:off x="7482826" y="3761219"/>
                <a:ext cx="1656023" cy="1812832"/>
              </a:xfrm>
              <a:custGeom>
                <a:rect b="b" l="l" r="r" t="t"/>
                <a:pathLst>
                  <a:path extrusionOk="0" h="43873" w="40078">
                    <a:moveTo>
                      <a:pt x="15730" y="0"/>
                    </a:moveTo>
                    <a:lnTo>
                      <a:pt x="15615" y="115"/>
                    </a:lnTo>
                    <a:lnTo>
                      <a:pt x="14587" y="1441"/>
                    </a:lnTo>
                    <a:lnTo>
                      <a:pt x="13535" y="3155"/>
                    </a:lnTo>
                    <a:lnTo>
                      <a:pt x="12872" y="4527"/>
                    </a:lnTo>
                    <a:lnTo>
                      <a:pt x="12346" y="6036"/>
                    </a:lnTo>
                    <a:lnTo>
                      <a:pt x="12003" y="7682"/>
                    </a:lnTo>
                    <a:lnTo>
                      <a:pt x="11935" y="8528"/>
                    </a:lnTo>
                    <a:lnTo>
                      <a:pt x="11957" y="9419"/>
                    </a:lnTo>
                    <a:lnTo>
                      <a:pt x="12346" y="11271"/>
                    </a:lnTo>
                    <a:lnTo>
                      <a:pt x="13032" y="13169"/>
                    </a:lnTo>
                    <a:lnTo>
                      <a:pt x="13924" y="15021"/>
                    </a:lnTo>
                    <a:lnTo>
                      <a:pt x="15364" y="17490"/>
                    </a:lnTo>
                    <a:lnTo>
                      <a:pt x="16827" y="19570"/>
                    </a:lnTo>
                    <a:lnTo>
                      <a:pt x="16987" y="19799"/>
                    </a:lnTo>
                    <a:lnTo>
                      <a:pt x="16987" y="19799"/>
                    </a:lnTo>
                    <a:lnTo>
                      <a:pt x="16484" y="19250"/>
                    </a:lnTo>
                    <a:lnTo>
                      <a:pt x="13832" y="17078"/>
                    </a:lnTo>
                    <a:lnTo>
                      <a:pt x="12529" y="16209"/>
                    </a:lnTo>
                    <a:lnTo>
                      <a:pt x="11089" y="15478"/>
                    </a:lnTo>
                    <a:lnTo>
                      <a:pt x="9580" y="14929"/>
                    </a:lnTo>
                    <a:lnTo>
                      <a:pt x="8802" y="14792"/>
                    </a:lnTo>
                    <a:lnTo>
                      <a:pt x="7248" y="14586"/>
                    </a:lnTo>
                    <a:lnTo>
                      <a:pt x="4207" y="14472"/>
                    </a:lnTo>
                    <a:lnTo>
                      <a:pt x="595" y="14609"/>
                    </a:lnTo>
                    <a:lnTo>
                      <a:pt x="1" y="14655"/>
                    </a:lnTo>
                    <a:lnTo>
                      <a:pt x="115" y="14861"/>
                    </a:lnTo>
                    <a:lnTo>
                      <a:pt x="1350" y="16735"/>
                    </a:lnTo>
                    <a:lnTo>
                      <a:pt x="2973" y="18816"/>
                    </a:lnTo>
                    <a:lnTo>
                      <a:pt x="4322" y="20256"/>
                    </a:lnTo>
                    <a:lnTo>
                      <a:pt x="5853" y="21628"/>
                    </a:lnTo>
                    <a:lnTo>
                      <a:pt x="7568" y="22794"/>
                    </a:lnTo>
                    <a:lnTo>
                      <a:pt x="8505" y="23274"/>
                    </a:lnTo>
                    <a:lnTo>
                      <a:pt x="9626" y="23754"/>
                    </a:lnTo>
                    <a:lnTo>
                      <a:pt x="11683" y="24302"/>
                    </a:lnTo>
                    <a:lnTo>
                      <a:pt x="13421" y="24463"/>
                    </a:lnTo>
                    <a:lnTo>
                      <a:pt x="14838" y="24371"/>
                    </a:lnTo>
                    <a:lnTo>
                      <a:pt x="15387" y="24280"/>
                    </a:lnTo>
                    <a:lnTo>
                      <a:pt x="14701" y="24531"/>
                    </a:lnTo>
                    <a:lnTo>
                      <a:pt x="13032" y="25217"/>
                    </a:lnTo>
                    <a:lnTo>
                      <a:pt x="11249" y="26154"/>
                    </a:lnTo>
                    <a:lnTo>
                      <a:pt x="9557" y="27320"/>
                    </a:lnTo>
                    <a:lnTo>
                      <a:pt x="8848" y="27983"/>
                    </a:lnTo>
                    <a:lnTo>
                      <a:pt x="8345" y="28509"/>
                    </a:lnTo>
                    <a:lnTo>
                      <a:pt x="7385" y="29744"/>
                    </a:lnTo>
                    <a:lnTo>
                      <a:pt x="6013" y="31755"/>
                    </a:lnTo>
                    <a:lnTo>
                      <a:pt x="3933" y="35459"/>
                    </a:lnTo>
                    <a:lnTo>
                      <a:pt x="3590" y="36145"/>
                    </a:lnTo>
                    <a:lnTo>
                      <a:pt x="3590" y="36145"/>
                    </a:lnTo>
                    <a:lnTo>
                      <a:pt x="4733" y="36031"/>
                    </a:lnTo>
                    <a:lnTo>
                      <a:pt x="9465" y="35139"/>
                    </a:lnTo>
                    <a:lnTo>
                      <a:pt x="11477" y="34613"/>
                    </a:lnTo>
                    <a:lnTo>
                      <a:pt x="13375" y="33973"/>
                    </a:lnTo>
                    <a:lnTo>
                      <a:pt x="14952" y="33219"/>
                    </a:lnTo>
                    <a:lnTo>
                      <a:pt x="15547" y="32761"/>
                    </a:lnTo>
                    <a:lnTo>
                      <a:pt x="16095" y="32304"/>
                    </a:lnTo>
                    <a:lnTo>
                      <a:pt x="17010" y="31344"/>
                    </a:lnTo>
                    <a:lnTo>
                      <a:pt x="18062" y="29881"/>
                    </a:lnTo>
                    <a:lnTo>
                      <a:pt x="19182" y="27389"/>
                    </a:lnTo>
                    <a:lnTo>
                      <a:pt x="19273" y="26977"/>
                    </a:lnTo>
                    <a:lnTo>
                      <a:pt x="19090" y="27823"/>
                    </a:lnTo>
                    <a:lnTo>
                      <a:pt x="18610" y="31710"/>
                    </a:lnTo>
                    <a:lnTo>
                      <a:pt x="18587" y="33516"/>
                    </a:lnTo>
                    <a:lnTo>
                      <a:pt x="18702" y="35368"/>
                    </a:lnTo>
                    <a:lnTo>
                      <a:pt x="19045" y="37128"/>
                    </a:lnTo>
                    <a:lnTo>
                      <a:pt x="19342" y="37951"/>
                    </a:lnTo>
                    <a:lnTo>
                      <a:pt x="19639" y="38705"/>
                    </a:lnTo>
                    <a:lnTo>
                      <a:pt x="20325" y="40077"/>
                    </a:lnTo>
                    <a:lnTo>
                      <a:pt x="21354" y="41723"/>
                    </a:lnTo>
                    <a:lnTo>
                      <a:pt x="23114" y="43666"/>
                    </a:lnTo>
                    <a:lnTo>
                      <a:pt x="23411" y="43872"/>
                    </a:lnTo>
                    <a:lnTo>
                      <a:pt x="23823" y="43026"/>
                    </a:lnTo>
                    <a:lnTo>
                      <a:pt x="25697" y="38431"/>
                    </a:lnTo>
                    <a:lnTo>
                      <a:pt x="26429" y="35939"/>
                    </a:lnTo>
                    <a:lnTo>
                      <a:pt x="26680" y="34453"/>
                    </a:lnTo>
                    <a:lnTo>
                      <a:pt x="26680" y="33813"/>
                    </a:lnTo>
                    <a:lnTo>
                      <a:pt x="26658" y="33219"/>
                    </a:lnTo>
                    <a:lnTo>
                      <a:pt x="26383" y="31984"/>
                    </a:lnTo>
                    <a:lnTo>
                      <a:pt x="25720" y="30132"/>
                    </a:lnTo>
                    <a:lnTo>
                      <a:pt x="24006" y="27000"/>
                    </a:lnTo>
                    <a:lnTo>
                      <a:pt x="23548" y="26337"/>
                    </a:lnTo>
                    <a:lnTo>
                      <a:pt x="23708" y="26543"/>
                    </a:lnTo>
                    <a:lnTo>
                      <a:pt x="24806" y="27892"/>
                    </a:lnTo>
                    <a:lnTo>
                      <a:pt x="26109" y="29218"/>
                    </a:lnTo>
                    <a:lnTo>
                      <a:pt x="27138" y="30087"/>
                    </a:lnTo>
                    <a:lnTo>
                      <a:pt x="28258" y="30841"/>
                    </a:lnTo>
                    <a:lnTo>
                      <a:pt x="29447" y="31390"/>
                    </a:lnTo>
                    <a:lnTo>
                      <a:pt x="30041" y="31550"/>
                    </a:lnTo>
                    <a:lnTo>
                      <a:pt x="30704" y="31664"/>
                    </a:lnTo>
                    <a:lnTo>
                      <a:pt x="32213" y="31847"/>
                    </a:lnTo>
                    <a:lnTo>
                      <a:pt x="34705" y="31984"/>
                    </a:lnTo>
                    <a:lnTo>
                      <a:pt x="39232" y="31915"/>
                    </a:lnTo>
                    <a:lnTo>
                      <a:pt x="40077" y="31847"/>
                    </a:lnTo>
                    <a:lnTo>
                      <a:pt x="39506" y="31092"/>
                    </a:lnTo>
                    <a:lnTo>
                      <a:pt x="36077" y="27206"/>
                    </a:lnTo>
                    <a:lnTo>
                      <a:pt x="33996" y="25263"/>
                    </a:lnTo>
                    <a:lnTo>
                      <a:pt x="32579" y="24188"/>
                    </a:lnTo>
                    <a:lnTo>
                      <a:pt x="31916" y="23777"/>
                    </a:lnTo>
                    <a:lnTo>
                      <a:pt x="31253" y="23434"/>
                    </a:lnTo>
                    <a:lnTo>
                      <a:pt x="29904" y="22954"/>
                    </a:lnTo>
                    <a:lnTo>
                      <a:pt x="28555" y="22679"/>
                    </a:lnTo>
                    <a:lnTo>
                      <a:pt x="27275" y="22565"/>
                    </a:lnTo>
                    <a:lnTo>
                      <a:pt x="25560" y="22588"/>
                    </a:lnTo>
                    <a:lnTo>
                      <a:pt x="24006" y="22794"/>
                    </a:lnTo>
                    <a:lnTo>
                      <a:pt x="23754" y="22839"/>
                    </a:lnTo>
                    <a:lnTo>
                      <a:pt x="23754" y="22839"/>
                    </a:lnTo>
                    <a:lnTo>
                      <a:pt x="24577" y="22656"/>
                    </a:lnTo>
                    <a:lnTo>
                      <a:pt x="28166" y="21353"/>
                    </a:lnTo>
                    <a:lnTo>
                      <a:pt x="30247" y="20256"/>
                    </a:lnTo>
                    <a:lnTo>
                      <a:pt x="31619" y="19364"/>
                    </a:lnTo>
                    <a:lnTo>
                      <a:pt x="32259" y="18861"/>
                    </a:lnTo>
                    <a:lnTo>
                      <a:pt x="32922" y="18290"/>
                    </a:lnTo>
                    <a:lnTo>
                      <a:pt x="34225" y="16895"/>
                    </a:lnTo>
                    <a:lnTo>
                      <a:pt x="35414" y="15318"/>
                    </a:lnTo>
                    <a:lnTo>
                      <a:pt x="36488" y="13695"/>
                    </a:lnTo>
                    <a:lnTo>
                      <a:pt x="38591" y="9945"/>
                    </a:lnTo>
                    <a:lnTo>
                      <a:pt x="39003" y="9077"/>
                    </a:lnTo>
                    <a:lnTo>
                      <a:pt x="38751" y="9031"/>
                    </a:lnTo>
                    <a:lnTo>
                      <a:pt x="37060" y="8894"/>
                    </a:lnTo>
                    <a:lnTo>
                      <a:pt x="35391" y="8917"/>
                    </a:lnTo>
                    <a:lnTo>
                      <a:pt x="33356" y="9122"/>
                    </a:lnTo>
                    <a:lnTo>
                      <a:pt x="31093" y="9648"/>
                    </a:lnTo>
                    <a:lnTo>
                      <a:pt x="28647" y="10563"/>
                    </a:lnTo>
                    <a:lnTo>
                      <a:pt x="26772" y="11568"/>
                    </a:lnTo>
                    <a:lnTo>
                      <a:pt x="25537" y="12414"/>
                    </a:lnTo>
                    <a:lnTo>
                      <a:pt x="24920" y="12894"/>
                    </a:lnTo>
                    <a:lnTo>
                      <a:pt x="24074" y="13649"/>
                    </a:lnTo>
                    <a:lnTo>
                      <a:pt x="22542" y="15432"/>
                    </a:lnTo>
                    <a:lnTo>
                      <a:pt x="20714" y="18038"/>
                    </a:lnTo>
                    <a:lnTo>
                      <a:pt x="20096" y="18953"/>
                    </a:lnTo>
                    <a:lnTo>
                      <a:pt x="20439" y="18038"/>
                    </a:lnTo>
                    <a:lnTo>
                      <a:pt x="20919" y="16255"/>
                    </a:lnTo>
                    <a:lnTo>
                      <a:pt x="21171" y="14495"/>
                    </a:lnTo>
                    <a:lnTo>
                      <a:pt x="21194" y="12780"/>
                    </a:lnTo>
                    <a:lnTo>
                      <a:pt x="21034" y="11111"/>
                    </a:lnTo>
                    <a:lnTo>
                      <a:pt x="20714" y="9511"/>
                    </a:lnTo>
                    <a:lnTo>
                      <a:pt x="20256" y="7979"/>
                    </a:lnTo>
                    <a:lnTo>
                      <a:pt x="19730" y="6562"/>
                    </a:lnTo>
                    <a:lnTo>
                      <a:pt x="18816" y="4596"/>
                    </a:lnTo>
                    <a:lnTo>
                      <a:pt x="17559" y="2447"/>
                    </a:lnTo>
                    <a:lnTo>
                      <a:pt x="16004" y="298"/>
                    </a:lnTo>
                    <a:lnTo>
                      <a:pt x="1573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63"/>
              <p:cNvSpPr/>
              <p:nvPr/>
            </p:nvSpPr>
            <p:spPr>
              <a:xfrm>
                <a:off x="8127104" y="4547188"/>
                <a:ext cx="341055" cy="328783"/>
              </a:xfrm>
              <a:custGeom>
                <a:rect b="b" l="l" r="r" t="t"/>
                <a:pathLst>
                  <a:path extrusionOk="0" h="7957" w="8254">
                    <a:moveTo>
                      <a:pt x="3750" y="0"/>
                    </a:moveTo>
                    <a:lnTo>
                      <a:pt x="2972" y="138"/>
                    </a:lnTo>
                    <a:lnTo>
                      <a:pt x="2264" y="435"/>
                    </a:lnTo>
                    <a:lnTo>
                      <a:pt x="1624" y="869"/>
                    </a:lnTo>
                    <a:lnTo>
                      <a:pt x="1075" y="1418"/>
                    </a:lnTo>
                    <a:lnTo>
                      <a:pt x="618" y="2035"/>
                    </a:lnTo>
                    <a:lnTo>
                      <a:pt x="275" y="2744"/>
                    </a:lnTo>
                    <a:lnTo>
                      <a:pt x="69" y="3475"/>
                    </a:lnTo>
                    <a:lnTo>
                      <a:pt x="0" y="4253"/>
                    </a:lnTo>
                    <a:lnTo>
                      <a:pt x="92" y="5007"/>
                    </a:lnTo>
                    <a:lnTo>
                      <a:pt x="366" y="5739"/>
                    </a:lnTo>
                    <a:lnTo>
                      <a:pt x="823" y="6447"/>
                    </a:lnTo>
                    <a:lnTo>
                      <a:pt x="1486" y="7088"/>
                    </a:lnTo>
                    <a:lnTo>
                      <a:pt x="1898" y="7362"/>
                    </a:lnTo>
                    <a:lnTo>
                      <a:pt x="2264" y="7568"/>
                    </a:lnTo>
                    <a:lnTo>
                      <a:pt x="3018" y="7842"/>
                    </a:lnTo>
                    <a:lnTo>
                      <a:pt x="3750" y="7956"/>
                    </a:lnTo>
                    <a:lnTo>
                      <a:pt x="4504" y="7933"/>
                    </a:lnTo>
                    <a:lnTo>
                      <a:pt x="5236" y="7796"/>
                    </a:lnTo>
                    <a:lnTo>
                      <a:pt x="5899" y="7545"/>
                    </a:lnTo>
                    <a:lnTo>
                      <a:pt x="6539" y="7179"/>
                    </a:lnTo>
                    <a:lnTo>
                      <a:pt x="7088" y="6722"/>
                    </a:lnTo>
                    <a:lnTo>
                      <a:pt x="7545" y="6196"/>
                    </a:lnTo>
                    <a:lnTo>
                      <a:pt x="7911" y="5602"/>
                    </a:lnTo>
                    <a:lnTo>
                      <a:pt x="8162" y="4939"/>
                    </a:lnTo>
                    <a:lnTo>
                      <a:pt x="8254" y="4253"/>
                    </a:lnTo>
                    <a:lnTo>
                      <a:pt x="8208" y="3544"/>
                    </a:lnTo>
                    <a:lnTo>
                      <a:pt x="8002" y="2835"/>
                    </a:lnTo>
                    <a:lnTo>
                      <a:pt x="7591" y="2104"/>
                    </a:lnTo>
                    <a:lnTo>
                      <a:pt x="6996" y="1372"/>
                    </a:lnTo>
                    <a:lnTo>
                      <a:pt x="6608" y="1029"/>
                    </a:lnTo>
                    <a:lnTo>
                      <a:pt x="6196" y="709"/>
                    </a:lnTo>
                    <a:lnTo>
                      <a:pt x="5350" y="252"/>
                    </a:lnTo>
                    <a:lnTo>
                      <a:pt x="4527" y="23"/>
                    </a:lnTo>
                    <a:lnTo>
                      <a:pt x="375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63"/>
              <p:cNvSpPr/>
              <p:nvPr/>
            </p:nvSpPr>
            <p:spPr>
              <a:xfrm>
                <a:off x="8210241" y="4616153"/>
                <a:ext cx="159660" cy="177635"/>
              </a:xfrm>
              <a:custGeom>
                <a:rect b="b" l="l" r="r" t="t"/>
                <a:pathLst>
                  <a:path extrusionOk="0" h="4299" w="3864">
                    <a:moveTo>
                      <a:pt x="1761" y="0"/>
                    </a:moveTo>
                    <a:lnTo>
                      <a:pt x="1235" y="115"/>
                    </a:lnTo>
                    <a:lnTo>
                      <a:pt x="823" y="298"/>
                    </a:lnTo>
                    <a:lnTo>
                      <a:pt x="480" y="595"/>
                    </a:lnTo>
                    <a:lnTo>
                      <a:pt x="160" y="1098"/>
                    </a:lnTo>
                    <a:lnTo>
                      <a:pt x="0" y="1944"/>
                    </a:lnTo>
                    <a:lnTo>
                      <a:pt x="160" y="2812"/>
                    </a:lnTo>
                    <a:lnTo>
                      <a:pt x="526" y="3567"/>
                    </a:lnTo>
                    <a:lnTo>
                      <a:pt x="1098" y="4115"/>
                    </a:lnTo>
                    <a:lnTo>
                      <a:pt x="1623" y="4298"/>
                    </a:lnTo>
                    <a:lnTo>
                      <a:pt x="2012" y="4298"/>
                    </a:lnTo>
                    <a:lnTo>
                      <a:pt x="2218" y="4253"/>
                    </a:lnTo>
                    <a:lnTo>
                      <a:pt x="2629" y="4093"/>
                    </a:lnTo>
                    <a:lnTo>
                      <a:pt x="3247" y="3590"/>
                    </a:lnTo>
                    <a:lnTo>
                      <a:pt x="3658" y="2949"/>
                    </a:lnTo>
                    <a:lnTo>
                      <a:pt x="3864" y="2218"/>
                    </a:lnTo>
                    <a:lnTo>
                      <a:pt x="3841" y="1486"/>
                    </a:lnTo>
                    <a:lnTo>
                      <a:pt x="3612" y="823"/>
                    </a:lnTo>
                    <a:lnTo>
                      <a:pt x="3155" y="320"/>
                    </a:lnTo>
                    <a:lnTo>
                      <a:pt x="2492" y="23"/>
                    </a:lnTo>
                    <a:lnTo>
                      <a:pt x="20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0" name="Google Shape;1160;p63"/>
          <p:cNvGrpSpPr/>
          <p:nvPr/>
        </p:nvGrpSpPr>
        <p:grpSpPr>
          <a:xfrm rot="-815836">
            <a:off x="5977098" y="3171623"/>
            <a:ext cx="1836188" cy="2390417"/>
            <a:chOff x="5369863" y="1556879"/>
            <a:chExt cx="2788632" cy="3630342"/>
          </a:xfrm>
        </p:grpSpPr>
        <p:sp>
          <p:nvSpPr>
            <p:cNvPr id="1161" name="Google Shape;1161;p63"/>
            <p:cNvSpPr/>
            <p:nvPr/>
          </p:nvSpPr>
          <p:spPr>
            <a:xfrm>
              <a:off x="6641154" y="3312125"/>
              <a:ext cx="52386" cy="1875096"/>
            </a:xfrm>
            <a:custGeom>
              <a:rect b="b" l="l" r="r" t="t"/>
              <a:pathLst>
                <a:path extrusionOk="0" fill="none" h="42524" w="4711">
                  <a:moveTo>
                    <a:pt x="3498" y="1"/>
                  </a:moveTo>
                  <a:lnTo>
                    <a:pt x="3224" y="824"/>
                  </a:lnTo>
                  <a:lnTo>
                    <a:pt x="1784" y="6585"/>
                  </a:lnTo>
                  <a:lnTo>
                    <a:pt x="1029" y="10631"/>
                  </a:lnTo>
                  <a:lnTo>
                    <a:pt x="595" y="13672"/>
                  </a:lnTo>
                  <a:lnTo>
                    <a:pt x="252" y="16896"/>
                  </a:lnTo>
                  <a:lnTo>
                    <a:pt x="23" y="20302"/>
                  </a:lnTo>
                  <a:lnTo>
                    <a:pt x="1" y="23800"/>
                  </a:lnTo>
                  <a:lnTo>
                    <a:pt x="161" y="27366"/>
                  </a:lnTo>
                  <a:lnTo>
                    <a:pt x="595" y="30910"/>
                  </a:lnTo>
                  <a:lnTo>
                    <a:pt x="1327" y="34408"/>
                  </a:lnTo>
                  <a:lnTo>
                    <a:pt x="2401" y="37791"/>
                  </a:lnTo>
                  <a:lnTo>
                    <a:pt x="3453" y="40215"/>
                  </a:lnTo>
                  <a:lnTo>
                    <a:pt x="4253" y="41769"/>
                  </a:lnTo>
                  <a:lnTo>
                    <a:pt x="4710" y="42524"/>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2" name="Google Shape;1162;p63"/>
            <p:cNvGrpSpPr/>
            <p:nvPr/>
          </p:nvGrpSpPr>
          <p:grpSpPr>
            <a:xfrm>
              <a:off x="5369863" y="1556879"/>
              <a:ext cx="2788632" cy="2898836"/>
              <a:chOff x="7205033" y="3518347"/>
              <a:chExt cx="2211620" cy="2298657"/>
            </a:xfrm>
          </p:grpSpPr>
          <p:sp>
            <p:nvSpPr>
              <p:cNvPr id="1163" name="Google Shape;1163;p63"/>
              <p:cNvSpPr/>
              <p:nvPr/>
            </p:nvSpPr>
            <p:spPr>
              <a:xfrm rot="1309784">
                <a:off x="7482822" y="3761209"/>
                <a:ext cx="1656042" cy="1812934"/>
              </a:xfrm>
              <a:custGeom>
                <a:rect b="b" l="l" r="r" t="t"/>
                <a:pathLst>
                  <a:path extrusionOk="0" h="43873" w="40078">
                    <a:moveTo>
                      <a:pt x="15730" y="0"/>
                    </a:moveTo>
                    <a:lnTo>
                      <a:pt x="15615" y="115"/>
                    </a:lnTo>
                    <a:lnTo>
                      <a:pt x="14587" y="1441"/>
                    </a:lnTo>
                    <a:lnTo>
                      <a:pt x="13535" y="3155"/>
                    </a:lnTo>
                    <a:lnTo>
                      <a:pt x="12872" y="4527"/>
                    </a:lnTo>
                    <a:lnTo>
                      <a:pt x="12346" y="6036"/>
                    </a:lnTo>
                    <a:lnTo>
                      <a:pt x="12003" y="7682"/>
                    </a:lnTo>
                    <a:lnTo>
                      <a:pt x="11935" y="8528"/>
                    </a:lnTo>
                    <a:lnTo>
                      <a:pt x="11957" y="9419"/>
                    </a:lnTo>
                    <a:lnTo>
                      <a:pt x="12346" y="11271"/>
                    </a:lnTo>
                    <a:lnTo>
                      <a:pt x="13032" y="13169"/>
                    </a:lnTo>
                    <a:lnTo>
                      <a:pt x="13924" y="15021"/>
                    </a:lnTo>
                    <a:lnTo>
                      <a:pt x="15364" y="17490"/>
                    </a:lnTo>
                    <a:lnTo>
                      <a:pt x="16827" y="19570"/>
                    </a:lnTo>
                    <a:lnTo>
                      <a:pt x="16987" y="19799"/>
                    </a:lnTo>
                    <a:lnTo>
                      <a:pt x="16987" y="19799"/>
                    </a:lnTo>
                    <a:lnTo>
                      <a:pt x="16484" y="19250"/>
                    </a:lnTo>
                    <a:lnTo>
                      <a:pt x="13832" y="17078"/>
                    </a:lnTo>
                    <a:lnTo>
                      <a:pt x="12529" y="16209"/>
                    </a:lnTo>
                    <a:lnTo>
                      <a:pt x="11089" y="15478"/>
                    </a:lnTo>
                    <a:lnTo>
                      <a:pt x="9580" y="14929"/>
                    </a:lnTo>
                    <a:lnTo>
                      <a:pt x="8802" y="14792"/>
                    </a:lnTo>
                    <a:lnTo>
                      <a:pt x="7248" y="14586"/>
                    </a:lnTo>
                    <a:lnTo>
                      <a:pt x="4207" y="14472"/>
                    </a:lnTo>
                    <a:lnTo>
                      <a:pt x="595" y="14609"/>
                    </a:lnTo>
                    <a:lnTo>
                      <a:pt x="1" y="14655"/>
                    </a:lnTo>
                    <a:lnTo>
                      <a:pt x="115" y="14861"/>
                    </a:lnTo>
                    <a:lnTo>
                      <a:pt x="1350" y="16735"/>
                    </a:lnTo>
                    <a:lnTo>
                      <a:pt x="2973" y="18816"/>
                    </a:lnTo>
                    <a:lnTo>
                      <a:pt x="4322" y="20256"/>
                    </a:lnTo>
                    <a:lnTo>
                      <a:pt x="5853" y="21628"/>
                    </a:lnTo>
                    <a:lnTo>
                      <a:pt x="7568" y="22794"/>
                    </a:lnTo>
                    <a:lnTo>
                      <a:pt x="8505" y="23274"/>
                    </a:lnTo>
                    <a:lnTo>
                      <a:pt x="9626" y="23754"/>
                    </a:lnTo>
                    <a:lnTo>
                      <a:pt x="11683" y="24302"/>
                    </a:lnTo>
                    <a:lnTo>
                      <a:pt x="13421" y="24463"/>
                    </a:lnTo>
                    <a:lnTo>
                      <a:pt x="14838" y="24371"/>
                    </a:lnTo>
                    <a:lnTo>
                      <a:pt x="15387" y="24280"/>
                    </a:lnTo>
                    <a:lnTo>
                      <a:pt x="14701" y="24531"/>
                    </a:lnTo>
                    <a:lnTo>
                      <a:pt x="13032" y="25217"/>
                    </a:lnTo>
                    <a:lnTo>
                      <a:pt x="11249" y="26154"/>
                    </a:lnTo>
                    <a:lnTo>
                      <a:pt x="9557" y="27320"/>
                    </a:lnTo>
                    <a:lnTo>
                      <a:pt x="8848" y="27983"/>
                    </a:lnTo>
                    <a:lnTo>
                      <a:pt x="8345" y="28509"/>
                    </a:lnTo>
                    <a:lnTo>
                      <a:pt x="7385" y="29744"/>
                    </a:lnTo>
                    <a:lnTo>
                      <a:pt x="6013" y="31755"/>
                    </a:lnTo>
                    <a:lnTo>
                      <a:pt x="3933" y="35459"/>
                    </a:lnTo>
                    <a:lnTo>
                      <a:pt x="3590" y="36145"/>
                    </a:lnTo>
                    <a:lnTo>
                      <a:pt x="3590" y="36145"/>
                    </a:lnTo>
                    <a:lnTo>
                      <a:pt x="4733" y="36031"/>
                    </a:lnTo>
                    <a:lnTo>
                      <a:pt x="9465" y="35139"/>
                    </a:lnTo>
                    <a:lnTo>
                      <a:pt x="11477" y="34613"/>
                    </a:lnTo>
                    <a:lnTo>
                      <a:pt x="13375" y="33973"/>
                    </a:lnTo>
                    <a:lnTo>
                      <a:pt x="14952" y="33219"/>
                    </a:lnTo>
                    <a:lnTo>
                      <a:pt x="15547" y="32761"/>
                    </a:lnTo>
                    <a:lnTo>
                      <a:pt x="16095" y="32304"/>
                    </a:lnTo>
                    <a:lnTo>
                      <a:pt x="17010" y="31344"/>
                    </a:lnTo>
                    <a:lnTo>
                      <a:pt x="18062" y="29881"/>
                    </a:lnTo>
                    <a:lnTo>
                      <a:pt x="19182" y="27389"/>
                    </a:lnTo>
                    <a:lnTo>
                      <a:pt x="19273" y="26977"/>
                    </a:lnTo>
                    <a:lnTo>
                      <a:pt x="19090" y="27823"/>
                    </a:lnTo>
                    <a:lnTo>
                      <a:pt x="18610" y="31710"/>
                    </a:lnTo>
                    <a:lnTo>
                      <a:pt x="18587" y="33516"/>
                    </a:lnTo>
                    <a:lnTo>
                      <a:pt x="18702" y="35368"/>
                    </a:lnTo>
                    <a:lnTo>
                      <a:pt x="19045" y="37128"/>
                    </a:lnTo>
                    <a:lnTo>
                      <a:pt x="19342" y="37951"/>
                    </a:lnTo>
                    <a:lnTo>
                      <a:pt x="19639" y="38705"/>
                    </a:lnTo>
                    <a:lnTo>
                      <a:pt x="20325" y="40077"/>
                    </a:lnTo>
                    <a:lnTo>
                      <a:pt x="21354" y="41723"/>
                    </a:lnTo>
                    <a:lnTo>
                      <a:pt x="23114" y="43666"/>
                    </a:lnTo>
                    <a:lnTo>
                      <a:pt x="23411" y="43872"/>
                    </a:lnTo>
                    <a:lnTo>
                      <a:pt x="23823" y="43026"/>
                    </a:lnTo>
                    <a:lnTo>
                      <a:pt x="25697" y="38431"/>
                    </a:lnTo>
                    <a:lnTo>
                      <a:pt x="26429" y="35939"/>
                    </a:lnTo>
                    <a:lnTo>
                      <a:pt x="26680" y="34453"/>
                    </a:lnTo>
                    <a:lnTo>
                      <a:pt x="26680" y="33813"/>
                    </a:lnTo>
                    <a:lnTo>
                      <a:pt x="26658" y="33219"/>
                    </a:lnTo>
                    <a:lnTo>
                      <a:pt x="26383" y="31984"/>
                    </a:lnTo>
                    <a:lnTo>
                      <a:pt x="25720" y="30132"/>
                    </a:lnTo>
                    <a:lnTo>
                      <a:pt x="24006" y="27000"/>
                    </a:lnTo>
                    <a:lnTo>
                      <a:pt x="23548" y="26337"/>
                    </a:lnTo>
                    <a:lnTo>
                      <a:pt x="23708" y="26543"/>
                    </a:lnTo>
                    <a:lnTo>
                      <a:pt x="24806" y="27892"/>
                    </a:lnTo>
                    <a:lnTo>
                      <a:pt x="26109" y="29218"/>
                    </a:lnTo>
                    <a:lnTo>
                      <a:pt x="27138" y="30087"/>
                    </a:lnTo>
                    <a:lnTo>
                      <a:pt x="28258" y="30841"/>
                    </a:lnTo>
                    <a:lnTo>
                      <a:pt x="29447" y="31390"/>
                    </a:lnTo>
                    <a:lnTo>
                      <a:pt x="30041" y="31550"/>
                    </a:lnTo>
                    <a:lnTo>
                      <a:pt x="30704" y="31664"/>
                    </a:lnTo>
                    <a:lnTo>
                      <a:pt x="32213" y="31847"/>
                    </a:lnTo>
                    <a:lnTo>
                      <a:pt x="34705" y="31984"/>
                    </a:lnTo>
                    <a:lnTo>
                      <a:pt x="39232" y="31915"/>
                    </a:lnTo>
                    <a:lnTo>
                      <a:pt x="40077" y="31847"/>
                    </a:lnTo>
                    <a:lnTo>
                      <a:pt x="39506" y="31092"/>
                    </a:lnTo>
                    <a:lnTo>
                      <a:pt x="36077" y="27206"/>
                    </a:lnTo>
                    <a:lnTo>
                      <a:pt x="33996" y="25263"/>
                    </a:lnTo>
                    <a:lnTo>
                      <a:pt x="32579" y="24188"/>
                    </a:lnTo>
                    <a:lnTo>
                      <a:pt x="31916" y="23777"/>
                    </a:lnTo>
                    <a:lnTo>
                      <a:pt x="31253" y="23434"/>
                    </a:lnTo>
                    <a:lnTo>
                      <a:pt x="29904" y="22954"/>
                    </a:lnTo>
                    <a:lnTo>
                      <a:pt x="28555" y="22679"/>
                    </a:lnTo>
                    <a:lnTo>
                      <a:pt x="27275" y="22565"/>
                    </a:lnTo>
                    <a:lnTo>
                      <a:pt x="25560" y="22588"/>
                    </a:lnTo>
                    <a:lnTo>
                      <a:pt x="24006" y="22794"/>
                    </a:lnTo>
                    <a:lnTo>
                      <a:pt x="23754" y="22839"/>
                    </a:lnTo>
                    <a:lnTo>
                      <a:pt x="23754" y="22839"/>
                    </a:lnTo>
                    <a:lnTo>
                      <a:pt x="24577" y="22656"/>
                    </a:lnTo>
                    <a:lnTo>
                      <a:pt x="28166" y="21353"/>
                    </a:lnTo>
                    <a:lnTo>
                      <a:pt x="30247" y="20256"/>
                    </a:lnTo>
                    <a:lnTo>
                      <a:pt x="31619" y="19364"/>
                    </a:lnTo>
                    <a:lnTo>
                      <a:pt x="32259" y="18861"/>
                    </a:lnTo>
                    <a:lnTo>
                      <a:pt x="32922" y="18290"/>
                    </a:lnTo>
                    <a:lnTo>
                      <a:pt x="34225" y="16895"/>
                    </a:lnTo>
                    <a:lnTo>
                      <a:pt x="35414" y="15318"/>
                    </a:lnTo>
                    <a:lnTo>
                      <a:pt x="36488" y="13695"/>
                    </a:lnTo>
                    <a:lnTo>
                      <a:pt x="38591" y="9945"/>
                    </a:lnTo>
                    <a:lnTo>
                      <a:pt x="39003" y="9077"/>
                    </a:lnTo>
                    <a:lnTo>
                      <a:pt x="38751" y="9031"/>
                    </a:lnTo>
                    <a:lnTo>
                      <a:pt x="37060" y="8894"/>
                    </a:lnTo>
                    <a:lnTo>
                      <a:pt x="35391" y="8917"/>
                    </a:lnTo>
                    <a:lnTo>
                      <a:pt x="33356" y="9122"/>
                    </a:lnTo>
                    <a:lnTo>
                      <a:pt x="31093" y="9648"/>
                    </a:lnTo>
                    <a:lnTo>
                      <a:pt x="28647" y="10563"/>
                    </a:lnTo>
                    <a:lnTo>
                      <a:pt x="26772" y="11568"/>
                    </a:lnTo>
                    <a:lnTo>
                      <a:pt x="25537" y="12414"/>
                    </a:lnTo>
                    <a:lnTo>
                      <a:pt x="24920" y="12894"/>
                    </a:lnTo>
                    <a:lnTo>
                      <a:pt x="24074" y="13649"/>
                    </a:lnTo>
                    <a:lnTo>
                      <a:pt x="22542" y="15432"/>
                    </a:lnTo>
                    <a:lnTo>
                      <a:pt x="20714" y="18038"/>
                    </a:lnTo>
                    <a:lnTo>
                      <a:pt x="20096" y="18953"/>
                    </a:lnTo>
                    <a:lnTo>
                      <a:pt x="20439" y="18038"/>
                    </a:lnTo>
                    <a:lnTo>
                      <a:pt x="20919" y="16255"/>
                    </a:lnTo>
                    <a:lnTo>
                      <a:pt x="21171" y="14495"/>
                    </a:lnTo>
                    <a:lnTo>
                      <a:pt x="21194" y="12780"/>
                    </a:lnTo>
                    <a:lnTo>
                      <a:pt x="21034" y="11111"/>
                    </a:lnTo>
                    <a:lnTo>
                      <a:pt x="20714" y="9511"/>
                    </a:lnTo>
                    <a:lnTo>
                      <a:pt x="20256" y="7979"/>
                    </a:lnTo>
                    <a:lnTo>
                      <a:pt x="19730" y="6562"/>
                    </a:lnTo>
                    <a:lnTo>
                      <a:pt x="18816" y="4596"/>
                    </a:lnTo>
                    <a:lnTo>
                      <a:pt x="17559" y="2447"/>
                    </a:lnTo>
                    <a:lnTo>
                      <a:pt x="16004" y="298"/>
                    </a:lnTo>
                    <a:lnTo>
                      <a:pt x="1573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63"/>
              <p:cNvSpPr/>
              <p:nvPr/>
            </p:nvSpPr>
            <p:spPr>
              <a:xfrm>
                <a:off x="8127104" y="4547188"/>
                <a:ext cx="341055" cy="328783"/>
              </a:xfrm>
              <a:custGeom>
                <a:rect b="b" l="l" r="r" t="t"/>
                <a:pathLst>
                  <a:path extrusionOk="0" h="7957" w="8254">
                    <a:moveTo>
                      <a:pt x="3750" y="0"/>
                    </a:moveTo>
                    <a:lnTo>
                      <a:pt x="2972" y="138"/>
                    </a:lnTo>
                    <a:lnTo>
                      <a:pt x="2264" y="435"/>
                    </a:lnTo>
                    <a:lnTo>
                      <a:pt x="1624" y="869"/>
                    </a:lnTo>
                    <a:lnTo>
                      <a:pt x="1075" y="1418"/>
                    </a:lnTo>
                    <a:lnTo>
                      <a:pt x="618" y="2035"/>
                    </a:lnTo>
                    <a:lnTo>
                      <a:pt x="275" y="2744"/>
                    </a:lnTo>
                    <a:lnTo>
                      <a:pt x="69" y="3475"/>
                    </a:lnTo>
                    <a:lnTo>
                      <a:pt x="0" y="4253"/>
                    </a:lnTo>
                    <a:lnTo>
                      <a:pt x="92" y="5007"/>
                    </a:lnTo>
                    <a:lnTo>
                      <a:pt x="366" y="5739"/>
                    </a:lnTo>
                    <a:lnTo>
                      <a:pt x="823" y="6447"/>
                    </a:lnTo>
                    <a:lnTo>
                      <a:pt x="1486" y="7088"/>
                    </a:lnTo>
                    <a:lnTo>
                      <a:pt x="1898" y="7362"/>
                    </a:lnTo>
                    <a:lnTo>
                      <a:pt x="2264" y="7568"/>
                    </a:lnTo>
                    <a:lnTo>
                      <a:pt x="3018" y="7842"/>
                    </a:lnTo>
                    <a:lnTo>
                      <a:pt x="3750" y="7956"/>
                    </a:lnTo>
                    <a:lnTo>
                      <a:pt x="4504" y="7933"/>
                    </a:lnTo>
                    <a:lnTo>
                      <a:pt x="5236" y="7796"/>
                    </a:lnTo>
                    <a:lnTo>
                      <a:pt x="5899" y="7545"/>
                    </a:lnTo>
                    <a:lnTo>
                      <a:pt x="6539" y="7179"/>
                    </a:lnTo>
                    <a:lnTo>
                      <a:pt x="7088" y="6722"/>
                    </a:lnTo>
                    <a:lnTo>
                      <a:pt x="7545" y="6196"/>
                    </a:lnTo>
                    <a:lnTo>
                      <a:pt x="7911" y="5602"/>
                    </a:lnTo>
                    <a:lnTo>
                      <a:pt x="8162" y="4939"/>
                    </a:lnTo>
                    <a:lnTo>
                      <a:pt x="8254" y="4253"/>
                    </a:lnTo>
                    <a:lnTo>
                      <a:pt x="8208" y="3544"/>
                    </a:lnTo>
                    <a:lnTo>
                      <a:pt x="8002" y="2835"/>
                    </a:lnTo>
                    <a:lnTo>
                      <a:pt x="7591" y="2104"/>
                    </a:lnTo>
                    <a:lnTo>
                      <a:pt x="6996" y="1372"/>
                    </a:lnTo>
                    <a:lnTo>
                      <a:pt x="6608" y="1029"/>
                    </a:lnTo>
                    <a:lnTo>
                      <a:pt x="6196" y="709"/>
                    </a:lnTo>
                    <a:lnTo>
                      <a:pt x="5350" y="252"/>
                    </a:lnTo>
                    <a:lnTo>
                      <a:pt x="4527" y="23"/>
                    </a:lnTo>
                    <a:lnTo>
                      <a:pt x="375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63"/>
              <p:cNvSpPr/>
              <p:nvPr/>
            </p:nvSpPr>
            <p:spPr>
              <a:xfrm>
                <a:off x="8210241" y="4616153"/>
                <a:ext cx="159660" cy="177635"/>
              </a:xfrm>
              <a:custGeom>
                <a:rect b="b" l="l" r="r" t="t"/>
                <a:pathLst>
                  <a:path extrusionOk="0" h="4299" w="3864">
                    <a:moveTo>
                      <a:pt x="1761" y="0"/>
                    </a:moveTo>
                    <a:lnTo>
                      <a:pt x="1235" y="115"/>
                    </a:lnTo>
                    <a:lnTo>
                      <a:pt x="823" y="298"/>
                    </a:lnTo>
                    <a:lnTo>
                      <a:pt x="480" y="595"/>
                    </a:lnTo>
                    <a:lnTo>
                      <a:pt x="160" y="1098"/>
                    </a:lnTo>
                    <a:lnTo>
                      <a:pt x="0" y="1944"/>
                    </a:lnTo>
                    <a:lnTo>
                      <a:pt x="160" y="2812"/>
                    </a:lnTo>
                    <a:lnTo>
                      <a:pt x="526" y="3567"/>
                    </a:lnTo>
                    <a:lnTo>
                      <a:pt x="1098" y="4115"/>
                    </a:lnTo>
                    <a:lnTo>
                      <a:pt x="1623" y="4298"/>
                    </a:lnTo>
                    <a:lnTo>
                      <a:pt x="2012" y="4298"/>
                    </a:lnTo>
                    <a:lnTo>
                      <a:pt x="2218" y="4253"/>
                    </a:lnTo>
                    <a:lnTo>
                      <a:pt x="2629" y="4093"/>
                    </a:lnTo>
                    <a:lnTo>
                      <a:pt x="3247" y="3590"/>
                    </a:lnTo>
                    <a:lnTo>
                      <a:pt x="3658" y="2949"/>
                    </a:lnTo>
                    <a:lnTo>
                      <a:pt x="3864" y="2218"/>
                    </a:lnTo>
                    <a:lnTo>
                      <a:pt x="3841" y="1486"/>
                    </a:lnTo>
                    <a:lnTo>
                      <a:pt x="3612" y="823"/>
                    </a:lnTo>
                    <a:lnTo>
                      <a:pt x="3155" y="320"/>
                    </a:lnTo>
                    <a:lnTo>
                      <a:pt x="2492" y="23"/>
                    </a:lnTo>
                    <a:lnTo>
                      <a:pt x="20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66" name="Google Shape;1166;p63"/>
          <p:cNvSpPr/>
          <p:nvPr/>
        </p:nvSpPr>
        <p:spPr>
          <a:xfrm>
            <a:off x="7354800" y="295750"/>
            <a:ext cx="1224248" cy="637469"/>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63"/>
          <p:cNvSpPr/>
          <p:nvPr/>
        </p:nvSpPr>
        <p:spPr>
          <a:xfrm>
            <a:off x="330635" y="644562"/>
            <a:ext cx="910793" cy="47426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63"/>
          <p:cNvSpPr/>
          <p:nvPr/>
        </p:nvSpPr>
        <p:spPr>
          <a:xfrm>
            <a:off x="3805387" y="492299"/>
            <a:ext cx="1787684" cy="930881"/>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63"/>
          <p:cNvSpPr/>
          <p:nvPr/>
        </p:nvSpPr>
        <p:spPr>
          <a:xfrm>
            <a:off x="2190610" y="301087"/>
            <a:ext cx="910793" cy="47426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3" name="Shape 1173"/>
        <p:cNvGrpSpPr/>
        <p:nvPr/>
      </p:nvGrpSpPr>
      <p:grpSpPr>
        <a:xfrm>
          <a:off x="0" y="0"/>
          <a:ext cx="0" cy="0"/>
          <a:chOff x="0" y="0"/>
          <a:chExt cx="0" cy="0"/>
        </a:xfrm>
      </p:grpSpPr>
      <p:cxnSp>
        <p:nvCxnSpPr>
          <p:cNvPr id="1174" name="Google Shape;1174;p64"/>
          <p:cNvCxnSpPr/>
          <p:nvPr/>
        </p:nvCxnSpPr>
        <p:spPr>
          <a:xfrm>
            <a:off x="734775" y="2704950"/>
            <a:ext cx="7691400" cy="0"/>
          </a:xfrm>
          <a:prstGeom prst="straightConnector1">
            <a:avLst/>
          </a:prstGeom>
          <a:noFill/>
          <a:ln cap="flat" cmpd="sng" w="19050">
            <a:solidFill>
              <a:schemeClr val="accent1"/>
            </a:solidFill>
            <a:prstDash val="solid"/>
            <a:round/>
            <a:headEnd len="med" w="med" type="none"/>
            <a:tailEnd len="med" w="med" type="stealth"/>
          </a:ln>
        </p:spPr>
      </p:cxnSp>
      <p:sp>
        <p:nvSpPr>
          <p:cNvPr id="1175" name="Google Shape;1175;p64"/>
          <p:cNvSpPr txBox="1"/>
          <p:nvPr/>
        </p:nvSpPr>
        <p:spPr>
          <a:xfrm>
            <a:off x="720000" y="3091925"/>
            <a:ext cx="1918800" cy="4761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GB" sz="2400">
                <a:solidFill>
                  <a:srgbClr val="2A6842"/>
                </a:solidFill>
                <a:latin typeface="Sue Ellen Francisco"/>
                <a:ea typeface="Sue Ellen Francisco"/>
                <a:cs typeface="Sue Ellen Francisco"/>
                <a:sym typeface="Sue Ellen Francisco"/>
              </a:rPr>
              <a:t>VENUS</a:t>
            </a:r>
            <a:endParaRPr sz="2400">
              <a:solidFill>
                <a:srgbClr val="2A6842"/>
              </a:solidFill>
              <a:latin typeface="Sue Ellen Francisco"/>
              <a:ea typeface="Sue Ellen Francisco"/>
              <a:cs typeface="Sue Ellen Francisco"/>
              <a:sym typeface="Sue Ellen Francisco"/>
            </a:endParaRPr>
          </a:p>
        </p:txBody>
      </p:sp>
      <p:sp>
        <p:nvSpPr>
          <p:cNvPr id="1176" name="Google Shape;1176;p64"/>
          <p:cNvSpPr txBox="1"/>
          <p:nvPr/>
        </p:nvSpPr>
        <p:spPr>
          <a:xfrm>
            <a:off x="720000" y="3488825"/>
            <a:ext cx="1918800" cy="64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GB">
                <a:solidFill>
                  <a:srgbClr val="000000"/>
                </a:solidFill>
                <a:latin typeface="Baloo 2"/>
                <a:ea typeface="Baloo 2"/>
                <a:cs typeface="Baloo 2"/>
                <a:sym typeface="Baloo 2"/>
              </a:rPr>
              <a:t>Venus is the second planet from the Sun</a:t>
            </a:r>
            <a:endParaRPr>
              <a:solidFill>
                <a:srgbClr val="000000"/>
              </a:solidFill>
              <a:latin typeface="Baloo 2"/>
              <a:ea typeface="Baloo 2"/>
              <a:cs typeface="Baloo 2"/>
              <a:sym typeface="Baloo 2"/>
            </a:endParaRPr>
          </a:p>
          <a:p>
            <a:pPr indent="0" lvl="0" marL="0" rtl="0" algn="ctr">
              <a:spcBef>
                <a:spcPts val="0"/>
              </a:spcBef>
              <a:spcAft>
                <a:spcPts val="1200"/>
              </a:spcAft>
              <a:buNone/>
            </a:pPr>
            <a:r>
              <a:t/>
            </a:r>
            <a:endParaRPr>
              <a:solidFill>
                <a:srgbClr val="000000"/>
              </a:solidFill>
              <a:latin typeface="Baloo 2"/>
              <a:ea typeface="Baloo 2"/>
              <a:cs typeface="Baloo 2"/>
              <a:sym typeface="Baloo 2"/>
            </a:endParaRPr>
          </a:p>
        </p:txBody>
      </p:sp>
      <p:sp>
        <p:nvSpPr>
          <p:cNvPr id="1177" name="Google Shape;1177;p64"/>
          <p:cNvSpPr txBox="1"/>
          <p:nvPr/>
        </p:nvSpPr>
        <p:spPr>
          <a:xfrm>
            <a:off x="2653200" y="3091925"/>
            <a:ext cx="1918800" cy="4761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GB" sz="2400">
                <a:solidFill>
                  <a:srgbClr val="2A6842"/>
                </a:solidFill>
                <a:latin typeface="Sue Ellen Francisco"/>
                <a:ea typeface="Sue Ellen Francisco"/>
                <a:cs typeface="Sue Ellen Francisco"/>
                <a:sym typeface="Sue Ellen Francisco"/>
              </a:rPr>
              <a:t>EARTH</a:t>
            </a:r>
            <a:endParaRPr sz="2400">
              <a:solidFill>
                <a:srgbClr val="2A6842"/>
              </a:solidFill>
              <a:latin typeface="Sue Ellen Francisco"/>
              <a:ea typeface="Sue Ellen Francisco"/>
              <a:cs typeface="Sue Ellen Francisco"/>
              <a:sym typeface="Sue Ellen Francisco"/>
            </a:endParaRPr>
          </a:p>
        </p:txBody>
      </p:sp>
      <p:sp>
        <p:nvSpPr>
          <p:cNvPr id="1178" name="Google Shape;1178;p64"/>
          <p:cNvSpPr txBox="1"/>
          <p:nvPr/>
        </p:nvSpPr>
        <p:spPr>
          <a:xfrm>
            <a:off x="2653200" y="3488825"/>
            <a:ext cx="1918800" cy="64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GB">
                <a:solidFill>
                  <a:srgbClr val="000000"/>
                </a:solidFill>
                <a:latin typeface="Baloo 2"/>
                <a:ea typeface="Baloo 2"/>
                <a:cs typeface="Baloo 2"/>
                <a:sym typeface="Baloo 2"/>
              </a:rPr>
              <a:t>Earth is the third planet from the Sun </a:t>
            </a:r>
            <a:endParaRPr>
              <a:solidFill>
                <a:srgbClr val="000000"/>
              </a:solidFill>
              <a:latin typeface="Baloo 2"/>
              <a:ea typeface="Baloo 2"/>
              <a:cs typeface="Baloo 2"/>
              <a:sym typeface="Baloo 2"/>
            </a:endParaRPr>
          </a:p>
        </p:txBody>
      </p:sp>
      <p:sp>
        <p:nvSpPr>
          <p:cNvPr id="1179" name="Google Shape;1179;p64"/>
          <p:cNvSpPr txBox="1"/>
          <p:nvPr/>
        </p:nvSpPr>
        <p:spPr>
          <a:xfrm>
            <a:off x="4572000" y="3091925"/>
            <a:ext cx="1918800" cy="4761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GB" sz="2400">
                <a:solidFill>
                  <a:srgbClr val="2A6842"/>
                </a:solidFill>
                <a:latin typeface="Sue Ellen Francisco"/>
                <a:ea typeface="Sue Ellen Francisco"/>
                <a:cs typeface="Sue Ellen Francisco"/>
                <a:sym typeface="Sue Ellen Francisco"/>
              </a:rPr>
              <a:t>SATURN</a:t>
            </a:r>
            <a:endParaRPr sz="2400">
              <a:solidFill>
                <a:srgbClr val="2A6842"/>
              </a:solidFill>
              <a:latin typeface="Sue Ellen Francisco"/>
              <a:ea typeface="Sue Ellen Francisco"/>
              <a:cs typeface="Sue Ellen Francisco"/>
              <a:sym typeface="Sue Ellen Francisco"/>
            </a:endParaRPr>
          </a:p>
        </p:txBody>
      </p:sp>
      <p:sp>
        <p:nvSpPr>
          <p:cNvPr id="1180" name="Google Shape;1180;p64"/>
          <p:cNvSpPr txBox="1"/>
          <p:nvPr/>
        </p:nvSpPr>
        <p:spPr>
          <a:xfrm>
            <a:off x="4572000" y="3488825"/>
            <a:ext cx="1918800" cy="64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GB">
                <a:solidFill>
                  <a:srgbClr val="000000"/>
                </a:solidFill>
                <a:latin typeface="Baloo 2"/>
                <a:ea typeface="Baloo 2"/>
                <a:cs typeface="Baloo 2"/>
                <a:sym typeface="Baloo 2"/>
              </a:rPr>
              <a:t>Saturn is </a:t>
            </a:r>
            <a:r>
              <a:rPr lang="en-GB">
                <a:latin typeface="Baloo 2"/>
                <a:ea typeface="Baloo 2"/>
                <a:cs typeface="Baloo 2"/>
                <a:sym typeface="Baloo 2"/>
              </a:rPr>
              <a:t>a gas giant and has several rings</a:t>
            </a:r>
            <a:endParaRPr>
              <a:solidFill>
                <a:srgbClr val="000000"/>
              </a:solidFill>
              <a:latin typeface="Baloo 2"/>
              <a:ea typeface="Baloo 2"/>
              <a:cs typeface="Baloo 2"/>
              <a:sym typeface="Baloo 2"/>
            </a:endParaRPr>
          </a:p>
        </p:txBody>
      </p:sp>
      <p:sp>
        <p:nvSpPr>
          <p:cNvPr id="1181" name="Google Shape;1181;p64"/>
          <p:cNvSpPr txBox="1"/>
          <p:nvPr/>
        </p:nvSpPr>
        <p:spPr>
          <a:xfrm>
            <a:off x="6505200" y="3091925"/>
            <a:ext cx="1918800" cy="4761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GB" sz="2400">
                <a:solidFill>
                  <a:srgbClr val="2A6842"/>
                </a:solidFill>
                <a:latin typeface="Sue Ellen Francisco"/>
                <a:ea typeface="Sue Ellen Francisco"/>
                <a:cs typeface="Sue Ellen Francisco"/>
                <a:sym typeface="Sue Ellen Francisco"/>
              </a:rPr>
              <a:t>MERCURY</a:t>
            </a:r>
            <a:endParaRPr sz="2400">
              <a:solidFill>
                <a:srgbClr val="2A6842"/>
              </a:solidFill>
              <a:latin typeface="Sue Ellen Francisco"/>
              <a:ea typeface="Sue Ellen Francisco"/>
              <a:cs typeface="Sue Ellen Francisco"/>
              <a:sym typeface="Sue Ellen Francisco"/>
            </a:endParaRPr>
          </a:p>
        </p:txBody>
      </p:sp>
      <p:sp>
        <p:nvSpPr>
          <p:cNvPr id="1182" name="Google Shape;1182;p64"/>
          <p:cNvSpPr txBox="1"/>
          <p:nvPr/>
        </p:nvSpPr>
        <p:spPr>
          <a:xfrm>
            <a:off x="6505200" y="3488825"/>
            <a:ext cx="1918800" cy="64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GB">
                <a:solidFill>
                  <a:srgbClr val="000000"/>
                </a:solidFill>
                <a:latin typeface="Baloo 2"/>
                <a:ea typeface="Baloo 2"/>
                <a:cs typeface="Baloo 2"/>
                <a:sym typeface="Baloo 2"/>
              </a:rPr>
              <a:t>Mercury is the closest planet </a:t>
            </a:r>
            <a:r>
              <a:rPr lang="en-GB">
                <a:latin typeface="Baloo 2"/>
                <a:ea typeface="Baloo 2"/>
                <a:cs typeface="Baloo 2"/>
                <a:sym typeface="Baloo 2"/>
              </a:rPr>
              <a:t>to </a:t>
            </a:r>
            <a:r>
              <a:rPr lang="en-GB">
                <a:solidFill>
                  <a:srgbClr val="000000"/>
                </a:solidFill>
                <a:latin typeface="Baloo 2"/>
                <a:ea typeface="Baloo 2"/>
                <a:cs typeface="Baloo 2"/>
                <a:sym typeface="Baloo 2"/>
              </a:rPr>
              <a:t>the Sun </a:t>
            </a:r>
            <a:endParaRPr>
              <a:solidFill>
                <a:srgbClr val="000000"/>
              </a:solidFill>
              <a:latin typeface="Baloo 2"/>
              <a:ea typeface="Baloo 2"/>
              <a:cs typeface="Baloo 2"/>
              <a:sym typeface="Baloo 2"/>
            </a:endParaRPr>
          </a:p>
        </p:txBody>
      </p:sp>
      <p:sp>
        <p:nvSpPr>
          <p:cNvPr id="1183" name="Google Shape;1183;p64"/>
          <p:cNvSpPr/>
          <p:nvPr/>
        </p:nvSpPr>
        <p:spPr>
          <a:xfrm>
            <a:off x="1420550" y="2404749"/>
            <a:ext cx="517699" cy="519984"/>
          </a:xfrm>
          <a:custGeom>
            <a:rect b="b" l="l" r="r" t="t"/>
            <a:pathLst>
              <a:path extrusionOk="0" h="60079" w="59815">
                <a:moveTo>
                  <a:pt x="23665" y="1"/>
                </a:moveTo>
                <a:lnTo>
                  <a:pt x="21588" y="163"/>
                </a:lnTo>
                <a:lnTo>
                  <a:pt x="19531" y="530"/>
                </a:lnTo>
                <a:lnTo>
                  <a:pt x="17515" y="1100"/>
                </a:lnTo>
                <a:lnTo>
                  <a:pt x="15539" y="1874"/>
                </a:lnTo>
                <a:lnTo>
                  <a:pt x="13645" y="2892"/>
                </a:lnTo>
                <a:lnTo>
                  <a:pt x="11792" y="4155"/>
                </a:lnTo>
                <a:lnTo>
                  <a:pt x="10041" y="5642"/>
                </a:lnTo>
                <a:lnTo>
                  <a:pt x="8371" y="7414"/>
                </a:lnTo>
                <a:lnTo>
                  <a:pt x="6823" y="9430"/>
                </a:lnTo>
                <a:lnTo>
                  <a:pt x="5357" y="11731"/>
                </a:lnTo>
                <a:lnTo>
                  <a:pt x="4012" y="14318"/>
                </a:lnTo>
                <a:lnTo>
                  <a:pt x="2811" y="17209"/>
                </a:lnTo>
                <a:lnTo>
                  <a:pt x="1752" y="20407"/>
                </a:lnTo>
                <a:lnTo>
                  <a:pt x="835" y="23930"/>
                </a:lnTo>
                <a:lnTo>
                  <a:pt x="428" y="25824"/>
                </a:lnTo>
                <a:lnTo>
                  <a:pt x="224" y="26985"/>
                </a:lnTo>
                <a:lnTo>
                  <a:pt x="0" y="29592"/>
                </a:lnTo>
                <a:lnTo>
                  <a:pt x="0" y="32484"/>
                </a:lnTo>
                <a:lnTo>
                  <a:pt x="245" y="35559"/>
                </a:lnTo>
                <a:lnTo>
                  <a:pt x="774" y="38756"/>
                </a:lnTo>
                <a:lnTo>
                  <a:pt x="1589" y="41994"/>
                </a:lnTo>
                <a:lnTo>
                  <a:pt x="2729" y="45192"/>
                </a:lnTo>
                <a:lnTo>
                  <a:pt x="3788" y="47513"/>
                </a:lnTo>
                <a:lnTo>
                  <a:pt x="4623" y="49000"/>
                </a:lnTo>
                <a:lnTo>
                  <a:pt x="5520" y="50446"/>
                </a:lnTo>
                <a:lnTo>
                  <a:pt x="6517" y="51831"/>
                </a:lnTo>
                <a:lnTo>
                  <a:pt x="7617" y="53134"/>
                </a:lnTo>
                <a:lnTo>
                  <a:pt x="8798" y="54356"/>
                </a:lnTo>
                <a:lnTo>
                  <a:pt x="10081" y="55497"/>
                </a:lnTo>
                <a:lnTo>
                  <a:pt x="11487" y="56535"/>
                </a:lnTo>
                <a:lnTo>
                  <a:pt x="12973" y="57452"/>
                </a:lnTo>
                <a:lnTo>
                  <a:pt x="14582" y="58246"/>
                </a:lnTo>
                <a:lnTo>
                  <a:pt x="16293" y="58918"/>
                </a:lnTo>
                <a:lnTo>
                  <a:pt x="18105" y="59448"/>
                </a:lnTo>
                <a:lnTo>
                  <a:pt x="20040" y="59814"/>
                </a:lnTo>
                <a:lnTo>
                  <a:pt x="22097" y="60038"/>
                </a:lnTo>
                <a:lnTo>
                  <a:pt x="24276" y="60079"/>
                </a:lnTo>
                <a:lnTo>
                  <a:pt x="26557" y="59936"/>
                </a:lnTo>
                <a:lnTo>
                  <a:pt x="28981" y="59610"/>
                </a:lnTo>
                <a:lnTo>
                  <a:pt x="31526" y="59101"/>
                </a:lnTo>
                <a:lnTo>
                  <a:pt x="32850" y="58755"/>
                </a:lnTo>
                <a:lnTo>
                  <a:pt x="34846" y="58185"/>
                </a:lnTo>
                <a:lnTo>
                  <a:pt x="38654" y="56922"/>
                </a:lnTo>
                <a:lnTo>
                  <a:pt x="42239" y="55476"/>
                </a:lnTo>
                <a:lnTo>
                  <a:pt x="45579" y="53867"/>
                </a:lnTo>
                <a:lnTo>
                  <a:pt x="48613" y="52096"/>
                </a:lnTo>
                <a:lnTo>
                  <a:pt x="51363" y="50120"/>
                </a:lnTo>
                <a:lnTo>
                  <a:pt x="53175" y="48532"/>
                </a:lnTo>
                <a:lnTo>
                  <a:pt x="54295" y="47411"/>
                </a:lnTo>
                <a:lnTo>
                  <a:pt x="55313" y="46251"/>
                </a:lnTo>
                <a:lnTo>
                  <a:pt x="56250" y="45029"/>
                </a:lnTo>
                <a:lnTo>
                  <a:pt x="57065" y="43786"/>
                </a:lnTo>
                <a:lnTo>
                  <a:pt x="57798" y="42483"/>
                </a:lnTo>
                <a:lnTo>
                  <a:pt x="58409" y="41119"/>
                </a:lnTo>
                <a:lnTo>
                  <a:pt x="58918" y="39734"/>
                </a:lnTo>
                <a:lnTo>
                  <a:pt x="59326" y="38267"/>
                </a:lnTo>
                <a:lnTo>
                  <a:pt x="59611" y="36781"/>
                </a:lnTo>
                <a:lnTo>
                  <a:pt x="59774" y="35233"/>
                </a:lnTo>
                <a:lnTo>
                  <a:pt x="59814" y="33644"/>
                </a:lnTo>
                <a:lnTo>
                  <a:pt x="59733" y="31995"/>
                </a:lnTo>
                <a:lnTo>
                  <a:pt x="59509" y="30284"/>
                </a:lnTo>
                <a:lnTo>
                  <a:pt x="59163" y="28553"/>
                </a:lnTo>
                <a:lnTo>
                  <a:pt x="58674" y="26740"/>
                </a:lnTo>
                <a:lnTo>
                  <a:pt x="58063" y="24908"/>
                </a:lnTo>
                <a:lnTo>
                  <a:pt x="57309" y="22993"/>
                </a:lnTo>
                <a:lnTo>
                  <a:pt x="56393" y="21038"/>
                </a:lnTo>
                <a:lnTo>
                  <a:pt x="55334" y="19042"/>
                </a:lnTo>
                <a:lnTo>
                  <a:pt x="54743" y="18024"/>
                </a:lnTo>
                <a:lnTo>
                  <a:pt x="54254" y="17209"/>
                </a:lnTo>
                <a:lnTo>
                  <a:pt x="53155" y="15621"/>
                </a:lnTo>
                <a:lnTo>
                  <a:pt x="51933" y="14032"/>
                </a:lnTo>
                <a:lnTo>
                  <a:pt x="50568" y="12505"/>
                </a:lnTo>
                <a:lnTo>
                  <a:pt x="49102" y="10998"/>
                </a:lnTo>
                <a:lnTo>
                  <a:pt x="47513" y="9552"/>
                </a:lnTo>
                <a:lnTo>
                  <a:pt x="45823" y="8167"/>
                </a:lnTo>
                <a:lnTo>
                  <a:pt x="44051" y="6843"/>
                </a:lnTo>
                <a:lnTo>
                  <a:pt x="42218" y="5621"/>
                </a:lnTo>
                <a:lnTo>
                  <a:pt x="40284" y="4481"/>
                </a:lnTo>
                <a:lnTo>
                  <a:pt x="38308" y="3442"/>
                </a:lnTo>
                <a:lnTo>
                  <a:pt x="36292" y="2526"/>
                </a:lnTo>
                <a:lnTo>
                  <a:pt x="34235" y="1732"/>
                </a:lnTo>
                <a:lnTo>
                  <a:pt x="32137" y="1080"/>
                </a:lnTo>
                <a:lnTo>
                  <a:pt x="30019" y="571"/>
                </a:lnTo>
                <a:lnTo>
                  <a:pt x="27901" y="204"/>
                </a:lnTo>
                <a:lnTo>
                  <a:pt x="25783" y="21"/>
                </a:lnTo>
                <a:lnTo>
                  <a:pt x="23665" y="1"/>
                </a:lnTo>
                <a:close/>
              </a:path>
            </a:pathLst>
          </a:cu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sz="2400">
                <a:solidFill>
                  <a:schemeClr val="accent1"/>
                </a:solidFill>
                <a:latin typeface="Sue Ellen Francisco"/>
                <a:ea typeface="Sue Ellen Francisco"/>
                <a:cs typeface="Sue Ellen Francisco"/>
                <a:sym typeface="Sue Ellen Francisco"/>
              </a:rPr>
              <a:t>1</a:t>
            </a:r>
            <a:endParaRPr/>
          </a:p>
        </p:txBody>
      </p:sp>
      <p:sp>
        <p:nvSpPr>
          <p:cNvPr id="1184" name="Google Shape;1184;p64"/>
          <p:cNvSpPr/>
          <p:nvPr/>
        </p:nvSpPr>
        <p:spPr>
          <a:xfrm>
            <a:off x="3348950" y="2404749"/>
            <a:ext cx="517699" cy="519984"/>
          </a:xfrm>
          <a:custGeom>
            <a:rect b="b" l="l" r="r" t="t"/>
            <a:pathLst>
              <a:path extrusionOk="0" h="60079" w="59815">
                <a:moveTo>
                  <a:pt x="23665" y="1"/>
                </a:moveTo>
                <a:lnTo>
                  <a:pt x="21588" y="163"/>
                </a:lnTo>
                <a:lnTo>
                  <a:pt x="19531" y="530"/>
                </a:lnTo>
                <a:lnTo>
                  <a:pt x="17515" y="1100"/>
                </a:lnTo>
                <a:lnTo>
                  <a:pt x="15539" y="1874"/>
                </a:lnTo>
                <a:lnTo>
                  <a:pt x="13645" y="2892"/>
                </a:lnTo>
                <a:lnTo>
                  <a:pt x="11792" y="4155"/>
                </a:lnTo>
                <a:lnTo>
                  <a:pt x="10041" y="5642"/>
                </a:lnTo>
                <a:lnTo>
                  <a:pt x="8371" y="7414"/>
                </a:lnTo>
                <a:lnTo>
                  <a:pt x="6823" y="9430"/>
                </a:lnTo>
                <a:lnTo>
                  <a:pt x="5357" y="11731"/>
                </a:lnTo>
                <a:lnTo>
                  <a:pt x="4012" y="14318"/>
                </a:lnTo>
                <a:lnTo>
                  <a:pt x="2811" y="17209"/>
                </a:lnTo>
                <a:lnTo>
                  <a:pt x="1752" y="20407"/>
                </a:lnTo>
                <a:lnTo>
                  <a:pt x="835" y="23930"/>
                </a:lnTo>
                <a:lnTo>
                  <a:pt x="428" y="25824"/>
                </a:lnTo>
                <a:lnTo>
                  <a:pt x="224" y="26985"/>
                </a:lnTo>
                <a:lnTo>
                  <a:pt x="0" y="29592"/>
                </a:lnTo>
                <a:lnTo>
                  <a:pt x="0" y="32484"/>
                </a:lnTo>
                <a:lnTo>
                  <a:pt x="245" y="35559"/>
                </a:lnTo>
                <a:lnTo>
                  <a:pt x="774" y="38756"/>
                </a:lnTo>
                <a:lnTo>
                  <a:pt x="1589" y="41994"/>
                </a:lnTo>
                <a:lnTo>
                  <a:pt x="2729" y="45192"/>
                </a:lnTo>
                <a:lnTo>
                  <a:pt x="3788" y="47513"/>
                </a:lnTo>
                <a:lnTo>
                  <a:pt x="4623" y="49000"/>
                </a:lnTo>
                <a:lnTo>
                  <a:pt x="5520" y="50446"/>
                </a:lnTo>
                <a:lnTo>
                  <a:pt x="6517" y="51831"/>
                </a:lnTo>
                <a:lnTo>
                  <a:pt x="7617" y="53134"/>
                </a:lnTo>
                <a:lnTo>
                  <a:pt x="8798" y="54356"/>
                </a:lnTo>
                <a:lnTo>
                  <a:pt x="10081" y="55497"/>
                </a:lnTo>
                <a:lnTo>
                  <a:pt x="11487" y="56535"/>
                </a:lnTo>
                <a:lnTo>
                  <a:pt x="12973" y="57452"/>
                </a:lnTo>
                <a:lnTo>
                  <a:pt x="14582" y="58246"/>
                </a:lnTo>
                <a:lnTo>
                  <a:pt x="16293" y="58918"/>
                </a:lnTo>
                <a:lnTo>
                  <a:pt x="18105" y="59448"/>
                </a:lnTo>
                <a:lnTo>
                  <a:pt x="20040" y="59814"/>
                </a:lnTo>
                <a:lnTo>
                  <a:pt x="22097" y="60038"/>
                </a:lnTo>
                <a:lnTo>
                  <a:pt x="24276" y="60079"/>
                </a:lnTo>
                <a:lnTo>
                  <a:pt x="26557" y="59936"/>
                </a:lnTo>
                <a:lnTo>
                  <a:pt x="28981" y="59610"/>
                </a:lnTo>
                <a:lnTo>
                  <a:pt x="31526" y="59101"/>
                </a:lnTo>
                <a:lnTo>
                  <a:pt x="32850" y="58755"/>
                </a:lnTo>
                <a:lnTo>
                  <a:pt x="34846" y="58185"/>
                </a:lnTo>
                <a:lnTo>
                  <a:pt x="38654" y="56922"/>
                </a:lnTo>
                <a:lnTo>
                  <a:pt x="42239" y="55476"/>
                </a:lnTo>
                <a:lnTo>
                  <a:pt x="45579" y="53867"/>
                </a:lnTo>
                <a:lnTo>
                  <a:pt x="48613" y="52096"/>
                </a:lnTo>
                <a:lnTo>
                  <a:pt x="51363" y="50120"/>
                </a:lnTo>
                <a:lnTo>
                  <a:pt x="53175" y="48532"/>
                </a:lnTo>
                <a:lnTo>
                  <a:pt x="54295" y="47411"/>
                </a:lnTo>
                <a:lnTo>
                  <a:pt x="55313" y="46251"/>
                </a:lnTo>
                <a:lnTo>
                  <a:pt x="56250" y="45029"/>
                </a:lnTo>
                <a:lnTo>
                  <a:pt x="57065" y="43786"/>
                </a:lnTo>
                <a:lnTo>
                  <a:pt x="57798" y="42483"/>
                </a:lnTo>
                <a:lnTo>
                  <a:pt x="58409" y="41119"/>
                </a:lnTo>
                <a:lnTo>
                  <a:pt x="58918" y="39734"/>
                </a:lnTo>
                <a:lnTo>
                  <a:pt x="59326" y="38267"/>
                </a:lnTo>
                <a:lnTo>
                  <a:pt x="59611" y="36781"/>
                </a:lnTo>
                <a:lnTo>
                  <a:pt x="59774" y="35233"/>
                </a:lnTo>
                <a:lnTo>
                  <a:pt x="59814" y="33644"/>
                </a:lnTo>
                <a:lnTo>
                  <a:pt x="59733" y="31995"/>
                </a:lnTo>
                <a:lnTo>
                  <a:pt x="59509" y="30284"/>
                </a:lnTo>
                <a:lnTo>
                  <a:pt x="59163" y="28553"/>
                </a:lnTo>
                <a:lnTo>
                  <a:pt x="58674" y="26740"/>
                </a:lnTo>
                <a:lnTo>
                  <a:pt x="58063" y="24908"/>
                </a:lnTo>
                <a:lnTo>
                  <a:pt x="57309" y="22993"/>
                </a:lnTo>
                <a:lnTo>
                  <a:pt x="56393" y="21038"/>
                </a:lnTo>
                <a:lnTo>
                  <a:pt x="55334" y="19042"/>
                </a:lnTo>
                <a:lnTo>
                  <a:pt x="54743" y="18024"/>
                </a:lnTo>
                <a:lnTo>
                  <a:pt x="54254" y="17209"/>
                </a:lnTo>
                <a:lnTo>
                  <a:pt x="53155" y="15621"/>
                </a:lnTo>
                <a:lnTo>
                  <a:pt x="51933" y="14032"/>
                </a:lnTo>
                <a:lnTo>
                  <a:pt x="50568" y="12505"/>
                </a:lnTo>
                <a:lnTo>
                  <a:pt x="49102" y="10998"/>
                </a:lnTo>
                <a:lnTo>
                  <a:pt x="47513" y="9552"/>
                </a:lnTo>
                <a:lnTo>
                  <a:pt x="45823" y="8167"/>
                </a:lnTo>
                <a:lnTo>
                  <a:pt x="44051" y="6843"/>
                </a:lnTo>
                <a:lnTo>
                  <a:pt x="42218" y="5621"/>
                </a:lnTo>
                <a:lnTo>
                  <a:pt x="40284" y="4481"/>
                </a:lnTo>
                <a:lnTo>
                  <a:pt x="38308" y="3442"/>
                </a:lnTo>
                <a:lnTo>
                  <a:pt x="36292" y="2526"/>
                </a:lnTo>
                <a:lnTo>
                  <a:pt x="34235" y="1732"/>
                </a:lnTo>
                <a:lnTo>
                  <a:pt x="32137" y="1080"/>
                </a:lnTo>
                <a:lnTo>
                  <a:pt x="30019" y="571"/>
                </a:lnTo>
                <a:lnTo>
                  <a:pt x="27901" y="204"/>
                </a:lnTo>
                <a:lnTo>
                  <a:pt x="25783" y="21"/>
                </a:lnTo>
                <a:lnTo>
                  <a:pt x="23665" y="1"/>
                </a:lnTo>
                <a:close/>
              </a:path>
            </a:pathLst>
          </a:cu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sz="2400">
                <a:solidFill>
                  <a:schemeClr val="accent1"/>
                </a:solidFill>
                <a:latin typeface="Sue Ellen Francisco"/>
                <a:ea typeface="Sue Ellen Francisco"/>
                <a:cs typeface="Sue Ellen Francisco"/>
                <a:sym typeface="Sue Ellen Francisco"/>
              </a:rPr>
              <a:t>2</a:t>
            </a:r>
            <a:endParaRPr/>
          </a:p>
        </p:txBody>
      </p:sp>
      <p:sp>
        <p:nvSpPr>
          <p:cNvPr id="1185" name="Google Shape;1185;p64"/>
          <p:cNvSpPr/>
          <p:nvPr/>
        </p:nvSpPr>
        <p:spPr>
          <a:xfrm>
            <a:off x="5277350" y="2404749"/>
            <a:ext cx="517699" cy="519984"/>
          </a:xfrm>
          <a:custGeom>
            <a:rect b="b" l="l" r="r" t="t"/>
            <a:pathLst>
              <a:path extrusionOk="0" h="60079" w="59815">
                <a:moveTo>
                  <a:pt x="23665" y="1"/>
                </a:moveTo>
                <a:lnTo>
                  <a:pt x="21588" y="163"/>
                </a:lnTo>
                <a:lnTo>
                  <a:pt x="19531" y="530"/>
                </a:lnTo>
                <a:lnTo>
                  <a:pt x="17515" y="1100"/>
                </a:lnTo>
                <a:lnTo>
                  <a:pt x="15539" y="1874"/>
                </a:lnTo>
                <a:lnTo>
                  <a:pt x="13645" y="2892"/>
                </a:lnTo>
                <a:lnTo>
                  <a:pt x="11792" y="4155"/>
                </a:lnTo>
                <a:lnTo>
                  <a:pt x="10041" y="5642"/>
                </a:lnTo>
                <a:lnTo>
                  <a:pt x="8371" y="7414"/>
                </a:lnTo>
                <a:lnTo>
                  <a:pt x="6823" y="9430"/>
                </a:lnTo>
                <a:lnTo>
                  <a:pt x="5357" y="11731"/>
                </a:lnTo>
                <a:lnTo>
                  <a:pt x="4012" y="14318"/>
                </a:lnTo>
                <a:lnTo>
                  <a:pt x="2811" y="17209"/>
                </a:lnTo>
                <a:lnTo>
                  <a:pt x="1752" y="20407"/>
                </a:lnTo>
                <a:lnTo>
                  <a:pt x="835" y="23930"/>
                </a:lnTo>
                <a:lnTo>
                  <a:pt x="428" y="25824"/>
                </a:lnTo>
                <a:lnTo>
                  <a:pt x="224" y="26985"/>
                </a:lnTo>
                <a:lnTo>
                  <a:pt x="0" y="29592"/>
                </a:lnTo>
                <a:lnTo>
                  <a:pt x="0" y="32484"/>
                </a:lnTo>
                <a:lnTo>
                  <a:pt x="245" y="35559"/>
                </a:lnTo>
                <a:lnTo>
                  <a:pt x="774" y="38756"/>
                </a:lnTo>
                <a:lnTo>
                  <a:pt x="1589" y="41994"/>
                </a:lnTo>
                <a:lnTo>
                  <a:pt x="2729" y="45192"/>
                </a:lnTo>
                <a:lnTo>
                  <a:pt x="3788" y="47513"/>
                </a:lnTo>
                <a:lnTo>
                  <a:pt x="4623" y="49000"/>
                </a:lnTo>
                <a:lnTo>
                  <a:pt x="5520" y="50446"/>
                </a:lnTo>
                <a:lnTo>
                  <a:pt x="6517" y="51831"/>
                </a:lnTo>
                <a:lnTo>
                  <a:pt x="7617" y="53134"/>
                </a:lnTo>
                <a:lnTo>
                  <a:pt x="8798" y="54356"/>
                </a:lnTo>
                <a:lnTo>
                  <a:pt x="10081" y="55497"/>
                </a:lnTo>
                <a:lnTo>
                  <a:pt x="11487" y="56535"/>
                </a:lnTo>
                <a:lnTo>
                  <a:pt x="12973" y="57452"/>
                </a:lnTo>
                <a:lnTo>
                  <a:pt x="14582" y="58246"/>
                </a:lnTo>
                <a:lnTo>
                  <a:pt x="16293" y="58918"/>
                </a:lnTo>
                <a:lnTo>
                  <a:pt x="18105" y="59448"/>
                </a:lnTo>
                <a:lnTo>
                  <a:pt x="20040" y="59814"/>
                </a:lnTo>
                <a:lnTo>
                  <a:pt x="22097" y="60038"/>
                </a:lnTo>
                <a:lnTo>
                  <a:pt x="24276" y="60079"/>
                </a:lnTo>
                <a:lnTo>
                  <a:pt x="26557" y="59936"/>
                </a:lnTo>
                <a:lnTo>
                  <a:pt x="28981" y="59610"/>
                </a:lnTo>
                <a:lnTo>
                  <a:pt x="31526" y="59101"/>
                </a:lnTo>
                <a:lnTo>
                  <a:pt x="32850" y="58755"/>
                </a:lnTo>
                <a:lnTo>
                  <a:pt x="34846" y="58185"/>
                </a:lnTo>
                <a:lnTo>
                  <a:pt x="38654" y="56922"/>
                </a:lnTo>
                <a:lnTo>
                  <a:pt x="42239" y="55476"/>
                </a:lnTo>
                <a:lnTo>
                  <a:pt x="45579" y="53867"/>
                </a:lnTo>
                <a:lnTo>
                  <a:pt x="48613" y="52096"/>
                </a:lnTo>
                <a:lnTo>
                  <a:pt x="51363" y="50120"/>
                </a:lnTo>
                <a:lnTo>
                  <a:pt x="53175" y="48532"/>
                </a:lnTo>
                <a:lnTo>
                  <a:pt x="54295" y="47411"/>
                </a:lnTo>
                <a:lnTo>
                  <a:pt x="55313" y="46251"/>
                </a:lnTo>
                <a:lnTo>
                  <a:pt x="56250" y="45029"/>
                </a:lnTo>
                <a:lnTo>
                  <a:pt x="57065" y="43786"/>
                </a:lnTo>
                <a:lnTo>
                  <a:pt x="57798" y="42483"/>
                </a:lnTo>
                <a:lnTo>
                  <a:pt x="58409" y="41119"/>
                </a:lnTo>
                <a:lnTo>
                  <a:pt x="58918" y="39734"/>
                </a:lnTo>
                <a:lnTo>
                  <a:pt x="59326" y="38267"/>
                </a:lnTo>
                <a:lnTo>
                  <a:pt x="59611" y="36781"/>
                </a:lnTo>
                <a:lnTo>
                  <a:pt x="59774" y="35233"/>
                </a:lnTo>
                <a:lnTo>
                  <a:pt x="59814" y="33644"/>
                </a:lnTo>
                <a:lnTo>
                  <a:pt x="59733" y="31995"/>
                </a:lnTo>
                <a:lnTo>
                  <a:pt x="59509" y="30284"/>
                </a:lnTo>
                <a:lnTo>
                  <a:pt x="59163" y="28553"/>
                </a:lnTo>
                <a:lnTo>
                  <a:pt x="58674" y="26740"/>
                </a:lnTo>
                <a:lnTo>
                  <a:pt x="58063" y="24908"/>
                </a:lnTo>
                <a:lnTo>
                  <a:pt x="57309" y="22993"/>
                </a:lnTo>
                <a:lnTo>
                  <a:pt x="56393" y="21038"/>
                </a:lnTo>
                <a:lnTo>
                  <a:pt x="55334" y="19042"/>
                </a:lnTo>
                <a:lnTo>
                  <a:pt x="54743" y="18024"/>
                </a:lnTo>
                <a:lnTo>
                  <a:pt x="54254" y="17209"/>
                </a:lnTo>
                <a:lnTo>
                  <a:pt x="53155" y="15621"/>
                </a:lnTo>
                <a:lnTo>
                  <a:pt x="51933" y="14032"/>
                </a:lnTo>
                <a:lnTo>
                  <a:pt x="50568" y="12505"/>
                </a:lnTo>
                <a:lnTo>
                  <a:pt x="49102" y="10998"/>
                </a:lnTo>
                <a:lnTo>
                  <a:pt x="47513" y="9552"/>
                </a:lnTo>
                <a:lnTo>
                  <a:pt x="45823" y="8167"/>
                </a:lnTo>
                <a:lnTo>
                  <a:pt x="44051" y="6843"/>
                </a:lnTo>
                <a:lnTo>
                  <a:pt x="42218" y="5621"/>
                </a:lnTo>
                <a:lnTo>
                  <a:pt x="40284" y="4481"/>
                </a:lnTo>
                <a:lnTo>
                  <a:pt x="38308" y="3442"/>
                </a:lnTo>
                <a:lnTo>
                  <a:pt x="36292" y="2526"/>
                </a:lnTo>
                <a:lnTo>
                  <a:pt x="34235" y="1732"/>
                </a:lnTo>
                <a:lnTo>
                  <a:pt x="32137" y="1080"/>
                </a:lnTo>
                <a:lnTo>
                  <a:pt x="30019" y="571"/>
                </a:lnTo>
                <a:lnTo>
                  <a:pt x="27901" y="204"/>
                </a:lnTo>
                <a:lnTo>
                  <a:pt x="25783" y="21"/>
                </a:lnTo>
                <a:lnTo>
                  <a:pt x="23665" y="1"/>
                </a:lnTo>
                <a:close/>
              </a:path>
            </a:pathLst>
          </a:cu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sz="2400">
                <a:solidFill>
                  <a:schemeClr val="accent1"/>
                </a:solidFill>
                <a:latin typeface="Sue Ellen Francisco"/>
                <a:ea typeface="Sue Ellen Francisco"/>
                <a:cs typeface="Sue Ellen Francisco"/>
                <a:sym typeface="Sue Ellen Francisco"/>
              </a:rPr>
              <a:t>3</a:t>
            </a:r>
            <a:endParaRPr/>
          </a:p>
        </p:txBody>
      </p:sp>
      <p:sp>
        <p:nvSpPr>
          <p:cNvPr id="1186" name="Google Shape;1186;p64"/>
          <p:cNvSpPr/>
          <p:nvPr/>
        </p:nvSpPr>
        <p:spPr>
          <a:xfrm>
            <a:off x="7205750" y="2404749"/>
            <a:ext cx="517699" cy="519984"/>
          </a:xfrm>
          <a:custGeom>
            <a:rect b="b" l="l" r="r" t="t"/>
            <a:pathLst>
              <a:path extrusionOk="0" h="60079" w="59815">
                <a:moveTo>
                  <a:pt x="23665" y="1"/>
                </a:moveTo>
                <a:lnTo>
                  <a:pt x="21588" y="163"/>
                </a:lnTo>
                <a:lnTo>
                  <a:pt x="19531" y="530"/>
                </a:lnTo>
                <a:lnTo>
                  <a:pt x="17515" y="1100"/>
                </a:lnTo>
                <a:lnTo>
                  <a:pt x="15539" y="1874"/>
                </a:lnTo>
                <a:lnTo>
                  <a:pt x="13645" y="2892"/>
                </a:lnTo>
                <a:lnTo>
                  <a:pt x="11792" y="4155"/>
                </a:lnTo>
                <a:lnTo>
                  <a:pt x="10041" y="5642"/>
                </a:lnTo>
                <a:lnTo>
                  <a:pt x="8371" y="7414"/>
                </a:lnTo>
                <a:lnTo>
                  <a:pt x="6823" y="9430"/>
                </a:lnTo>
                <a:lnTo>
                  <a:pt x="5357" y="11731"/>
                </a:lnTo>
                <a:lnTo>
                  <a:pt x="4012" y="14318"/>
                </a:lnTo>
                <a:lnTo>
                  <a:pt x="2811" y="17209"/>
                </a:lnTo>
                <a:lnTo>
                  <a:pt x="1752" y="20407"/>
                </a:lnTo>
                <a:lnTo>
                  <a:pt x="835" y="23930"/>
                </a:lnTo>
                <a:lnTo>
                  <a:pt x="428" y="25824"/>
                </a:lnTo>
                <a:lnTo>
                  <a:pt x="224" y="26985"/>
                </a:lnTo>
                <a:lnTo>
                  <a:pt x="0" y="29592"/>
                </a:lnTo>
                <a:lnTo>
                  <a:pt x="0" y="32484"/>
                </a:lnTo>
                <a:lnTo>
                  <a:pt x="245" y="35559"/>
                </a:lnTo>
                <a:lnTo>
                  <a:pt x="774" y="38756"/>
                </a:lnTo>
                <a:lnTo>
                  <a:pt x="1589" y="41994"/>
                </a:lnTo>
                <a:lnTo>
                  <a:pt x="2729" y="45192"/>
                </a:lnTo>
                <a:lnTo>
                  <a:pt x="3788" y="47513"/>
                </a:lnTo>
                <a:lnTo>
                  <a:pt x="4623" y="49000"/>
                </a:lnTo>
                <a:lnTo>
                  <a:pt x="5520" y="50446"/>
                </a:lnTo>
                <a:lnTo>
                  <a:pt x="6517" y="51831"/>
                </a:lnTo>
                <a:lnTo>
                  <a:pt x="7617" y="53134"/>
                </a:lnTo>
                <a:lnTo>
                  <a:pt x="8798" y="54356"/>
                </a:lnTo>
                <a:lnTo>
                  <a:pt x="10081" y="55497"/>
                </a:lnTo>
                <a:lnTo>
                  <a:pt x="11487" y="56535"/>
                </a:lnTo>
                <a:lnTo>
                  <a:pt x="12973" y="57452"/>
                </a:lnTo>
                <a:lnTo>
                  <a:pt x="14582" y="58246"/>
                </a:lnTo>
                <a:lnTo>
                  <a:pt x="16293" y="58918"/>
                </a:lnTo>
                <a:lnTo>
                  <a:pt x="18105" y="59448"/>
                </a:lnTo>
                <a:lnTo>
                  <a:pt x="20040" y="59814"/>
                </a:lnTo>
                <a:lnTo>
                  <a:pt x="22097" y="60038"/>
                </a:lnTo>
                <a:lnTo>
                  <a:pt x="24276" y="60079"/>
                </a:lnTo>
                <a:lnTo>
                  <a:pt x="26557" y="59936"/>
                </a:lnTo>
                <a:lnTo>
                  <a:pt x="28981" y="59610"/>
                </a:lnTo>
                <a:lnTo>
                  <a:pt x="31526" y="59101"/>
                </a:lnTo>
                <a:lnTo>
                  <a:pt x="32850" y="58755"/>
                </a:lnTo>
                <a:lnTo>
                  <a:pt x="34846" y="58185"/>
                </a:lnTo>
                <a:lnTo>
                  <a:pt x="38654" y="56922"/>
                </a:lnTo>
                <a:lnTo>
                  <a:pt x="42239" y="55476"/>
                </a:lnTo>
                <a:lnTo>
                  <a:pt x="45579" y="53867"/>
                </a:lnTo>
                <a:lnTo>
                  <a:pt x="48613" y="52096"/>
                </a:lnTo>
                <a:lnTo>
                  <a:pt x="51363" y="50120"/>
                </a:lnTo>
                <a:lnTo>
                  <a:pt x="53175" y="48532"/>
                </a:lnTo>
                <a:lnTo>
                  <a:pt x="54295" y="47411"/>
                </a:lnTo>
                <a:lnTo>
                  <a:pt x="55313" y="46251"/>
                </a:lnTo>
                <a:lnTo>
                  <a:pt x="56250" y="45029"/>
                </a:lnTo>
                <a:lnTo>
                  <a:pt x="57065" y="43786"/>
                </a:lnTo>
                <a:lnTo>
                  <a:pt x="57798" y="42483"/>
                </a:lnTo>
                <a:lnTo>
                  <a:pt x="58409" y="41119"/>
                </a:lnTo>
                <a:lnTo>
                  <a:pt x="58918" y="39734"/>
                </a:lnTo>
                <a:lnTo>
                  <a:pt x="59326" y="38267"/>
                </a:lnTo>
                <a:lnTo>
                  <a:pt x="59611" y="36781"/>
                </a:lnTo>
                <a:lnTo>
                  <a:pt x="59774" y="35233"/>
                </a:lnTo>
                <a:lnTo>
                  <a:pt x="59814" y="33644"/>
                </a:lnTo>
                <a:lnTo>
                  <a:pt x="59733" y="31995"/>
                </a:lnTo>
                <a:lnTo>
                  <a:pt x="59509" y="30284"/>
                </a:lnTo>
                <a:lnTo>
                  <a:pt x="59163" y="28553"/>
                </a:lnTo>
                <a:lnTo>
                  <a:pt x="58674" y="26740"/>
                </a:lnTo>
                <a:lnTo>
                  <a:pt x="58063" y="24908"/>
                </a:lnTo>
                <a:lnTo>
                  <a:pt x="57309" y="22993"/>
                </a:lnTo>
                <a:lnTo>
                  <a:pt x="56393" y="21038"/>
                </a:lnTo>
                <a:lnTo>
                  <a:pt x="55334" y="19042"/>
                </a:lnTo>
                <a:lnTo>
                  <a:pt x="54743" y="18024"/>
                </a:lnTo>
                <a:lnTo>
                  <a:pt x="54254" y="17209"/>
                </a:lnTo>
                <a:lnTo>
                  <a:pt x="53155" y="15621"/>
                </a:lnTo>
                <a:lnTo>
                  <a:pt x="51933" y="14032"/>
                </a:lnTo>
                <a:lnTo>
                  <a:pt x="50568" y="12505"/>
                </a:lnTo>
                <a:lnTo>
                  <a:pt x="49102" y="10998"/>
                </a:lnTo>
                <a:lnTo>
                  <a:pt x="47513" y="9552"/>
                </a:lnTo>
                <a:lnTo>
                  <a:pt x="45823" y="8167"/>
                </a:lnTo>
                <a:lnTo>
                  <a:pt x="44051" y="6843"/>
                </a:lnTo>
                <a:lnTo>
                  <a:pt x="42218" y="5621"/>
                </a:lnTo>
                <a:lnTo>
                  <a:pt x="40284" y="4481"/>
                </a:lnTo>
                <a:lnTo>
                  <a:pt x="38308" y="3442"/>
                </a:lnTo>
                <a:lnTo>
                  <a:pt x="36292" y="2526"/>
                </a:lnTo>
                <a:lnTo>
                  <a:pt x="34235" y="1732"/>
                </a:lnTo>
                <a:lnTo>
                  <a:pt x="32137" y="1080"/>
                </a:lnTo>
                <a:lnTo>
                  <a:pt x="30019" y="571"/>
                </a:lnTo>
                <a:lnTo>
                  <a:pt x="27901" y="204"/>
                </a:lnTo>
                <a:lnTo>
                  <a:pt x="25783" y="21"/>
                </a:lnTo>
                <a:lnTo>
                  <a:pt x="23665" y="1"/>
                </a:lnTo>
                <a:close/>
              </a:path>
            </a:pathLst>
          </a:cu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sz="2400">
                <a:solidFill>
                  <a:schemeClr val="accent1"/>
                </a:solidFill>
                <a:latin typeface="Sue Ellen Francisco"/>
                <a:ea typeface="Sue Ellen Francisco"/>
                <a:cs typeface="Sue Ellen Francisco"/>
                <a:sym typeface="Sue Ellen Francisco"/>
              </a:rPr>
              <a:t>4</a:t>
            </a:r>
            <a:endParaRPr/>
          </a:p>
        </p:txBody>
      </p:sp>
      <p:grpSp>
        <p:nvGrpSpPr>
          <p:cNvPr id="1187" name="Google Shape;1187;p64"/>
          <p:cNvGrpSpPr/>
          <p:nvPr/>
        </p:nvGrpSpPr>
        <p:grpSpPr>
          <a:xfrm>
            <a:off x="3268967" y="1655389"/>
            <a:ext cx="717783" cy="519984"/>
            <a:chOff x="3292183" y="1780253"/>
            <a:chExt cx="631240" cy="457289"/>
          </a:xfrm>
        </p:grpSpPr>
        <p:sp>
          <p:nvSpPr>
            <p:cNvPr id="1188" name="Google Shape;1188;p64"/>
            <p:cNvSpPr/>
            <p:nvPr/>
          </p:nvSpPr>
          <p:spPr>
            <a:xfrm>
              <a:off x="3725170" y="1818771"/>
              <a:ext cx="198253" cy="346219"/>
            </a:xfrm>
            <a:custGeom>
              <a:rect b="b" l="l" r="r" t="t"/>
              <a:pathLst>
                <a:path extrusionOk="0" h="18644" w="10676">
                  <a:moveTo>
                    <a:pt x="5873" y="0"/>
                  </a:moveTo>
                  <a:lnTo>
                    <a:pt x="4912" y="131"/>
                  </a:lnTo>
                  <a:lnTo>
                    <a:pt x="4017" y="459"/>
                  </a:lnTo>
                  <a:lnTo>
                    <a:pt x="3581" y="721"/>
                  </a:lnTo>
                  <a:lnTo>
                    <a:pt x="240" y="2794"/>
                  </a:lnTo>
                  <a:lnTo>
                    <a:pt x="88" y="2925"/>
                  </a:lnTo>
                  <a:lnTo>
                    <a:pt x="0" y="3318"/>
                  </a:lnTo>
                  <a:lnTo>
                    <a:pt x="88" y="3493"/>
                  </a:lnTo>
                  <a:lnTo>
                    <a:pt x="219" y="3668"/>
                  </a:lnTo>
                  <a:lnTo>
                    <a:pt x="612" y="3733"/>
                  </a:lnTo>
                  <a:lnTo>
                    <a:pt x="786" y="3668"/>
                  </a:lnTo>
                  <a:lnTo>
                    <a:pt x="4126" y="1594"/>
                  </a:lnTo>
                  <a:lnTo>
                    <a:pt x="4454" y="1397"/>
                  </a:lnTo>
                  <a:lnTo>
                    <a:pt x="5174" y="1135"/>
                  </a:lnTo>
                  <a:lnTo>
                    <a:pt x="5916" y="1048"/>
                  </a:lnTo>
                  <a:lnTo>
                    <a:pt x="6680" y="1092"/>
                  </a:lnTo>
                  <a:lnTo>
                    <a:pt x="7052" y="1179"/>
                  </a:lnTo>
                  <a:lnTo>
                    <a:pt x="7401" y="1310"/>
                  </a:lnTo>
                  <a:lnTo>
                    <a:pt x="8078" y="1659"/>
                  </a:lnTo>
                  <a:lnTo>
                    <a:pt x="8645" y="2161"/>
                  </a:lnTo>
                  <a:lnTo>
                    <a:pt x="9125" y="2751"/>
                  </a:lnTo>
                  <a:lnTo>
                    <a:pt x="9322" y="3100"/>
                  </a:lnTo>
                  <a:lnTo>
                    <a:pt x="9540" y="3624"/>
                  </a:lnTo>
                  <a:lnTo>
                    <a:pt x="9693" y="4715"/>
                  </a:lnTo>
                  <a:lnTo>
                    <a:pt x="9518" y="5807"/>
                  </a:lnTo>
                  <a:lnTo>
                    <a:pt x="9038" y="6811"/>
                  </a:lnTo>
                  <a:lnTo>
                    <a:pt x="8667" y="7248"/>
                  </a:lnTo>
                  <a:lnTo>
                    <a:pt x="7903" y="8034"/>
                  </a:lnTo>
                  <a:lnTo>
                    <a:pt x="5873" y="10304"/>
                  </a:lnTo>
                  <a:lnTo>
                    <a:pt x="4323" y="12422"/>
                  </a:lnTo>
                  <a:lnTo>
                    <a:pt x="3362" y="13950"/>
                  </a:lnTo>
                  <a:lnTo>
                    <a:pt x="2598" y="15565"/>
                  </a:lnTo>
                  <a:lnTo>
                    <a:pt x="2052" y="17224"/>
                  </a:lnTo>
                  <a:lnTo>
                    <a:pt x="1921" y="18076"/>
                  </a:lnTo>
                  <a:lnTo>
                    <a:pt x="1921" y="18272"/>
                  </a:lnTo>
                  <a:lnTo>
                    <a:pt x="2162" y="18600"/>
                  </a:lnTo>
                  <a:lnTo>
                    <a:pt x="2358" y="18643"/>
                  </a:lnTo>
                  <a:lnTo>
                    <a:pt x="2402" y="18643"/>
                  </a:lnTo>
                  <a:lnTo>
                    <a:pt x="2598" y="18621"/>
                  </a:lnTo>
                  <a:lnTo>
                    <a:pt x="2860" y="18381"/>
                  </a:lnTo>
                  <a:lnTo>
                    <a:pt x="2904" y="18185"/>
                  </a:lnTo>
                  <a:lnTo>
                    <a:pt x="3035" y="17399"/>
                  </a:lnTo>
                  <a:lnTo>
                    <a:pt x="3537" y="15849"/>
                  </a:lnTo>
                  <a:lnTo>
                    <a:pt x="4279" y="14321"/>
                  </a:lnTo>
                  <a:lnTo>
                    <a:pt x="5174" y="12880"/>
                  </a:lnTo>
                  <a:lnTo>
                    <a:pt x="6680" y="10850"/>
                  </a:lnTo>
                  <a:lnTo>
                    <a:pt x="8623" y="8689"/>
                  </a:lnTo>
                  <a:lnTo>
                    <a:pt x="9366" y="7925"/>
                  </a:lnTo>
                  <a:lnTo>
                    <a:pt x="9606" y="7641"/>
                  </a:lnTo>
                  <a:lnTo>
                    <a:pt x="10021" y="7051"/>
                  </a:lnTo>
                  <a:lnTo>
                    <a:pt x="10348" y="6418"/>
                  </a:lnTo>
                  <a:lnTo>
                    <a:pt x="10544" y="5741"/>
                  </a:lnTo>
                  <a:lnTo>
                    <a:pt x="10654" y="5043"/>
                  </a:lnTo>
                  <a:lnTo>
                    <a:pt x="10675" y="4344"/>
                  </a:lnTo>
                  <a:lnTo>
                    <a:pt x="10566" y="3646"/>
                  </a:lnTo>
                  <a:lnTo>
                    <a:pt x="10370" y="2947"/>
                  </a:lnTo>
                  <a:lnTo>
                    <a:pt x="10217" y="2620"/>
                  </a:lnTo>
                  <a:lnTo>
                    <a:pt x="9977" y="2183"/>
                  </a:lnTo>
                  <a:lnTo>
                    <a:pt x="9387" y="1419"/>
                  </a:lnTo>
                  <a:lnTo>
                    <a:pt x="8645" y="808"/>
                  </a:lnTo>
                  <a:lnTo>
                    <a:pt x="7794" y="349"/>
                  </a:lnTo>
                  <a:lnTo>
                    <a:pt x="7314" y="197"/>
                  </a:lnTo>
                  <a:lnTo>
                    <a:pt x="6855" y="66"/>
                  </a:lnTo>
                  <a:lnTo>
                    <a:pt x="58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64"/>
            <p:cNvSpPr/>
            <p:nvPr/>
          </p:nvSpPr>
          <p:spPr>
            <a:xfrm>
              <a:off x="3321785" y="1879573"/>
              <a:ext cx="263118" cy="342171"/>
            </a:xfrm>
            <a:custGeom>
              <a:rect b="b" l="l" r="r" t="t"/>
              <a:pathLst>
                <a:path extrusionOk="0" h="18426" w="14169">
                  <a:moveTo>
                    <a:pt x="1572" y="1"/>
                  </a:moveTo>
                  <a:lnTo>
                    <a:pt x="0" y="983"/>
                  </a:lnTo>
                  <a:lnTo>
                    <a:pt x="9867" y="18426"/>
                  </a:lnTo>
                  <a:lnTo>
                    <a:pt x="14168" y="15544"/>
                  </a:lnTo>
                  <a:lnTo>
                    <a:pt x="15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64"/>
            <p:cNvSpPr/>
            <p:nvPr/>
          </p:nvSpPr>
          <p:spPr>
            <a:xfrm>
              <a:off x="3292183" y="1854038"/>
              <a:ext cx="94076" cy="83528"/>
            </a:xfrm>
            <a:custGeom>
              <a:rect b="b" l="l" r="r" t="t"/>
              <a:pathLst>
                <a:path extrusionOk="0" h="4498" w="5066">
                  <a:moveTo>
                    <a:pt x="4476" y="0"/>
                  </a:moveTo>
                  <a:lnTo>
                    <a:pt x="4410" y="22"/>
                  </a:lnTo>
                  <a:lnTo>
                    <a:pt x="110" y="2620"/>
                  </a:lnTo>
                  <a:lnTo>
                    <a:pt x="22" y="2685"/>
                  </a:lnTo>
                  <a:lnTo>
                    <a:pt x="1" y="2838"/>
                  </a:lnTo>
                  <a:lnTo>
                    <a:pt x="66" y="2882"/>
                  </a:lnTo>
                  <a:lnTo>
                    <a:pt x="2140" y="4476"/>
                  </a:lnTo>
                  <a:lnTo>
                    <a:pt x="2227" y="4497"/>
                  </a:lnTo>
                  <a:lnTo>
                    <a:pt x="2315" y="4476"/>
                  </a:lnTo>
                  <a:lnTo>
                    <a:pt x="4978" y="2860"/>
                  </a:lnTo>
                  <a:lnTo>
                    <a:pt x="5043" y="2795"/>
                  </a:lnTo>
                  <a:lnTo>
                    <a:pt x="5065" y="2685"/>
                  </a:lnTo>
                  <a:lnTo>
                    <a:pt x="4629" y="131"/>
                  </a:lnTo>
                  <a:lnTo>
                    <a:pt x="4607" y="44"/>
                  </a:lnTo>
                  <a:lnTo>
                    <a:pt x="447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64"/>
            <p:cNvSpPr/>
            <p:nvPr/>
          </p:nvSpPr>
          <p:spPr>
            <a:xfrm>
              <a:off x="3469352" y="1820386"/>
              <a:ext cx="317027" cy="417156"/>
            </a:xfrm>
            <a:custGeom>
              <a:rect b="b" l="l" r="r" t="t"/>
              <a:pathLst>
                <a:path extrusionOk="0" h="22464" w="17072">
                  <a:moveTo>
                    <a:pt x="2729" y="0"/>
                  </a:moveTo>
                  <a:lnTo>
                    <a:pt x="22" y="20477"/>
                  </a:lnTo>
                  <a:lnTo>
                    <a:pt x="0" y="20870"/>
                  </a:lnTo>
                  <a:lnTo>
                    <a:pt x="219" y="21569"/>
                  </a:lnTo>
                  <a:lnTo>
                    <a:pt x="721" y="22115"/>
                  </a:lnTo>
                  <a:lnTo>
                    <a:pt x="1376" y="22420"/>
                  </a:lnTo>
                  <a:lnTo>
                    <a:pt x="1769" y="22464"/>
                  </a:lnTo>
                  <a:lnTo>
                    <a:pt x="15303" y="22464"/>
                  </a:lnTo>
                  <a:lnTo>
                    <a:pt x="15696" y="22420"/>
                  </a:lnTo>
                  <a:lnTo>
                    <a:pt x="16373" y="22115"/>
                  </a:lnTo>
                  <a:lnTo>
                    <a:pt x="16853" y="21569"/>
                  </a:lnTo>
                  <a:lnTo>
                    <a:pt x="17072" y="20870"/>
                  </a:lnTo>
                  <a:lnTo>
                    <a:pt x="17050" y="20477"/>
                  </a:lnTo>
                  <a:lnTo>
                    <a:pt x="1436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64"/>
            <p:cNvSpPr/>
            <p:nvPr/>
          </p:nvSpPr>
          <p:spPr>
            <a:xfrm>
              <a:off x="3494089" y="1780253"/>
              <a:ext cx="267965" cy="44197"/>
            </a:xfrm>
            <a:custGeom>
              <a:rect b="b" l="l" r="r" t="t"/>
              <a:pathLst>
                <a:path extrusionOk="0" h="2380" w="14430">
                  <a:moveTo>
                    <a:pt x="917" y="0"/>
                  </a:moveTo>
                  <a:lnTo>
                    <a:pt x="720" y="22"/>
                  </a:lnTo>
                  <a:lnTo>
                    <a:pt x="393" y="153"/>
                  </a:lnTo>
                  <a:lnTo>
                    <a:pt x="153" y="393"/>
                  </a:lnTo>
                  <a:lnTo>
                    <a:pt x="22" y="721"/>
                  </a:lnTo>
                  <a:lnTo>
                    <a:pt x="0" y="917"/>
                  </a:lnTo>
                  <a:lnTo>
                    <a:pt x="0" y="1485"/>
                  </a:lnTo>
                  <a:lnTo>
                    <a:pt x="22" y="1659"/>
                  </a:lnTo>
                  <a:lnTo>
                    <a:pt x="153" y="1987"/>
                  </a:lnTo>
                  <a:lnTo>
                    <a:pt x="393" y="2227"/>
                  </a:lnTo>
                  <a:lnTo>
                    <a:pt x="720" y="2358"/>
                  </a:lnTo>
                  <a:lnTo>
                    <a:pt x="917" y="2380"/>
                  </a:lnTo>
                  <a:lnTo>
                    <a:pt x="13535" y="2380"/>
                  </a:lnTo>
                  <a:lnTo>
                    <a:pt x="13731" y="2358"/>
                  </a:lnTo>
                  <a:lnTo>
                    <a:pt x="14037" y="2227"/>
                  </a:lnTo>
                  <a:lnTo>
                    <a:pt x="14299" y="1987"/>
                  </a:lnTo>
                  <a:lnTo>
                    <a:pt x="14430" y="1659"/>
                  </a:lnTo>
                  <a:lnTo>
                    <a:pt x="14430" y="1485"/>
                  </a:lnTo>
                  <a:lnTo>
                    <a:pt x="14430" y="917"/>
                  </a:lnTo>
                  <a:lnTo>
                    <a:pt x="14430" y="721"/>
                  </a:lnTo>
                  <a:lnTo>
                    <a:pt x="14299" y="393"/>
                  </a:lnTo>
                  <a:lnTo>
                    <a:pt x="14037" y="153"/>
                  </a:lnTo>
                  <a:lnTo>
                    <a:pt x="13731" y="22"/>
                  </a:lnTo>
                  <a:lnTo>
                    <a:pt x="135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64"/>
            <p:cNvSpPr/>
            <p:nvPr/>
          </p:nvSpPr>
          <p:spPr>
            <a:xfrm>
              <a:off x="3505436" y="1916066"/>
              <a:ext cx="245681" cy="18663"/>
            </a:xfrm>
            <a:custGeom>
              <a:rect b="b" l="l" r="r" t="t"/>
              <a:pathLst>
                <a:path extrusionOk="0" h="1005" w="13230">
                  <a:moveTo>
                    <a:pt x="131" y="0"/>
                  </a:moveTo>
                  <a:lnTo>
                    <a:pt x="0" y="1005"/>
                  </a:lnTo>
                  <a:lnTo>
                    <a:pt x="13230" y="1005"/>
                  </a:lnTo>
                  <a:lnTo>
                    <a:pt x="130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64"/>
            <p:cNvSpPr/>
            <p:nvPr/>
          </p:nvSpPr>
          <p:spPr>
            <a:xfrm>
              <a:off x="3498955" y="1964315"/>
              <a:ext cx="258234" cy="18663"/>
            </a:xfrm>
            <a:custGeom>
              <a:rect b="b" l="l" r="r" t="t"/>
              <a:pathLst>
                <a:path extrusionOk="0" h="1005" w="13906">
                  <a:moveTo>
                    <a:pt x="131" y="0"/>
                  </a:moveTo>
                  <a:lnTo>
                    <a:pt x="0" y="1004"/>
                  </a:lnTo>
                  <a:lnTo>
                    <a:pt x="13906" y="1004"/>
                  </a:lnTo>
                  <a:lnTo>
                    <a:pt x="1377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 name="Google Shape;1195;p64"/>
          <p:cNvGrpSpPr/>
          <p:nvPr/>
        </p:nvGrpSpPr>
        <p:grpSpPr>
          <a:xfrm>
            <a:off x="7234068" y="1599763"/>
            <a:ext cx="401779" cy="631235"/>
            <a:chOff x="7234068" y="1593212"/>
            <a:chExt cx="401779" cy="631235"/>
          </a:xfrm>
        </p:grpSpPr>
        <p:sp>
          <p:nvSpPr>
            <p:cNvPr id="1196" name="Google Shape;1196;p64"/>
            <p:cNvSpPr/>
            <p:nvPr/>
          </p:nvSpPr>
          <p:spPr>
            <a:xfrm>
              <a:off x="7472467" y="2055807"/>
              <a:ext cx="127297" cy="90009"/>
            </a:xfrm>
            <a:custGeom>
              <a:rect b="b" l="l" r="r" t="t"/>
              <a:pathLst>
                <a:path extrusionOk="0" h="4847" w="6855">
                  <a:moveTo>
                    <a:pt x="2991" y="0"/>
                  </a:moveTo>
                  <a:lnTo>
                    <a:pt x="2445" y="87"/>
                  </a:lnTo>
                  <a:lnTo>
                    <a:pt x="2096" y="175"/>
                  </a:lnTo>
                  <a:lnTo>
                    <a:pt x="1485" y="480"/>
                  </a:lnTo>
                  <a:lnTo>
                    <a:pt x="983" y="851"/>
                  </a:lnTo>
                  <a:lnTo>
                    <a:pt x="611" y="1310"/>
                  </a:lnTo>
                  <a:lnTo>
                    <a:pt x="197" y="2074"/>
                  </a:lnTo>
                  <a:lnTo>
                    <a:pt x="0" y="2991"/>
                  </a:lnTo>
                  <a:lnTo>
                    <a:pt x="44" y="3340"/>
                  </a:lnTo>
                  <a:lnTo>
                    <a:pt x="109" y="3537"/>
                  </a:lnTo>
                  <a:lnTo>
                    <a:pt x="459" y="4017"/>
                  </a:lnTo>
                  <a:lnTo>
                    <a:pt x="1026" y="4475"/>
                  </a:lnTo>
                  <a:lnTo>
                    <a:pt x="1812" y="4781"/>
                  </a:lnTo>
                  <a:lnTo>
                    <a:pt x="2751" y="4846"/>
                  </a:lnTo>
                  <a:lnTo>
                    <a:pt x="3799" y="4563"/>
                  </a:lnTo>
                  <a:lnTo>
                    <a:pt x="4956" y="3777"/>
                  </a:lnTo>
                  <a:lnTo>
                    <a:pt x="6156" y="2423"/>
                  </a:lnTo>
                  <a:lnTo>
                    <a:pt x="6789" y="1463"/>
                  </a:lnTo>
                  <a:lnTo>
                    <a:pt x="6855" y="1266"/>
                  </a:lnTo>
                  <a:lnTo>
                    <a:pt x="6724" y="917"/>
                  </a:lnTo>
                  <a:lnTo>
                    <a:pt x="6571" y="808"/>
                  </a:lnTo>
                  <a:lnTo>
                    <a:pt x="5807" y="502"/>
                  </a:lnTo>
                  <a:lnTo>
                    <a:pt x="4148" y="87"/>
                  </a:lnTo>
                  <a:lnTo>
                    <a:pt x="29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64"/>
            <p:cNvSpPr/>
            <p:nvPr/>
          </p:nvSpPr>
          <p:spPr>
            <a:xfrm>
              <a:off x="7266921" y="2026204"/>
              <a:ext cx="127706" cy="89600"/>
            </a:xfrm>
            <a:custGeom>
              <a:rect b="b" l="l" r="r" t="t"/>
              <a:pathLst>
                <a:path extrusionOk="0" h="4825" w="6877">
                  <a:moveTo>
                    <a:pt x="3864" y="0"/>
                  </a:moveTo>
                  <a:lnTo>
                    <a:pt x="2707" y="66"/>
                  </a:lnTo>
                  <a:lnTo>
                    <a:pt x="1070" y="481"/>
                  </a:lnTo>
                  <a:lnTo>
                    <a:pt x="306" y="786"/>
                  </a:lnTo>
                  <a:lnTo>
                    <a:pt x="131" y="895"/>
                  </a:lnTo>
                  <a:lnTo>
                    <a:pt x="0" y="1245"/>
                  </a:lnTo>
                  <a:lnTo>
                    <a:pt x="87" y="1441"/>
                  </a:lnTo>
                  <a:lnTo>
                    <a:pt x="699" y="2402"/>
                  </a:lnTo>
                  <a:lnTo>
                    <a:pt x="1899" y="3755"/>
                  </a:lnTo>
                  <a:lnTo>
                    <a:pt x="3056" y="4541"/>
                  </a:lnTo>
                  <a:lnTo>
                    <a:pt x="4126" y="4825"/>
                  </a:lnTo>
                  <a:lnTo>
                    <a:pt x="5065" y="4781"/>
                  </a:lnTo>
                  <a:lnTo>
                    <a:pt x="5829" y="4454"/>
                  </a:lnTo>
                  <a:lnTo>
                    <a:pt x="6418" y="4017"/>
                  </a:lnTo>
                  <a:lnTo>
                    <a:pt x="6768" y="3537"/>
                  </a:lnTo>
                  <a:lnTo>
                    <a:pt x="6833" y="3319"/>
                  </a:lnTo>
                  <a:lnTo>
                    <a:pt x="6877" y="2969"/>
                  </a:lnTo>
                  <a:lnTo>
                    <a:pt x="6680" y="2052"/>
                  </a:lnTo>
                  <a:lnTo>
                    <a:pt x="6287" y="1310"/>
                  </a:lnTo>
                  <a:lnTo>
                    <a:pt x="5894" y="852"/>
                  </a:lnTo>
                  <a:lnTo>
                    <a:pt x="5392" y="459"/>
                  </a:lnTo>
                  <a:lnTo>
                    <a:pt x="4781" y="175"/>
                  </a:lnTo>
                  <a:lnTo>
                    <a:pt x="4432" y="88"/>
                  </a:lnTo>
                  <a:lnTo>
                    <a:pt x="38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64"/>
            <p:cNvSpPr/>
            <p:nvPr/>
          </p:nvSpPr>
          <p:spPr>
            <a:xfrm>
              <a:off x="7341503" y="1884300"/>
              <a:ext cx="183267" cy="340147"/>
            </a:xfrm>
            <a:custGeom>
              <a:rect b="b" l="l" r="r" t="t"/>
              <a:pathLst>
                <a:path extrusionOk="0" h="18317" w="9869">
                  <a:moveTo>
                    <a:pt x="4935" y="1"/>
                  </a:moveTo>
                  <a:lnTo>
                    <a:pt x="4716" y="23"/>
                  </a:lnTo>
                  <a:lnTo>
                    <a:pt x="4454" y="306"/>
                  </a:lnTo>
                  <a:lnTo>
                    <a:pt x="4411" y="525"/>
                  </a:lnTo>
                  <a:lnTo>
                    <a:pt x="4411" y="11658"/>
                  </a:lnTo>
                  <a:lnTo>
                    <a:pt x="4040" y="11309"/>
                  </a:lnTo>
                  <a:lnTo>
                    <a:pt x="3188" y="10741"/>
                  </a:lnTo>
                  <a:lnTo>
                    <a:pt x="2249" y="10239"/>
                  </a:lnTo>
                  <a:lnTo>
                    <a:pt x="1202" y="9868"/>
                  </a:lnTo>
                  <a:lnTo>
                    <a:pt x="656" y="9715"/>
                  </a:lnTo>
                  <a:lnTo>
                    <a:pt x="438" y="9672"/>
                  </a:lnTo>
                  <a:lnTo>
                    <a:pt x="110" y="9868"/>
                  </a:lnTo>
                  <a:lnTo>
                    <a:pt x="23" y="10065"/>
                  </a:lnTo>
                  <a:lnTo>
                    <a:pt x="1" y="10261"/>
                  </a:lnTo>
                  <a:lnTo>
                    <a:pt x="197" y="10610"/>
                  </a:lnTo>
                  <a:lnTo>
                    <a:pt x="372" y="10698"/>
                  </a:lnTo>
                  <a:lnTo>
                    <a:pt x="1005" y="10872"/>
                  </a:lnTo>
                  <a:lnTo>
                    <a:pt x="2140" y="11331"/>
                  </a:lnTo>
                  <a:lnTo>
                    <a:pt x="3145" y="11942"/>
                  </a:lnTo>
                  <a:lnTo>
                    <a:pt x="4018" y="12684"/>
                  </a:lnTo>
                  <a:lnTo>
                    <a:pt x="4389" y="13121"/>
                  </a:lnTo>
                  <a:lnTo>
                    <a:pt x="4389" y="17793"/>
                  </a:lnTo>
                  <a:lnTo>
                    <a:pt x="4411" y="17989"/>
                  </a:lnTo>
                  <a:lnTo>
                    <a:pt x="4694" y="18273"/>
                  </a:lnTo>
                  <a:lnTo>
                    <a:pt x="4913" y="18317"/>
                  </a:lnTo>
                  <a:lnTo>
                    <a:pt x="5131" y="18273"/>
                  </a:lnTo>
                  <a:lnTo>
                    <a:pt x="5393" y="18011"/>
                  </a:lnTo>
                  <a:lnTo>
                    <a:pt x="5437" y="17793"/>
                  </a:lnTo>
                  <a:lnTo>
                    <a:pt x="5437" y="14758"/>
                  </a:lnTo>
                  <a:lnTo>
                    <a:pt x="5808" y="14322"/>
                  </a:lnTo>
                  <a:lnTo>
                    <a:pt x="6681" y="13579"/>
                  </a:lnTo>
                  <a:lnTo>
                    <a:pt x="7685" y="12968"/>
                  </a:lnTo>
                  <a:lnTo>
                    <a:pt x="8820" y="12510"/>
                  </a:lnTo>
                  <a:lnTo>
                    <a:pt x="9432" y="12335"/>
                  </a:lnTo>
                  <a:lnTo>
                    <a:pt x="9650" y="12248"/>
                  </a:lnTo>
                  <a:lnTo>
                    <a:pt x="9868" y="11898"/>
                  </a:lnTo>
                  <a:lnTo>
                    <a:pt x="9846" y="11702"/>
                  </a:lnTo>
                  <a:lnTo>
                    <a:pt x="9759" y="11505"/>
                  </a:lnTo>
                  <a:lnTo>
                    <a:pt x="9432" y="11309"/>
                  </a:lnTo>
                  <a:lnTo>
                    <a:pt x="9213" y="11353"/>
                  </a:lnTo>
                  <a:lnTo>
                    <a:pt x="8668" y="11505"/>
                  </a:lnTo>
                  <a:lnTo>
                    <a:pt x="7620" y="11898"/>
                  </a:lnTo>
                  <a:lnTo>
                    <a:pt x="6681" y="12379"/>
                  </a:lnTo>
                  <a:lnTo>
                    <a:pt x="5830" y="12968"/>
                  </a:lnTo>
                  <a:lnTo>
                    <a:pt x="5459" y="13317"/>
                  </a:lnTo>
                  <a:lnTo>
                    <a:pt x="5459" y="525"/>
                  </a:lnTo>
                  <a:lnTo>
                    <a:pt x="5437" y="306"/>
                  </a:lnTo>
                  <a:lnTo>
                    <a:pt x="5153" y="23"/>
                  </a:lnTo>
                  <a:lnTo>
                    <a:pt x="49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64"/>
            <p:cNvSpPr/>
            <p:nvPr/>
          </p:nvSpPr>
          <p:spPr>
            <a:xfrm>
              <a:off x="7353667" y="1856331"/>
              <a:ext cx="77047" cy="131364"/>
            </a:xfrm>
            <a:custGeom>
              <a:rect b="b" l="l" r="r" t="t"/>
              <a:pathLst>
                <a:path extrusionOk="0" h="7074" w="4149">
                  <a:moveTo>
                    <a:pt x="3297" y="1"/>
                  </a:moveTo>
                  <a:lnTo>
                    <a:pt x="2992" y="131"/>
                  </a:lnTo>
                  <a:lnTo>
                    <a:pt x="1463" y="1158"/>
                  </a:lnTo>
                  <a:lnTo>
                    <a:pt x="721" y="1965"/>
                  </a:lnTo>
                  <a:lnTo>
                    <a:pt x="328" y="2642"/>
                  </a:lnTo>
                  <a:lnTo>
                    <a:pt x="197" y="3013"/>
                  </a:lnTo>
                  <a:lnTo>
                    <a:pt x="45" y="3515"/>
                  </a:lnTo>
                  <a:lnTo>
                    <a:pt x="1" y="4541"/>
                  </a:lnTo>
                  <a:lnTo>
                    <a:pt x="154" y="5524"/>
                  </a:lnTo>
                  <a:lnTo>
                    <a:pt x="416" y="6353"/>
                  </a:lnTo>
                  <a:lnTo>
                    <a:pt x="568" y="6681"/>
                  </a:lnTo>
                  <a:lnTo>
                    <a:pt x="634" y="6812"/>
                  </a:lnTo>
                  <a:lnTo>
                    <a:pt x="830" y="6986"/>
                  </a:lnTo>
                  <a:lnTo>
                    <a:pt x="1071" y="7074"/>
                  </a:lnTo>
                  <a:lnTo>
                    <a:pt x="1333" y="7052"/>
                  </a:lnTo>
                  <a:lnTo>
                    <a:pt x="1463" y="6986"/>
                  </a:lnTo>
                  <a:lnTo>
                    <a:pt x="2097" y="6593"/>
                  </a:lnTo>
                  <a:lnTo>
                    <a:pt x="3166" y="5633"/>
                  </a:lnTo>
                  <a:lnTo>
                    <a:pt x="3756" y="4781"/>
                  </a:lnTo>
                  <a:lnTo>
                    <a:pt x="3952" y="4279"/>
                  </a:lnTo>
                  <a:lnTo>
                    <a:pt x="4061" y="3908"/>
                  </a:lnTo>
                  <a:lnTo>
                    <a:pt x="4149" y="3144"/>
                  </a:lnTo>
                  <a:lnTo>
                    <a:pt x="4061" y="2031"/>
                  </a:lnTo>
                  <a:lnTo>
                    <a:pt x="3472" y="284"/>
                  </a:lnTo>
                  <a:lnTo>
                    <a:pt x="329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64"/>
            <p:cNvSpPr/>
            <p:nvPr/>
          </p:nvSpPr>
          <p:spPr>
            <a:xfrm>
              <a:off x="7275426" y="1834436"/>
              <a:ext cx="109470" cy="92441"/>
            </a:xfrm>
            <a:custGeom>
              <a:rect b="b" l="l" r="r" t="t"/>
              <a:pathLst>
                <a:path extrusionOk="0" h="4978" w="5895">
                  <a:moveTo>
                    <a:pt x="5567" y="1"/>
                  </a:moveTo>
                  <a:lnTo>
                    <a:pt x="3734" y="44"/>
                  </a:lnTo>
                  <a:lnTo>
                    <a:pt x="2664" y="350"/>
                  </a:lnTo>
                  <a:lnTo>
                    <a:pt x="1987" y="699"/>
                  </a:lnTo>
                  <a:lnTo>
                    <a:pt x="1682" y="939"/>
                  </a:lnTo>
                  <a:lnTo>
                    <a:pt x="1267" y="1289"/>
                  </a:lnTo>
                  <a:lnTo>
                    <a:pt x="677" y="2140"/>
                  </a:lnTo>
                  <a:lnTo>
                    <a:pt x="284" y="3035"/>
                  </a:lnTo>
                  <a:lnTo>
                    <a:pt x="66" y="3886"/>
                  </a:lnTo>
                  <a:lnTo>
                    <a:pt x="1" y="4236"/>
                  </a:lnTo>
                  <a:lnTo>
                    <a:pt x="1" y="4367"/>
                  </a:lnTo>
                  <a:lnTo>
                    <a:pt x="66" y="4629"/>
                  </a:lnTo>
                  <a:lnTo>
                    <a:pt x="241" y="4825"/>
                  </a:lnTo>
                  <a:lnTo>
                    <a:pt x="459" y="4956"/>
                  </a:lnTo>
                  <a:lnTo>
                    <a:pt x="612" y="4978"/>
                  </a:lnTo>
                  <a:lnTo>
                    <a:pt x="1354" y="4978"/>
                  </a:lnTo>
                  <a:lnTo>
                    <a:pt x="2773" y="4738"/>
                  </a:lnTo>
                  <a:lnTo>
                    <a:pt x="3712" y="4323"/>
                  </a:lnTo>
                  <a:lnTo>
                    <a:pt x="4148" y="4017"/>
                  </a:lnTo>
                  <a:lnTo>
                    <a:pt x="4454" y="3755"/>
                  </a:lnTo>
                  <a:lnTo>
                    <a:pt x="4934" y="3166"/>
                  </a:lnTo>
                  <a:lnTo>
                    <a:pt x="5458" y="2184"/>
                  </a:lnTo>
                  <a:lnTo>
                    <a:pt x="5895" y="394"/>
                  </a:lnTo>
                  <a:lnTo>
                    <a:pt x="5895" y="66"/>
                  </a:lnTo>
                  <a:lnTo>
                    <a:pt x="556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64"/>
            <p:cNvSpPr/>
            <p:nvPr/>
          </p:nvSpPr>
          <p:spPr>
            <a:xfrm>
              <a:off x="7234068" y="1773224"/>
              <a:ext cx="136638" cy="74206"/>
            </a:xfrm>
            <a:custGeom>
              <a:rect b="b" l="l" r="r" t="t"/>
              <a:pathLst>
                <a:path extrusionOk="0" h="3996" w="7358">
                  <a:moveTo>
                    <a:pt x="3712" y="0"/>
                  </a:moveTo>
                  <a:lnTo>
                    <a:pt x="3319" y="22"/>
                  </a:lnTo>
                  <a:lnTo>
                    <a:pt x="2795" y="109"/>
                  </a:lnTo>
                  <a:lnTo>
                    <a:pt x="1856" y="524"/>
                  </a:lnTo>
                  <a:lnTo>
                    <a:pt x="678" y="1354"/>
                  </a:lnTo>
                  <a:lnTo>
                    <a:pt x="154" y="1878"/>
                  </a:lnTo>
                  <a:lnTo>
                    <a:pt x="66" y="2009"/>
                  </a:lnTo>
                  <a:lnTo>
                    <a:pt x="1" y="2249"/>
                  </a:lnTo>
                  <a:lnTo>
                    <a:pt x="23" y="2511"/>
                  </a:lnTo>
                  <a:lnTo>
                    <a:pt x="154" y="2751"/>
                  </a:lnTo>
                  <a:lnTo>
                    <a:pt x="263" y="2838"/>
                  </a:lnTo>
                  <a:lnTo>
                    <a:pt x="547" y="3035"/>
                  </a:lnTo>
                  <a:lnTo>
                    <a:pt x="1289" y="3471"/>
                  </a:lnTo>
                  <a:lnTo>
                    <a:pt x="2206" y="3821"/>
                  </a:lnTo>
                  <a:lnTo>
                    <a:pt x="3232" y="3995"/>
                  </a:lnTo>
                  <a:lnTo>
                    <a:pt x="3756" y="3952"/>
                  </a:lnTo>
                  <a:lnTo>
                    <a:pt x="4149" y="3886"/>
                  </a:lnTo>
                  <a:lnTo>
                    <a:pt x="4891" y="3646"/>
                  </a:lnTo>
                  <a:lnTo>
                    <a:pt x="5851" y="3100"/>
                  </a:lnTo>
                  <a:lnTo>
                    <a:pt x="7183" y="1834"/>
                  </a:lnTo>
                  <a:lnTo>
                    <a:pt x="7358" y="1550"/>
                  </a:lnTo>
                  <a:lnTo>
                    <a:pt x="7118" y="1332"/>
                  </a:lnTo>
                  <a:lnTo>
                    <a:pt x="5546" y="393"/>
                  </a:lnTo>
                  <a:lnTo>
                    <a:pt x="4476" y="66"/>
                  </a:lnTo>
                  <a:lnTo>
                    <a:pt x="371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64"/>
            <p:cNvSpPr/>
            <p:nvPr/>
          </p:nvSpPr>
          <p:spPr>
            <a:xfrm>
              <a:off x="7251915" y="1695373"/>
              <a:ext cx="124883" cy="80297"/>
            </a:xfrm>
            <a:custGeom>
              <a:rect b="b" l="l" r="r" t="t"/>
              <a:pathLst>
                <a:path extrusionOk="0" h="4324" w="6725">
                  <a:moveTo>
                    <a:pt x="2642" y="1"/>
                  </a:moveTo>
                  <a:lnTo>
                    <a:pt x="1201" y="88"/>
                  </a:lnTo>
                  <a:lnTo>
                    <a:pt x="459" y="285"/>
                  </a:lnTo>
                  <a:lnTo>
                    <a:pt x="328" y="328"/>
                  </a:lnTo>
                  <a:lnTo>
                    <a:pt x="131" y="503"/>
                  </a:lnTo>
                  <a:lnTo>
                    <a:pt x="22" y="743"/>
                  </a:lnTo>
                  <a:lnTo>
                    <a:pt x="0" y="1005"/>
                  </a:lnTo>
                  <a:lnTo>
                    <a:pt x="44" y="1136"/>
                  </a:lnTo>
                  <a:lnTo>
                    <a:pt x="350" y="1813"/>
                  </a:lnTo>
                  <a:lnTo>
                    <a:pt x="1179" y="2992"/>
                  </a:lnTo>
                  <a:lnTo>
                    <a:pt x="1943" y="3690"/>
                  </a:lnTo>
                  <a:lnTo>
                    <a:pt x="2424" y="3952"/>
                  </a:lnTo>
                  <a:lnTo>
                    <a:pt x="2773" y="4105"/>
                  </a:lnTo>
                  <a:lnTo>
                    <a:pt x="3515" y="4280"/>
                  </a:lnTo>
                  <a:lnTo>
                    <a:pt x="4628" y="4323"/>
                  </a:lnTo>
                  <a:lnTo>
                    <a:pt x="6440" y="3974"/>
                  </a:lnTo>
                  <a:lnTo>
                    <a:pt x="6724" y="3843"/>
                  </a:lnTo>
                  <a:lnTo>
                    <a:pt x="6637" y="3516"/>
                  </a:lnTo>
                  <a:lnTo>
                    <a:pt x="5807" y="1878"/>
                  </a:lnTo>
                  <a:lnTo>
                    <a:pt x="5087" y="1027"/>
                  </a:lnTo>
                  <a:lnTo>
                    <a:pt x="4476" y="568"/>
                  </a:lnTo>
                  <a:lnTo>
                    <a:pt x="4148" y="372"/>
                  </a:lnTo>
                  <a:lnTo>
                    <a:pt x="3646" y="175"/>
                  </a:lnTo>
                  <a:lnTo>
                    <a:pt x="264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64"/>
            <p:cNvSpPr/>
            <p:nvPr/>
          </p:nvSpPr>
          <p:spPr>
            <a:xfrm>
              <a:off x="7321242" y="1621180"/>
              <a:ext cx="85552" cy="118811"/>
            </a:xfrm>
            <a:custGeom>
              <a:rect b="b" l="l" r="r" t="t"/>
              <a:pathLst>
                <a:path extrusionOk="0" h="6398" w="4607">
                  <a:moveTo>
                    <a:pt x="808" y="1"/>
                  </a:moveTo>
                  <a:lnTo>
                    <a:pt x="546" y="23"/>
                  </a:lnTo>
                  <a:lnTo>
                    <a:pt x="306" y="154"/>
                  </a:lnTo>
                  <a:lnTo>
                    <a:pt x="153" y="372"/>
                  </a:lnTo>
                  <a:lnTo>
                    <a:pt x="131" y="525"/>
                  </a:lnTo>
                  <a:lnTo>
                    <a:pt x="66" y="874"/>
                  </a:lnTo>
                  <a:lnTo>
                    <a:pt x="0" y="1725"/>
                  </a:lnTo>
                  <a:lnTo>
                    <a:pt x="88" y="2708"/>
                  </a:lnTo>
                  <a:lnTo>
                    <a:pt x="372" y="3712"/>
                  </a:lnTo>
                  <a:lnTo>
                    <a:pt x="634" y="4170"/>
                  </a:lnTo>
                  <a:lnTo>
                    <a:pt x="852" y="4498"/>
                  </a:lnTo>
                  <a:lnTo>
                    <a:pt x="1376" y="5044"/>
                  </a:lnTo>
                  <a:lnTo>
                    <a:pt x="2293" y="5677"/>
                  </a:lnTo>
                  <a:lnTo>
                    <a:pt x="4017" y="6332"/>
                  </a:lnTo>
                  <a:lnTo>
                    <a:pt x="4345" y="6397"/>
                  </a:lnTo>
                  <a:lnTo>
                    <a:pt x="4432" y="6070"/>
                  </a:lnTo>
                  <a:lnTo>
                    <a:pt x="4607" y="4236"/>
                  </a:lnTo>
                  <a:lnTo>
                    <a:pt x="4432" y="3144"/>
                  </a:lnTo>
                  <a:lnTo>
                    <a:pt x="4170" y="2424"/>
                  </a:lnTo>
                  <a:lnTo>
                    <a:pt x="3974" y="2075"/>
                  </a:lnTo>
                  <a:lnTo>
                    <a:pt x="3668" y="1638"/>
                  </a:lnTo>
                  <a:lnTo>
                    <a:pt x="2904" y="940"/>
                  </a:lnTo>
                  <a:lnTo>
                    <a:pt x="1638" y="263"/>
                  </a:lnTo>
                  <a:lnTo>
                    <a:pt x="961" y="23"/>
                  </a:lnTo>
                  <a:lnTo>
                    <a:pt x="80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64"/>
            <p:cNvSpPr/>
            <p:nvPr/>
          </p:nvSpPr>
          <p:spPr>
            <a:xfrm>
              <a:off x="7400299" y="1593212"/>
              <a:ext cx="73389" cy="137047"/>
            </a:xfrm>
            <a:custGeom>
              <a:rect b="b" l="l" r="r" t="t"/>
              <a:pathLst>
                <a:path extrusionOk="0" h="7380" w="3952">
                  <a:moveTo>
                    <a:pt x="1878" y="1"/>
                  </a:moveTo>
                  <a:lnTo>
                    <a:pt x="1616" y="110"/>
                  </a:lnTo>
                  <a:lnTo>
                    <a:pt x="1528" y="197"/>
                  </a:lnTo>
                  <a:lnTo>
                    <a:pt x="1048" y="743"/>
                  </a:lnTo>
                  <a:lnTo>
                    <a:pt x="328" y="1987"/>
                  </a:lnTo>
                  <a:lnTo>
                    <a:pt x="44" y="2991"/>
                  </a:lnTo>
                  <a:lnTo>
                    <a:pt x="0" y="3537"/>
                  </a:lnTo>
                  <a:lnTo>
                    <a:pt x="0" y="3908"/>
                  </a:lnTo>
                  <a:lnTo>
                    <a:pt x="153" y="4672"/>
                  </a:lnTo>
                  <a:lnTo>
                    <a:pt x="590" y="5676"/>
                  </a:lnTo>
                  <a:lnTo>
                    <a:pt x="1681" y="7161"/>
                  </a:lnTo>
                  <a:lnTo>
                    <a:pt x="1943" y="7379"/>
                  </a:lnTo>
                  <a:lnTo>
                    <a:pt x="2183" y="7161"/>
                  </a:lnTo>
                  <a:lnTo>
                    <a:pt x="3319" y="5720"/>
                  </a:lnTo>
                  <a:lnTo>
                    <a:pt x="3755" y="4694"/>
                  </a:lnTo>
                  <a:lnTo>
                    <a:pt x="3930" y="3952"/>
                  </a:lnTo>
                  <a:lnTo>
                    <a:pt x="3952" y="3559"/>
                  </a:lnTo>
                  <a:lnTo>
                    <a:pt x="3930" y="3013"/>
                  </a:lnTo>
                  <a:lnTo>
                    <a:pt x="3646" y="2031"/>
                  </a:lnTo>
                  <a:lnTo>
                    <a:pt x="2947" y="765"/>
                  </a:lnTo>
                  <a:lnTo>
                    <a:pt x="2489" y="197"/>
                  </a:lnTo>
                  <a:lnTo>
                    <a:pt x="2380" y="110"/>
                  </a:lnTo>
                  <a:lnTo>
                    <a:pt x="214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64"/>
            <p:cNvSpPr/>
            <p:nvPr/>
          </p:nvSpPr>
          <p:spPr>
            <a:xfrm>
              <a:off x="7466375" y="1623223"/>
              <a:ext cx="85961" cy="117567"/>
            </a:xfrm>
            <a:custGeom>
              <a:rect b="b" l="l" r="r" t="t"/>
              <a:pathLst>
                <a:path extrusionOk="0" h="6331" w="4629">
                  <a:moveTo>
                    <a:pt x="3887" y="0"/>
                  </a:moveTo>
                  <a:lnTo>
                    <a:pt x="3756" y="22"/>
                  </a:lnTo>
                  <a:lnTo>
                    <a:pt x="3406" y="131"/>
                  </a:lnTo>
                  <a:lnTo>
                    <a:pt x="2620" y="437"/>
                  </a:lnTo>
                  <a:lnTo>
                    <a:pt x="1769" y="917"/>
                  </a:lnTo>
                  <a:lnTo>
                    <a:pt x="983" y="1594"/>
                  </a:lnTo>
                  <a:lnTo>
                    <a:pt x="677" y="2030"/>
                  </a:lnTo>
                  <a:lnTo>
                    <a:pt x="459" y="2358"/>
                  </a:lnTo>
                  <a:lnTo>
                    <a:pt x="175" y="3078"/>
                  </a:lnTo>
                  <a:lnTo>
                    <a:pt x="1" y="4191"/>
                  </a:lnTo>
                  <a:lnTo>
                    <a:pt x="132" y="6025"/>
                  </a:lnTo>
                  <a:lnTo>
                    <a:pt x="241" y="6331"/>
                  </a:lnTo>
                  <a:lnTo>
                    <a:pt x="546" y="6287"/>
                  </a:lnTo>
                  <a:lnTo>
                    <a:pt x="2271" y="5654"/>
                  </a:lnTo>
                  <a:lnTo>
                    <a:pt x="3210" y="5043"/>
                  </a:lnTo>
                  <a:lnTo>
                    <a:pt x="3734" y="4497"/>
                  </a:lnTo>
                  <a:lnTo>
                    <a:pt x="3974" y="4170"/>
                  </a:lnTo>
                  <a:lnTo>
                    <a:pt x="4236" y="3711"/>
                  </a:lnTo>
                  <a:lnTo>
                    <a:pt x="4541" y="2707"/>
                  </a:lnTo>
                  <a:lnTo>
                    <a:pt x="4629" y="1746"/>
                  </a:lnTo>
                  <a:lnTo>
                    <a:pt x="4585" y="895"/>
                  </a:lnTo>
                  <a:lnTo>
                    <a:pt x="4541" y="546"/>
                  </a:lnTo>
                  <a:lnTo>
                    <a:pt x="4520" y="415"/>
                  </a:lnTo>
                  <a:lnTo>
                    <a:pt x="4367" y="175"/>
                  </a:lnTo>
                  <a:lnTo>
                    <a:pt x="4148" y="44"/>
                  </a:lnTo>
                  <a:lnTo>
                    <a:pt x="388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64"/>
            <p:cNvSpPr/>
            <p:nvPr/>
          </p:nvSpPr>
          <p:spPr>
            <a:xfrm>
              <a:off x="7494362" y="1698215"/>
              <a:ext cx="126499" cy="79888"/>
            </a:xfrm>
            <a:custGeom>
              <a:rect b="b" l="l" r="r" t="t"/>
              <a:pathLst>
                <a:path extrusionOk="0" h="4302" w="6812">
                  <a:moveTo>
                    <a:pt x="4191" y="1"/>
                  </a:moveTo>
                  <a:lnTo>
                    <a:pt x="3187" y="153"/>
                  </a:lnTo>
                  <a:lnTo>
                    <a:pt x="2685" y="350"/>
                  </a:lnTo>
                  <a:lnTo>
                    <a:pt x="2336" y="546"/>
                  </a:lnTo>
                  <a:lnTo>
                    <a:pt x="1703" y="1005"/>
                  </a:lnTo>
                  <a:lnTo>
                    <a:pt x="961" y="1834"/>
                  </a:lnTo>
                  <a:lnTo>
                    <a:pt x="87" y="3450"/>
                  </a:lnTo>
                  <a:lnTo>
                    <a:pt x="0" y="3777"/>
                  </a:lnTo>
                  <a:lnTo>
                    <a:pt x="306" y="3908"/>
                  </a:lnTo>
                  <a:lnTo>
                    <a:pt x="2096" y="4301"/>
                  </a:lnTo>
                  <a:lnTo>
                    <a:pt x="3209" y="4279"/>
                  </a:lnTo>
                  <a:lnTo>
                    <a:pt x="3951" y="4105"/>
                  </a:lnTo>
                  <a:lnTo>
                    <a:pt x="4322" y="3952"/>
                  </a:lnTo>
                  <a:lnTo>
                    <a:pt x="4781" y="3712"/>
                  </a:lnTo>
                  <a:lnTo>
                    <a:pt x="5567" y="3035"/>
                  </a:lnTo>
                  <a:lnTo>
                    <a:pt x="6440" y="1856"/>
                  </a:lnTo>
                  <a:lnTo>
                    <a:pt x="6767" y="1201"/>
                  </a:lnTo>
                  <a:lnTo>
                    <a:pt x="6811" y="1070"/>
                  </a:lnTo>
                  <a:lnTo>
                    <a:pt x="6811" y="787"/>
                  </a:lnTo>
                  <a:lnTo>
                    <a:pt x="6680" y="546"/>
                  </a:lnTo>
                  <a:lnTo>
                    <a:pt x="6484" y="372"/>
                  </a:lnTo>
                  <a:lnTo>
                    <a:pt x="6374" y="328"/>
                  </a:lnTo>
                  <a:lnTo>
                    <a:pt x="6025" y="219"/>
                  </a:lnTo>
                  <a:lnTo>
                    <a:pt x="5174" y="44"/>
                  </a:lnTo>
                  <a:lnTo>
                    <a:pt x="41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64"/>
            <p:cNvSpPr/>
            <p:nvPr/>
          </p:nvSpPr>
          <p:spPr>
            <a:xfrm>
              <a:off x="7499618" y="1776066"/>
              <a:ext cx="136230" cy="74596"/>
            </a:xfrm>
            <a:custGeom>
              <a:rect b="b" l="l" r="r" t="t"/>
              <a:pathLst>
                <a:path extrusionOk="0" h="4017" w="7336">
                  <a:moveTo>
                    <a:pt x="3668" y="0"/>
                  </a:moveTo>
                  <a:lnTo>
                    <a:pt x="2904" y="66"/>
                  </a:lnTo>
                  <a:lnTo>
                    <a:pt x="1835" y="371"/>
                  </a:lnTo>
                  <a:lnTo>
                    <a:pt x="241" y="1266"/>
                  </a:lnTo>
                  <a:lnTo>
                    <a:pt x="1" y="1485"/>
                  </a:lnTo>
                  <a:lnTo>
                    <a:pt x="175" y="1768"/>
                  </a:lnTo>
                  <a:lnTo>
                    <a:pt x="1485" y="3078"/>
                  </a:lnTo>
                  <a:lnTo>
                    <a:pt x="2424" y="3646"/>
                  </a:lnTo>
                  <a:lnTo>
                    <a:pt x="3144" y="3908"/>
                  </a:lnTo>
                  <a:lnTo>
                    <a:pt x="3537" y="3973"/>
                  </a:lnTo>
                  <a:lnTo>
                    <a:pt x="4083" y="4017"/>
                  </a:lnTo>
                  <a:lnTo>
                    <a:pt x="5087" y="3864"/>
                  </a:lnTo>
                  <a:lnTo>
                    <a:pt x="6004" y="3537"/>
                  </a:lnTo>
                  <a:lnTo>
                    <a:pt x="6746" y="3122"/>
                  </a:lnTo>
                  <a:lnTo>
                    <a:pt x="7030" y="2925"/>
                  </a:lnTo>
                  <a:lnTo>
                    <a:pt x="7139" y="2838"/>
                  </a:lnTo>
                  <a:lnTo>
                    <a:pt x="7292" y="2620"/>
                  </a:lnTo>
                  <a:lnTo>
                    <a:pt x="7336" y="2358"/>
                  </a:lnTo>
                  <a:lnTo>
                    <a:pt x="7248" y="2096"/>
                  </a:lnTo>
                  <a:lnTo>
                    <a:pt x="7183" y="1987"/>
                  </a:lnTo>
                  <a:lnTo>
                    <a:pt x="6943" y="1725"/>
                  </a:lnTo>
                  <a:lnTo>
                    <a:pt x="6332" y="1113"/>
                  </a:lnTo>
                  <a:lnTo>
                    <a:pt x="5524" y="546"/>
                  </a:lnTo>
                  <a:lnTo>
                    <a:pt x="4585" y="131"/>
                  </a:lnTo>
                  <a:lnTo>
                    <a:pt x="4061" y="44"/>
                  </a:lnTo>
                  <a:lnTo>
                    <a:pt x="36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64"/>
            <p:cNvSpPr/>
            <p:nvPr/>
          </p:nvSpPr>
          <p:spPr>
            <a:xfrm>
              <a:off x="7485021" y="1835662"/>
              <a:ext cx="107056" cy="93649"/>
            </a:xfrm>
            <a:custGeom>
              <a:rect b="b" l="l" r="r" t="t"/>
              <a:pathLst>
                <a:path extrusionOk="0" h="5043" w="5765">
                  <a:moveTo>
                    <a:pt x="307" y="0"/>
                  </a:moveTo>
                  <a:lnTo>
                    <a:pt x="1" y="44"/>
                  </a:lnTo>
                  <a:lnTo>
                    <a:pt x="1" y="371"/>
                  </a:lnTo>
                  <a:lnTo>
                    <a:pt x="416" y="2161"/>
                  </a:lnTo>
                  <a:lnTo>
                    <a:pt x="896" y="3166"/>
                  </a:lnTo>
                  <a:lnTo>
                    <a:pt x="1354" y="3777"/>
                  </a:lnTo>
                  <a:lnTo>
                    <a:pt x="1660" y="4039"/>
                  </a:lnTo>
                  <a:lnTo>
                    <a:pt x="2031" y="4323"/>
                  </a:lnTo>
                  <a:lnTo>
                    <a:pt x="2861" y="4737"/>
                  </a:lnTo>
                  <a:lnTo>
                    <a:pt x="4149" y="5021"/>
                  </a:lnTo>
                  <a:lnTo>
                    <a:pt x="4869" y="5043"/>
                  </a:lnTo>
                  <a:lnTo>
                    <a:pt x="5066" y="5021"/>
                  </a:lnTo>
                  <a:lnTo>
                    <a:pt x="5415" y="4868"/>
                  </a:lnTo>
                  <a:lnTo>
                    <a:pt x="5677" y="4585"/>
                  </a:lnTo>
                  <a:lnTo>
                    <a:pt x="5764" y="4213"/>
                  </a:lnTo>
                  <a:lnTo>
                    <a:pt x="5742" y="3995"/>
                  </a:lnTo>
                  <a:lnTo>
                    <a:pt x="5589" y="3297"/>
                  </a:lnTo>
                  <a:lnTo>
                    <a:pt x="5087" y="2074"/>
                  </a:lnTo>
                  <a:lnTo>
                    <a:pt x="4542" y="1332"/>
                  </a:lnTo>
                  <a:lnTo>
                    <a:pt x="4192" y="1004"/>
                  </a:lnTo>
                  <a:lnTo>
                    <a:pt x="3887" y="764"/>
                  </a:lnTo>
                  <a:lnTo>
                    <a:pt x="3210" y="415"/>
                  </a:lnTo>
                  <a:lnTo>
                    <a:pt x="2140" y="87"/>
                  </a:lnTo>
                  <a:lnTo>
                    <a:pt x="30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64"/>
            <p:cNvSpPr/>
            <p:nvPr/>
          </p:nvSpPr>
          <p:spPr>
            <a:xfrm>
              <a:off x="7437999" y="1856740"/>
              <a:ext cx="76230" cy="131773"/>
            </a:xfrm>
            <a:custGeom>
              <a:rect b="b" l="l" r="r" t="t"/>
              <a:pathLst>
                <a:path extrusionOk="0" h="7096" w="4105">
                  <a:moveTo>
                    <a:pt x="917" y="0"/>
                  </a:moveTo>
                  <a:lnTo>
                    <a:pt x="743" y="284"/>
                  </a:lnTo>
                  <a:lnTo>
                    <a:pt x="132" y="2009"/>
                  </a:lnTo>
                  <a:lnTo>
                    <a:pt x="1" y="3122"/>
                  </a:lnTo>
                  <a:lnTo>
                    <a:pt x="66" y="3886"/>
                  </a:lnTo>
                  <a:lnTo>
                    <a:pt x="175" y="4257"/>
                  </a:lnTo>
                  <a:lnTo>
                    <a:pt x="372" y="4759"/>
                  </a:lnTo>
                  <a:lnTo>
                    <a:pt x="939" y="5611"/>
                  </a:lnTo>
                  <a:lnTo>
                    <a:pt x="1987" y="6615"/>
                  </a:lnTo>
                  <a:lnTo>
                    <a:pt x="2598" y="7008"/>
                  </a:lnTo>
                  <a:lnTo>
                    <a:pt x="2729" y="7073"/>
                  </a:lnTo>
                  <a:lnTo>
                    <a:pt x="2991" y="7095"/>
                  </a:lnTo>
                  <a:lnTo>
                    <a:pt x="3231" y="7030"/>
                  </a:lnTo>
                  <a:lnTo>
                    <a:pt x="3428" y="6855"/>
                  </a:lnTo>
                  <a:lnTo>
                    <a:pt x="3515" y="6724"/>
                  </a:lnTo>
                  <a:lnTo>
                    <a:pt x="3646" y="6397"/>
                  </a:lnTo>
                  <a:lnTo>
                    <a:pt x="3930" y="5567"/>
                  </a:lnTo>
                  <a:lnTo>
                    <a:pt x="4105" y="4607"/>
                  </a:lnTo>
                  <a:lnTo>
                    <a:pt x="4083" y="3581"/>
                  </a:lnTo>
                  <a:lnTo>
                    <a:pt x="3952" y="3057"/>
                  </a:lnTo>
                  <a:lnTo>
                    <a:pt x="3799" y="2685"/>
                  </a:lnTo>
                  <a:lnTo>
                    <a:pt x="3428" y="2031"/>
                  </a:lnTo>
                  <a:lnTo>
                    <a:pt x="2708" y="1201"/>
                  </a:lnTo>
                  <a:lnTo>
                    <a:pt x="1223" y="131"/>
                  </a:lnTo>
                  <a:lnTo>
                    <a:pt x="91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64"/>
            <p:cNvSpPr/>
            <p:nvPr/>
          </p:nvSpPr>
          <p:spPr>
            <a:xfrm>
              <a:off x="7317193" y="1676728"/>
              <a:ext cx="236359" cy="236767"/>
            </a:xfrm>
            <a:custGeom>
              <a:rect b="b" l="l" r="r" t="t"/>
              <a:pathLst>
                <a:path extrusionOk="0" h="12750" w="12728">
                  <a:moveTo>
                    <a:pt x="5742" y="1"/>
                  </a:moveTo>
                  <a:lnTo>
                    <a:pt x="4541" y="241"/>
                  </a:lnTo>
                  <a:lnTo>
                    <a:pt x="3384" y="721"/>
                  </a:lnTo>
                  <a:lnTo>
                    <a:pt x="2314" y="1420"/>
                  </a:lnTo>
                  <a:lnTo>
                    <a:pt x="1834" y="1856"/>
                  </a:lnTo>
                  <a:lnTo>
                    <a:pt x="1397" y="2336"/>
                  </a:lnTo>
                  <a:lnTo>
                    <a:pt x="699" y="3406"/>
                  </a:lnTo>
                  <a:lnTo>
                    <a:pt x="218" y="4563"/>
                  </a:lnTo>
                  <a:lnTo>
                    <a:pt x="0" y="5764"/>
                  </a:lnTo>
                  <a:lnTo>
                    <a:pt x="0" y="6986"/>
                  </a:lnTo>
                  <a:lnTo>
                    <a:pt x="218" y="8187"/>
                  </a:lnTo>
                  <a:lnTo>
                    <a:pt x="699" y="9344"/>
                  </a:lnTo>
                  <a:lnTo>
                    <a:pt x="1397" y="10414"/>
                  </a:lnTo>
                  <a:lnTo>
                    <a:pt x="1834" y="10894"/>
                  </a:lnTo>
                  <a:lnTo>
                    <a:pt x="2314" y="11331"/>
                  </a:lnTo>
                  <a:lnTo>
                    <a:pt x="3384" y="12029"/>
                  </a:lnTo>
                  <a:lnTo>
                    <a:pt x="4541" y="12509"/>
                  </a:lnTo>
                  <a:lnTo>
                    <a:pt x="5742" y="12750"/>
                  </a:lnTo>
                  <a:lnTo>
                    <a:pt x="6964" y="12750"/>
                  </a:lnTo>
                  <a:lnTo>
                    <a:pt x="8187" y="12509"/>
                  </a:lnTo>
                  <a:lnTo>
                    <a:pt x="9322" y="12029"/>
                  </a:lnTo>
                  <a:lnTo>
                    <a:pt x="10391" y="11331"/>
                  </a:lnTo>
                  <a:lnTo>
                    <a:pt x="10872" y="10894"/>
                  </a:lnTo>
                  <a:lnTo>
                    <a:pt x="11330" y="10414"/>
                  </a:lnTo>
                  <a:lnTo>
                    <a:pt x="12029" y="9344"/>
                  </a:lnTo>
                  <a:lnTo>
                    <a:pt x="12487" y="8187"/>
                  </a:lnTo>
                  <a:lnTo>
                    <a:pt x="12727" y="6986"/>
                  </a:lnTo>
                  <a:lnTo>
                    <a:pt x="12727" y="5764"/>
                  </a:lnTo>
                  <a:lnTo>
                    <a:pt x="12487" y="4563"/>
                  </a:lnTo>
                  <a:lnTo>
                    <a:pt x="12029" y="3406"/>
                  </a:lnTo>
                  <a:lnTo>
                    <a:pt x="11330" y="2336"/>
                  </a:lnTo>
                  <a:lnTo>
                    <a:pt x="10872" y="1856"/>
                  </a:lnTo>
                  <a:lnTo>
                    <a:pt x="10391" y="1420"/>
                  </a:lnTo>
                  <a:lnTo>
                    <a:pt x="9322" y="721"/>
                  </a:lnTo>
                  <a:lnTo>
                    <a:pt x="8187" y="241"/>
                  </a:lnTo>
                  <a:lnTo>
                    <a:pt x="696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64"/>
            <p:cNvSpPr/>
            <p:nvPr/>
          </p:nvSpPr>
          <p:spPr>
            <a:xfrm>
              <a:off x="7357734" y="1717677"/>
              <a:ext cx="154874" cy="154874"/>
            </a:xfrm>
            <a:custGeom>
              <a:rect b="b" l="l" r="r" t="t"/>
              <a:pathLst>
                <a:path extrusionOk="0" h="8340" w="8340">
                  <a:moveTo>
                    <a:pt x="3733" y="1"/>
                  </a:moveTo>
                  <a:lnTo>
                    <a:pt x="2925" y="175"/>
                  </a:lnTo>
                  <a:lnTo>
                    <a:pt x="2183" y="481"/>
                  </a:lnTo>
                  <a:lnTo>
                    <a:pt x="1506" y="939"/>
                  </a:lnTo>
                  <a:lnTo>
                    <a:pt x="939" y="1507"/>
                  </a:lnTo>
                  <a:lnTo>
                    <a:pt x="502" y="2162"/>
                  </a:lnTo>
                  <a:lnTo>
                    <a:pt x="175" y="2926"/>
                  </a:lnTo>
                  <a:lnTo>
                    <a:pt x="0" y="3734"/>
                  </a:lnTo>
                  <a:lnTo>
                    <a:pt x="0" y="4170"/>
                  </a:lnTo>
                  <a:lnTo>
                    <a:pt x="0" y="4585"/>
                  </a:lnTo>
                  <a:lnTo>
                    <a:pt x="175" y="5414"/>
                  </a:lnTo>
                  <a:lnTo>
                    <a:pt x="502" y="6157"/>
                  </a:lnTo>
                  <a:lnTo>
                    <a:pt x="939" y="6833"/>
                  </a:lnTo>
                  <a:lnTo>
                    <a:pt x="1506" y="7401"/>
                  </a:lnTo>
                  <a:lnTo>
                    <a:pt x="2183" y="7838"/>
                  </a:lnTo>
                  <a:lnTo>
                    <a:pt x="2925" y="8165"/>
                  </a:lnTo>
                  <a:lnTo>
                    <a:pt x="3733" y="8318"/>
                  </a:lnTo>
                  <a:lnTo>
                    <a:pt x="4170" y="8340"/>
                  </a:lnTo>
                  <a:lnTo>
                    <a:pt x="4606" y="8318"/>
                  </a:lnTo>
                  <a:lnTo>
                    <a:pt x="5414" y="8165"/>
                  </a:lnTo>
                  <a:lnTo>
                    <a:pt x="6156" y="7838"/>
                  </a:lnTo>
                  <a:lnTo>
                    <a:pt x="6833" y="7401"/>
                  </a:lnTo>
                  <a:lnTo>
                    <a:pt x="7401" y="6833"/>
                  </a:lnTo>
                  <a:lnTo>
                    <a:pt x="7837" y="6157"/>
                  </a:lnTo>
                  <a:lnTo>
                    <a:pt x="8165" y="5414"/>
                  </a:lnTo>
                  <a:lnTo>
                    <a:pt x="8339" y="4585"/>
                  </a:lnTo>
                  <a:lnTo>
                    <a:pt x="8339" y="4170"/>
                  </a:lnTo>
                  <a:lnTo>
                    <a:pt x="8339" y="3734"/>
                  </a:lnTo>
                  <a:lnTo>
                    <a:pt x="8165" y="2926"/>
                  </a:lnTo>
                  <a:lnTo>
                    <a:pt x="7837" y="2162"/>
                  </a:lnTo>
                  <a:lnTo>
                    <a:pt x="7401" y="1507"/>
                  </a:lnTo>
                  <a:lnTo>
                    <a:pt x="6833" y="939"/>
                  </a:lnTo>
                  <a:lnTo>
                    <a:pt x="6156" y="481"/>
                  </a:lnTo>
                  <a:lnTo>
                    <a:pt x="5414" y="175"/>
                  </a:lnTo>
                  <a:lnTo>
                    <a:pt x="460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 name="Google Shape;1212;p64"/>
          <p:cNvGrpSpPr/>
          <p:nvPr/>
        </p:nvGrpSpPr>
        <p:grpSpPr>
          <a:xfrm>
            <a:off x="5270638" y="1654088"/>
            <a:ext cx="631644" cy="522584"/>
            <a:chOff x="5270650" y="1714965"/>
            <a:chExt cx="631644" cy="522584"/>
          </a:xfrm>
        </p:grpSpPr>
        <p:sp>
          <p:nvSpPr>
            <p:cNvPr id="1213" name="Google Shape;1213;p64"/>
            <p:cNvSpPr/>
            <p:nvPr/>
          </p:nvSpPr>
          <p:spPr>
            <a:xfrm>
              <a:off x="5423899" y="1781859"/>
              <a:ext cx="265551" cy="380276"/>
            </a:xfrm>
            <a:custGeom>
              <a:rect b="b" l="l" r="r" t="t"/>
              <a:pathLst>
                <a:path extrusionOk="0" h="20478" w="14300">
                  <a:moveTo>
                    <a:pt x="9671" y="0"/>
                  </a:moveTo>
                  <a:lnTo>
                    <a:pt x="9497" y="131"/>
                  </a:lnTo>
                  <a:lnTo>
                    <a:pt x="9213" y="415"/>
                  </a:lnTo>
                  <a:lnTo>
                    <a:pt x="8733" y="1070"/>
                  </a:lnTo>
                  <a:lnTo>
                    <a:pt x="8165" y="2118"/>
                  </a:lnTo>
                  <a:lnTo>
                    <a:pt x="7707" y="3559"/>
                  </a:lnTo>
                  <a:lnTo>
                    <a:pt x="7445" y="4869"/>
                  </a:lnTo>
                  <a:lnTo>
                    <a:pt x="7379" y="5393"/>
                  </a:lnTo>
                  <a:lnTo>
                    <a:pt x="6768" y="4716"/>
                  </a:lnTo>
                  <a:lnTo>
                    <a:pt x="6113" y="4039"/>
                  </a:lnTo>
                  <a:lnTo>
                    <a:pt x="5458" y="3450"/>
                  </a:lnTo>
                  <a:lnTo>
                    <a:pt x="4126" y="2358"/>
                  </a:lnTo>
                  <a:lnTo>
                    <a:pt x="2096" y="961"/>
                  </a:lnTo>
                  <a:lnTo>
                    <a:pt x="721" y="175"/>
                  </a:lnTo>
                  <a:lnTo>
                    <a:pt x="612" y="131"/>
                  </a:lnTo>
                  <a:lnTo>
                    <a:pt x="350" y="131"/>
                  </a:lnTo>
                  <a:lnTo>
                    <a:pt x="131" y="262"/>
                  </a:lnTo>
                  <a:lnTo>
                    <a:pt x="0" y="481"/>
                  </a:lnTo>
                  <a:lnTo>
                    <a:pt x="0" y="634"/>
                  </a:lnTo>
                  <a:lnTo>
                    <a:pt x="0" y="765"/>
                  </a:lnTo>
                  <a:lnTo>
                    <a:pt x="131" y="983"/>
                  </a:lnTo>
                  <a:lnTo>
                    <a:pt x="241" y="1070"/>
                  </a:lnTo>
                  <a:lnTo>
                    <a:pt x="1485" y="1834"/>
                  </a:lnTo>
                  <a:lnTo>
                    <a:pt x="4061" y="3690"/>
                  </a:lnTo>
                  <a:lnTo>
                    <a:pt x="5371" y="4803"/>
                  </a:lnTo>
                  <a:lnTo>
                    <a:pt x="5960" y="5349"/>
                  </a:lnTo>
                  <a:lnTo>
                    <a:pt x="6986" y="6528"/>
                  </a:lnTo>
                  <a:lnTo>
                    <a:pt x="7335" y="6943"/>
                  </a:lnTo>
                  <a:lnTo>
                    <a:pt x="7335" y="8580"/>
                  </a:lnTo>
                  <a:lnTo>
                    <a:pt x="7335" y="8776"/>
                  </a:lnTo>
                  <a:lnTo>
                    <a:pt x="7379" y="19975"/>
                  </a:lnTo>
                  <a:lnTo>
                    <a:pt x="7423" y="20194"/>
                  </a:lnTo>
                  <a:lnTo>
                    <a:pt x="7707" y="20456"/>
                  </a:lnTo>
                  <a:lnTo>
                    <a:pt x="7925" y="20477"/>
                  </a:lnTo>
                  <a:lnTo>
                    <a:pt x="8143" y="20456"/>
                  </a:lnTo>
                  <a:lnTo>
                    <a:pt x="8427" y="20150"/>
                  </a:lnTo>
                  <a:lnTo>
                    <a:pt x="8449" y="19932"/>
                  </a:lnTo>
                  <a:lnTo>
                    <a:pt x="8405" y="8864"/>
                  </a:lnTo>
                  <a:lnTo>
                    <a:pt x="8907" y="8383"/>
                  </a:lnTo>
                  <a:lnTo>
                    <a:pt x="10261" y="7161"/>
                  </a:lnTo>
                  <a:lnTo>
                    <a:pt x="11134" y="6484"/>
                  </a:lnTo>
                  <a:lnTo>
                    <a:pt x="11833" y="5960"/>
                  </a:lnTo>
                  <a:lnTo>
                    <a:pt x="13273" y="5043"/>
                  </a:lnTo>
                  <a:lnTo>
                    <a:pt x="14016" y="4629"/>
                  </a:lnTo>
                  <a:lnTo>
                    <a:pt x="14147" y="4585"/>
                  </a:lnTo>
                  <a:lnTo>
                    <a:pt x="14278" y="4345"/>
                  </a:lnTo>
                  <a:lnTo>
                    <a:pt x="14299" y="4236"/>
                  </a:lnTo>
                  <a:lnTo>
                    <a:pt x="14299" y="4192"/>
                  </a:lnTo>
                  <a:lnTo>
                    <a:pt x="14278" y="4061"/>
                  </a:lnTo>
                  <a:lnTo>
                    <a:pt x="14147" y="3843"/>
                  </a:lnTo>
                  <a:lnTo>
                    <a:pt x="13928" y="3712"/>
                  </a:lnTo>
                  <a:lnTo>
                    <a:pt x="13666" y="3712"/>
                  </a:lnTo>
                  <a:lnTo>
                    <a:pt x="13557" y="3755"/>
                  </a:lnTo>
                  <a:lnTo>
                    <a:pt x="12749" y="4192"/>
                  </a:lnTo>
                  <a:lnTo>
                    <a:pt x="11221" y="5152"/>
                  </a:lnTo>
                  <a:lnTo>
                    <a:pt x="10479" y="5698"/>
                  </a:lnTo>
                  <a:lnTo>
                    <a:pt x="9300" y="6637"/>
                  </a:lnTo>
                  <a:lnTo>
                    <a:pt x="8405" y="7445"/>
                  </a:lnTo>
                  <a:lnTo>
                    <a:pt x="8405" y="6353"/>
                  </a:lnTo>
                  <a:lnTo>
                    <a:pt x="8405" y="5895"/>
                  </a:lnTo>
                  <a:lnTo>
                    <a:pt x="8842" y="3428"/>
                  </a:lnTo>
                  <a:lnTo>
                    <a:pt x="9388" y="2074"/>
                  </a:lnTo>
                  <a:lnTo>
                    <a:pt x="9911" y="1245"/>
                  </a:lnTo>
                  <a:lnTo>
                    <a:pt x="10261" y="896"/>
                  </a:lnTo>
                  <a:lnTo>
                    <a:pt x="10392" y="721"/>
                  </a:lnTo>
                  <a:lnTo>
                    <a:pt x="10392" y="306"/>
                  </a:lnTo>
                  <a:lnTo>
                    <a:pt x="10261" y="131"/>
                  </a:lnTo>
                  <a:lnTo>
                    <a:pt x="1006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64"/>
            <p:cNvSpPr/>
            <p:nvPr/>
          </p:nvSpPr>
          <p:spPr>
            <a:xfrm>
              <a:off x="5270650" y="1714965"/>
              <a:ext cx="264734" cy="156099"/>
            </a:xfrm>
            <a:custGeom>
              <a:rect b="b" l="l" r="r" t="t"/>
              <a:pathLst>
                <a:path extrusionOk="0" h="8406" w="14256">
                  <a:moveTo>
                    <a:pt x="4956" y="0"/>
                  </a:moveTo>
                  <a:lnTo>
                    <a:pt x="3493" y="88"/>
                  </a:lnTo>
                  <a:lnTo>
                    <a:pt x="2053" y="284"/>
                  </a:lnTo>
                  <a:lnTo>
                    <a:pt x="656" y="590"/>
                  </a:lnTo>
                  <a:lnTo>
                    <a:pt x="1" y="786"/>
                  </a:lnTo>
                  <a:lnTo>
                    <a:pt x="961" y="1550"/>
                  </a:lnTo>
                  <a:lnTo>
                    <a:pt x="2839" y="3231"/>
                  </a:lnTo>
                  <a:lnTo>
                    <a:pt x="4694" y="4912"/>
                  </a:lnTo>
                  <a:lnTo>
                    <a:pt x="6615" y="6506"/>
                  </a:lnTo>
                  <a:lnTo>
                    <a:pt x="7641" y="7204"/>
                  </a:lnTo>
                  <a:lnTo>
                    <a:pt x="8362" y="7619"/>
                  </a:lnTo>
                  <a:lnTo>
                    <a:pt x="9912" y="8187"/>
                  </a:lnTo>
                  <a:lnTo>
                    <a:pt x="11549" y="8405"/>
                  </a:lnTo>
                  <a:lnTo>
                    <a:pt x="12793" y="8318"/>
                  </a:lnTo>
                  <a:lnTo>
                    <a:pt x="13601" y="8143"/>
                  </a:lnTo>
                  <a:lnTo>
                    <a:pt x="13994" y="8012"/>
                  </a:lnTo>
                  <a:lnTo>
                    <a:pt x="14147" y="7554"/>
                  </a:lnTo>
                  <a:lnTo>
                    <a:pt x="14256" y="6593"/>
                  </a:lnTo>
                  <a:lnTo>
                    <a:pt x="14169" y="5676"/>
                  </a:lnTo>
                  <a:lnTo>
                    <a:pt x="13907" y="4781"/>
                  </a:lnTo>
                  <a:lnTo>
                    <a:pt x="13492" y="3930"/>
                  </a:lnTo>
                  <a:lnTo>
                    <a:pt x="12946" y="3144"/>
                  </a:lnTo>
                  <a:lnTo>
                    <a:pt x="12291" y="2424"/>
                  </a:lnTo>
                  <a:lnTo>
                    <a:pt x="11549" y="1812"/>
                  </a:lnTo>
                  <a:lnTo>
                    <a:pt x="11156" y="1550"/>
                  </a:lnTo>
                  <a:lnTo>
                    <a:pt x="10567" y="1201"/>
                  </a:lnTo>
                  <a:lnTo>
                    <a:pt x="9257" y="655"/>
                  </a:lnTo>
                  <a:lnTo>
                    <a:pt x="7881" y="284"/>
                  </a:lnTo>
                  <a:lnTo>
                    <a:pt x="6441" y="66"/>
                  </a:lnTo>
                  <a:lnTo>
                    <a:pt x="49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64"/>
            <p:cNvSpPr/>
            <p:nvPr/>
          </p:nvSpPr>
          <p:spPr>
            <a:xfrm>
              <a:off x="5622555" y="1762805"/>
              <a:ext cx="279738" cy="144735"/>
            </a:xfrm>
            <a:custGeom>
              <a:rect b="b" l="l" r="r" t="t"/>
              <a:pathLst>
                <a:path extrusionOk="0" h="7794" w="15064">
                  <a:moveTo>
                    <a:pt x="8667" y="0"/>
                  </a:moveTo>
                  <a:lnTo>
                    <a:pt x="7183" y="44"/>
                  </a:lnTo>
                  <a:lnTo>
                    <a:pt x="5742" y="262"/>
                  </a:lnTo>
                  <a:lnTo>
                    <a:pt x="4366" y="655"/>
                  </a:lnTo>
                  <a:lnTo>
                    <a:pt x="3733" y="939"/>
                  </a:lnTo>
                  <a:lnTo>
                    <a:pt x="3297" y="1157"/>
                  </a:lnTo>
                  <a:lnTo>
                    <a:pt x="2489" y="1660"/>
                  </a:lnTo>
                  <a:lnTo>
                    <a:pt x="1747" y="2293"/>
                  </a:lnTo>
                  <a:lnTo>
                    <a:pt x="1114" y="3013"/>
                  </a:lnTo>
                  <a:lnTo>
                    <a:pt x="590" y="3821"/>
                  </a:lnTo>
                  <a:lnTo>
                    <a:pt x="219" y="4694"/>
                  </a:lnTo>
                  <a:lnTo>
                    <a:pt x="0" y="5611"/>
                  </a:lnTo>
                  <a:lnTo>
                    <a:pt x="0" y="6593"/>
                  </a:lnTo>
                  <a:lnTo>
                    <a:pt x="110" y="7074"/>
                  </a:lnTo>
                  <a:lnTo>
                    <a:pt x="481" y="7270"/>
                  </a:lnTo>
                  <a:lnTo>
                    <a:pt x="1267" y="7554"/>
                  </a:lnTo>
                  <a:lnTo>
                    <a:pt x="2511" y="7794"/>
                  </a:lnTo>
                  <a:lnTo>
                    <a:pt x="4192" y="7772"/>
                  </a:lnTo>
                  <a:lnTo>
                    <a:pt x="5829" y="7379"/>
                  </a:lnTo>
                  <a:lnTo>
                    <a:pt x="6593" y="7052"/>
                  </a:lnTo>
                  <a:lnTo>
                    <a:pt x="7706" y="6484"/>
                  </a:lnTo>
                  <a:lnTo>
                    <a:pt x="9824" y="5131"/>
                  </a:lnTo>
                  <a:lnTo>
                    <a:pt x="11898" y="3646"/>
                  </a:lnTo>
                  <a:lnTo>
                    <a:pt x="13972" y="2205"/>
                  </a:lnTo>
                  <a:lnTo>
                    <a:pt x="15063" y="1550"/>
                  </a:lnTo>
                  <a:lnTo>
                    <a:pt x="14408" y="1245"/>
                  </a:lnTo>
                  <a:lnTo>
                    <a:pt x="13055" y="765"/>
                  </a:lnTo>
                  <a:lnTo>
                    <a:pt x="11636" y="372"/>
                  </a:lnTo>
                  <a:lnTo>
                    <a:pt x="10151" y="131"/>
                  </a:lnTo>
                  <a:lnTo>
                    <a:pt x="86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64"/>
            <p:cNvSpPr/>
            <p:nvPr/>
          </p:nvSpPr>
          <p:spPr>
            <a:xfrm>
              <a:off x="5270650" y="1714965"/>
              <a:ext cx="264734" cy="148393"/>
            </a:xfrm>
            <a:custGeom>
              <a:rect b="b" l="l" r="r" t="t"/>
              <a:pathLst>
                <a:path extrusionOk="0" h="7991" w="14256">
                  <a:moveTo>
                    <a:pt x="4956" y="0"/>
                  </a:moveTo>
                  <a:lnTo>
                    <a:pt x="3493" y="88"/>
                  </a:lnTo>
                  <a:lnTo>
                    <a:pt x="2053" y="284"/>
                  </a:lnTo>
                  <a:lnTo>
                    <a:pt x="656" y="590"/>
                  </a:lnTo>
                  <a:lnTo>
                    <a:pt x="1" y="786"/>
                  </a:lnTo>
                  <a:lnTo>
                    <a:pt x="1005" y="1005"/>
                  </a:lnTo>
                  <a:lnTo>
                    <a:pt x="2991" y="1507"/>
                  </a:lnTo>
                  <a:lnTo>
                    <a:pt x="4891" y="2162"/>
                  </a:lnTo>
                  <a:lnTo>
                    <a:pt x="6724" y="2926"/>
                  </a:lnTo>
                  <a:lnTo>
                    <a:pt x="8471" y="3821"/>
                  </a:lnTo>
                  <a:lnTo>
                    <a:pt x="10152" y="4847"/>
                  </a:lnTo>
                  <a:lnTo>
                    <a:pt x="11767" y="6004"/>
                  </a:lnTo>
                  <a:lnTo>
                    <a:pt x="13273" y="7292"/>
                  </a:lnTo>
                  <a:lnTo>
                    <a:pt x="13994" y="7990"/>
                  </a:lnTo>
                  <a:lnTo>
                    <a:pt x="14147" y="7510"/>
                  </a:lnTo>
                  <a:lnTo>
                    <a:pt x="14256" y="6571"/>
                  </a:lnTo>
                  <a:lnTo>
                    <a:pt x="14169" y="5655"/>
                  </a:lnTo>
                  <a:lnTo>
                    <a:pt x="13907" y="4759"/>
                  </a:lnTo>
                  <a:lnTo>
                    <a:pt x="13492" y="3908"/>
                  </a:lnTo>
                  <a:lnTo>
                    <a:pt x="12946" y="3122"/>
                  </a:lnTo>
                  <a:lnTo>
                    <a:pt x="12291" y="2402"/>
                  </a:lnTo>
                  <a:lnTo>
                    <a:pt x="11549" y="1812"/>
                  </a:lnTo>
                  <a:lnTo>
                    <a:pt x="11156" y="1550"/>
                  </a:lnTo>
                  <a:lnTo>
                    <a:pt x="10567" y="1201"/>
                  </a:lnTo>
                  <a:lnTo>
                    <a:pt x="9257" y="655"/>
                  </a:lnTo>
                  <a:lnTo>
                    <a:pt x="7881" y="284"/>
                  </a:lnTo>
                  <a:lnTo>
                    <a:pt x="6419" y="66"/>
                  </a:lnTo>
                  <a:lnTo>
                    <a:pt x="495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64"/>
            <p:cNvSpPr/>
            <p:nvPr/>
          </p:nvSpPr>
          <p:spPr>
            <a:xfrm>
              <a:off x="5624988" y="1791590"/>
              <a:ext cx="276489" cy="115951"/>
            </a:xfrm>
            <a:custGeom>
              <a:rect b="b" l="l" r="r" t="t"/>
              <a:pathLst>
                <a:path extrusionOk="0" h="6244" w="14889">
                  <a:moveTo>
                    <a:pt x="14889" y="0"/>
                  </a:moveTo>
                  <a:lnTo>
                    <a:pt x="13863" y="88"/>
                  </a:lnTo>
                  <a:lnTo>
                    <a:pt x="11832" y="372"/>
                  </a:lnTo>
                  <a:lnTo>
                    <a:pt x="9846" y="786"/>
                  </a:lnTo>
                  <a:lnTo>
                    <a:pt x="7925" y="1332"/>
                  </a:lnTo>
                  <a:lnTo>
                    <a:pt x="6047" y="2031"/>
                  </a:lnTo>
                  <a:lnTo>
                    <a:pt x="4235" y="2860"/>
                  </a:lnTo>
                  <a:lnTo>
                    <a:pt x="2489" y="3843"/>
                  </a:lnTo>
                  <a:lnTo>
                    <a:pt x="808" y="4934"/>
                  </a:lnTo>
                  <a:lnTo>
                    <a:pt x="0" y="5567"/>
                  </a:lnTo>
                  <a:lnTo>
                    <a:pt x="764" y="5895"/>
                  </a:lnTo>
                  <a:lnTo>
                    <a:pt x="2402" y="6244"/>
                  </a:lnTo>
                  <a:lnTo>
                    <a:pt x="4061" y="6222"/>
                  </a:lnTo>
                  <a:lnTo>
                    <a:pt x="5676" y="5829"/>
                  </a:lnTo>
                  <a:lnTo>
                    <a:pt x="6440" y="5502"/>
                  </a:lnTo>
                  <a:lnTo>
                    <a:pt x="7554" y="4934"/>
                  </a:lnTo>
                  <a:lnTo>
                    <a:pt x="9671" y="3581"/>
                  </a:lnTo>
                  <a:lnTo>
                    <a:pt x="11745" y="2096"/>
                  </a:lnTo>
                  <a:lnTo>
                    <a:pt x="13819" y="655"/>
                  </a:lnTo>
                  <a:lnTo>
                    <a:pt x="1488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64"/>
            <p:cNvSpPr/>
            <p:nvPr/>
          </p:nvSpPr>
          <p:spPr>
            <a:xfrm>
              <a:off x="5297411" y="2043363"/>
              <a:ext cx="562690" cy="194186"/>
            </a:xfrm>
            <a:custGeom>
              <a:rect b="b" l="l" r="r" t="t"/>
              <a:pathLst>
                <a:path extrusionOk="0" h="10457" w="30301">
                  <a:moveTo>
                    <a:pt x="14037" y="0"/>
                  </a:moveTo>
                  <a:lnTo>
                    <a:pt x="12684" y="44"/>
                  </a:lnTo>
                  <a:lnTo>
                    <a:pt x="11309" y="262"/>
                  </a:lnTo>
                  <a:lnTo>
                    <a:pt x="9955" y="655"/>
                  </a:lnTo>
                  <a:lnTo>
                    <a:pt x="8645" y="1201"/>
                  </a:lnTo>
                  <a:lnTo>
                    <a:pt x="7423" y="1921"/>
                  </a:lnTo>
                  <a:lnTo>
                    <a:pt x="6331" y="2816"/>
                  </a:lnTo>
                  <a:lnTo>
                    <a:pt x="5371" y="3864"/>
                  </a:lnTo>
                  <a:lnTo>
                    <a:pt x="4585" y="5087"/>
                  </a:lnTo>
                  <a:lnTo>
                    <a:pt x="3995" y="6484"/>
                  </a:lnTo>
                  <a:lnTo>
                    <a:pt x="3799" y="7248"/>
                  </a:lnTo>
                  <a:lnTo>
                    <a:pt x="3624" y="7248"/>
                  </a:lnTo>
                  <a:lnTo>
                    <a:pt x="3428" y="7226"/>
                  </a:lnTo>
                  <a:lnTo>
                    <a:pt x="3057" y="7226"/>
                  </a:lnTo>
                  <a:lnTo>
                    <a:pt x="2424" y="7357"/>
                  </a:lnTo>
                  <a:lnTo>
                    <a:pt x="1834" y="7597"/>
                  </a:lnTo>
                  <a:lnTo>
                    <a:pt x="1332" y="7946"/>
                  </a:lnTo>
                  <a:lnTo>
                    <a:pt x="895" y="8383"/>
                  </a:lnTo>
                  <a:lnTo>
                    <a:pt x="546" y="8885"/>
                  </a:lnTo>
                  <a:lnTo>
                    <a:pt x="153" y="9780"/>
                  </a:lnTo>
                  <a:lnTo>
                    <a:pt x="0" y="10457"/>
                  </a:lnTo>
                  <a:lnTo>
                    <a:pt x="30301" y="10457"/>
                  </a:lnTo>
                  <a:lnTo>
                    <a:pt x="30279" y="10173"/>
                  </a:lnTo>
                  <a:lnTo>
                    <a:pt x="30148" y="9649"/>
                  </a:lnTo>
                  <a:lnTo>
                    <a:pt x="29908" y="9147"/>
                  </a:lnTo>
                  <a:lnTo>
                    <a:pt x="29537" y="8667"/>
                  </a:lnTo>
                  <a:lnTo>
                    <a:pt x="29035" y="8230"/>
                  </a:lnTo>
                  <a:lnTo>
                    <a:pt x="28402" y="7881"/>
                  </a:lnTo>
                  <a:lnTo>
                    <a:pt x="27659" y="7597"/>
                  </a:lnTo>
                  <a:lnTo>
                    <a:pt x="26786" y="7422"/>
                  </a:lnTo>
                  <a:lnTo>
                    <a:pt x="26306" y="7401"/>
                  </a:lnTo>
                  <a:lnTo>
                    <a:pt x="26153" y="6986"/>
                  </a:lnTo>
                  <a:lnTo>
                    <a:pt x="25738" y="6222"/>
                  </a:lnTo>
                  <a:lnTo>
                    <a:pt x="25214" y="5523"/>
                  </a:lnTo>
                  <a:lnTo>
                    <a:pt x="24581" y="4912"/>
                  </a:lnTo>
                  <a:lnTo>
                    <a:pt x="23839" y="4410"/>
                  </a:lnTo>
                  <a:lnTo>
                    <a:pt x="23010" y="4039"/>
                  </a:lnTo>
                  <a:lnTo>
                    <a:pt x="22071" y="3799"/>
                  </a:lnTo>
                  <a:lnTo>
                    <a:pt x="21067" y="3733"/>
                  </a:lnTo>
                  <a:lnTo>
                    <a:pt x="20521" y="3755"/>
                  </a:lnTo>
                  <a:lnTo>
                    <a:pt x="20281" y="3209"/>
                  </a:lnTo>
                  <a:lnTo>
                    <a:pt x="19626" y="2270"/>
                  </a:lnTo>
                  <a:lnTo>
                    <a:pt x="18775" y="1485"/>
                  </a:lnTo>
                  <a:lnTo>
                    <a:pt x="17770" y="851"/>
                  </a:lnTo>
                  <a:lnTo>
                    <a:pt x="16613" y="393"/>
                  </a:lnTo>
                  <a:lnTo>
                    <a:pt x="15369" y="109"/>
                  </a:lnTo>
                  <a:lnTo>
                    <a:pt x="1403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 name="Google Shape;1219;p64"/>
          <p:cNvGrpSpPr/>
          <p:nvPr/>
        </p:nvGrpSpPr>
        <p:grpSpPr>
          <a:xfrm>
            <a:off x="1373722" y="1628954"/>
            <a:ext cx="611343" cy="572854"/>
            <a:chOff x="1373722" y="1622390"/>
            <a:chExt cx="611343" cy="572854"/>
          </a:xfrm>
        </p:grpSpPr>
        <p:sp>
          <p:nvSpPr>
            <p:cNvPr id="1220" name="Google Shape;1220;p64"/>
            <p:cNvSpPr/>
            <p:nvPr/>
          </p:nvSpPr>
          <p:spPr>
            <a:xfrm>
              <a:off x="1501826" y="1622390"/>
              <a:ext cx="414334" cy="276489"/>
            </a:xfrm>
            <a:custGeom>
              <a:rect b="b" l="l" r="r" t="t"/>
              <a:pathLst>
                <a:path extrusionOk="0" h="14889" w="22312">
                  <a:moveTo>
                    <a:pt x="10370" y="0"/>
                  </a:moveTo>
                  <a:lnTo>
                    <a:pt x="10021" y="44"/>
                  </a:lnTo>
                  <a:lnTo>
                    <a:pt x="9716" y="175"/>
                  </a:lnTo>
                  <a:lnTo>
                    <a:pt x="4018" y="4475"/>
                  </a:lnTo>
                  <a:lnTo>
                    <a:pt x="3472" y="4890"/>
                  </a:lnTo>
                  <a:lnTo>
                    <a:pt x="2490" y="5829"/>
                  </a:lnTo>
                  <a:lnTo>
                    <a:pt x="2119" y="6397"/>
                  </a:lnTo>
                  <a:lnTo>
                    <a:pt x="1" y="6397"/>
                  </a:lnTo>
                  <a:lnTo>
                    <a:pt x="1" y="12749"/>
                  </a:lnTo>
                  <a:lnTo>
                    <a:pt x="2119" y="12749"/>
                  </a:lnTo>
                  <a:lnTo>
                    <a:pt x="2424" y="13208"/>
                  </a:lnTo>
                  <a:lnTo>
                    <a:pt x="3188" y="13994"/>
                  </a:lnTo>
                  <a:lnTo>
                    <a:pt x="4149" y="14561"/>
                  </a:lnTo>
                  <a:lnTo>
                    <a:pt x="5240" y="14845"/>
                  </a:lnTo>
                  <a:lnTo>
                    <a:pt x="5830" y="14889"/>
                  </a:lnTo>
                  <a:lnTo>
                    <a:pt x="16723" y="14889"/>
                  </a:lnTo>
                  <a:lnTo>
                    <a:pt x="16985" y="14867"/>
                  </a:lnTo>
                  <a:lnTo>
                    <a:pt x="17465" y="14648"/>
                  </a:lnTo>
                  <a:lnTo>
                    <a:pt x="17836" y="14299"/>
                  </a:lnTo>
                  <a:lnTo>
                    <a:pt x="18033" y="13819"/>
                  </a:lnTo>
                  <a:lnTo>
                    <a:pt x="18055" y="13535"/>
                  </a:lnTo>
                  <a:lnTo>
                    <a:pt x="18033" y="13273"/>
                  </a:lnTo>
                  <a:lnTo>
                    <a:pt x="17836" y="12793"/>
                  </a:lnTo>
                  <a:lnTo>
                    <a:pt x="17465" y="12422"/>
                  </a:lnTo>
                  <a:lnTo>
                    <a:pt x="16985" y="12225"/>
                  </a:lnTo>
                  <a:lnTo>
                    <a:pt x="16723" y="12203"/>
                  </a:lnTo>
                  <a:lnTo>
                    <a:pt x="19408" y="12203"/>
                  </a:lnTo>
                  <a:lnTo>
                    <a:pt x="19670" y="12182"/>
                  </a:lnTo>
                  <a:lnTo>
                    <a:pt x="20150" y="11985"/>
                  </a:lnTo>
                  <a:lnTo>
                    <a:pt x="20522" y="11614"/>
                  </a:lnTo>
                  <a:lnTo>
                    <a:pt x="20718" y="11134"/>
                  </a:lnTo>
                  <a:lnTo>
                    <a:pt x="20740" y="10872"/>
                  </a:lnTo>
                  <a:lnTo>
                    <a:pt x="20718" y="10588"/>
                  </a:lnTo>
                  <a:lnTo>
                    <a:pt x="20522" y="10108"/>
                  </a:lnTo>
                  <a:lnTo>
                    <a:pt x="20150" y="9758"/>
                  </a:lnTo>
                  <a:lnTo>
                    <a:pt x="19670" y="9540"/>
                  </a:lnTo>
                  <a:lnTo>
                    <a:pt x="20980" y="9540"/>
                  </a:lnTo>
                  <a:lnTo>
                    <a:pt x="21242" y="9518"/>
                  </a:lnTo>
                  <a:lnTo>
                    <a:pt x="21722" y="9300"/>
                  </a:lnTo>
                  <a:lnTo>
                    <a:pt x="22093" y="8951"/>
                  </a:lnTo>
                  <a:lnTo>
                    <a:pt x="22290" y="8470"/>
                  </a:lnTo>
                  <a:lnTo>
                    <a:pt x="22312" y="8187"/>
                  </a:lnTo>
                  <a:lnTo>
                    <a:pt x="22290" y="7925"/>
                  </a:lnTo>
                  <a:lnTo>
                    <a:pt x="22093" y="7444"/>
                  </a:lnTo>
                  <a:lnTo>
                    <a:pt x="21722" y="7073"/>
                  </a:lnTo>
                  <a:lnTo>
                    <a:pt x="21242" y="6877"/>
                  </a:lnTo>
                  <a:lnTo>
                    <a:pt x="20980" y="6855"/>
                  </a:lnTo>
                  <a:lnTo>
                    <a:pt x="19830" y="6855"/>
                  </a:lnTo>
                  <a:lnTo>
                    <a:pt x="20150" y="6724"/>
                  </a:lnTo>
                  <a:lnTo>
                    <a:pt x="20522" y="6353"/>
                  </a:lnTo>
                  <a:lnTo>
                    <a:pt x="20718" y="5873"/>
                  </a:lnTo>
                  <a:lnTo>
                    <a:pt x="20740" y="5611"/>
                  </a:lnTo>
                  <a:lnTo>
                    <a:pt x="20718" y="5327"/>
                  </a:lnTo>
                  <a:lnTo>
                    <a:pt x="20522" y="4847"/>
                  </a:lnTo>
                  <a:lnTo>
                    <a:pt x="20150" y="4475"/>
                  </a:lnTo>
                  <a:lnTo>
                    <a:pt x="19670" y="4279"/>
                  </a:lnTo>
                  <a:lnTo>
                    <a:pt x="19408" y="4257"/>
                  </a:lnTo>
                  <a:lnTo>
                    <a:pt x="9585" y="4257"/>
                  </a:lnTo>
                  <a:lnTo>
                    <a:pt x="11375" y="2183"/>
                  </a:lnTo>
                  <a:lnTo>
                    <a:pt x="11440" y="2140"/>
                  </a:lnTo>
                  <a:lnTo>
                    <a:pt x="11549" y="1965"/>
                  </a:lnTo>
                  <a:lnTo>
                    <a:pt x="11680" y="1572"/>
                  </a:lnTo>
                  <a:lnTo>
                    <a:pt x="11702" y="1354"/>
                  </a:lnTo>
                  <a:lnTo>
                    <a:pt x="11680" y="1070"/>
                  </a:lnTo>
                  <a:lnTo>
                    <a:pt x="11484" y="590"/>
                  </a:lnTo>
                  <a:lnTo>
                    <a:pt x="11113" y="219"/>
                  </a:lnTo>
                  <a:lnTo>
                    <a:pt x="10632" y="22"/>
                  </a:lnTo>
                  <a:lnTo>
                    <a:pt x="10370" y="0"/>
                  </a:lnTo>
                  <a:close/>
                </a:path>
              </a:pathLst>
            </a:custGeom>
            <a:solidFill>
              <a:srgbClr val="EAC6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64"/>
            <p:cNvSpPr/>
            <p:nvPr/>
          </p:nvSpPr>
          <p:spPr>
            <a:xfrm>
              <a:off x="1719146" y="1751313"/>
              <a:ext cx="152441" cy="10158"/>
            </a:xfrm>
            <a:custGeom>
              <a:rect b="b" l="l" r="r" t="t"/>
              <a:pathLst>
                <a:path extrusionOk="0" h="547" w="8209">
                  <a:moveTo>
                    <a:pt x="8208" y="0"/>
                  </a:moveTo>
                  <a:lnTo>
                    <a:pt x="8206" y="22"/>
                  </a:lnTo>
                  <a:lnTo>
                    <a:pt x="8208" y="22"/>
                  </a:lnTo>
                  <a:lnTo>
                    <a:pt x="8208" y="0"/>
                  </a:lnTo>
                  <a:close/>
                  <a:moveTo>
                    <a:pt x="0" y="22"/>
                  </a:moveTo>
                  <a:lnTo>
                    <a:pt x="22" y="219"/>
                  </a:lnTo>
                  <a:lnTo>
                    <a:pt x="306" y="502"/>
                  </a:lnTo>
                  <a:lnTo>
                    <a:pt x="524" y="546"/>
                  </a:lnTo>
                  <a:lnTo>
                    <a:pt x="7706" y="546"/>
                  </a:lnTo>
                  <a:lnTo>
                    <a:pt x="7903" y="502"/>
                  </a:lnTo>
                  <a:lnTo>
                    <a:pt x="8186" y="219"/>
                  </a:lnTo>
                  <a:lnTo>
                    <a:pt x="8206" y="22"/>
                  </a:lnTo>
                  <a:close/>
                </a:path>
              </a:pathLst>
            </a:custGeom>
            <a:solidFill>
              <a:srgbClr val="D3B1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64"/>
            <p:cNvSpPr/>
            <p:nvPr/>
          </p:nvSpPr>
          <p:spPr>
            <a:xfrm>
              <a:off x="1719146" y="1850224"/>
              <a:ext cx="93259" cy="10158"/>
            </a:xfrm>
            <a:custGeom>
              <a:rect b="b" l="l" r="r" t="t"/>
              <a:pathLst>
                <a:path extrusionOk="0" h="547" w="5022">
                  <a:moveTo>
                    <a:pt x="5021" y="1"/>
                  </a:moveTo>
                  <a:lnTo>
                    <a:pt x="5019" y="23"/>
                  </a:lnTo>
                  <a:lnTo>
                    <a:pt x="5021" y="23"/>
                  </a:lnTo>
                  <a:lnTo>
                    <a:pt x="5021" y="1"/>
                  </a:lnTo>
                  <a:close/>
                  <a:moveTo>
                    <a:pt x="0" y="23"/>
                  </a:moveTo>
                  <a:lnTo>
                    <a:pt x="22" y="219"/>
                  </a:lnTo>
                  <a:lnTo>
                    <a:pt x="306" y="503"/>
                  </a:lnTo>
                  <a:lnTo>
                    <a:pt x="524" y="547"/>
                  </a:lnTo>
                  <a:lnTo>
                    <a:pt x="4497" y="547"/>
                  </a:lnTo>
                  <a:lnTo>
                    <a:pt x="4694" y="503"/>
                  </a:lnTo>
                  <a:lnTo>
                    <a:pt x="4999" y="219"/>
                  </a:lnTo>
                  <a:lnTo>
                    <a:pt x="5019" y="23"/>
                  </a:lnTo>
                  <a:close/>
                </a:path>
              </a:pathLst>
            </a:custGeom>
            <a:solidFill>
              <a:srgbClr val="D3B1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64"/>
            <p:cNvSpPr/>
            <p:nvPr/>
          </p:nvSpPr>
          <p:spPr>
            <a:xfrm>
              <a:off x="1719146" y="1800768"/>
              <a:ext cx="162580" cy="9749"/>
            </a:xfrm>
            <a:custGeom>
              <a:rect b="b" l="l" r="r" t="t"/>
              <a:pathLst>
                <a:path extrusionOk="0" h="525" w="8755">
                  <a:moveTo>
                    <a:pt x="0" y="1"/>
                  </a:moveTo>
                  <a:lnTo>
                    <a:pt x="22" y="197"/>
                  </a:lnTo>
                  <a:lnTo>
                    <a:pt x="306" y="503"/>
                  </a:lnTo>
                  <a:lnTo>
                    <a:pt x="524" y="525"/>
                  </a:lnTo>
                  <a:lnTo>
                    <a:pt x="8754" y="525"/>
                  </a:lnTo>
                  <a:lnTo>
                    <a:pt x="8558" y="306"/>
                  </a:lnTo>
                  <a:lnTo>
                    <a:pt x="8012" y="44"/>
                  </a:lnTo>
                  <a:lnTo>
                    <a:pt x="7706" y="1"/>
                  </a:lnTo>
                  <a:close/>
                </a:path>
              </a:pathLst>
            </a:custGeom>
            <a:solidFill>
              <a:srgbClr val="D3B1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64"/>
            <p:cNvSpPr/>
            <p:nvPr/>
          </p:nvSpPr>
          <p:spPr>
            <a:xfrm>
              <a:off x="1373722" y="1721710"/>
              <a:ext cx="98532" cy="157715"/>
            </a:xfrm>
            <a:custGeom>
              <a:rect b="b" l="l" r="r" t="t"/>
              <a:pathLst>
                <a:path extrusionOk="0" h="8493" w="5306">
                  <a:moveTo>
                    <a:pt x="1" y="1"/>
                  </a:moveTo>
                  <a:lnTo>
                    <a:pt x="1" y="8493"/>
                  </a:lnTo>
                  <a:lnTo>
                    <a:pt x="5305" y="8493"/>
                  </a:lnTo>
                  <a:lnTo>
                    <a:pt x="5305" y="7969"/>
                  </a:lnTo>
                  <a:lnTo>
                    <a:pt x="5305" y="525"/>
                  </a:lnTo>
                  <a:lnTo>
                    <a:pt x="5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64"/>
            <p:cNvSpPr/>
            <p:nvPr/>
          </p:nvSpPr>
          <p:spPr>
            <a:xfrm>
              <a:off x="1473059" y="1731441"/>
              <a:ext cx="29192" cy="138254"/>
            </a:xfrm>
            <a:custGeom>
              <a:rect b="b" l="l" r="r" t="t"/>
              <a:pathLst>
                <a:path extrusionOk="0" h="7445" w="1572">
                  <a:moveTo>
                    <a:pt x="0" y="1"/>
                  </a:moveTo>
                  <a:lnTo>
                    <a:pt x="0" y="7445"/>
                  </a:lnTo>
                  <a:lnTo>
                    <a:pt x="1572" y="7445"/>
                  </a:lnTo>
                  <a:lnTo>
                    <a:pt x="1572" y="6899"/>
                  </a:lnTo>
                  <a:lnTo>
                    <a:pt x="1572" y="546"/>
                  </a:lnTo>
                  <a:lnTo>
                    <a:pt x="15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64"/>
            <p:cNvSpPr/>
            <p:nvPr/>
          </p:nvSpPr>
          <p:spPr>
            <a:xfrm>
              <a:off x="1620217" y="1938605"/>
              <a:ext cx="118792" cy="98941"/>
            </a:xfrm>
            <a:custGeom>
              <a:rect b="b" l="l" r="r" t="t"/>
              <a:pathLst>
                <a:path extrusionOk="0" h="5328" w="6397">
                  <a:moveTo>
                    <a:pt x="3210" y="1"/>
                  </a:moveTo>
                  <a:lnTo>
                    <a:pt x="3188" y="219"/>
                  </a:lnTo>
                  <a:lnTo>
                    <a:pt x="3013" y="612"/>
                  </a:lnTo>
                  <a:lnTo>
                    <a:pt x="2729" y="896"/>
                  </a:lnTo>
                  <a:lnTo>
                    <a:pt x="2336" y="1049"/>
                  </a:lnTo>
                  <a:lnTo>
                    <a:pt x="2140" y="1071"/>
                  </a:lnTo>
                  <a:lnTo>
                    <a:pt x="1703" y="1092"/>
                  </a:lnTo>
                  <a:lnTo>
                    <a:pt x="939" y="1420"/>
                  </a:lnTo>
                  <a:lnTo>
                    <a:pt x="350" y="2009"/>
                  </a:lnTo>
                  <a:lnTo>
                    <a:pt x="44" y="2773"/>
                  </a:lnTo>
                  <a:lnTo>
                    <a:pt x="0" y="3210"/>
                  </a:lnTo>
                  <a:lnTo>
                    <a:pt x="44" y="3625"/>
                  </a:lnTo>
                  <a:lnTo>
                    <a:pt x="350" y="4389"/>
                  </a:lnTo>
                  <a:lnTo>
                    <a:pt x="939" y="4978"/>
                  </a:lnTo>
                  <a:lnTo>
                    <a:pt x="1703" y="5306"/>
                  </a:lnTo>
                  <a:lnTo>
                    <a:pt x="2140" y="5328"/>
                  </a:lnTo>
                  <a:lnTo>
                    <a:pt x="2424" y="5306"/>
                  </a:lnTo>
                  <a:lnTo>
                    <a:pt x="2969" y="5153"/>
                  </a:lnTo>
                  <a:lnTo>
                    <a:pt x="3210" y="5022"/>
                  </a:lnTo>
                  <a:lnTo>
                    <a:pt x="3450" y="5153"/>
                  </a:lnTo>
                  <a:lnTo>
                    <a:pt x="3974" y="5306"/>
                  </a:lnTo>
                  <a:lnTo>
                    <a:pt x="4257" y="5328"/>
                  </a:lnTo>
                  <a:lnTo>
                    <a:pt x="4694" y="5306"/>
                  </a:lnTo>
                  <a:lnTo>
                    <a:pt x="5458" y="4978"/>
                  </a:lnTo>
                  <a:lnTo>
                    <a:pt x="6047" y="4389"/>
                  </a:lnTo>
                  <a:lnTo>
                    <a:pt x="6353" y="3625"/>
                  </a:lnTo>
                  <a:lnTo>
                    <a:pt x="6397" y="3210"/>
                  </a:lnTo>
                  <a:lnTo>
                    <a:pt x="6353" y="2773"/>
                  </a:lnTo>
                  <a:lnTo>
                    <a:pt x="6047" y="2009"/>
                  </a:lnTo>
                  <a:lnTo>
                    <a:pt x="5458" y="1420"/>
                  </a:lnTo>
                  <a:lnTo>
                    <a:pt x="4694" y="1092"/>
                  </a:lnTo>
                  <a:lnTo>
                    <a:pt x="4257" y="1071"/>
                  </a:lnTo>
                  <a:lnTo>
                    <a:pt x="4039" y="1049"/>
                  </a:lnTo>
                  <a:lnTo>
                    <a:pt x="3668" y="896"/>
                  </a:lnTo>
                  <a:lnTo>
                    <a:pt x="3362" y="612"/>
                  </a:lnTo>
                  <a:lnTo>
                    <a:pt x="3210" y="219"/>
                  </a:lnTo>
                  <a:lnTo>
                    <a:pt x="321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64"/>
            <p:cNvSpPr/>
            <p:nvPr/>
          </p:nvSpPr>
          <p:spPr>
            <a:xfrm>
              <a:off x="1374130" y="1958476"/>
              <a:ext cx="610934" cy="236767"/>
            </a:xfrm>
            <a:custGeom>
              <a:rect b="b" l="l" r="r" t="t"/>
              <a:pathLst>
                <a:path extrusionOk="0" h="12750" w="32899">
                  <a:moveTo>
                    <a:pt x="0" y="1"/>
                  </a:moveTo>
                  <a:lnTo>
                    <a:pt x="0" y="12750"/>
                  </a:lnTo>
                  <a:lnTo>
                    <a:pt x="32899" y="12750"/>
                  </a:lnTo>
                  <a:lnTo>
                    <a:pt x="32899" y="1"/>
                  </a:lnTo>
                  <a:lnTo>
                    <a:pt x="24974" y="1"/>
                  </a:lnTo>
                  <a:lnTo>
                    <a:pt x="16461" y="8493"/>
                  </a:lnTo>
                  <a:lnTo>
                    <a:pt x="794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64"/>
            <p:cNvSpPr/>
            <p:nvPr/>
          </p:nvSpPr>
          <p:spPr>
            <a:xfrm>
              <a:off x="1946178" y="2146586"/>
              <a:ext cx="19071" cy="19071"/>
            </a:xfrm>
            <a:custGeom>
              <a:rect b="b" l="l" r="r" t="t"/>
              <a:pathLst>
                <a:path extrusionOk="0" h="1027" w="1027">
                  <a:moveTo>
                    <a:pt x="524" y="1"/>
                  </a:moveTo>
                  <a:lnTo>
                    <a:pt x="328" y="23"/>
                  </a:lnTo>
                  <a:lnTo>
                    <a:pt x="22" y="307"/>
                  </a:lnTo>
                  <a:lnTo>
                    <a:pt x="0" y="525"/>
                  </a:lnTo>
                  <a:lnTo>
                    <a:pt x="22" y="721"/>
                  </a:lnTo>
                  <a:lnTo>
                    <a:pt x="328" y="1005"/>
                  </a:lnTo>
                  <a:lnTo>
                    <a:pt x="546" y="1027"/>
                  </a:lnTo>
                  <a:lnTo>
                    <a:pt x="742" y="1005"/>
                  </a:lnTo>
                  <a:lnTo>
                    <a:pt x="1026" y="721"/>
                  </a:lnTo>
                  <a:lnTo>
                    <a:pt x="1026" y="525"/>
                  </a:lnTo>
                  <a:lnTo>
                    <a:pt x="1004" y="307"/>
                  </a:lnTo>
                  <a:lnTo>
                    <a:pt x="742" y="23"/>
                  </a:lnTo>
                  <a:lnTo>
                    <a:pt x="5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64"/>
            <p:cNvSpPr/>
            <p:nvPr/>
          </p:nvSpPr>
          <p:spPr>
            <a:xfrm>
              <a:off x="1946178" y="2067546"/>
              <a:ext cx="19071" cy="19071"/>
            </a:xfrm>
            <a:custGeom>
              <a:rect b="b" l="l" r="r" t="t"/>
              <a:pathLst>
                <a:path extrusionOk="0" h="1027" w="1027">
                  <a:moveTo>
                    <a:pt x="524" y="0"/>
                  </a:moveTo>
                  <a:lnTo>
                    <a:pt x="328" y="22"/>
                  </a:lnTo>
                  <a:lnTo>
                    <a:pt x="22" y="306"/>
                  </a:lnTo>
                  <a:lnTo>
                    <a:pt x="0" y="524"/>
                  </a:lnTo>
                  <a:lnTo>
                    <a:pt x="22" y="720"/>
                  </a:lnTo>
                  <a:lnTo>
                    <a:pt x="328" y="1004"/>
                  </a:lnTo>
                  <a:lnTo>
                    <a:pt x="546" y="1026"/>
                  </a:lnTo>
                  <a:lnTo>
                    <a:pt x="742" y="1004"/>
                  </a:lnTo>
                  <a:lnTo>
                    <a:pt x="1026" y="720"/>
                  </a:lnTo>
                  <a:lnTo>
                    <a:pt x="1026" y="524"/>
                  </a:lnTo>
                  <a:lnTo>
                    <a:pt x="1004" y="306"/>
                  </a:lnTo>
                  <a:lnTo>
                    <a:pt x="742" y="22"/>
                  </a:lnTo>
                  <a:lnTo>
                    <a:pt x="52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64"/>
            <p:cNvSpPr/>
            <p:nvPr/>
          </p:nvSpPr>
          <p:spPr>
            <a:xfrm>
              <a:off x="1906845" y="2106862"/>
              <a:ext cx="19071" cy="19480"/>
            </a:xfrm>
            <a:custGeom>
              <a:rect b="b" l="l" r="r" t="t"/>
              <a:pathLst>
                <a:path extrusionOk="0" h="1049" w="1027">
                  <a:moveTo>
                    <a:pt x="503" y="1"/>
                  </a:moveTo>
                  <a:lnTo>
                    <a:pt x="306" y="44"/>
                  </a:lnTo>
                  <a:lnTo>
                    <a:pt x="22" y="306"/>
                  </a:lnTo>
                  <a:lnTo>
                    <a:pt x="1" y="524"/>
                  </a:lnTo>
                  <a:lnTo>
                    <a:pt x="22" y="721"/>
                  </a:lnTo>
                  <a:lnTo>
                    <a:pt x="328" y="1005"/>
                  </a:lnTo>
                  <a:lnTo>
                    <a:pt x="546" y="1048"/>
                  </a:lnTo>
                  <a:lnTo>
                    <a:pt x="743" y="1005"/>
                  </a:lnTo>
                  <a:lnTo>
                    <a:pt x="1027" y="721"/>
                  </a:lnTo>
                  <a:lnTo>
                    <a:pt x="1027" y="524"/>
                  </a:lnTo>
                  <a:lnTo>
                    <a:pt x="1005" y="328"/>
                  </a:lnTo>
                  <a:lnTo>
                    <a:pt x="721" y="44"/>
                  </a:lnTo>
                  <a:lnTo>
                    <a:pt x="50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64"/>
            <p:cNvSpPr/>
            <p:nvPr/>
          </p:nvSpPr>
          <p:spPr>
            <a:xfrm>
              <a:off x="1867121" y="2146586"/>
              <a:ext cx="19480" cy="19071"/>
            </a:xfrm>
            <a:custGeom>
              <a:rect b="b" l="l" r="r" t="t"/>
              <a:pathLst>
                <a:path extrusionOk="0" h="1027" w="1049">
                  <a:moveTo>
                    <a:pt x="524" y="1"/>
                  </a:moveTo>
                  <a:lnTo>
                    <a:pt x="328" y="23"/>
                  </a:lnTo>
                  <a:lnTo>
                    <a:pt x="22" y="307"/>
                  </a:lnTo>
                  <a:lnTo>
                    <a:pt x="0" y="525"/>
                  </a:lnTo>
                  <a:lnTo>
                    <a:pt x="22" y="721"/>
                  </a:lnTo>
                  <a:lnTo>
                    <a:pt x="328" y="1005"/>
                  </a:lnTo>
                  <a:lnTo>
                    <a:pt x="546" y="1027"/>
                  </a:lnTo>
                  <a:lnTo>
                    <a:pt x="764" y="1005"/>
                  </a:lnTo>
                  <a:lnTo>
                    <a:pt x="1026" y="721"/>
                  </a:lnTo>
                  <a:lnTo>
                    <a:pt x="1048" y="525"/>
                  </a:lnTo>
                  <a:lnTo>
                    <a:pt x="1004" y="307"/>
                  </a:lnTo>
                  <a:lnTo>
                    <a:pt x="742" y="23"/>
                  </a:lnTo>
                  <a:lnTo>
                    <a:pt x="5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64"/>
            <p:cNvSpPr/>
            <p:nvPr/>
          </p:nvSpPr>
          <p:spPr>
            <a:xfrm>
              <a:off x="1946178" y="1988488"/>
              <a:ext cx="19071" cy="19071"/>
            </a:xfrm>
            <a:custGeom>
              <a:rect b="b" l="l" r="r" t="t"/>
              <a:pathLst>
                <a:path extrusionOk="0" h="1027" w="1027">
                  <a:moveTo>
                    <a:pt x="524" y="0"/>
                  </a:moveTo>
                  <a:lnTo>
                    <a:pt x="328" y="22"/>
                  </a:lnTo>
                  <a:lnTo>
                    <a:pt x="22" y="306"/>
                  </a:lnTo>
                  <a:lnTo>
                    <a:pt x="0" y="524"/>
                  </a:lnTo>
                  <a:lnTo>
                    <a:pt x="22" y="720"/>
                  </a:lnTo>
                  <a:lnTo>
                    <a:pt x="328" y="1004"/>
                  </a:lnTo>
                  <a:lnTo>
                    <a:pt x="546" y="1026"/>
                  </a:lnTo>
                  <a:lnTo>
                    <a:pt x="742" y="1004"/>
                  </a:lnTo>
                  <a:lnTo>
                    <a:pt x="1026" y="720"/>
                  </a:lnTo>
                  <a:lnTo>
                    <a:pt x="1026" y="524"/>
                  </a:lnTo>
                  <a:lnTo>
                    <a:pt x="1004" y="306"/>
                  </a:lnTo>
                  <a:lnTo>
                    <a:pt x="742" y="22"/>
                  </a:lnTo>
                  <a:lnTo>
                    <a:pt x="52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64"/>
            <p:cNvSpPr/>
            <p:nvPr/>
          </p:nvSpPr>
          <p:spPr>
            <a:xfrm>
              <a:off x="1906845" y="2027803"/>
              <a:ext cx="19071" cy="19480"/>
            </a:xfrm>
            <a:custGeom>
              <a:rect b="b" l="l" r="r" t="t"/>
              <a:pathLst>
                <a:path extrusionOk="0" h="1049" w="1027">
                  <a:moveTo>
                    <a:pt x="503" y="1"/>
                  </a:moveTo>
                  <a:lnTo>
                    <a:pt x="306" y="44"/>
                  </a:lnTo>
                  <a:lnTo>
                    <a:pt x="22" y="306"/>
                  </a:lnTo>
                  <a:lnTo>
                    <a:pt x="1" y="525"/>
                  </a:lnTo>
                  <a:lnTo>
                    <a:pt x="22" y="721"/>
                  </a:lnTo>
                  <a:lnTo>
                    <a:pt x="328" y="1005"/>
                  </a:lnTo>
                  <a:lnTo>
                    <a:pt x="546" y="1048"/>
                  </a:lnTo>
                  <a:lnTo>
                    <a:pt x="743" y="1005"/>
                  </a:lnTo>
                  <a:lnTo>
                    <a:pt x="1027" y="721"/>
                  </a:lnTo>
                  <a:lnTo>
                    <a:pt x="1027" y="525"/>
                  </a:lnTo>
                  <a:lnTo>
                    <a:pt x="1005" y="328"/>
                  </a:lnTo>
                  <a:lnTo>
                    <a:pt x="721" y="44"/>
                  </a:lnTo>
                  <a:lnTo>
                    <a:pt x="50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64"/>
            <p:cNvSpPr/>
            <p:nvPr/>
          </p:nvSpPr>
          <p:spPr>
            <a:xfrm>
              <a:off x="1867121" y="2067546"/>
              <a:ext cx="19480" cy="19071"/>
            </a:xfrm>
            <a:custGeom>
              <a:rect b="b" l="l" r="r" t="t"/>
              <a:pathLst>
                <a:path extrusionOk="0" h="1027" w="1049">
                  <a:moveTo>
                    <a:pt x="524" y="0"/>
                  </a:moveTo>
                  <a:lnTo>
                    <a:pt x="328" y="22"/>
                  </a:lnTo>
                  <a:lnTo>
                    <a:pt x="22" y="306"/>
                  </a:lnTo>
                  <a:lnTo>
                    <a:pt x="0" y="524"/>
                  </a:lnTo>
                  <a:lnTo>
                    <a:pt x="22" y="720"/>
                  </a:lnTo>
                  <a:lnTo>
                    <a:pt x="328" y="1004"/>
                  </a:lnTo>
                  <a:lnTo>
                    <a:pt x="546" y="1026"/>
                  </a:lnTo>
                  <a:lnTo>
                    <a:pt x="764" y="1004"/>
                  </a:lnTo>
                  <a:lnTo>
                    <a:pt x="1026" y="720"/>
                  </a:lnTo>
                  <a:lnTo>
                    <a:pt x="1048" y="524"/>
                  </a:lnTo>
                  <a:lnTo>
                    <a:pt x="1004" y="306"/>
                  </a:lnTo>
                  <a:lnTo>
                    <a:pt x="742" y="22"/>
                  </a:lnTo>
                  <a:lnTo>
                    <a:pt x="52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64"/>
            <p:cNvSpPr/>
            <p:nvPr/>
          </p:nvSpPr>
          <p:spPr>
            <a:xfrm>
              <a:off x="1827787" y="2106862"/>
              <a:ext cx="19071" cy="19480"/>
            </a:xfrm>
            <a:custGeom>
              <a:rect b="b" l="l" r="r" t="t"/>
              <a:pathLst>
                <a:path extrusionOk="0" h="1049" w="1027">
                  <a:moveTo>
                    <a:pt x="503" y="1"/>
                  </a:moveTo>
                  <a:lnTo>
                    <a:pt x="306" y="44"/>
                  </a:lnTo>
                  <a:lnTo>
                    <a:pt x="22" y="306"/>
                  </a:lnTo>
                  <a:lnTo>
                    <a:pt x="1" y="524"/>
                  </a:lnTo>
                  <a:lnTo>
                    <a:pt x="22" y="721"/>
                  </a:lnTo>
                  <a:lnTo>
                    <a:pt x="306" y="1005"/>
                  </a:lnTo>
                  <a:lnTo>
                    <a:pt x="546" y="1048"/>
                  </a:lnTo>
                  <a:lnTo>
                    <a:pt x="765" y="1005"/>
                  </a:lnTo>
                  <a:lnTo>
                    <a:pt x="1027" y="721"/>
                  </a:lnTo>
                  <a:lnTo>
                    <a:pt x="1027" y="524"/>
                  </a:lnTo>
                  <a:lnTo>
                    <a:pt x="1005" y="328"/>
                  </a:lnTo>
                  <a:lnTo>
                    <a:pt x="721" y="44"/>
                  </a:lnTo>
                  <a:lnTo>
                    <a:pt x="50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64"/>
            <p:cNvSpPr/>
            <p:nvPr/>
          </p:nvSpPr>
          <p:spPr>
            <a:xfrm>
              <a:off x="1788063" y="2146586"/>
              <a:ext cx="19480" cy="19071"/>
            </a:xfrm>
            <a:custGeom>
              <a:rect b="b" l="l" r="r" t="t"/>
              <a:pathLst>
                <a:path extrusionOk="0" h="1027" w="1049">
                  <a:moveTo>
                    <a:pt x="524" y="1"/>
                  </a:moveTo>
                  <a:lnTo>
                    <a:pt x="328" y="23"/>
                  </a:lnTo>
                  <a:lnTo>
                    <a:pt x="22" y="307"/>
                  </a:lnTo>
                  <a:lnTo>
                    <a:pt x="0" y="525"/>
                  </a:lnTo>
                  <a:lnTo>
                    <a:pt x="22" y="721"/>
                  </a:lnTo>
                  <a:lnTo>
                    <a:pt x="328" y="1005"/>
                  </a:lnTo>
                  <a:lnTo>
                    <a:pt x="546" y="1027"/>
                  </a:lnTo>
                  <a:lnTo>
                    <a:pt x="764" y="1005"/>
                  </a:lnTo>
                  <a:lnTo>
                    <a:pt x="1048" y="721"/>
                  </a:lnTo>
                  <a:lnTo>
                    <a:pt x="1048" y="525"/>
                  </a:lnTo>
                  <a:lnTo>
                    <a:pt x="1004" y="307"/>
                  </a:lnTo>
                  <a:lnTo>
                    <a:pt x="742" y="23"/>
                  </a:lnTo>
                  <a:lnTo>
                    <a:pt x="5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64"/>
            <p:cNvSpPr/>
            <p:nvPr/>
          </p:nvSpPr>
          <p:spPr>
            <a:xfrm>
              <a:off x="1867121" y="1988488"/>
              <a:ext cx="19480" cy="19071"/>
            </a:xfrm>
            <a:custGeom>
              <a:rect b="b" l="l" r="r" t="t"/>
              <a:pathLst>
                <a:path extrusionOk="0" h="1027" w="1049">
                  <a:moveTo>
                    <a:pt x="524" y="0"/>
                  </a:moveTo>
                  <a:lnTo>
                    <a:pt x="328" y="22"/>
                  </a:lnTo>
                  <a:lnTo>
                    <a:pt x="22" y="306"/>
                  </a:lnTo>
                  <a:lnTo>
                    <a:pt x="0" y="524"/>
                  </a:lnTo>
                  <a:lnTo>
                    <a:pt x="22" y="720"/>
                  </a:lnTo>
                  <a:lnTo>
                    <a:pt x="328" y="1004"/>
                  </a:lnTo>
                  <a:lnTo>
                    <a:pt x="546" y="1026"/>
                  </a:lnTo>
                  <a:lnTo>
                    <a:pt x="764" y="1004"/>
                  </a:lnTo>
                  <a:lnTo>
                    <a:pt x="1026" y="720"/>
                  </a:lnTo>
                  <a:lnTo>
                    <a:pt x="1048" y="524"/>
                  </a:lnTo>
                  <a:lnTo>
                    <a:pt x="1004" y="306"/>
                  </a:lnTo>
                  <a:lnTo>
                    <a:pt x="742" y="22"/>
                  </a:lnTo>
                  <a:lnTo>
                    <a:pt x="52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64"/>
            <p:cNvSpPr/>
            <p:nvPr/>
          </p:nvSpPr>
          <p:spPr>
            <a:xfrm>
              <a:off x="1827787" y="2027803"/>
              <a:ext cx="19071" cy="19480"/>
            </a:xfrm>
            <a:custGeom>
              <a:rect b="b" l="l" r="r" t="t"/>
              <a:pathLst>
                <a:path extrusionOk="0" h="1049" w="1027">
                  <a:moveTo>
                    <a:pt x="503" y="1"/>
                  </a:moveTo>
                  <a:lnTo>
                    <a:pt x="306" y="44"/>
                  </a:lnTo>
                  <a:lnTo>
                    <a:pt x="22" y="306"/>
                  </a:lnTo>
                  <a:lnTo>
                    <a:pt x="1" y="525"/>
                  </a:lnTo>
                  <a:lnTo>
                    <a:pt x="22" y="721"/>
                  </a:lnTo>
                  <a:lnTo>
                    <a:pt x="306" y="1005"/>
                  </a:lnTo>
                  <a:lnTo>
                    <a:pt x="546" y="1048"/>
                  </a:lnTo>
                  <a:lnTo>
                    <a:pt x="765" y="1005"/>
                  </a:lnTo>
                  <a:lnTo>
                    <a:pt x="1027" y="721"/>
                  </a:lnTo>
                  <a:lnTo>
                    <a:pt x="1027" y="525"/>
                  </a:lnTo>
                  <a:lnTo>
                    <a:pt x="1005" y="328"/>
                  </a:lnTo>
                  <a:lnTo>
                    <a:pt x="721" y="44"/>
                  </a:lnTo>
                  <a:lnTo>
                    <a:pt x="50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64"/>
            <p:cNvSpPr/>
            <p:nvPr/>
          </p:nvSpPr>
          <p:spPr>
            <a:xfrm>
              <a:off x="1788063" y="2067546"/>
              <a:ext cx="19480" cy="19071"/>
            </a:xfrm>
            <a:custGeom>
              <a:rect b="b" l="l" r="r" t="t"/>
              <a:pathLst>
                <a:path extrusionOk="0" h="1027" w="1049">
                  <a:moveTo>
                    <a:pt x="524" y="0"/>
                  </a:moveTo>
                  <a:lnTo>
                    <a:pt x="328" y="22"/>
                  </a:lnTo>
                  <a:lnTo>
                    <a:pt x="22" y="306"/>
                  </a:lnTo>
                  <a:lnTo>
                    <a:pt x="0" y="524"/>
                  </a:lnTo>
                  <a:lnTo>
                    <a:pt x="22" y="720"/>
                  </a:lnTo>
                  <a:lnTo>
                    <a:pt x="328" y="1004"/>
                  </a:lnTo>
                  <a:lnTo>
                    <a:pt x="546" y="1026"/>
                  </a:lnTo>
                  <a:lnTo>
                    <a:pt x="764" y="1004"/>
                  </a:lnTo>
                  <a:lnTo>
                    <a:pt x="1048" y="720"/>
                  </a:lnTo>
                  <a:lnTo>
                    <a:pt x="1048" y="524"/>
                  </a:lnTo>
                  <a:lnTo>
                    <a:pt x="1004" y="306"/>
                  </a:lnTo>
                  <a:lnTo>
                    <a:pt x="742" y="22"/>
                  </a:lnTo>
                  <a:lnTo>
                    <a:pt x="52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64"/>
            <p:cNvSpPr/>
            <p:nvPr/>
          </p:nvSpPr>
          <p:spPr>
            <a:xfrm>
              <a:off x="1748730" y="2106862"/>
              <a:ext cx="19071" cy="19480"/>
            </a:xfrm>
            <a:custGeom>
              <a:rect b="b" l="l" r="r" t="t"/>
              <a:pathLst>
                <a:path extrusionOk="0" h="1049" w="1027">
                  <a:moveTo>
                    <a:pt x="503" y="1"/>
                  </a:moveTo>
                  <a:lnTo>
                    <a:pt x="306" y="44"/>
                  </a:lnTo>
                  <a:lnTo>
                    <a:pt x="23" y="306"/>
                  </a:lnTo>
                  <a:lnTo>
                    <a:pt x="1" y="524"/>
                  </a:lnTo>
                  <a:lnTo>
                    <a:pt x="23" y="721"/>
                  </a:lnTo>
                  <a:lnTo>
                    <a:pt x="328" y="1005"/>
                  </a:lnTo>
                  <a:lnTo>
                    <a:pt x="546" y="1048"/>
                  </a:lnTo>
                  <a:lnTo>
                    <a:pt x="743" y="1005"/>
                  </a:lnTo>
                  <a:lnTo>
                    <a:pt x="1027" y="721"/>
                  </a:lnTo>
                  <a:lnTo>
                    <a:pt x="1027" y="524"/>
                  </a:lnTo>
                  <a:lnTo>
                    <a:pt x="1005" y="328"/>
                  </a:lnTo>
                  <a:lnTo>
                    <a:pt x="721" y="44"/>
                  </a:lnTo>
                  <a:lnTo>
                    <a:pt x="50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64"/>
            <p:cNvSpPr/>
            <p:nvPr/>
          </p:nvSpPr>
          <p:spPr>
            <a:xfrm>
              <a:off x="1709006" y="2146586"/>
              <a:ext cx="19480" cy="19071"/>
            </a:xfrm>
            <a:custGeom>
              <a:rect b="b" l="l" r="r" t="t"/>
              <a:pathLst>
                <a:path extrusionOk="0" h="1027" w="1049">
                  <a:moveTo>
                    <a:pt x="524" y="1"/>
                  </a:moveTo>
                  <a:lnTo>
                    <a:pt x="328" y="23"/>
                  </a:lnTo>
                  <a:lnTo>
                    <a:pt x="22" y="307"/>
                  </a:lnTo>
                  <a:lnTo>
                    <a:pt x="0" y="525"/>
                  </a:lnTo>
                  <a:lnTo>
                    <a:pt x="22" y="721"/>
                  </a:lnTo>
                  <a:lnTo>
                    <a:pt x="328" y="1005"/>
                  </a:lnTo>
                  <a:lnTo>
                    <a:pt x="546" y="1027"/>
                  </a:lnTo>
                  <a:lnTo>
                    <a:pt x="764" y="1005"/>
                  </a:lnTo>
                  <a:lnTo>
                    <a:pt x="1048" y="721"/>
                  </a:lnTo>
                  <a:lnTo>
                    <a:pt x="1048" y="525"/>
                  </a:lnTo>
                  <a:lnTo>
                    <a:pt x="1005" y="307"/>
                  </a:lnTo>
                  <a:lnTo>
                    <a:pt x="743" y="23"/>
                  </a:lnTo>
                  <a:lnTo>
                    <a:pt x="5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64"/>
            <p:cNvSpPr/>
            <p:nvPr/>
          </p:nvSpPr>
          <p:spPr>
            <a:xfrm>
              <a:off x="1630357" y="2146586"/>
              <a:ext cx="19480" cy="19071"/>
            </a:xfrm>
            <a:custGeom>
              <a:rect b="b" l="l" r="r" t="t"/>
              <a:pathLst>
                <a:path extrusionOk="0" h="1027" w="1049">
                  <a:moveTo>
                    <a:pt x="524" y="1"/>
                  </a:moveTo>
                  <a:lnTo>
                    <a:pt x="328" y="23"/>
                  </a:lnTo>
                  <a:lnTo>
                    <a:pt x="44" y="307"/>
                  </a:lnTo>
                  <a:lnTo>
                    <a:pt x="0" y="525"/>
                  </a:lnTo>
                  <a:lnTo>
                    <a:pt x="44" y="721"/>
                  </a:lnTo>
                  <a:lnTo>
                    <a:pt x="328" y="1005"/>
                  </a:lnTo>
                  <a:lnTo>
                    <a:pt x="546" y="1027"/>
                  </a:lnTo>
                  <a:lnTo>
                    <a:pt x="742" y="1005"/>
                  </a:lnTo>
                  <a:lnTo>
                    <a:pt x="1026" y="721"/>
                  </a:lnTo>
                  <a:lnTo>
                    <a:pt x="1048" y="525"/>
                  </a:lnTo>
                  <a:lnTo>
                    <a:pt x="1026" y="307"/>
                  </a:lnTo>
                  <a:lnTo>
                    <a:pt x="742" y="23"/>
                  </a:lnTo>
                  <a:lnTo>
                    <a:pt x="5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64"/>
            <p:cNvSpPr/>
            <p:nvPr/>
          </p:nvSpPr>
          <p:spPr>
            <a:xfrm>
              <a:off x="1591023" y="2106862"/>
              <a:ext cx="19071" cy="19480"/>
            </a:xfrm>
            <a:custGeom>
              <a:rect b="b" l="l" r="r" t="t"/>
              <a:pathLst>
                <a:path extrusionOk="0" h="1049" w="1027">
                  <a:moveTo>
                    <a:pt x="525" y="1"/>
                  </a:moveTo>
                  <a:lnTo>
                    <a:pt x="306" y="44"/>
                  </a:lnTo>
                  <a:lnTo>
                    <a:pt x="23" y="306"/>
                  </a:lnTo>
                  <a:lnTo>
                    <a:pt x="1" y="524"/>
                  </a:lnTo>
                  <a:lnTo>
                    <a:pt x="23" y="721"/>
                  </a:lnTo>
                  <a:lnTo>
                    <a:pt x="328" y="1005"/>
                  </a:lnTo>
                  <a:lnTo>
                    <a:pt x="546" y="1048"/>
                  </a:lnTo>
                  <a:lnTo>
                    <a:pt x="765" y="1005"/>
                  </a:lnTo>
                  <a:lnTo>
                    <a:pt x="1027" y="721"/>
                  </a:lnTo>
                  <a:lnTo>
                    <a:pt x="1027" y="524"/>
                  </a:lnTo>
                  <a:lnTo>
                    <a:pt x="1005" y="328"/>
                  </a:lnTo>
                  <a:lnTo>
                    <a:pt x="721" y="44"/>
                  </a:lnTo>
                  <a:lnTo>
                    <a:pt x="52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64"/>
            <p:cNvSpPr/>
            <p:nvPr/>
          </p:nvSpPr>
          <p:spPr>
            <a:xfrm>
              <a:off x="1551299" y="2146586"/>
              <a:ext cx="19480" cy="19071"/>
            </a:xfrm>
            <a:custGeom>
              <a:rect b="b" l="l" r="r" t="t"/>
              <a:pathLst>
                <a:path extrusionOk="0" h="1027" w="1049">
                  <a:moveTo>
                    <a:pt x="524" y="1"/>
                  </a:moveTo>
                  <a:lnTo>
                    <a:pt x="328" y="23"/>
                  </a:lnTo>
                  <a:lnTo>
                    <a:pt x="44" y="307"/>
                  </a:lnTo>
                  <a:lnTo>
                    <a:pt x="0" y="525"/>
                  </a:lnTo>
                  <a:lnTo>
                    <a:pt x="44" y="721"/>
                  </a:lnTo>
                  <a:lnTo>
                    <a:pt x="328" y="1005"/>
                  </a:lnTo>
                  <a:lnTo>
                    <a:pt x="546" y="1027"/>
                  </a:lnTo>
                  <a:lnTo>
                    <a:pt x="764" y="1005"/>
                  </a:lnTo>
                  <a:lnTo>
                    <a:pt x="1026" y="721"/>
                  </a:lnTo>
                  <a:lnTo>
                    <a:pt x="1048" y="525"/>
                  </a:lnTo>
                  <a:lnTo>
                    <a:pt x="1004" y="307"/>
                  </a:lnTo>
                  <a:lnTo>
                    <a:pt x="743" y="23"/>
                  </a:lnTo>
                  <a:lnTo>
                    <a:pt x="5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64"/>
            <p:cNvSpPr/>
            <p:nvPr/>
          </p:nvSpPr>
          <p:spPr>
            <a:xfrm>
              <a:off x="1551299" y="2067546"/>
              <a:ext cx="19480" cy="19071"/>
            </a:xfrm>
            <a:custGeom>
              <a:rect b="b" l="l" r="r" t="t"/>
              <a:pathLst>
                <a:path extrusionOk="0" h="1027" w="1049">
                  <a:moveTo>
                    <a:pt x="524" y="0"/>
                  </a:moveTo>
                  <a:lnTo>
                    <a:pt x="328" y="22"/>
                  </a:lnTo>
                  <a:lnTo>
                    <a:pt x="44" y="306"/>
                  </a:lnTo>
                  <a:lnTo>
                    <a:pt x="0" y="524"/>
                  </a:lnTo>
                  <a:lnTo>
                    <a:pt x="44" y="720"/>
                  </a:lnTo>
                  <a:lnTo>
                    <a:pt x="328" y="1004"/>
                  </a:lnTo>
                  <a:lnTo>
                    <a:pt x="546" y="1026"/>
                  </a:lnTo>
                  <a:lnTo>
                    <a:pt x="764" y="1004"/>
                  </a:lnTo>
                  <a:lnTo>
                    <a:pt x="1026" y="720"/>
                  </a:lnTo>
                  <a:lnTo>
                    <a:pt x="1048" y="524"/>
                  </a:lnTo>
                  <a:lnTo>
                    <a:pt x="1004" y="306"/>
                  </a:lnTo>
                  <a:lnTo>
                    <a:pt x="743" y="22"/>
                  </a:lnTo>
                  <a:lnTo>
                    <a:pt x="52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64"/>
            <p:cNvSpPr/>
            <p:nvPr/>
          </p:nvSpPr>
          <p:spPr>
            <a:xfrm>
              <a:off x="1511966" y="2106862"/>
              <a:ext cx="19071" cy="19480"/>
            </a:xfrm>
            <a:custGeom>
              <a:rect b="b" l="l" r="r" t="t"/>
              <a:pathLst>
                <a:path extrusionOk="0" h="1049" w="1027">
                  <a:moveTo>
                    <a:pt x="525" y="1"/>
                  </a:moveTo>
                  <a:lnTo>
                    <a:pt x="306" y="44"/>
                  </a:lnTo>
                  <a:lnTo>
                    <a:pt x="23" y="306"/>
                  </a:lnTo>
                  <a:lnTo>
                    <a:pt x="1" y="524"/>
                  </a:lnTo>
                  <a:lnTo>
                    <a:pt x="23" y="721"/>
                  </a:lnTo>
                  <a:lnTo>
                    <a:pt x="328" y="1005"/>
                  </a:lnTo>
                  <a:lnTo>
                    <a:pt x="547" y="1048"/>
                  </a:lnTo>
                  <a:lnTo>
                    <a:pt x="765" y="1005"/>
                  </a:lnTo>
                  <a:lnTo>
                    <a:pt x="1027" y="721"/>
                  </a:lnTo>
                  <a:lnTo>
                    <a:pt x="1027" y="524"/>
                  </a:lnTo>
                  <a:lnTo>
                    <a:pt x="1005" y="328"/>
                  </a:lnTo>
                  <a:lnTo>
                    <a:pt x="721" y="44"/>
                  </a:lnTo>
                  <a:lnTo>
                    <a:pt x="52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64"/>
            <p:cNvSpPr/>
            <p:nvPr/>
          </p:nvSpPr>
          <p:spPr>
            <a:xfrm>
              <a:off x="1472242" y="2146586"/>
              <a:ext cx="19480" cy="19071"/>
            </a:xfrm>
            <a:custGeom>
              <a:rect b="b" l="l" r="r" t="t"/>
              <a:pathLst>
                <a:path extrusionOk="0" h="1027" w="1049">
                  <a:moveTo>
                    <a:pt x="524" y="1"/>
                  </a:moveTo>
                  <a:lnTo>
                    <a:pt x="328" y="23"/>
                  </a:lnTo>
                  <a:lnTo>
                    <a:pt x="44" y="307"/>
                  </a:lnTo>
                  <a:lnTo>
                    <a:pt x="0" y="525"/>
                  </a:lnTo>
                  <a:lnTo>
                    <a:pt x="44" y="721"/>
                  </a:lnTo>
                  <a:lnTo>
                    <a:pt x="328" y="1005"/>
                  </a:lnTo>
                  <a:lnTo>
                    <a:pt x="546" y="1027"/>
                  </a:lnTo>
                  <a:lnTo>
                    <a:pt x="764" y="1005"/>
                  </a:lnTo>
                  <a:lnTo>
                    <a:pt x="1048" y="721"/>
                  </a:lnTo>
                  <a:lnTo>
                    <a:pt x="1048" y="525"/>
                  </a:lnTo>
                  <a:lnTo>
                    <a:pt x="1005" y="307"/>
                  </a:lnTo>
                  <a:lnTo>
                    <a:pt x="743" y="23"/>
                  </a:lnTo>
                  <a:lnTo>
                    <a:pt x="5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64"/>
            <p:cNvSpPr/>
            <p:nvPr/>
          </p:nvSpPr>
          <p:spPr>
            <a:xfrm>
              <a:off x="1511966" y="2027803"/>
              <a:ext cx="19071" cy="19480"/>
            </a:xfrm>
            <a:custGeom>
              <a:rect b="b" l="l" r="r" t="t"/>
              <a:pathLst>
                <a:path extrusionOk="0" h="1049" w="1027">
                  <a:moveTo>
                    <a:pt x="525" y="1"/>
                  </a:moveTo>
                  <a:lnTo>
                    <a:pt x="306" y="44"/>
                  </a:lnTo>
                  <a:lnTo>
                    <a:pt x="23" y="306"/>
                  </a:lnTo>
                  <a:lnTo>
                    <a:pt x="1" y="525"/>
                  </a:lnTo>
                  <a:lnTo>
                    <a:pt x="23" y="721"/>
                  </a:lnTo>
                  <a:lnTo>
                    <a:pt x="328" y="1005"/>
                  </a:lnTo>
                  <a:lnTo>
                    <a:pt x="547" y="1048"/>
                  </a:lnTo>
                  <a:lnTo>
                    <a:pt x="765" y="1005"/>
                  </a:lnTo>
                  <a:lnTo>
                    <a:pt x="1027" y="721"/>
                  </a:lnTo>
                  <a:lnTo>
                    <a:pt x="1027" y="525"/>
                  </a:lnTo>
                  <a:lnTo>
                    <a:pt x="1005" y="328"/>
                  </a:lnTo>
                  <a:lnTo>
                    <a:pt x="721" y="44"/>
                  </a:lnTo>
                  <a:lnTo>
                    <a:pt x="52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64"/>
            <p:cNvSpPr/>
            <p:nvPr/>
          </p:nvSpPr>
          <p:spPr>
            <a:xfrm>
              <a:off x="1472242" y="2067546"/>
              <a:ext cx="19480" cy="19071"/>
            </a:xfrm>
            <a:custGeom>
              <a:rect b="b" l="l" r="r" t="t"/>
              <a:pathLst>
                <a:path extrusionOk="0" h="1027" w="1049">
                  <a:moveTo>
                    <a:pt x="524" y="0"/>
                  </a:moveTo>
                  <a:lnTo>
                    <a:pt x="328" y="22"/>
                  </a:lnTo>
                  <a:lnTo>
                    <a:pt x="44" y="306"/>
                  </a:lnTo>
                  <a:lnTo>
                    <a:pt x="0" y="524"/>
                  </a:lnTo>
                  <a:lnTo>
                    <a:pt x="44" y="720"/>
                  </a:lnTo>
                  <a:lnTo>
                    <a:pt x="328" y="1004"/>
                  </a:lnTo>
                  <a:lnTo>
                    <a:pt x="546" y="1026"/>
                  </a:lnTo>
                  <a:lnTo>
                    <a:pt x="764" y="1004"/>
                  </a:lnTo>
                  <a:lnTo>
                    <a:pt x="1048" y="720"/>
                  </a:lnTo>
                  <a:lnTo>
                    <a:pt x="1048" y="524"/>
                  </a:lnTo>
                  <a:lnTo>
                    <a:pt x="1005" y="306"/>
                  </a:lnTo>
                  <a:lnTo>
                    <a:pt x="743" y="22"/>
                  </a:lnTo>
                  <a:lnTo>
                    <a:pt x="52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64"/>
            <p:cNvSpPr/>
            <p:nvPr/>
          </p:nvSpPr>
          <p:spPr>
            <a:xfrm>
              <a:off x="1432908" y="2106862"/>
              <a:ext cx="19071" cy="19480"/>
            </a:xfrm>
            <a:custGeom>
              <a:rect b="b" l="l" r="r" t="t"/>
              <a:pathLst>
                <a:path extrusionOk="0" h="1049" w="1027">
                  <a:moveTo>
                    <a:pt x="525" y="1"/>
                  </a:moveTo>
                  <a:lnTo>
                    <a:pt x="306" y="44"/>
                  </a:lnTo>
                  <a:lnTo>
                    <a:pt x="23" y="306"/>
                  </a:lnTo>
                  <a:lnTo>
                    <a:pt x="1" y="524"/>
                  </a:lnTo>
                  <a:lnTo>
                    <a:pt x="23" y="721"/>
                  </a:lnTo>
                  <a:lnTo>
                    <a:pt x="328" y="1005"/>
                  </a:lnTo>
                  <a:lnTo>
                    <a:pt x="547" y="1048"/>
                  </a:lnTo>
                  <a:lnTo>
                    <a:pt x="765" y="1005"/>
                  </a:lnTo>
                  <a:lnTo>
                    <a:pt x="1027" y="721"/>
                  </a:lnTo>
                  <a:lnTo>
                    <a:pt x="1027" y="524"/>
                  </a:lnTo>
                  <a:lnTo>
                    <a:pt x="1005" y="328"/>
                  </a:lnTo>
                  <a:lnTo>
                    <a:pt x="721" y="44"/>
                  </a:lnTo>
                  <a:lnTo>
                    <a:pt x="52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64"/>
            <p:cNvSpPr/>
            <p:nvPr/>
          </p:nvSpPr>
          <p:spPr>
            <a:xfrm>
              <a:off x="1394002" y="2146586"/>
              <a:ext cx="19071" cy="19071"/>
            </a:xfrm>
            <a:custGeom>
              <a:rect b="b" l="l" r="r" t="t"/>
              <a:pathLst>
                <a:path extrusionOk="0" h="1027" w="1027">
                  <a:moveTo>
                    <a:pt x="502" y="1"/>
                  </a:moveTo>
                  <a:lnTo>
                    <a:pt x="306" y="23"/>
                  </a:lnTo>
                  <a:lnTo>
                    <a:pt x="22" y="307"/>
                  </a:lnTo>
                  <a:lnTo>
                    <a:pt x="0" y="525"/>
                  </a:lnTo>
                  <a:lnTo>
                    <a:pt x="22" y="721"/>
                  </a:lnTo>
                  <a:lnTo>
                    <a:pt x="328" y="1005"/>
                  </a:lnTo>
                  <a:lnTo>
                    <a:pt x="546" y="1027"/>
                  </a:lnTo>
                  <a:lnTo>
                    <a:pt x="742" y="1005"/>
                  </a:lnTo>
                  <a:lnTo>
                    <a:pt x="1004" y="721"/>
                  </a:lnTo>
                  <a:lnTo>
                    <a:pt x="1026" y="525"/>
                  </a:lnTo>
                  <a:lnTo>
                    <a:pt x="1004" y="307"/>
                  </a:lnTo>
                  <a:lnTo>
                    <a:pt x="721" y="23"/>
                  </a:lnTo>
                  <a:lnTo>
                    <a:pt x="5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64"/>
            <p:cNvSpPr/>
            <p:nvPr/>
          </p:nvSpPr>
          <p:spPr>
            <a:xfrm>
              <a:off x="1472242" y="1988488"/>
              <a:ext cx="19480" cy="19071"/>
            </a:xfrm>
            <a:custGeom>
              <a:rect b="b" l="l" r="r" t="t"/>
              <a:pathLst>
                <a:path extrusionOk="0" h="1027" w="1049">
                  <a:moveTo>
                    <a:pt x="524" y="0"/>
                  </a:moveTo>
                  <a:lnTo>
                    <a:pt x="328" y="22"/>
                  </a:lnTo>
                  <a:lnTo>
                    <a:pt x="44" y="306"/>
                  </a:lnTo>
                  <a:lnTo>
                    <a:pt x="0" y="524"/>
                  </a:lnTo>
                  <a:lnTo>
                    <a:pt x="44" y="720"/>
                  </a:lnTo>
                  <a:lnTo>
                    <a:pt x="328" y="1004"/>
                  </a:lnTo>
                  <a:lnTo>
                    <a:pt x="546" y="1026"/>
                  </a:lnTo>
                  <a:lnTo>
                    <a:pt x="764" y="1004"/>
                  </a:lnTo>
                  <a:lnTo>
                    <a:pt x="1048" y="720"/>
                  </a:lnTo>
                  <a:lnTo>
                    <a:pt x="1048" y="524"/>
                  </a:lnTo>
                  <a:lnTo>
                    <a:pt x="1005" y="306"/>
                  </a:lnTo>
                  <a:lnTo>
                    <a:pt x="743" y="22"/>
                  </a:lnTo>
                  <a:lnTo>
                    <a:pt x="52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64"/>
            <p:cNvSpPr/>
            <p:nvPr/>
          </p:nvSpPr>
          <p:spPr>
            <a:xfrm>
              <a:off x="1432908" y="2027803"/>
              <a:ext cx="19071" cy="19480"/>
            </a:xfrm>
            <a:custGeom>
              <a:rect b="b" l="l" r="r" t="t"/>
              <a:pathLst>
                <a:path extrusionOk="0" h="1049" w="1027">
                  <a:moveTo>
                    <a:pt x="525" y="1"/>
                  </a:moveTo>
                  <a:lnTo>
                    <a:pt x="306" y="44"/>
                  </a:lnTo>
                  <a:lnTo>
                    <a:pt x="23" y="306"/>
                  </a:lnTo>
                  <a:lnTo>
                    <a:pt x="1" y="525"/>
                  </a:lnTo>
                  <a:lnTo>
                    <a:pt x="23" y="721"/>
                  </a:lnTo>
                  <a:lnTo>
                    <a:pt x="328" y="1005"/>
                  </a:lnTo>
                  <a:lnTo>
                    <a:pt x="547" y="1048"/>
                  </a:lnTo>
                  <a:lnTo>
                    <a:pt x="765" y="1005"/>
                  </a:lnTo>
                  <a:lnTo>
                    <a:pt x="1027" y="721"/>
                  </a:lnTo>
                  <a:lnTo>
                    <a:pt x="1027" y="525"/>
                  </a:lnTo>
                  <a:lnTo>
                    <a:pt x="1005" y="328"/>
                  </a:lnTo>
                  <a:lnTo>
                    <a:pt x="721" y="44"/>
                  </a:lnTo>
                  <a:lnTo>
                    <a:pt x="52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64"/>
            <p:cNvSpPr/>
            <p:nvPr/>
          </p:nvSpPr>
          <p:spPr>
            <a:xfrm>
              <a:off x="1394002" y="2067546"/>
              <a:ext cx="19071" cy="19071"/>
            </a:xfrm>
            <a:custGeom>
              <a:rect b="b" l="l" r="r" t="t"/>
              <a:pathLst>
                <a:path extrusionOk="0" h="1027" w="1027">
                  <a:moveTo>
                    <a:pt x="502" y="0"/>
                  </a:moveTo>
                  <a:lnTo>
                    <a:pt x="306" y="22"/>
                  </a:lnTo>
                  <a:lnTo>
                    <a:pt x="22" y="306"/>
                  </a:lnTo>
                  <a:lnTo>
                    <a:pt x="0" y="524"/>
                  </a:lnTo>
                  <a:lnTo>
                    <a:pt x="22" y="720"/>
                  </a:lnTo>
                  <a:lnTo>
                    <a:pt x="328" y="1004"/>
                  </a:lnTo>
                  <a:lnTo>
                    <a:pt x="546" y="1026"/>
                  </a:lnTo>
                  <a:lnTo>
                    <a:pt x="742" y="1004"/>
                  </a:lnTo>
                  <a:lnTo>
                    <a:pt x="1004" y="720"/>
                  </a:lnTo>
                  <a:lnTo>
                    <a:pt x="1026" y="524"/>
                  </a:lnTo>
                  <a:lnTo>
                    <a:pt x="1004" y="306"/>
                  </a:lnTo>
                  <a:lnTo>
                    <a:pt x="721" y="22"/>
                  </a:lnTo>
                  <a:lnTo>
                    <a:pt x="50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64"/>
            <p:cNvSpPr/>
            <p:nvPr/>
          </p:nvSpPr>
          <p:spPr>
            <a:xfrm>
              <a:off x="1394002" y="1988488"/>
              <a:ext cx="19071" cy="19071"/>
            </a:xfrm>
            <a:custGeom>
              <a:rect b="b" l="l" r="r" t="t"/>
              <a:pathLst>
                <a:path extrusionOk="0" h="1027" w="1027">
                  <a:moveTo>
                    <a:pt x="502" y="0"/>
                  </a:moveTo>
                  <a:lnTo>
                    <a:pt x="306" y="22"/>
                  </a:lnTo>
                  <a:lnTo>
                    <a:pt x="22" y="306"/>
                  </a:lnTo>
                  <a:lnTo>
                    <a:pt x="0" y="524"/>
                  </a:lnTo>
                  <a:lnTo>
                    <a:pt x="22" y="720"/>
                  </a:lnTo>
                  <a:lnTo>
                    <a:pt x="328" y="1004"/>
                  </a:lnTo>
                  <a:lnTo>
                    <a:pt x="546" y="1026"/>
                  </a:lnTo>
                  <a:lnTo>
                    <a:pt x="742" y="1004"/>
                  </a:lnTo>
                  <a:lnTo>
                    <a:pt x="1004" y="720"/>
                  </a:lnTo>
                  <a:lnTo>
                    <a:pt x="1026" y="524"/>
                  </a:lnTo>
                  <a:lnTo>
                    <a:pt x="1004" y="306"/>
                  </a:lnTo>
                  <a:lnTo>
                    <a:pt x="721" y="22"/>
                  </a:lnTo>
                  <a:lnTo>
                    <a:pt x="50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 name="Google Shape;1256;p64"/>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990"/>
              <a:buFont typeface="Arial"/>
              <a:buNone/>
            </a:pPr>
            <a:r>
              <a:rPr lang="en-GB"/>
              <a:t>PRACTICAL EXERCISE</a:t>
            </a:r>
            <a:endParaRPr/>
          </a:p>
        </p:txBody>
      </p:sp>
      <p:sp>
        <p:nvSpPr>
          <p:cNvPr id="1257" name="Google Shape;1257;p64"/>
          <p:cNvSpPr/>
          <p:nvPr/>
        </p:nvSpPr>
        <p:spPr>
          <a:xfrm>
            <a:off x="652309" y="505292"/>
            <a:ext cx="1191583" cy="62051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64"/>
          <p:cNvSpPr/>
          <p:nvPr/>
        </p:nvSpPr>
        <p:spPr>
          <a:xfrm>
            <a:off x="7978337" y="539997"/>
            <a:ext cx="891318" cy="46412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64"/>
          <p:cNvSpPr/>
          <p:nvPr/>
        </p:nvSpPr>
        <p:spPr>
          <a:xfrm>
            <a:off x="6736750" y="213174"/>
            <a:ext cx="726553" cy="37834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3" name="Shape 1263"/>
        <p:cNvGrpSpPr/>
        <p:nvPr/>
      </p:nvGrpSpPr>
      <p:grpSpPr>
        <a:xfrm>
          <a:off x="0" y="0"/>
          <a:ext cx="0" cy="0"/>
          <a:chOff x="0" y="0"/>
          <a:chExt cx="0" cy="0"/>
        </a:xfrm>
      </p:grpSpPr>
      <p:cxnSp>
        <p:nvCxnSpPr>
          <p:cNvPr id="1264" name="Google Shape;1264;p65"/>
          <p:cNvCxnSpPr>
            <a:stCxn id="1265" idx="3"/>
          </p:cNvCxnSpPr>
          <p:nvPr/>
        </p:nvCxnSpPr>
        <p:spPr>
          <a:xfrm>
            <a:off x="2694300" y="3464375"/>
            <a:ext cx="1077600" cy="264600"/>
          </a:xfrm>
          <a:prstGeom prst="curvedConnector3">
            <a:avLst>
              <a:gd fmla="val 50000" name="adj1"/>
            </a:avLst>
          </a:prstGeom>
          <a:noFill/>
          <a:ln cap="flat" cmpd="sng" w="19050">
            <a:solidFill>
              <a:schemeClr val="dk1"/>
            </a:solidFill>
            <a:prstDash val="solid"/>
            <a:round/>
            <a:headEnd len="med" w="med" type="none"/>
            <a:tailEnd len="med" w="med" type="none"/>
          </a:ln>
        </p:spPr>
      </p:cxnSp>
      <p:cxnSp>
        <p:nvCxnSpPr>
          <p:cNvPr id="1266" name="Google Shape;1266;p65"/>
          <p:cNvCxnSpPr>
            <a:stCxn id="1267" idx="3"/>
          </p:cNvCxnSpPr>
          <p:nvPr/>
        </p:nvCxnSpPr>
        <p:spPr>
          <a:xfrm>
            <a:off x="2694300" y="1825225"/>
            <a:ext cx="1141800" cy="350100"/>
          </a:xfrm>
          <a:prstGeom prst="curvedConnector3">
            <a:avLst>
              <a:gd fmla="val 50000" name="adj1"/>
            </a:avLst>
          </a:prstGeom>
          <a:noFill/>
          <a:ln cap="flat" cmpd="sng" w="19050">
            <a:solidFill>
              <a:schemeClr val="dk1"/>
            </a:solidFill>
            <a:prstDash val="solid"/>
            <a:round/>
            <a:headEnd len="med" w="med" type="none"/>
            <a:tailEnd len="med" w="med" type="none"/>
          </a:ln>
        </p:spPr>
      </p:cxnSp>
      <p:cxnSp>
        <p:nvCxnSpPr>
          <p:cNvPr id="1268" name="Google Shape;1268;p65"/>
          <p:cNvCxnSpPr>
            <a:stCxn id="1269" idx="1"/>
          </p:cNvCxnSpPr>
          <p:nvPr/>
        </p:nvCxnSpPr>
        <p:spPr>
          <a:xfrm flipH="1">
            <a:off x="5314800" y="1825225"/>
            <a:ext cx="1134900" cy="414300"/>
          </a:xfrm>
          <a:prstGeom prst="curvedConnector3">
            <a:avLst>
              <a:gd fmla="val 50000" name="adj1"/>
            </a:avLst>
          </a:prstGeom>
          <a:noFill/>
          <a:ln cap="flat" cmpd="sng" w="19050">
            <a:solidFill>
              <a:schemeClr val="dk1"/>
            </a:solidFill>
            <a:prstDash val="solid"/>
            <a:round/>
            <a:headEnd len="med" w="med" type="none"/>
            <a:tailEnd len="med" w="med" type="none"/>
          </a:ln>
        </p:spPr>
      </p:cxnSp>
      <p:cxnSp>
        <p:nvCxnSpPr>
          <p:cNvPr id="1270" name="Google Shape;1270;p65"/>
          <p:cNvCxnSpPr>
            <a:stCxn id="1271" idx="1"/>
          </p:cNvCxnSpPr>
          <p:nvPr/>
        </p:nvCxnSpPr>
        <p:spPr>
          <a:xfrm flipH="1">
            <a:off x="5368500" y="3464375"/>
            <a:ext cx="1081200" cy="264600"/>
          </a:xfrm>
          <a:prstGeom prst="curvedConnector3">
            <a:avLst>
              <a:gd fmla="val 50000" name="adj1"/>
            </a:avLst>
          </a:prstGeom>
          <a:noFill/>
          <a:ln cap="flat" cmpd="sng" w="19050">
            <a:solidFill>
              <a:schemeClr val="dk1"/>
            </a:solidFill>
            <a:prstDash val="solid"/>
            <a:round/>
            <a:headEnd len="med" w="med" type="none"/>
            <a:tailEnd len="med" w="med" type="none"/>
          </a:ln>
        </p:spPr>
      </p:cxnSp>
      <p:grpSp>
        <p:nvGrpSpPr>
          <p:cNvPr id="1272" name="Google Shape;1272;p65"/>
          <p:cNvGrpSpPr/>
          <p:nvPr/>
        </p:nvGrpSpPr>
        <p:grpSpPr>
          <a:xfrm>
            <a:off x="3626775" y="3103025"/>
            <a:ext cx="664225" cy="850325"/>
            <a:chOff x="3626775" y="3103025"/>
            <a:chExt cx="664225" cy="850325"/>
          </a:xfrm>
        </p:grpSpPr>
        <p:sp>
          <p:nvSpPr>
            <p:cNvPr id="1273" name="Google Shape;1273;p65"/>
            <p:cNvSpPr/>
            <p:nvPr/>
          </p:nvSpPr>
          <p:spPr>
            <a:xfrm>
              <a:off x="3626775" y="3103025"/>
              <a:ext cx="281650" cy="468300"/>
            </a:xfrm>
            <a:custGeom>
              <a:rect b="b" l="l" r="r" t="t"/>
              <a:pathLst>
                <a:path extrusionOk="0" h="18732" w="11266">
                  <a:moveTo>
                    <a:pt x="5633" y="1"/>
                  </a:moveTo>
                  <a:lnTo>
                    <a:pt x="5153" y="23"/>
                  </a:lnTo>
                  <a:lnTo>
                    <a:pt x="4258" y="197"/>
                  </a:lnTo>
                  <a:lnTo>
                    <a:pt x="3428" y="525"/>
                  </a:lnTo>
                  <a:lnTo>
                    <a:pt x="2686" y="1005"/>
                  </a:lnTo>
                  <a:lnTo>
                    <a:pt x="2053" y="1616"/>
                  </a:lnTo>
                  <a:lnTo>
                    <a:pt x="1529" y="2337"/>
                  </a:lnTo>
                  <a:lnTo>
                    <a:pt x="1136" y="3123"/>
                  </a:lnTo>
                  <a:lnTo>
                    <a:pt x="896" y="4018"/>
                  </a:lnTo>
                  <a:lnTo>
                    <a:pt x="852" y="4476"/>
                  </a:lnTo>
                  <a:lnTo>
                    <a:pt x="1" y="17749"/>
                  </a:lnTo>
                  <a:lnTo>
                    <a:pt x="1" y="17945"/>
                  </a:lnTo>
                  <a:lnTo>
                    <a:pt x="132" y="18295"/>
                  </a:lnTo>
                  <a:lnTo>
                    <a:pt x="372" y="18557"/>
                  </a:lnTo>
                  <a:lnTo>
                    <a:pt x="721" y="18710"/>
                  </a:lnTo>
                  <a:lnTo>
                    <a:pt x="918" y="18731"/>
                  </a:lnTo>
                  <a:lnTo>
                    <a:pt x="10305" y="18731"/>
                  </a:lnTo>
                  <a:lnTo>
                    <a:pt x="10501" y="18710"/>
                  </a:lnTo>
                  <a:lnTo>
                    <a:pt x="10829" y="18557"/>
                  </a:lnTo>
                  <a:lnTo>
                    <a:pt x="11091" y="18295"/>
                  </a:lnTo>
                  <a:lnTo>
                    <a:pt x="11244" y="17945"/>
                  </a:lnTo>
                  <a:lnTo>
                    <a:pt x="11265" y="17749"/>
                  </a:lnTo>
                  <a:lnTo>
                    <a:pt x="10414" y="4476"/>
                  </a:lnTo>
                  <a:lnTo>
                    <a:pt x="10370" y="4018"/>
                  </a:lnTo>
                  <a:lnTo>
                    <a:pt x="10130" y="3123"/>
                  </a:lnTo>
                  <a:lnTo>
                    <a:pt x="9737" y="2337"/>
                  </a:lnTo>
                  <a:lnTo>
                    <a:pt x="9213" y="1616"/>
                  </a:lnTo>
                  <a:lnTo>
                    <a:pt x="8580" y="1005"/>
                  </a:lnTo>
                  <a:lnTo>
                    <a:pt x="7816" y="525"/>
                  </a:lnTo>
                  <a:lnTo>
                    <a:pt x="6987" y="197"/>
                  </a:lnTo>
                  <a:lnTo>
                    <a:pt x="6092" y="23"/>
                  </a:lnTo>
                  <a:lnTo>
                    <a:pt x="5633" y="1"/>
                  </a:lnTo>
                  <a:close/>
                </a:path>
              </a:pathLst>
            </a:custGeom>
            <a:solidFill>
              <a:srgbClr val="C8C3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65"/>
            <p:cNvSpPr/>
            <p:nvPr/>
          </p:nvSpPr>
          <p:spPr>
            <a:xfrm>
              <a:off x="3741950" y="3426675"/>
              <a:ext cx="50775" cy="254350"/>
            </a:xfrm>
            <a:custGeom>
              <a:rect b="b" l="l" r="r" t="t"/>
              <a:pathLst>
                <a:path extrusionOk="0" h="10174" w="2031">
                  <a:moveTo>
                    <a:pt x="895" y="0"/>
                  </a:moveTo>
                  <a:lnTo>
                    <a:pt x="699" y="131"/>
                  </a:lnTo>
                  <a:lnTo>
                    <a:pt x="655" y="240"/>
                  </a:lnTo>
                  <a:lnTo>
                    <a:pt x="349" y="1135"/>
                  </a:lnTo>
                  <a:lnTo>
                    <a:pt x="22" y="2947"/>
                  </a:lnTo>
                  <a:lnTo>
                    <a:pt x="0" y="3864"/>
                  </a:lnTo>
                  <a:lnTo>
                    <a:pt x="0" y="9497"/>
                  </a:lnTo>
                  <a:lnTo>
                    <a:pt x="1004" y="10173"/>
                  </a:lnTo>
                  <a:lnTo>
                    <a:pt x="2009" y="9497"/>
                  </a:lnTo>
                  <a:lnTo>
                    <a:pt x="2030" y="3864"/>
                  </a:lnTo>
                  <a:lnTo>
                    <a:pt x="2009" y="2947"/>
                  </a:lnTo>
                  <a:lnTo>
                    <a:pt x="1681" y="1135"/>
                  </a:lnTo>
                  <a:lnTo>
                    <a:pt x="1375" y="240"/>
                  </a:lnTo>
                  <a:lnTo>
                    <a:pt x="1310" y="131"/>
                  </a:lnTo>
                  <a:lnTo>
                    <a:pt x="1135" y="0"/>
                  </a:lnTo>
                  <a:close/>
                </a:path>
              </a:pathLst>
            </a:custGeom>
            <a:solidFill>
              <a:srgbClr val="E3E0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65"/>
            <p:cNvSpPr/>
            <p:nvPr/>
          </p:nvSpPr>
          <p:spPr>
            <a:xfrm>
              <a:off x="3986975" y="3112850"/>
              <a:ext cx="304025" cy="410450"/>
            </a:xfrm>
            <a:custGeom>
              <a:rect b="b" l="l" r="r" t="t"/>
              <a:pathLst>
                <a:path extrusionOk="0" h="16418" w="12161">
                  <a:moveTo>
                    <a:pt x="10785" y="1"/>
                  </a:moveTo>
                  <a:lnTo>
                    <a:pt x="10654" y="154"/>
                  </a:lnTo>
                  <a:lnTo>
                    <a:pt x="10370" y="656"/>
                  </a:lnTo>
                  <a:lnTo>
                    <a:pt x="9846" y="1791"/>
                  </a:lnTo>
                  <a:lnTo>
                    <a:pt x="9781" y="2228"/>
                  </a:lnTo>
                  <a:lnTo>
                    <a:pt x="9781" y="9279"/>
                  </a:lnTo>
                  <a:lnTo>
                    <a:pt x="9759" y="9519"/>
                  </a:lnTo>
                  <a:lnTo>
                    <a:pt x="9584" y="9977"/>
                  </a:lnTo>
                  <a:lnTo>
                    <a:pt x="9235" y="10327"/>
                  </a:lnTo>
                  <a:lnTo>
                    <a:pt x="8777" y="10501"/>
                  </a:lnTo>
                  <a:lnTo>
                    <a:pt x="8537" y="10523"/>
                  </a:lnTo>
                  <a:lnTo>
                    <a:pt x="8275" y="10501"/>
                  </a:lnTo>
                  <a:lnTo>
                    <a:pt x="7816" y="10327"/>
                  </a:lnTo>
                  <a:lnTo>
                    <a:pt x="7489" y="9977"/>
                  </a:lnTo>
                  <a:lnTo>
                    <a:pt x="7292" y="9541"/>
                  </a:lnTo>
                  <a:lnTo>
                    <a:pt x="7270" y="9279"/>
                  </a:lnTo>
                  <a:lnTo>
                    <a:pt x="7270" y="2228"/>
                  </a:lnTo>
                  <a:lnTo>
                    <a:pt x="7249" y="2009"/>
                  </a:lnTo>
                  <a:lnTo>
                    <a:pt x="7096" y="1485"/>
                  </a:lnTo>
                  <a:lnTo>
                    <a:pt x="6681" y="656"/>
                  </a:lnTo>
                  <a:lnTo>
                    <a:pt x="6397" y="197"/>
                  </a:lnTo>
                  <a:lnTo>
                    <a:pt x="6332" y="110"/>
                  </a:lnTo>
                  <a:lnTo>
                    <a:pt x="6179" y="23"/>
                  </a:lnTo>
                  <a:lnTo>
                    <a:pt x="5895" y="44"/>
                  </a:lnTo>
                  <a:lnTo>
                    <a:pt x="5764" y="197"/>
                  </a:lnTo>
                  <a:lnTo>
                    <a:pt x="5480" y="678"/>
                  </a:lnTo>
                  <a:lnTo>
                    <a:pt x="4956" y="1791"/>
                  </a:lnTo>
                  <a:lnTo>
                    <a:pt x="4891" y="2206"/>
                  </a:lnTo>
                  <a:lnTo>
                    <a:pt x="4891" y="9279"/>
                  </a:lnTo>
                  <a:lnTo>
                    <a:pt x="4869" y="9519"/>
                  </a:lnTo>
                  <a:lnTo>
                    <a:pt x="4694" y="9977"/>
                  </a:lnTo>
                  <a:lnTo>
                    <a:pt x="4345" y="10327"/>
                  </a:lnTo>
                  <a:lnTo>
                    <a:pt x="3909" y="10501"/>
                  </a:lnTo>
                  <a:lnTo>
                    <a:pt x="3647" y="10523"/>
                  </a:lnTo>
                  <a:lnTo>
                    <a:pt x="3385" y="10501"/>
                  </a:lnTo>
                  <a:lnTo>
                    <a:pt x="2948" y="10327"/>
                  </a:lnTo>
                  <a:lnTo>
                    <a:pt x="2599" y="9977"/>
                  </a:lnTo>
                  <a:lnTo>
                    <a:pt x="2402" y="9541"/>
                  </a:lnTo>
                  <a:lnTo>
                    <a:pt x="2380" y="9279"/>
                  </a:lnTo>
                  <a:lnTo>
                    <a:pt x="2380" y="2228"/>
                  </a:lnTo>
                  <a:lnTo>
                    <a:pt x="2380" y="2031"/>
                  </a:lnTo>
                  <a:lnTo>
                    <a:pt x="2228" y="1507"/>
                  </a:lnTo>
                  <a:lnTo>
                    <a:pt x="1813" y="656"/>
                  </a:lnTo>
                  <a:lnTo>
                    <a:pt x="1507" y="197"/>
                  </a:lnTo>
                  <a:lnTo>
                    <a:pt x="1376" y="44"/>
                  </a:lnTo>
                  <a:lnTo>
                    <a:pt x="1005" y="44"/>
                  </a:lnTo>
                  <a:lnTo>
                    <a:pt x="874" y="197"/>
                  </a:lnTo>
                  <a:lnTo>
                    <a:pt x="590" y="678"/>
                  </a:lnTo>
                  <a:lnTo>
                    <a:pt x="66" y="1791"/>
                  </a:lnTo>
                  <a:lnTo>
                    <a:pt x="1" y="2184"/>
                  </a:lnTo>
                  <a:lnTo>
                    <a:pt x="1" y="11156"/>
                  </a:lnTo>
                  <a:lnTo>
                    <a:pt x="45" y="11855"/>
                  </a:lnTo>
                  <a:lnTo>
                    <a:pt x="438" y="13143"/>
                  </a:lnTo>
                  <a:lnTo>
                    <a:pt x="1158" y="14256"/>
                  </a:lnTo>
                  <a:lnTo>
                    <a:pt x="2206" y="15129"/>
                  </a:lnTo>
                  <a:lnTo>
                    <a:pt x="2817" y="15435"/>
                  </a:lnTo>
                  <a:lnTo>
                    <a:pt x="4192" y="16046"/>
                  </a:lnTo>
                  <a:lnTo>
                    <a:pt x="4651" y="16221"/>
                  </a:lnTo>
                  <a:lnTo>
                    <a:pt x="5590" y="16417"/>
                  </a:lnTo>
                  <a:lnTo>
                    <a:pt x="6550" y="16417"/>
                  </a:lnTo>
                  <a:lnTo>
                    <a:pt x="7489" y="16221"/>
                  </a:lnTo>
                  <a:lnTo>
                    <a:pt x="7947" y="16046"/>
                  </a:lnTo>
                  <a:lnTo>
                    <a:pt x="9323" y="15435"/>
                  </a:lnTo>
                  <a:lnTo>
                    <a:pt x="9934" y="15129"/>
                  </a:lnTo>
                  <a:lnTo>
                    <a:pt x="10960" y="14256"/>
                  </a:lnTo>
                  <a:lnTo>
                    <a:pt x="11702" y="13143"/>
                  </a:lnTo>
                  <a:lnTo>
                    <a:pt x="12095" y="11855"/>
                  </a:lnTo>
                  <a:lnTo>
                    <a:pt x="12139" y="11156"/>
                  </a:lnTo>
                  <a:lnTo>
                    <a:pt x="12139" y="2206"/>
                  </a:lnTo>
                  <a:lnTo>
                    <a:pt x="12160" y="2206"/>
                  </a:lnTo>
                  <a:lnTo>
                    <a:pt x="12095" y="1791"/>
                  </a:lnTo>
                  <a:lnTo>
                    <a:pt x="11571" y="656"/>
                  </a:lnTo>
                  <a:lnTo>
                    <a:pt x="11287" y="154"/>
                  </a:lnTo>
                  <a:lnTo>
                    <a:pt x="11156" y="1"/>
                  </a:lnTo>
                  <a:close/>
                </a:path>
              </a:pathLst>
            </a:custGeom>
            <a:solidFill>
              <a:srgbClr val="C8C3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65"/>
            <p:cNvSpPr/>
            <p:nvPr/>
          </p:nvSpPr>
          <p:spPr>
            <a:xfrm>
              <a:off x="4114150" y="3426675"/>
              <a:ext cx="51325" cy="254350"/>
            </a:xfrm>
            <a:custGeom>
              <a:rect b="b" l="l" r="r" t="t"/>
              <a:pathLst>
                <a:path extrusionOk="0" h="10174" w="2053">
                  <a:moveTo>
                    <a:pt x="917" y="0"/>
                  </a:moveTo>
                  <a:lnTo>
                    <a:pt x="721" y="131"/>
                  </a:lnTo>
                  <a:lnTo>
                    <a:pt x="655" y="240"/>
                  </a:lnTo>
                  <a:lnTo>
                    <a:pt x="350" y="1135"/>
                  </a:lnTo>
                  <a:lnTo>
                    <a:pt x="22" y="2947"/>
                  </a:lnTo>
                  <a:lnTo>
                    <a:pt x="0" y="3864"/>
                  </a:lnTo>
                  <a:lnTo>
                    <a:pt x="0" y="9497"/>
                  </a:lnTo>
                  <a:lnTo>
                    <a:pt x="1005" y="10173"/>
                  </a:lnTo>
                  <a:lnTo>
                    <a:pt x="2031" y="9497"/>
                  </a:lnTo>
                  <a:lnTo>
                    <a:pt x="2052" y="3864"/>
                  </a:lnTo>
                  <a:lnTo>
                    <a:pt x="2009" y="2947"/>
                  </a:lnTo>
                  <a:lnTo>
                    <a:pt x="1703" y="1135"/>
                  </a:lnTo>
                  <a:lnTo>
                    <a:pt x="1398" y="240"/>
                  </a:lnTo>
                  <a:lnTo>
                    <a:pt x="1332" y="131"/>
                  </a:lnTo>
                  <a:lnTo>
                    <a:pt x="1136" y="0"/>
                  </a:lnTo>
                  <a:close/>
                </a:path>
              </a:pathLst>
            </a:custGeom>
            <a:solidFill>
              <a:srgbClr val="E3E0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65"/>
            <p:cNvSpPr/>
            <p:nvPr/>
          </p:nvSpPr>
          <p:spPr>
            <a:xfrm>
              <a:off x="3713550" y="3664075"/>
              <a:ext cx="105925" cy="289275"/>
            </a:xfrm>
            <a:custGeom>
              <a:rect b="b" l="l" r="r" t="t"/>
              <a:pathLst>
                <a:path extrusionOk="0" h="11571" w="4237">
                  <a:moveTo>
                    <a:pt x="612" y="1"/>
                  </a:moveTo>
                  <a:lnTo>
                    <a:pt x="372" y="22"/>
                  </a:lnTo>
                  <a:lnTo>
                    <a:pt x="45" y="350"/>
                  </a:lnTo>
                  <a:lnTo>
                    <a:pt x="1" y="590"/>
                  </a:lnTo>
                  <a:lnTo>
                    <a:pt x="1" y="9431"/>
                  </a:lnTo>
                  <a:lnTo>
                    <a:pt x="45" y="9868"/>
                  </a:lnTo>
                  <a:lnTo>
                    <a:pt x="350" y="10632"/>
                  </a:lnTo>
                  <a:lnTo>
                    <a:pt x="940" y="11221"/>
                  </a:lnTo>
                  <a:lnTo>
                    <a:pt x="1704" y="11527"/>
                  </a:lnTo>
                  <a:lnTo>
                    <a:pt x="2140" y="11571"/>
                  </a:lnTo>
                  <a:lnTo>
                    <a:pt x="2577" y="11527"/>
                  </a:lnTo>
                  <a:lnTo>
                    <a:pt x="3341" y="11221"/>
                  </a:lnTo>
                  <a:lnTo>
                    <a:pt x="3909" y="10632"/>
                  </a:lnTo>
                  <a:lnTo>
                    <a:pt x="4214" y="9868"/>
                  </a:lnTo>
                  <a:lnTo>
                    <a:pt x="4236" y="9431"/>
                  </a:lnTo>
                  <a:lnTo>
                    <a:pt x="4236" y="590"/>
                  </a:lnTo>
                  <a:lnTo>
                    <a:pt x="4192" y="350"/>
                  </a:lnTo>
                  <a:lnTo>
                    <a:pt x="3865" y="22"/>
                  </a:lnTo>
                  <a:lnTo>
                    <a:pt x="364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65"/>
            <p:cNvSpPr/>
            <p:nvPr/>
          </p:nvSpPr>
          <p:spPr>
            <a:xfrm>
              <a:off x="4086325" y="3664075"/>
              <a:ext cx="105900" cy="289275"/>
            </a:xfrm>
            <a:custGeom>
              <a:rect b="b" l="l" r="r" t="t"/>
              <a:pathLst>
                <a:path extrusionOk="0" h="11571" w="4236">
                  <a:moveTo>
                    <a:pt x="589" y="1"/>
                  </a:moveTo>
                  <a:lnTo>
                    <a:pt x="349" y="22"/>
                  </a:lnTo>
                  <a:lnTo>
                    <a:pt x="22" y="350"/>
                  </a:lnTo>
                  <a:lnTo>
                    <a:pt x="0" y="590"/>
                  </a:lnTo>
                  <a:lnTo>
                    <a:pt x="0" y="9431"/>
                  </a:lnTo>
                  <a:lnTo>
                    <a:pt x="22" y="9868"/>
                  </a:lnTo>
                  <a:lnTo>
                    <a:pt x="349" y="10632"/>
                  </a:lnTo>
                  <a:lnTo>
                    <a:pt x="917" y="11221"/>
                  </a:lnTo>
                  <a:lnTo>
                    <a:pt x="1681" y="11527"/>
                  </a:lnTo>
                  <a:lnTo>
                    <a:pt x="2118" y="11571"/>
                  </a:lnTo>
                  <a:lnTo>
                    <a:pt x="2554" y="11527"/>
                  </a:lnTo>
                  <a:lnTo>
                    <a:pt x="3318" y="11221"/>
                  </a:lnTo>
                  <a:lnTo>
                    <a:pt x="3886" y="10632"/>
                  </a:lnTo>
                  <a:lnTo>
                    <a:pt x="4213" y="9868"/>
                  </a:lnTo>
                  <a:lnTo>
                    <a:pt x="4235" y="9431"/>
                  </a:lnTo>
                  <a:lnTo>
                    <a:pt x="4235" y="590"/>
                  </a:lnTo>
                  <a:lnTo>
                    <a:pt x="4192" y="350"/>
                  </a:lnTo>
                  <a:lnTo>
                    <a:pt x="3864" y="22"/>
                  </a:lnTo>
                  <a:lnTo>
                    <a:pt x="362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65"/>
            <p:cNvSpPr/>
            <p:nvPr/>
          </p:nvSpPr>
          <p:spPr>
            <a:xfrm>
              <a:off x="4126700" y="3891100"/>
              <a:ext cx="25675" cy="25675"/>
            </a:xfrm>
            <a:custGeom>
              <a:rect b="b" l="l" r="r" t="t"/>
              <a:pathLst>
                <a:path extrusionOk="0" h="1027" w="1027">
                  <a:moveTo>
                    <a:pt x="503" y="1"/>
                  </a:moveTo>
                  <a:lnTo>
                    <a:pt x="306" y="23"/>
                  </a:lnTo>
                  <a:lnTo>
                    <a:pt x="22" y="307"/>
                  </a:lnTo>
                  <a:lnTo>
                    <a:pt x="1" y="525"/>
                  </a:lnTo>
                  <a:lnTo>
                    <a:pt x="22" y="721"/>
                  </a:lnTo>
                  <a:lnTo>
                    <a:pt x="306" y="1005"/>
                  </a:lnTo>
                  <a:lnTo>
                    <a:pt x="503" y="1027"/>
                  </a:lnTo>
                  <a:lnTo>
                    <a:pt x="721" y="1005"/>
                  </a:lnTo>
                  <a:lnTo>
                    <a:pt x="1005" y="721"/>
                  </a:lnTo>
                  <a:lnTo>
                    <a:pt x="1027" y="525"/>
                  </a:lnTo>
                  <a:lnTo>
                    <a:pt x="1005" y="307"/>
                  </a:lnTo>
                  <a:lnTo>
                    <a:pt x="721" y="23"/>
                  </a:lnTo>
                  <a:lnTo>
                    <a:pt x="5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65"/>
            <p:cNvSpPr/>
            <p:nvPr/>
          </p:nvSpPr>
          <p:spPr>
            <a:xfrm>
              <a:off x="3755050" y="3880750"/>
              <a:ext cx="27850" cy="27850"/>
            </a:xfrm>
            <a:custGeom>
              <a:rect b="b" l="l" r="r" t="t"/>
              <a:pathLst>
                <a:path extrusionOk="0" h="1114" w="1114">
                  <a:moveTo>
                    <a:pt x="568" y="0"/>
                  </a:moveTo>
                  <a:lnTo>
                    <a:pt x="349" y="44"/>
                  </a:lnTo>
                  <a:lnTo>
                    <a:pt x="153" y="153"/>
                  </a:lnTo>
                  <a:lnTo>
                    <a:pt x="0" y="546"/>
                  </a:lnTo>
                  <a:lnTo>
                    <a:pt x="44" y="764"/>
                  </a:lnTo>
                  <a:lnTo>
                    <a:pt x="153" y="961"/>
                  </a:lnTo>
                  <a:lnTo>
                    <a:pt x="546" y="1114"/>
                  </a:lnTo>
                  <a:lnTo>
                    <a:pt x="764" y="1048"/>
                  </a:lnTo>
                  <a:lnTo>
                    <a:pt x="961" y="939"/>
                  </a:lnTo>
                  <a:lnTo>
                    <a:pt x="1113" y="568"/>
                  </a:lnTo>
                  <a:lnTo>
                    <a:pt x="1048" y="349"/>
                  </a:lnTo>
                  <a:lnTo>
                    <a:pt x="939" y="153"/>
                  </a:lnTo>
                  <a:lnTo>
                    <a:pt x="5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 name="Google Shape;1281;p65"/>
          <p:cNvGrpSpPr/>
          <p:nvPr/>
        </p:nvGrpSpPr>
        <p:grpSpPr>
          <a:xfrm>
            <a:off x="3535088" y="1791413"/>
            <a:ext cx="847600" cy="848700"/>
            <a:chOff x="3535088" y="1791413"/>
            <a:chExt cx="847600" cy="848700"/>
          </a:xfrm>
        </p:grpSpPr>
        <p:sp>
          <p:nvSpPr>
            <p:cNvPr id="1282" name="Google Shape;1282;p65"/>
            <p:cNvSpPr/>
            <p:nvPr/>
          </p:nvSpPr>
          <p:spPr>
            <a:xfrm>
              <a:off x="3600038" y="2049013"/>
              <a:ext cx="414275" cy="334050"/>
            </a:xfrm>
            <a:custGeom>
              <a:rect b="b" l="l" r="r" t="t"/>
              <a:pathLst>
                <a:path extrusionOk="0" h="13362" w="16571">
                  <a:moveTo>
                    <a:pt x="13557" y="1"/>
                  </a:moveTo>
                  <a:lnTo>
                    <a:pt x="13121" y="132"/>
                  </a:lnTo>
                  <a:lnTo>
                    <a:pt x="12139" y="678"/>
                  </a:lnTo>
                  <a:lnTo>
                    <a:pt x="9257" y="2686"/>
                  </a:lnTo>
                  <a:lnTo>
                    <a:pt x="4585" y="6354"/>
                  </a:lnTo>
                  <a:lnTo>
                    <a:pt x="809" y="9497"/>
                  </a:lnTo>
                  <a:lnTo>
                    <a:pt x="1" y="10239"/>
                  </a:lnTo>
                  <a:lnTo>
                    <a:pt x="2206" y="13361"/>
                  </a:lnTo>
                  <a:lnTo>
                    <a:pt x="4476" y="11113"/>
                  </a:lnTo>
                  <a:lnTo>
                    <a:pt x="4978" y="10654"/>
                  </a:lnTo>
                  <a:lnTo>
                    <a:pt x="6004" y="9781"/>
                  </a:lnTo>
                  <a:lnTo>
                    <a:pt x="7096" y="8995"/>
                  </a:lnTo>
                  <a:lnTo>
                    <a:pt x="8275" y="8296"/>
                  </a:lnTo>
                  <a:lnTo>
                    <a:pt x="8886" y="8013"/>
                  </a:lnTo>
                  <a:lnTo>
                    <a:pt x="16570" y="4236"/>
                  </a:lnTo>
                  <a:lnTo>
                    <a:pt x="16155" y="765"/>
                  </a:lnTo>
                  <a:lnTo>
                    <a:pt x="1366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65"/>
            <p:cNvSpPr/>
            <p:nvPr/>
          </p:nvSpPr>
          <p:spPr>
            <a:xfrm>
              <a:off x="3789413" y="2163638"/>
              <a:ext cx="338400" cy="400600"/>
            </a:xfrm>
            <a:custGeom>
              <a:rect b="b" l="l" r="r" t="t"/>
              <a:pathLst>
                <a:path extrusionOk="0" h="16024" w="13536">
                  <a:moveTo>
                    <a:pt x="9301" y="0"/>
                  </a:moveTo>
                  <a:lnTo>
                    <a:pt x="5415" y="7641"/>
                  </a:lnTo>
                  <a:lnTo>
                    <a:pt x="5109" y="8252"/>
                  </a:lnTo>
                  <a:lnTo>
                    <a:pt x="4411" y="9409"/>
                  </a:lnTo>
                  <a:lnTo>
                    <a:pt x="3603" y="10479"/>
                  </a:lnTo>
                  <a:lnTo>
                    <a:pt x="2730" y="11505"/>
                  </a:lnTo>
                  <a:lnTo>
                    <a:pt x="2249" y="11985"/>
                  </a:lnTo>
                  <a:lnTo>
                    <a:pt x="1" y="14234"/>
                  </a:lnTo>
                  <a:lnTo>
                    <a:pt x="3865" y="16024"/>
                  </a:lnTo>
                  <a:lnTo>
                    <a:pt x="5109" y="14539"/>
                  </a:lnTo>
                  <a:lnTo>
                    <a:pt x="10654" y="7554"/>
                  </a:lnTo>
                  <a:lnTo>
                    <a:pt x="12772" y="4563"/>
                  </a:lnTo>
                  <a:lnTo>
                    <a:pt x="13361" y="3537"/>
                  </a:lnTo>
                  <a:lnTo>
                    <a:pt x="13536" y="3078"/>
                  </a:lnTo>
                  <a:lnTo>
                    <a:pt x="13536" y="2947"/>
                  </a:lnTo>
                  <a:lnTo>
                    <a:pt x="12815" y="481"/>
                  </a:lnTo>
                  <a:lnTo>
                    <a:pt x="930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65"/>
            <p:cNvSpPr/>
            <p:nvPr/>
          </p:nvSpPr>
          <p:spPr>
            <a:xfrm>
              <a:off x="3535088" y="2046288"/>
              <a:ext cx="407725" cy="370600"/>
            </a:xfrm>
            <a:custGeom>
              <a:rect b="b" l="l" r="r" t="t"/>
              <a:pathLst>
                <a:path extrusionOk="0" h="14824" w="16309">
                  <a:moveTo>
                    <a:pt x="15588" y="1"/>
                  </a:moveTo>
                  <a:lnTo>
                    <a:pt x="14846" y="110"/>
                  </a:lnTo>
                  <a:lnTo>
                    <a:pt x="14278" y="306"/>
                  </a:lnTo>
                  <a:lnTo>
                    <a:pt x="13710" y="677"/>
                  </a:lnTo>
                  <a:lnTo>
                    <a:pt x="13165" y="1267"/>
                  </a:lnTo>
                  <a:lnTo>
                    <a:pt x="12925" y="1660"/>
                  </a:lnTo>
                  <a:lnTo>
                    <a:pt x="7685" y="4323"/>
                  </a:lnTo>
                  <a:lnTo>
                    <a:pt x="7140" y="4607"/>
                  </a:lnTo>
                  <a:lnTo>
                    <a:pt x="6114" y="5349"/>
                  </a:lnTo>
                  <a:lnTo>
                    <a:pt x="5655" y="5764"/>
                  </a:lnTo>
                  <a:lnTo>
                    <a:pt x="416" y="10916"/>
                  </a:lnTo>
                  <a:lnTo>
                    <a:pt x="241" y="11134"/>
                  </a:lnTo>
                  <a:lnTo>
                    <a:pt x="23" y="11658"/>
                  </a:lnTo>
                  <a:lnTo>
                    <a:pt x="1" y="12204"/>
                  </a:lnTo>
                  <a:lnTo>
                    <a:pt x="197" y="12706"/>
                  </a:lnTo>
                  <a:lnTo>
                    <a:pt x="394" y="12946"/>
                  </a:lnTo>
                  <a:lnTo>
                    <a:pt x="1835" y="14409"/>
                  </a:lnTo>
                  <a:lnTo>
                    <a:pt x="2053" y="14605"/>
                  </a:lnTo>
                  <a:lnTo>
                    <a:pt x="2577" y="14824"/>
                  </a:lnTo>
                  <a:lnTo>
                    <a:pt x="3123" y="14824"/>
                  </a:lnTo>
                  <a:lnTo>
                    <a:pt x="3625" y="14627"/>
                  </a:lnTo>
                  <a:lnTo>
                    <a:pt x="3865" y="14431"/>
                  </a:lnTo>
                  <a:lnTo>
                    <a:pt x="4804" y="13492"/>
                  </a:lnTo>
                  <a:lnTo>
                    <a:pt x="5830" y="10043"/>
                  </a:lnTo>
                  <a:lnTo>
                    <a:pt x="6048" y="9344"/>
                  </a:lnTo>
                  <a:lnTo>
                    <a:pt x="6790" y="8078"/>
                  </a:lnTo>
                  <a:lnTo>
                    <a:pt x="7773" y="7052"/>
                  </a:lnTo>
                  <a:lnTo>
                    <a:pt x="9017" y="6244"/>
                  </a:lnTo>
                  <a:lnTo>
                    <a:pt x="9694" y="5982"/>
                  </a:lnTo>
                  <a:lnTo>
                    <a:pt x="12226" y="5109"/>
                  </a:lnTo>
                  <a:lnTo>
                    <a:pt x="12925" y="4956"/>
                  </a:lnTo>
                  <a:lnTo>
                    <a:pt x="14038" y="4410"/>
                  </a:lnTo>
                  <a:lnTo>
                    <a:pt x="14867" y="3646"/>
                  </a:lnTo>
                  <a:lnTo>
                    <a:pt x="15479" y="2795"/>
                  </a:lnTo>
                  <a:lnTo>
                    <a:pt x="16046" y="1485"/>
                  </a:lnTo>
                  <a:lnTo>
                    <a:pt x="16286" y="241"/>
                  </a:lnTo>
                  <a:lnTo>
                    <a:pt x="16308" y="110"/>
                  </a:lnTo>
                  <a:lnTo>
                    <a:pt x="16243" y="88"/>
                  </a:lnTo>
                  <a:lnTo>
                    <a:pt x="155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65"/>
            <p:cNvSpPr/>
            <p:nvPr/>
          </p:nvSpPr>
          <p:spPr>
            <a:xfrm>
              <a:off x="3753938" y="2237313"/>
              <a:ext cx="376075" cy="402800"/>
            </a:xfrm>
            <a:custGeom>
              <a:rect b="b" l="l" r="r" t="t"/>
              <a:pathLst>
                <a:path extrusionOk="0" h="16112" w="15043">
                  <a:moveTo>
                    <a:pt x="14955" y="0"/>
                  </a:moveTo>
                  <a:lnTo>
                    <a:pt x="14802" y="22"/>
                  </a:lnTo>
                  <a:lnTo>
                    <a:pt x="13558" y="241"/>
                  </a:lnTo>
                  <a:lnTo>
                    <a:pt x="12248" y="786"/>
                  </a:lnTo>
                  <a:lnTo>
                    <a:pt x="11396" y="1376"/>
                  </a:lnTo>
                  <a:lnTo>
                    <a:pt x="10632" y="2205"/>
                  </a:lnTo>
                  <a:lnTo>
                    <a:pt x="10065" y="3297"/>
                  </a:lnTo>
                  <a:lnTo>
                    <a:pt x="9890" y="3995"/>
                  </a:lnTo>
                  <a:lnTo>
                    <a:pt x="8995" y="6506"/>
                  </a:lnTo>
                  <a:lnTo>
                    <a:pt x="8711" y="7183"/>
                  </a:lnTo>
                  <a:lnTo>
                    <a:pt x="7904" y="8405"/>
                  </a:lnTo>
                  <a:lnTo>
                    <a:pt x="6856" y="9387"/>
                  </a:lnTo>
                  <a:lnTo>
                    <a:pt x="5590" y="10108"/>
                  </a:lnTo>
                  <a:lnTo>
                    <a:pt x="4869" y="10326"/>
                  </a:lnTo>
                  <a:lnTo>
                    <a:pt x="1420" y="11287"/>
                  </a:lnTo>
                  <a:lnTo>
                    <a:pt x="438" y="12204"/>
                  </a:lnTo>
                  <a:lnTo>
                    <a:pt x="219" y="12422"/>
                  </a:lnTo>
                  <a:lnTo>
                    <a:pt x="23" y="12946"/>
                  </a:lnTo>
                  <a:lnTo>
                    <a:pt x="1" y="13492"/>
                  </a:lnTo>
                  <a:lnTo>
                    <a:pt x="219" y="14015"/>
                  </a:lnTo>
                  <a:lnTo>
                    <a:pt x="394" y="14234"/>
                  </a:lnTo>
                  <a:lnTo>
                    <a:pt x="1857" y="15696"/>
                  </a:lnTo>
                  <a:lnTo>
                    <a:pt x="2075" y="15893"/>
                  </a:lnTo>
                  <a:lnTo>
                    <a:pt x="2599" y="16111"/>
                  </a:lnTo>
                  <a:lnTo>
                    <a:pt x="3145" y="16111"/>
                  </a:lnTo>
                  <a:lnTo>
                    <a:pt x="3647" y="15915"/>
                  </a:lnTo>
                  <a:lnTo>
                    <a:pt x="3865" y="15718"/>
                  </a:lnTo>
                  <a:lnTo>
                    <a:pt x="9126" y="10544"/>
                  </a:lnTo>
                  <a:lnTo>
                    <a:pt x="9563" y="10086"/>
                  </a:lnTo>
                  <a:lnTo>
                    <a:pt x="10305" y="9104"/>
                  </a:lnTo>
                  <a:lnTo>
                    <a:pt x="10611" y="8558"/>
                  </a:lnTo>
                  <a:lnTo>
                    <a:pt x="13339" y="3362"/>
                  </a:lnTo>
                  <a:lnTo>
                    <a:pt x="13732" y="3122"/>
                  </a:lnTo>
                  <a:lnTo>
                    <a:pt x="14322" y="2598"/>
                  </a:lnTo>
                  <a:lnTo>
                    <a:pt x="14715" y="2031"/>
                  </a:lnTo>
                  <a:lnTo>
                    <a:pt x="14933" y="1485"/>
                  </a:lnTo>
                  <a:lnTo>
                    <a:pt x="15042" y="721"/>
                  </a:lnTo>
                  <a:lnTo>
                    <a:pt x="14955" y="66"/>
                  </a:lnTo>
                  <a:lnTo>
                    <a:pt x="1495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65"/>
            <p:cNvSpPr/>
            <p:nvPr/>
          </p:nvSpPr>
          <p:spPr>
            <a:xfrm>
              <a:off x="4007188" y="1791413"/>
              <a:ext cx="375500" cy="374975"/>
            </a:xfrm>
            <a:custGeom>
              <a:rect b="b" l="l" r="r" t="t"/>
              <a:pathLst>
                <a:path extrusionOk="0" h="14999" w="15020">
                  <a:moveTo>
                    <a:pt x="9016" y="1"/>
                  </a:moveTo>
                  <a:lnTo>
                    <a:pt x="7859" y="23"/>
                  </a:lnTo>
                  <a:lnTo>
                    <a:pt x="6637" y="285"/>
                  </a:lnTo>
                  <a:lnTo>
                    <a:pt x="5436" y="809"/>
                  </a:lnTo>
                  <a:lnTo>
                    <a:pt x="4257" y="1551"/>
                  </a:lnTo>
                  <a:lnTo>
                    <a:pt x="3144" y="2511"/>
                  </a:lnTo>
                  <a:lnTo>
                    <a:pt x="2140" y="3668"/>
                  </a:lnTo>
                  <a:lnTo>
                    <a:pt x="1703" y="4345"/>
                  </a:lnTo>
                  <a:lnTo>
                    <a:pt x="1354" y="4891"/>
                  </a:lnTo>
                  <a:lnTo>
                    <a:pt x="764" y="6070"/>
                  </a:lnTo>
                  <a:lnTo>
                    <a:pt x="350" y="7227"/>
                  </a:lnTo>
                  <a:lnTo>
                    <a:pt x="88" y="8406"/>
                  </a:lnTo>
                  <a:lnTo>
                    <a:pt x="0" y="9541"/>
                  </a:lnTo>
                  <a:lnTo>
                    <a:pt x="44" y="10611"/>
                  </a:lnTo>
                  <a:lnTo>
                    <a:pt x="262" y="11637"/>
                  </a:lnTo>
                  <a:lnTo>
                    <a:pt x="612" y="12575"/>
                  </a:lnTo>
                  <a:lnTo>
                    <a:pt x="852" y="12990"/>
                  </a:lnTo>
                  <a:lnTo>
                    <a:pt x="808" y="13012"/>
                  </a:lnTo>
                  <a:lnTo>
                    <a:pt x="1070" y="13361"/>
                  </a:lnTo>
                  <a:lnTo>
                    <a:pt x="1376" y="13645"/>
                  </a:lnTo>
                  <a:lnTo>
                    <a:pt x="1659" y="13929"/>
                  </a:lnTo>
                  <a:lnTo>
                    <a:pt x="1987" y="14191"/>
                  </a:lnTo>
                  <a:lnTo>
                    <a:pt x="2009" y="14125"/>
                  </a:lnTo>
                  <a:lnTo>
                    <a:pt x="2576" y="14453"/>
                  </a:lnTo>
                  <a:lnTo>
                    <a:pt x="3886" y="14867"/>
                  </a:lnTo>
                  <a:lnTo>
                    <a:pt x="4628" y="14955"/>
                  </a:lnTo>
                  <a:lnTo>
                    <a:pt x="5349" y="14998"/>
                  </a:lnTo>
                  <a:lnTo>
                    <a:pt x="6833" y="14846"/>
                  </a:lnTo>
                  <a:lnTo>
                    <a:pt x="8383" y="14431"/>
                  </a:lnTo>
                  <a:lnTo>
                    <a:pt x="9911" y="13732"/>
                  </a:lnTo>
                  <a:lnTo>
                    <a:pt x="10653" y="13296"/>
                  </a:lnTo>
                  <a:lnTo>
                    <a:pt x="11308" y="12837"/>
                  </a:lnTo>
                  <a:lnTo>
                    <a:pt x="12487" y="11833"/>
                  </a:lnTo>
                  <a:lnTo>
                    <a:pt x="13448" y="10741"/>
                  </a:lnTo>
                  <a:lnTo>
                    <a:pt x="14190" y="9563"/>
                  </a:lnTo>
                  <a:lnTo>
                    <a:pt x="14714" y="8362"/>
                  </a:lnTo>
                  <a:lnTo>
                    <a:pt x="14998" y="7161"/>
                  </a:lnTo>
                  <a:lnTo>
                    <a:pt x="15020" y="5982"/>
                  </a:lnTo>
                  <a:lnTo>
                    <a:pt x="14779" y="4869"/>
                  </a:lnTo>
                  <a:lnTo>
                    <a:pt x="14561" y="4367"/>
                  </a:lnTo>
                  <a:lnTo>
                    <a:pt x="14517" y="4302"/>
                  </a:lnTo>
                  <a:lnTo>
                    <a:pt x="14365" y="4258"/>
                  </a:lnTo>
                  <a:lnTo>
                    <a:pt x="14321" y="4280"/>
                  </a:lnTo>
                  <a:lnTo>
                    <a:pt x="4563" y="10589"/>
                  </a:lnTo>
                  <a:lnTo>
                    <a:pt x="4170" y="10851"/>
                  </a:lnTo>
                  <a:lnTo>
                    <a:pt x="10741" y="700"/>
                  </a:lnTo>
                  <a:lnTo>
                    <a:pt x="10763" y="634"/>
                  </a:lnTo>
                  <a:lnTo>
                    <a:pt x="10719" y="503"/>
                  </a:lnTo>
                  <a:lnTo>
                    <a:pt x="10653" y="459"/>
                  </a:lnTo>
                  <a:lnTo>
                    <a:pt x="10130" y="219"/>
                  </a:lnTo>
                  <a:lnTo>
                    <a:pt x="9016" y="1"/>
                  </a:lnTo>
                  <a:close/>
                </a:path>
              </a:pathLst>
            </a:custGeom>
            <a:solidFill>
              <a:srgbClr val="E3E0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65"/>
            <p:cNvSpPr/>
            <p:nvPr/>
          </p:nvSpPr>
          <p:spPr>
            <a:xfrm>
              <a:off x="4027913" y="1791963"/>
              <a:ext cx="354225" cy="354775"/>
            </a:xfrm>
            <a:custGeom>
              <a:rect b="b" l="l" r="r" t="t"/>
              <a:pathLst>
                <a:path extrusionOk="0" h="14191" w="14169">
                  <a:moveTo>
                    <a:pt x="8362" y="1"/>
                  </a:moveTo>
                  <a:lnTo>
                    <a:pt x="1" y="12903"/>
                  </a:lnTo>
                  <a:lnTo>
                    <a:pt x="241" y="13295"/>
                  </a:lnTo>
                  <a:lnTo>
                    <a:pt x="830" y="13929"/>
                  </a:lnTo>
                  <a:lnTo>
                    <a:pt x="1180" y="14191"/>
                  </a:lnTo>
                  <a:lnTo>
                    <a:pt x="3254" y="10981"/>
                  </a:lnTo>
                  <a:lnTo>
                    <a:pt x="4018" y="12379"/>
                  </a:lnTo>
                  <a:lnTo>
                    <a:pt x="14169" y="5808"/>
                  </a:lnTo>
                  <a:lnTo>
                    <a:pt x="14103" y="5437"/>
                  </a:lnTo>
                  <a:lnTo>
                    <a:pt x="13885" y="4694"/>
                  </a:lnTo>
                  <a:lnTo>
                    <a:pt x="13732" y="4345"/>
                  </a:lnTo>
                  <a:lnTo>
                    <a:pt x="13688" y="4280"/>
                  </a:lnTo>
                  <a:lnTo>
                    <a:pt x="13536" y="4236"/>
                  </a:lnTo>
                  <a:lnTo>
                    <a:pt x="13492" y="4258"/>
                  </a:lnTo>
                  <a:lnTo>
                    <a:pt x="3363" y="10785"/>
                  </a:lnTo>
                  <a:lnTo>
                    <a:pt x="9912" y="678"/>
                  </a:lnTo>
                  <a:lnTo>
                    <a:pt x="9934" y="612"/>
                  </a:lnTo>
                  <a:lnTo>
                    <a:pt x="9890" y="481"/>
                  </a:lnTo>
                  <a:lnTo>
                    <a:pt x="9824" y="437"/>
                  </a:lnTo>
                  <a:lnTo>
                    <a:pt x="9475" y="263"/>
                  </a:lnTo>
                  <a:lnTo>
                    <a:pt x="8733" y="44"/>
                  </a:lnTo>
                  <a:lnTo>
                    <a:pt x="83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65"/>
            <p:cNvSpPr/>
            <p:nvPr/>
          </p:nvSpPr>
          <p:spPr>
            <a:xfrm>
              <a:off x="3986438" y="2033738"/>
              <a:ext cx="153925" cy="153925"/>
            </a:xfrm>
            <a:custGeom>
              <a:rect b="b" l="l" r="r" t="t"/>
              <a:pathLst>
                <a:path extrusionOk="0" h="6157" w="6157">
                  <a:moveTo>
                    <a:pt x="2751" y="1"/>
                  </a:moveTo>
                  <a:lnTo>
                    <a:pt x="2162" y="132"/>
                  </a:lnTo>
                  <a:lnTo>
                    <a:pt x="1616" y="350"/>
                  </a:lnTo>
                  <a:lnTo>
                    <a:pt x="1114" y="699"/>
                  </a:lnTo>
                  <a:lnTo>
                    <a:pt x="699" y="1114"/>
                  </a:lnTo>
                  <a:lnTo>
                    <a:pt x="372" y="1594"/>
                  </a:lnTo>
                  <a:lnTo>
                    <a:pt x="132" y="2162"/>
                  </a:lnTo>
                  <a:lnTo>
                    <a:pt x="1" y="2751"/>
                  </a:lnTo>
                  <a:lnTo>
                    <a:pt x="1" y="3079"/>
                  </a:lnTo>
                  <a:lnTo>
                    <a:pt x="1" y="3384"/>
                  </a:lnTo>
                  <a:lnTo>
                    <a:pt x="132" y="3996"/>
                  </a:lnTo>
                  <a:lnTo>
                    <a:pt x="372" y="4541"/>
                  </a:lnTo>
                  <a:lnTo>
                    <a:pt x="699" y="5043"/>
                  </a:lnTo>
                  <a:lnTo>
                    <a:pt x="1114" y="5458"/>
                  </a:lnTo>
                  <a:lnTo>
                    <a:pt x="1616" y="5786"/>
                  </a:lnTo>
                  <a:lnTo>
                    <a:pt x="2162" y="6026"/>
                  </a:lnTo>
                  <a:lnTo>
                    <a:pt x="2751" y="6157"/>
                  </a:lnTo>
                  <a:lnTo>
                    <a:pt x="3406" y="6157"/>
                  </a:lnTo>
                  <a:lnTo>
                    <a:pt x="3996" y="6026"/>
                  </a:lnTo>
                  <a:lnTo>
                    <a:pt x="4541" y="5786"/>
                  </a:lnTo>
                  <a:lnTo>
                    <a:pt x="5044" y="5458"/>
                  </a:lnTo>
                  <a:lnTo>
                    <a:pt x="5458" y="5043"/>
                  </a:lnTo>
                  <a:lnTo>
                    <a:pt x="5786" y="4541"/>
                  </a:lnTo>
                  <a:lnTo>
                    <a:pt x="6026" y="3996"/>
                  </a:lnTo>
                  <a:lnTo>
                    <a:pt x="6157" y="3384"/>
                  </a:lnTo>
                  <a:lnTo>
                    <a:pt x="6157" y="3079"/>
                  </a:lnTo>
                  <a:lnTo>
                    <a:pt x="6157" y="2751"/>
                  </a:lnTo>
                  <a:lnTo>
                    <a:pt x="6026" y="2162"/>
                  </a:lnTo>
                  <a:lnTo>
                    <a:pt x="5786" y="1594"/>
                  </a:lnTo>
                  <a:lnTo>
                    <a:pt x="5458" y="1114"/>
                  </a:lnTo>
                  <a:lnTo>
                    <a:pt x="5044" y="699"/>
                  </a:lnTo>
                  <a:lnTo>
                    <a:pt x="4541" y="350"/>
                  </a:lnTo>
                  <a:lnTo>
                    <a:pt x="3996" y="132"/>
                  </a:lnTo>
                  <a:lnTo>
                    <a:pt x="3406" y="1"/>
                  </a:lnTo>
                  <a:close/>
                </a:path>
              </a:pathLst>
            </a:custGeom>
            <a:solidFill>
              <a:srgbClr val="B1AB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65"/>
            <p:cNvSpPr/>
            <p:nvPr/>
          </p:nvSpPr>
          <p:spPr>
            <a:xfrm>
              <a:off x="4036113" y="2083413"/>
              <a:ext cx="54600" cy="54600"/>
            </a:xfrm>
            <a:custGeom>
              <a:rect b="b" l="l" r="r" t="t"/>
              <a:pathLst>
                <a:path extrusionOk="0" h="2184" w="2184">
                  <a:moveTo>
                    <a:pt x="874" y="0"/>
                  </a:moveTo>
                  <a:lnTo>
                    <a:pt x="481" y="175"/>
                  </a:lnTo>
                  <a:lnTo>
                    <a:pt x="175" y="480"/>
                  </a:lnTo>
                  <a:lnTo>
                    <a:pt x="22" y="873"/>
                  </a:lnTo>
                  <a:lnTo>
                    <a:pt x="0" y="1092"/>
                  </a:lnTo>
                  <a:lnTo>
                    <a:pt x="22" y="1310"/>
                  </a:lnTo>
                  <a:lnTo>
                    <a:pt x="175" y="1703"/>
                  </a:lnTo>
                  <a:lnTo>
                    <a:pt x="481" y="1987"/>
                  </a:lnTo>
                  <a:lnTo>
                    <a:pt x="874" y="2161"/>
                  </a:lnTo>
                  <a:lnTo>
                    <a:pt x="1092" y="2183"/>
                  </a:lnTo>
                  <a:lnTo>
                    <a:pt x="1310" y="2161"/>
                  </a:lnTo>
                  <a:lnTo>
                    <a:pt x="1703" y="1987"/>
                  </a:lnTo>
                  <a:lnTo>
                    <a:pt x="2009" y="1703"/>
                  </a:lnTo>
                  <a:lnTo>
                    <a:pt x="2161" y="1310"/>
                  </a:lnTo>
                  <a:lnTo>
                    <a:pt x="2183" y="1092"/>
                  </a:lnTo>
                  <a:lnTo>
                    <a:pt x="2161" y="873"/>
                  </a:lnTo>
                  <a:lnTo>
                    <a:pt x="2009" y="480"/>
                  </a:lnTo>
                  <a:lnTo>
                    <a:pt x="1703" y="175"/>
                  </a:lnTo>
                  <a:lnTo>
                    <a:pt x="1310" y="0"/>
                  </a:lnTo>
                  <a:close/>
                </a:path>
              </a:pathLst>
            </a:custGeom>
            <a:solidFill>
              <a:srgbClr val="766D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 name="Google Shape;1290;p65"/>
          <p:cNvGrpSpPr/>
          <p:nvPr/>
        </p:nvGrpSpPr>
        <p:grpSpPr>
          <a:xfrm>
            <a:off x="4655309" y="1881194"/>
            <a:ext cx="923620" cy="669123"/>
            <a:chOff x="4655309" y="1881194"/>
            <a:chExt cx="923620" cy="669123"/>
          </a:xfrm>
        </p:grpSpPr>
        <p:sp>
          <p:nvSpPr>
            <p:cNvPr id="1291" name="Google Shape;1291;p65"/>
            <p:cNvSpPr/>
            <p:nvPr/>
          </p:nvSpPr>
          <p:spPr>
            <a:xfrm>
              <a:off x="5288836" y="1937550"/>
              <a:ext cx="290094" cy="506604"/>
            </a:xfrm>
            <a:custGeom>
              <a:rect b="b" l="l" r="r" t="t"/>
              <a:pathLst>
                <a:path extrusionOk="0" h="18644" w="10676">
                  <a:moveTo>
                    <a:pt x="5873" y="0"/>
                  </a:moveTo>
                  <a:lnTo>
                    <a:pt x="4912" y="131"/>
                  </a:lnTo>
                  <a:lnTo>
                    <a:pt x="4017" y="459"/>
                  </a:lnTo>
                  <a:lnTo>
                    <a:pt x="3581" y="721"/>
                  </a:lnTo>
                  <a:lnTo>
                    <a:pt x="240" y="2794"/>
                  </a:lnTo>
                  <a:lnTo>
                    <a:pt x="88" y="2925"/>
                  </a:lnTo>
                  <a:lnTo>
                    <a:pt x="0" y="3318"/>
                  </a:lnTo>
                  <a:lnTo>
                    <a:pt x="88" y="3493"/>
                  </a:lnTo>
                  <a:lnTo>
                    <a:pt x="219" y="3668"/>
                  </a:lnTo>
                  <a:lnTo>
                    <a:pt x="612" y="3733"/>
                  </a:lnTo>
                  <a:lnTo>
                    <a:pt x="786" y="3668"/>
                  </a:lnTo>
                  <a:lnTo>
                    <a:pt x="4126" y="1594"/>
                  </a:lnTo>
                  <a:lnTo>
                    <a:pt x="4454" y="1397"/>
                  </a:lnTo>
                  <a:lnTo>
                    <a:pt x="5174" y="1135"/>
                  </a:lnTo>
                  <a:lnTo>
                    <a:pt x="5916" y="1048"/>
                  </a:lnTo>
                  <a:lnTo>
                    <a:pt x="6680" y="1092"/>
                  </a:lnTo>
                  <a:lnTo>
                    <a:pt x="7052" y="1179"/>
                  </a:lnTo>
                  <a:lnTo>
                    <a:pt x="7401" y="1310"/>
                  </a:lnTo>
                  <a:lnTo>
                    <a:pt x="8078" y="1659"/>
                  </a:lnTo>
                  <a:lnTo>
                    <a:pt x="8645" y="2161"/>
                  </a:lnTo>
                  <a:lnTo>
                    <a:pt x="9125" y="2751"/>
                  </a:lnTo>
                  <a:lnTo>
                    <a:pt x="9322" y="3100"/>
                  </a:lnTo>
                  <a:lnTo>
                    <a:pt x="9540" y="3624"/>
                  </a:lnTo>
                  <a:lnTo>
                    <a:pt x="9693" y="4715"/>
                  </a:lnTo>
                  <a:lnTo>
                    <a:pt x="9518" y="5807"/>
                  </a:lnTo>
                  <a:lnTo>
                    <a:pt x="9038" y="6811"/>
                  </a:lnTo>
                  <a:lnTo>
                    <a:pt x="8667" y="7248"/>
                  </a:lnTo>
                  <a:lnTo>
                    <a:pt x="7903" y="8034"/>
                  </a:lnTo>
                  <a:lnTo>
                    <a:pt x="5873" y="10304"/>
                  </a:lnTo>
                  <a:lnTo>
                    <a:pt x="4323" y="12422"/>
                  </a:lnTo>
                  <a:lnTo>
                    <a:pt x="3362" y="13950"/>
                  </a:lnTo>
                  <a:lnTo>
                    <a:pt x="2598" y="15565"/>
                  </a:lnTo>
                  <a:lnTo>
                    <a:pt x="2052" y="17224"/>
                  </a:lnTo>
                  <a:lnTo>
                    <a:pt x="1921" y="18076"/>
                  </a:lnTo>
                  <a:lnTo>
                    <a:pt x="1921" y="18272"/>
                  </a:lnTo>
                  <a:lnTo>
                    <a:pt x="2162" y="18600"/>
                  </a:lnTo>
                  <a:lnTo>
                    <a:pt x="2358" y="18643"/>
                  </a:lnTo>
                  <a:lnTo>
                    <a:pt x="2402" y="18643"/>
                  </a:lnTo>
                  <a:lnTo>
                    <a:pt x="2598" y="18621"/>
                  </a:lnTo>
                  <a:lnTo>
                    <a:pt x="2860" y="18381"/>
                  </a:lnTo>
                  <a:lnTo>
                    <a:pt x="2904" y="18185"/>
                  </a:lnTo>
                  <a:lnTo>
                    <a:pt x="3035" y="17399"/>
                  </a:lnTo>
                  <a:lnTo>
                    <a:pt x="3537" y="15849"/>
                  </a:lnTo>
                  <a:lnTo>
                    <a:pt x="4279" y="14321"/>
                  </a:lnTo>
                  <a:lnTo>
                    <a:pt x="5174" y="12880"/>
                  </a:lnTo>
                  <a:lnTo>
                    <a:pt x="6680" y="10850"/>
                  </a:lnTo>
                  <a:lnTo>
                    <a:pt x="8623" y="8689"/>
                  </a:lnTo>
                  <a:lnTo>
                    <a:pt x="9366" y="7925"/>
                  </a:lnTo>
                  <a:lnTo>
                    <a:pt x="9606" y="7641"/>
                  </a:lnTo>
                  <a:lnTo>
                    <a:pt x="10021" y="7051"/>
                  </a:lnTo>
                  <a:lnTo>
                    <a:pt x="10348" y="6418"/>
                  </a:lnTo>
                  <a:lnTo>
                    <a:pt x="10544" y="5741"/>
                  </a:lnTo>
                  <a:lnTo>
                    <a:pt x="10654" y="5043"/>
                  </a:lnTo>
                  <a:lnTo>
                    <a:pt x="10675" y="4344"/>
                  </a:lnTo>
                  <a:lnTo>
                    <a:pt x="10566" y="3646"/>
                  </a:lnTo>
                  <a:lnTo>
                    <a:pt x="10370" y="2947"/>
                  </a:lnTo>
                  <a:lnTo>
                    <a:pt x="10217" y="2620"/>
                  </a:lnTo>
                  <a:lnTo>
                    <a:pt x="9977" y="2183"/>
                  </a:lnTo>
                  <a:lnTo>
                    <a:pt x="9387" y="1419"/>
                  </a:lnTo>
                  <a:lnTo>
                    <a:pt x="8645" y="808"/>
                  </a:lnTo>
                  <a:lnTo>
                    <a:pt x="7794" y="349"/>
                  </a:lnTo>
                  <a:lnTo>
                    <a:pt x="7314" y="197"/>
                  </a:lnTo>
                  <a:lnTo>
                    <a:pt x="6855" y="66"/>
                  </a:lnTo>
                  <a:lnTo>
                    <a:pt x="58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65"/>
            <p:cNvSpPr/>
            <p:nvPr/>
          </p:nvSpPr>
          <p:spPr>
            <a:xfrm>
              <a:off x="4698622" y="2026512"/>
              <a:ext cx="385007" cy="500680"/>
            </a:xfrm>
            <a:custGeom>
              <a:rect b="b" l="l" r="r" t="t"/>
              <a:pathLst>
                <a:path extrusionOk="0" h="18426" w="14169">
                  <a:moveTo>
                    <a:pt x="1572" y="1"/>
                  </a:moveTo>
                  <a:lnTo>
                    <a:pt x="0" y="983"/>
                  </a:lnTo>
                  <a:lnTo>
                    <a:pt x="9867" y="18426"/>
                  </a:lnTo>
                  <a:lnTo>
                    <a:pt x="14168" y="15544"/>
                  </a:lnTo>
                  <a:lnTo>
                    <a:pt x="15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65"/>
            <p:cNvSpPr/>
            <p:nvPr/>
          </p:nvSpPr>
          <p:spPr>
            <a:xfrm>
              <a:off x="4655309" y="1989150"/>
              <a:ext cx="137656" cy="122222"/>
            </a:xfrm>
            <a:custGeom>
              <a:rect b="b" l="l" r="r" t="t"/>
              <a:pathLst>
                <a:path extrusionOk="0" h="4498" w="5066">
                  <a:moveTo>
                    <a:pt x="4476" y="0"/>
                  </a:moveTo>
                  <a:lnTo>
                    <a:pt x="4410" y="22"/>
                  </a:lnTo>
                  <a:lnTo>
                    <a:pt x="110" y="2620"/>
                  </a:lnTo>
                  <a:lnTo>
                    <a:pt x="22" y="2685"/>
                  </a:lnTo>
                  <a:lnTo>
                    <a:pt x="1" y="2838"/>
                  </a:lnTo>
                  <a:lnTo>
                    <a:pt x="66" y="2882"/>
                  </a:lnTo>
                  <a:lnTo>
                    <a:pt x="2140" y="4476"/>
                  </a:lnTo>
                  <a:lnTo>
                    <a:pt x="2227" y="4497"/>
                  </a:lnTo>
                  <a:lnTo>
                    <a:pt x="2315" y="4476"/>
                  </a:lnTo>
                  <a:lnTo>
                    <a:pt x="4978" y="2860"/>
                  </a:lnTo>
                  <a:lnTo>
                    <a:pt x="5043" y="2795"/>
                  </a:lnTo>
                  <a:lnTo>
                    <a:pt x="5065" y="2685"/>
                  </a:lnTo>
                  <a:lnTo>
                    <a:pt x="4629" y="131"/>
                  </a:lnTo>
                  <a:lnTo>
                    <a:pt x="4607" y="44"/>
                  </a:lnTo>
                  <a:lnTo>
                    <a:pt x="4476"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65"/>
            <p:cNvSpPr/>
            <p:nvPr/>
          </p:nvSpPr>
          <p:spPr>
            <a:xfrm>
              <a:off x="4914535" y="1939914"/>
              <a:ext cx="463889" cy="610403"/>
            </a:xfrm>
            <a:custGeom>
              <a:rect b="b" l="l" r="r" t="t"/>
              <a:pathLst>
                <a:path extrusionOk="0" h="22464" w="17072">
                  <a:moveTo>
                    <a:pt x="2729" y="0"/>
                  </a:moveTo>
                  <a:lnTo>
                    <a:pt x="22" y="20477"/>
                  </a:lnTo>
                  <a:lnTo>
                    <a:pt x="0" y="20870"/>
                  </a:lnTo>
                  <a:lnTo>
                    <a:pt x="219" y="21569"/>
                  </a:lnTo>
                  <a:lnTo>
                    <a:pt x="721" y="22115"/>
                  </a:lnTo>
                  <a:lnTo>
                    <a:pt x="1376" y="22420"/>
                  </a:lnTo>
                  <a:lnTo>
                    <a:pt x="1769" y="22464"/>
                  </a:lnTo>
                  <a:lnTo>
                    <a:pt x="15303" y="22464"/>
                  </a:lnTo>
                  <a:lnTo>
                    <a:pt x="15696" y="22420"/>
                  </a:lnTo>
                  <a:lnTo>
                    <a:pt x="16373" y="22115"/>
                  </a:lnTo>
                  <a:lnTo>
                    <a:pt x="16853" y="21569"/>
                  </a:lnTo>
                  <a:lnTo>
                    <a:pt x="17072" y="20870"/>
                  </a:lnTo>
                  <a:lnTo>
                    <a:pt x="17050" y="20477"/>
                  </a:lnTo>
                  <a:lnTo>
                    <a:pt x="14365"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65"/>
            <p:cNvSpPr/>
            <p:nvPr/>
          </p:nvSpPr>
          <p:spPr>
            <a:xfrm>
              <a:off x="4950729" y="1881194"/>
              <a:ext cx="392099" cy="64671"/>
            </a:xfrm>
            <a:custGeom>
              <a:rect b="b" l="l" r="r" t="t"/>
              <a:pathLst>
                <a:path extrusionOk="0" h="2380" w="14430">
                  <a:moveTo>
                    <a:pt x="917" y="0"/>
                  </a:moveTo>
                  <a:lnTo>
                    <a:pt x="720" y="22"/>
                  </a:lnTo>
                  <a:lnTo>
                    <a:pt x="393" y="153"/>
                  </a:lnTo>
                  <a:lnTo>
                    <a:pt x="153" y="393"/>
                  </a:lnTo>
                  <a:lnTo>
                    <a:pt x="22" y="721"/>
                  </a:lnTo>
                  <a:lnTo>
                    <a:pt x="0" y="917"/>
                  </a:lnTo>
                  <a:lnTo>
                    <a:pt x="0" y="1485"/>
                  </a:lnTo>
                  <a:lnTo>
                    <a:pt x="22" y="1659"/>
                  </a:lnTo>
                  <a:lnTo>
                    <a:pt x="153" y="1987"/>
                  </a:lnTo>
                  <a:lnTo>
                    <a:pt x="393" y="2227"/>
                  </a:lnTo>
                  <a:lnTo>
                    <a:pt x="720" y="2358"/>
                  </a:lnTo>
                  <a:lnTo>
                    <a:pt x="917" y="2380"/>
                  </a:lnTo>
                  <a:lnTo>
                    <a:pt x="13535" y="2380"/>
                  </a:lnTo>
                  <a:lnTo>
                    <a:pt x="13731" y="2358"/>
                  </a:lnTo>
                  <a:lnTo>
                    <a:pt x="14037" y="2227"/>
                  </a:lnTo>
                  <a:lnTo>
                    <a:pt x="14299" y="1987"/>
                  </a:lnTo>
                  <a:lnTo>
                    <a:pt x="14430" y="1659"/>
                  </a:lnTo>
                  <a:lnTo>
                    <a:pt x="14430" y="1485"/>
                  </a:lnTo>
                  <a:lnTo>
                    <a:pt x="14430" y="917"/>
                  </a:lnTo>
                  <a:lnTo>
                    <a:pt x="14430" y="721"/>
                  </a:lnTo>
                  <a:lnTo>
                    <a:pt x="14299" y="393"/>
                  </a:lnTo>
                  <a:lnTo>
                    <a:pt x="14037" y="153"/>
                  </a:lnTo>
                  <a:lnTo>
                    <a:pt x="13731" y="22"/>
                  </a:lnTo>
                  <a:lnTo>
                    <a:pt x="13535"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65"/>
            <p:cNvSpPr/>
            <p:nvPr/>
          </p:nvSpPr>
          <p:spPr>
            <a:xfrm>
              <a:off x="4967331" y="2079906"/>
              <a:ext cx="359492" cy="27308"/>
            </a:xfrm>
            <a:custGeom>
              <a:rect b="b" l="l" r="r" t="t"/>
              <a:pathLst>
                <a:path extrusionOk="0" h="1005" w="13230">
                  <a:moveTo>
                    <a:pt x="131" y="0"/>
                  </a:moveTo>
                  <a:lnTo>
                    <a:pt x="0" y="1005"/>
                  </a:lnTo>
                  <a:lnTo>
                    <a:pt x="13230" y="1005"/>
                  </a:lnTo>
                  <a:lnTo>
                    <a:pt x="130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65"/>
            <p:cNvSpPr/>
            <p:nvPr/>
          </p:nvSpPr>
          <p:spPr>
            <a:xfrm>
              <a:off x="4957848" y="2150501"/>
              <a:ext cx="377861" cy="27308"/>
            </a:xfrm>
            <a:custGeom>
              <a:rect b="b" l="l" r="r" t="t"/>
              <a:pathLst>
                <a:path extrusionOk="0" h="1005" w="13906">
                  <a:moveTo>
                    <a:pt x="131" y="0"/>
                  </a:moveTo>
                  <a:lnTo>
                    <a:pt x="0" y="1004"/>
                  </a:lnTo>
                  <a:lnTo>
                    <a:pt x="13906" y="1004"/>
                  </a:lnTo>
                  <a:lnTo>
                    <a:pt x="137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 name="Google Shape;1298;p65"/>
          <p:cNvGrpSpPr/>
          <p:nvPr/>
        </p:nvGrpSpPr>
        <p:grpSpPr>
          <a:xfrm>
            <a:off x="4754175" y="3103025"/>
            <a:ext cx="725900" cy="850325"/>
            <a:chOff x="4754175" y="3103025"/>
            <a:chExt cx="725900" cy="850325"/>
          </a:xfrm>
        </p:grpSpPr>
        <p:sp>
          <p:nvSpPr>
            <p:cNvPr id="1299" name="Google Shape;1299;p65"/>
            <p:cNvSpPr/>
            <p:nvPr/>
          </p:nvSpPr>
          <p:spPr>
            <a:xfrm>
              <a:off x="4764550" y="3833800"/>
              <a:ext cx="704600" cy="119550"/>
            </a:xfrm>
            <a:custGeom>
              <a:rect b="b" l="l" r="r" t="t"/>
              <a:pathLst>
                <a:path extrusionOk="0" h="4782" w="28184">
                  <a:moveTo>
                    <a:pt x="830" y="1"/>
                  </a:moveTo>
                  <a:lnTo>
                    <a:pt x="1" y="4236"/>
                  </a:lnTo>
                  <a:lnTo>
                    <a:pt x="1354" y="4738"/>
                  </a:lnTo>
                  <a:lnTo>
                    <a:pt x="1398" y="4738"/>
                  </a:lnTo>
                  <a:lnTo>
                    <a:pt x="3515" y="3908"/>
                  </a:lnTo>
                  <a:lnTo>
                    <a:pt x="5633" y="4782"/>
                  </a:lnTo>
                  <a:lnTo>
                    <a:pt x="7729" y="3908"/>
                  </a:lnTo>
                  <a:lnTo>
                    <a:pt x="9868" y="4782"/>
                  </a:lnTo>
                  <a:lnTo>
                    <a:pt x="11964" y="3908"/>
                  </a:lnTo>
                  <a:lnTo>
                    <a:pt x="14103" y="4782"/>
                  </a:lnTo>
                  <a:lnTo>
                    <a:pt x="16221" y="3908"/>
                  </a:lnTo>
                  <a:lnTo>
                    <a:pt x="18316" y="4782"/>
                  </a:lnTo>
                  <a:lnTo>
                    <a:pt x="20456" y="3908"/>
                  </a:lnTo>
                  <a:lnTo>
                    <a:pt x="22573" y="4782"/>
                  </a:lnTo>
                  <a:lnTo>
                    <a:pt x="24691" y="3908"/>
                  </a:lnTo>
                  <a:lnTo>
                    <a:pt x="26808" y="4782"/>
                  </a:lnTo>
                  <a:lnTo>
                    <a:pt x="28184" y="4236"/>
                  </a:lnTo>
                  <a:lnTo>
                    <a:pt x="2735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65"/>
            <p:cNvSpPr/>
            <p:nvPr/>
          </p:nvSpPr>
          <p:spPr>
            <a:xfrm>
              <a:off x="4764550" y="3103025"/>
              <a:ext cx="704600" cy="119000"/>
            </a:xfrm>
            <a:custGeom>
              <a:rect b="b" l="l" r="r" t="t"/>
              <a:pathLst>
                <a:path extrusionOk="0" h="4760" w="28184">
                  <a:moveTo>
                    <a:pt x="1354" y="1"/>
                  </a:moveTo>
                  <a:lnTo>
                    <a:pt x="1" y="547"/>
                  </a:lnTo>
                  <a:lnTo>
                    <a:pt x="830" y="4760"/>
                  </a:lnTo>
                  <a:lnTo>
                    <a:pt x="27354" y="4760"/>
                  </a:lnTo>
                  <a:lnTo>
                    <a:pt x="28184" y="547"/>
                  </a:lnTo>
                  <a:lnTo>
                    <a:pt x="26808" y="1"/>
                  </a:lnTo>
                  <a:lnTo>
                    <a:pt x="24691" y="852"/>
                  </a:lnTo>
                  <a:lnTo>
                    <a:pt x="22573" y="1"/>
                  </a:lnTo>
                  <a:lnTo>
                    <a:pt x="20456" y="852"/>
                  </a:lnTo>
                  <a:lnTo>
                    <a:pt x="18316" y="1"/>
                  </a:lnTo>
                  <a:lnTo>
                    <a:pt x="16221" y="852"/>
                  </a:lnTo>
                  <a:lnTo>
                    <a:pt x="14103" y="1"/>
                  </a:lnTo>
                  <a:lnTo>
                    <a:pt x="11964" y="852"/>
                  </a:lnTo>
                  <a:lnTo>
                    <a:pt x="9868" y="1"/>
                  </a:lnTo>
                  <a:lnTo>
                    <a:pt x="7729" y="852"/>
                  </a:lnTo>
                  <a:lnTo>
                    <a:pt x="5633" y="1"/>
                  </a:lnTo>
                  <a:lnTo>
                    <a:pt x="3515" y="852"/>
                  </a:lnTo>
                  <a:lnTo>
                    <a:pt x="13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65"/>
            <p:cNvSpPr/>
            <p:nvPr/>
          </p:nvSpPr>
          <p:spPr>
            <a:xfrm>
              <a:off x="4754175" y="3195825"/>
              <a:ext cx="725900" cy="664750"/>
            </a:xfrm>
            <a:custGeom>
              <a:rect b="b" l="l" r="r" t="t"/>
              <a:pathLst>
                <a:path extrusionOk="0" h="26590" w="29036">
                  <a:moveTo>
                    <a:pt x="1049" y="0"/>
                  </a:moveTo>
                  <a:lnTo>
                    <a:pt x="918" y="524"/>
                  </a:lnTo>
                  <a:lnTo>
                    <a:pt x="328" y="5065"/>
                  </a:lnTo>
                  <a:lnTo>
                    <a:pt x="23" y="10151"/>
                  </a:lnTo>
                  <a:lnTo>
                    <a:pt x="1" y="13448"/>
                  </a:lnTo>
                  <a:lnTo>
                    <a:pt x="23" y="16657"/>
                  </a:lnTo>
                  <a:lnTo>
                    <a:pt x="328" y="21590"/>
                  </a:lnTo>
                  <a:lnTo>
                    <a:pt x="918" y="26044"/>
                  </a:lnTo>
                  <a:lnTo>
                    <a:pt x="1049" y="26589"/>
                  </a:lnTo>
                  <a:lnTo>
                    <a:pt x="27966" y="26589"/>
                  </a:lnTo>
                  <a:lnTo>
                    <a:pt x="28097" y="26044"/>
                  </a:lnTo>
                  <a:lnTo>
                    <a:pt x="28686" y="21590"/>
                  </a:lnTo>
                  <a:lnTo>
                    <a:pt x="28992" y="16657"/>
                  </a:lnTo>
                  <a:lnTo>
                    <a:pt x="29035" y="13448"/>
                  </a:lnTo>
                  <a:lnTo>
                    <a:pt x="28992" y="10151"/>
                  </a:lnTo>
                  <a:lnTo>
                    <a:pt x="28686" y="5065"/>
                  </a:lnTo>
                  <a:lnTo>
                    <a:pt x="28097" y="524"/>
                  </a:lnTo>
                  <a:lnTo>
                    <a:pt x="2796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65"/>
            <p:cNvSpPr/>
            <p:nvPr/>
          </p:nvSpPr>
          <p:spPr>
            <a:xfrm>
              <a:off x="4909725" y="3320800"/>
              <a:ext cx="415900" cy="415350"/>
            </a:xfrm>
            <a:custGeom>
              <a:rect b="b" l="l" r="r" t="t"/>
              <a:pathLst>
                <a:path extrusionOk="0" h="16614" w="16636">
                  <a:moveTo>
                    <a:pt x="1354" y="0"/>
                  </a:moveTo>
                  <a:lnTo>
                    <a:pt x="1092" y="22"/>
                  </a:lnTo>
                  <a:lnTo>
                    <a:pt x="590" y="219"/>
                  </a:lnTo>
                  <a:lnTo>
                    <a:pt x="219" y="590"/>
                  </a:lnTo>
                  <a:lnTo>
                    <a:pt x="1" y="1070"/>
                  </a:lnTo>
                  <a:lnTo>
                    <a:pt x="1" y="1354"/>
                  </a:lnTo>
                  <a:lnTo>
                    <a:pt x="1" y="15260"/>
                  </a:lnTo>
                  <a:lnTo>
                    <a:pt x="1" y="15522"/>
                  </a:lnTo>
                  <a:lnTo>
                    <a:pt x="219" y="16002"/>
                  </a:lnTo>
                  <a:lnTo>
                    <a:pt x="590" y="16373"/>
                  </a:lnTo>
                  <a:lnTo>
                    <a:pt x="1070" y="16591"/>
                  </a:lnTo>
                  <a:lnTo>
                    <a:pt x="1354" y="16613"/>
                  </a:lnTo>
                  <a:lnTo>
                    <a:pt x="15282" y="16613"/>
                  </a:lnTo>
                  <a:lnTo>
                    <a:pt x="15544" y="16591"/>
                  </a:lnTo>
                  <a:lnTo>
                    <a:pt x="16024" y="16373"/>
                  </a:lnTo>
                  <a:lnTo>
                    <a:pt x="16395" y="16002"/>
                  </a:lnTo>
                  <a:lnTo>
                    <a:pt x="16613" y="15522"/>
                  </a:lnTo>
                  <a:lnTo>
                    <a:pt x="16635" y="15260"/>
                  </a:lnTo>
                  <a:lnTo>
                    <a:pt x="16635" y="1354"/>
                  </a:lnTo>
                  <a:lnTo>
                    <a:pt x="16613" y="1092"/>
                  </a:lnTo>
                  <a:lnTo>
                    <a:pt x="16417" y="590"/>
                  </a:lnTo>
                  <a:lnTo>
                    <a:pt x="16046" y="219"/>
                  </a:lnTo>
                  <a:lnTo>
                    <a:pt x="15544" y="22"/>
                  </a:lnTo>
                  <a:lnTo>
                    <a:pt x="1528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65"/>
            <p:cNvSpPr/>
            <p:nvPr/>
          </p:nvSpPr>
          <p:spPr>
            <a:xfrm>
              <a:off x="4981225" y="3420125"/>
              <a:ext cx="258700" cy="226500"/>
            </a:xfrm>
            <a:custGeom>
              <a:rect b="b" l="l" r="r" t="t"/>
              <a:pathLst>
                <a:path extrusionOk="0" h="9060" w="10348">
                  <a:moveTo>
                    <a:pt x="0" y="0"/>
                  </a:moveTo>
                  <a:lnTo>
                    <a:pt x="22" y="175"/>
                  </a:lnTo>
                  <a:lnTo>
                    <a:pt x="350" y="1725"/>
                  </a:lnTo>
                  <a:lnTo>
                    <a:pt x="939" y="3515"/>
                  </a:lnTo>
                  <a:lnTo>
                    <a:pt x="1507" y="4781"/>
                  </a:lnTo>
                  <a:lnTo>
                    <a:pt x="2249" y="6047"/>
                  </a:lnTo>
                  <a:lnTo>
                    <a:pt x="3188" y="7183"/>
                  </a:lnTo>
                  <a:lnTo>
                    <a:pt x="3733" y="7685"/>
                  </a:lnTo>
                  <a:lnTo>
                    <a:pt x="4388" y="8187"/>
                  </a:lnTo>
                  <a:lnTo>
                    <a:pt x="5611" y="8798"/>
                  </a:lnTo>
                  <a:lnTo>
                    <a:pt x="6702" y="9060"/>
                  </a:lnTo>
                  <a:lnTo>
                    <a:pt x="7663" y="9016"/>
                  </a:lnTo>
                  <a:lnTo>
                    <a:pt x="8449" y="8820"/>
                  </a:lnTo>
                  <a:lnTo>
                    <a:pt x="9060" y="8514"/>
                  </a:lnTo>
                  <a:lnTo>
                    <a:pt x="9649" y="8078"/>
                  </a:lnTo>
                  <a:lnTo>
                    <a:pt x="9737" y="8012"/>
                  </a:lnTo>
                  <a:lnTo>
                    <a:pt x="9802" y="7903"/>
                  </a:lnTo>
                  <a:lnTo>
                    <a:pt x="10108" y="7248"/>
                  </a:lnTo>
                  <a:lnTo>
                    <a:pt x="10282" y="6593"/>
                  </a:lnTo>
                  <a:lnTo>
                    <a:pt x="10348" y="5764"/>
                  </a:lnTo>
                  <a:lnTo>
                    <a:pt x="10195" y="4825"/>
                  </a:lnTo>
                  <a:lnTo>
                    <a:pt x="9737" y="3821"/>
                  </a:lnTo>
                  <a:lnTo>
                    <a:pt x="8885" y="2729"/>
                  </a:lnTo>
                  <a:lnTo>
                    <a:pt x="8274" y="2183"/>
                  </a:lnTo>
                  <a:lnTo>
                    <a:pt x="7663" y="1747"/>
                  </a:lnTo>
                  <a:lnTo>
                    <a:pt x="6353" y="1048"/>
                  </a:lnTo>
                  <a:lnTo>
                    <a:pt x="4978" y="568"/>
                  </a:lnTo>
                  <a:lnTo>
                    <a:pt x="3624" y="262"/>
                  </a:lnTo>
                  <a:lnTo>
                    <a:pt x="1769" y="22"/>
                  </a:lnTo>
                  <a:lnTo>
                    <a:pt x="1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65"/>
            <p:cNvSpPr/>
            <p:nvPr/>
          </p:nvSpPr>
          <p:spPr>
            <a:xfrm>
              <a:off x="4981225" y="3420125"/>
              <a:ext cx="258175" cy="200325"/>
            </a:xfrm>
            <a:custGeom>
              <a:rect b="b" l="l" r="r" t="t"/>
              <a:pathLst>
                <a:path extrusionOk="0" h="8013" w="10327">
                  <a:moveTo>
                    <a:pt x="0" y="0"/>
                  </a:moveTo>
                  <a:lnTo>
                    <a:pt x="437" y="219"/>
                  </a:lnTo>
                  <a:lnTo>
                    <a:pt x="2598" y="1572"/>
                  </a:lnTo>
                  <a:lnTo>
                    <a:pt x="4803" y="3188"/>
                  </a:lnTo>
                  <a:lnTo>
                    <a:pt x="6331" y="4454"/>
                  </a:lnTo>
                  <a:lnTo>
                    <a:pt x="7816" y="5829"/>
                  </a:lnTo>
                  <a:lnTo>
                    <a:pt x="9147" y="7270"/>
                  </a:lnTo>
                  <a:lnTo>
                    <a:pt x="9715" y="8012"/>
                  </a:lnTo>
                  <a:lnTo>
                    <a:pt x="9780" y="7925"/>
                  </a:lnTo>
                  <a:lnTo>
                    <a:pt x="10086" y="7270"/>
                  </a:lnTo>
                  <a:lnTo>
                    <a:pt x="10261" y="6593"/>
                  </a:lnTo>
                  <a:lnTo>
                    <a:pt x="10326" y="5785"/>
                  </a:lnTo>
                  <a:lnTo>
                    <a:pt x="10151" y="4847"/>
                  </a:lnTo>
                  <a:lnTo>
                    <a:pt x="9715" y="3821"/>
                  </a:lnTo>
                  <a:lnTo>
                    <a:pt x="8863" y="2729"/>
                  </a:lnTo>
                  <a:lnTo>
                    <a:pt x="8230" y="2183"/>
                  </a:lnTo>
                  <a:lnTo>
                    <a:pt x="7641" y="1747"/>
                  </a:lnTo>
                  <a:lnTo>
                    <a:pt x="6353" y="1048"/>
                  </a:lnTo>
                  <a:lnTo>
                    <a:pt x="4978" y="568"/>
                  </a:lnTo>
                  <a:lnTo>
                    <a:pt x="3602" y="262"/>
                  </a:lnTo>
                  <a:lnTo>
                    <a:pt x="1769" y="22"/>
                  </a:lnTo>
                  <a:lnTo>
                    <a:pt x="15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5" name="Google Shape;1265;p65"/>
          <p:cNvSpPr txBox="1"/>
          <p:nvPr>
            <p:ph idx="2" type="title"/>
          </p:nvPr>
        </p:nvSpPr>
        <p:spPr>
          <a:xfrm>
            <a:off x="720000" y="3226325"/>
            <a:ext cx="1974300" cy="476100"/>
          </a:xfrm>
          <a:prstGeom prst="rect">
            <a:avLst/>
          </a:prstGeom>
        </p:spPr>
        <p:txBody>
          <a:bodyPr anchorCtr="0" anchor="b" bIns="91425" lIns="91425" spcFirstLastPara="1" rIns="91425" wrap="square" tIns="91425">
            <a:normAutofit fontScale="90000"/>
          </a:bodyPr>
          <a:lstStyle/>
          <a:p>
            <a:pPr indent="0" lvl="0" marL="0" rtl="0" algn="l">
              <a:spcBef>
                <a:spcPts val="0"/>
              </a:spcBef>
              <a:spcAft>
                <a:spcPts val="0"/>
              </a:spcAft>
              <a:buNone/>
            </a:pPr>
            <a:r>
              <a:rPr lang="en-GB"/>
              <a:t>SHOVEL AND RAKE</a:t>
            </a:r>
            <a:endParaRPr/>
          </a:p>
        </p:txBody>
      </p:sp>
      <p:sp>
        <p:nvSpPr>
          <p:cNvPr id="1305" name="Google Shape;1305;p65"/>
          <p:cNvSpPr txBox="1"/>
          <p:nvPr>
            <p:ph idx="1" type="subTitle"/>
          </p:nvPr>
        </p:nvSpPr>
        <p:spPr>
          <a:xfrm>
            <a:off x="720000" y="3623225"/>
            <a:ext cx="2146500" cy="794400"/>
          </a:xfrm>
          <a:prstGeom prst="rect">
            <a:avLst/>
          </a:prstGeom>
        </p:spPr>
        <p:txBody>
          <a:bodyPr anchorCtr="0" anchor="t" bIns="91425" lIns="91425" spcFirstLastPara="1" rIns="91425" wrap="square" tIns="91425">
            <a:normAutofit/>
          </a:bodyPr>
          <a:lstStyle/>
          <a:p>
            <a:pPr indent="0" lvl="0" marL="0" rtl="0" algn="l">
              <a:spcBef>
                <a:spcPts val="0"/>
              </a:spcBef>
              <a:spcAft>
                <a:spcPts val="0"/>
              </a:spcAft>
              <a:buClr>
                <a:schemeClr val="dk1"/>
              </a:buClr>
              <a:buSzPts val="1100"/>
              <a:buFont typeface="Arial"/>
              <a:buNone/>
            </a:pPr>
            <a:r>
              <a:rPr lang="en-GB"/>
              <a:t>Jupiter is the biggest planet of them all</a:t>
            </a:r>
            <a:endParaRPr/>
          </a:p>
        </p:txBody>
      </p:sp>
      <p:sp>
        <p:nvSpPr>
          <p:cNvPr id="1271" name="Google Shape;1271;p65"/>
          <p:cNvSpPr txBox="1"/>
          <p:nvPr>
            <p:ph idx="3" type="title"/>
          </p:nvPr>
        </p:nvSpPr>
        <p:spPr>
          <a:xfrm>
            <a:off x="6449700" y="3226325"/>
            <a:ext cx="1974300" cy="476100"/>
          </a:xfrm>
          <a:prstGeom prst="rect">
            <a:avLst/>
          </a:prstGeom>
        </p:spPr>
        <p:txBody>
          <a:bodyPr anchorCtr="0" anchor="b" bIns="91425" lIns="91425" spcFirstLastPara="1" rIns="91425" wrap="square" tIns="91425">
            <a:normAutofit fontScale="90000"/>
          </a:bodyPr>
          <a:lstStyle/>
          <a:p>
            <a:pPr indent="0" lvl="0" marL="0" rtl="0" algn="r">
              <a:spcBef>
                <a:spcPts val="0"/>
              </a:spcBef>
              <a:spcAft>
                <a:spcPts val="0"/>
              </a:spcAft>
              <a:buNone/>
            </a:pPr>
            <a:r>
              <a:rPr lang="en-GB"/>
              <a:t>SEEDS</a:t>
            </a:r>
            <a:endParaRPr/>
          </a:p>
        </p:txBody>
      </p:sp>
      <p:sp>
        <p:nvSpPr>
          <p:cNvPr id="1306" name="Google Shape;1306;p65"/>
          <p:cNvSpPr txBox="1"/>
          <p:nvPr>
            <p:ph idx="4" type="subTitle"/>
          </p:nvPr>
        </p:nvSpPr>
        <p:spPr>
          <a:xfrm>
            <a:off x="6277500" y="3623225"/>
            <a:ext cx="2146500" cy="794400"/>
          </a:xfrm>
          <a:prstGeom prst="rect">
            <a:avLst/>
          </a:prstGeom>
        </p:spPr>
        <p:txBody>
          <a:bodyPr anchorCtr="0" anchor="t" bIns="91425" lIns="91425" spcFirstLastPara="1" rIns="91425" wrap="square" tIns="91425">
            <a:normAutofit lnSpcReduction="10000"/>
          </a:bodyPr>
          <a:lstStyle/>
          <a:p>
            <a:pPr indent="0" lvl="0" marL="0" rtl="0" algn="r">
              <a:spcBef>
                <a:spcPts val="0"/>
              </a:spcBef>
              <a:spcAft>
                <a:spcPts val="0"/>
              </a:spcAft>
              <a:buClr>
                <a:schemeClr val="dk1"/>
              </a:buClr>
              <a:buSzPts val="1100"/>
              <a:buFont typeface="Arial"/>
              <a:buNone/>
            </a:pPr>
            <a:r>
              <a:rPr lang="en-GB"/>
              <a:t>Earth is the third planet from the Sun </a:t>
            </a:r>
            <a:endParaRPr/>
          </a:p>
          <a:p>
            <a:pPr indent="0" lvl="0" marL="0" rtl="0" algn="r">
              <a:spcBef>
                <a:spcPts val="0"/>
              </a:spcBef>
              <a:spcAft>
                <a:spcPts val="1200"/>
              </a:spcAft>
              <a:buNone/>
            </a:pPr>
            <a:r>
              <a:t/>
            </a:r>
            <a:endParaRPr/>
          </a:p>
        </p:txBody>
      </p:sp>
      <p:sp>
        <p:nvSpPr>
          <p:cNvPr id="1267" name="Google Shape;1267;p65"/>
          <p:cNvSpPr txBox="1"/>
          <p:nvPr>
            <p:ph idx="5" type="title"/>
          </p:nvPr>
        </p:nvSpPr>
        <p:spPr>
          <a:xfrm>
            <a:off x="720000" y="1587175"/>
            <a:ext cx="1974300" cy="476100"/>
          </a:xfrm>
          <a:prstGeom prst="rect">
            <a:avLst/>
          </a:prstGeom>
        </p:spPr>
        <p:txBody>
          <a:bodyPr anchorCtr="0" anchor="b" bIns="91425" lIns="91425" spcFirstLastPara="1" rIns="91425" wrap="square" tIns="91425">
            <a:normAutofit fontScale="90000"/>
          </a:bodyPr>
          <a:lstStyle/>
          <a:p>
            <a:pPr indent="0" lvl="0" marL="0" rtl="0" algn="l">
              <a:spcBef>
                <a:spcPts val="0"/>
              </a:spcBef>
              <a:spcAft>
                <a:spcPts val="0"/>
              </a:spcAft>
              <a:buNone/>
            </a:pPr>
            <a:r>
              <a:rPr lang="en-GB"/>
              <a:t>SCISSORS</a:t>
            </a:r>
            <a:endParaRPr/>
          </a:p>
        </p:txBody>
      </p:sp>
      <p:sp>
        <p:nvSpPr>
          <p:cNvPr id="1307" name="Google Shape;1307;p65"/>
          <p:cNvSpPr txBox="1"/>
          <p:nvPr>
            <p:ph idx="6" type="subTitle"/>
          </p:nvPr>
        </p:nvSpPr>
        <p:spPr>
          <a:xfrm>
            <a:off x="720000" y="1984075"/>
            <a:ext cx="2146500" cy="794400"/>
          </a:xfrm>
          <a:prstGeom prst="rect">
            <a:avLst/>
          </a:prstGeom>
        </p:spPr>
        <p:txBody>
          <a:bodyPr anchorCtr="0" anchor="t" bIns="91425" lIns="91425" spcFirstLastPara="1" rIns="91425" wrap="square" tIns="91425">
            <a:normAutofit/>
          </a:bodyPr>
          <a:lstStyle/>
          <a:p>
            <a:pPr indent="0" lvl="0" marL="0" rtl="0" algn="l">
              <a:spcBef>
                <a:spcPts val="0"/>
              </a:spcBef>
              <a:spcAft>
                <a:spcPts val="0"/>
              </a:spcAft>
              <a:buNone/>
            </a:pPr>
            <a:r>
              <a:rPr lang="en-GB"/>
              <a:t>Mercury </a:t>
            </a:r>
            <a:r>
              <a:rPr lang="en-GB"/>
              <a:t>is the closest planet to the Sun</a:t>
            </a:r>
            <a:endParaRPr/>
          </a:p>
        </p:txBody>
      </p:sp>
      <p:sp>
        <p:nvSpPr>
          <p:cNvPr id="1269" name="Google Shape;1269;p65"/>
          <p:cNvSpPr txBox="1"/>
          <p:nvPr>
            <p:ph idx="7" type="title"/>
          </p:nvPr>
        </p:nvSpPr>
        <p:spPr>
          <a:xfrm>
            <a:off x="6449700" y="1587175"/>
            <a:ext cx="1974300" cy="476100"/>
          </a:xfrm>
          <a:prstGeom prst="rect">
            <a:avLst/>
          </a:prstGeom>
        </p:spPr>
        <p:txBody>
          <a:bodyPr anchorCtr="0" anchor="b" bIns="91425" lIns="91425" spcFirstLastPara="1" rIns="91425" wrap="square" tIns="91425">
            <a:normAutofit fontScale="90000"/>
          </a:bodyPr>
          <a:lstStyle/>
          <a:p>
            <a:pPr indent="0" lvl="0" marL="0" rtl="0" algn="r">
              <a:spcBef>
                <a:spcPts val="0"/>
              </a:spcBef>
              <a:spcAft>
                <a:spcPts val="0"/>
              </a:spcAft>
              <a:buNone/>
            </a:pPr>
            <a:r>
              <a:rPr lang="en-GB"/>
              <a:t>WATERING CAN</a:t>
            </a:r>
            <a:endParaRPr/>
          </a:p>
        </p:txBody>
      </p:sp>
      <p:sp>
        <p:nvSpPr>
          <p:cNvPr id="1308" name="Google Shape;1308;p65"/>
          <p:cNvSpPr txBox="1"/>
          <p:nvPr>
            <p:ph idx="8" type="subTitle"/>
          </p:nvPr>
        </p:nvSpPr>
        <p:spPr>
          <a:xfrm>
            <a:off x="6277500" y="1984075"/>
            <a:ext cx="2146500" cy="794400"/>
          </a:xfrm>
          <a:prstGeom prst="rect">
            <a:avLst/>
          </a:prstGeom>
        </p:spPr>
        <p:txBody>
          <a:bodyPr anchorCtr="0" anchor="t" bIns="91425" lIns="91425" spcFirstLastPara="1" rIns="91425" wrap="square" tIns="91425">
            <a:normAutofit lnSpcReduction="10000"/>
          </a:bodyPr>
          <a:lstStyle/>
          <a:p>
            <a:pPr indent="0" lvl="0" marL="0" rtl="0" algn="r">
              <a:spcBef>
                <a:spcPts val="0"/>
              </a:spcBef>
              <a:spcAft>
                <a:spcPts val="0"/>
              </a:spcAft>
              <a:buClr>
                <a:schemeClr val="dk1"/>
              </a:buClr>
              <a:buSzPts val="1100"/>
              <a:buFont typeface="Arial"/>
              <a:buNone/>
            </a:pPr>
            <a:r>
              <a:rPr lang="en-GB"/>
              <a:t>It has a beautiful name and high temperatures</a:t>
            </a:r>
            <a:endParaRPr/>
          </a:p>
          <a:p>
            <a:pPr indent="0" lvl="0" marL="0" rtl="0" algn="r">
              <a:spcBef>
                <a:spcPts val="0"/>
              </a:spcBef>
              <a:spcAft>
                <a:spcPts val="1200"/>
              </a:spcAft>
              <a:buNone/>
            </a:pPr>
            <a:r>
              <a:t/>
            </a:r>
            <a:endParaRPr/>
          </a:p>
        </p:txBody>
      </p:sp>
      <p:sp>
        <p:nvSpPr>
          <p:cNvPr id="1309" name="Google Shape;1309;p65"/>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GB"/>
              <a:t>THE TOOLS YOU WILL NEED</a:t>
            </a:r>
            <a:endParaRPr/>
          </a:p>
        </p:txBody>
      </p:sp>
      <p:sp>
        <p:nvSpPr>
          <p:cNvPr id="1310" name="Google Shape;1310;p65"/>
          <p:cNvSpPr/>
          <p:nvPr/>
        </p:nvSpPr>
        <p:spPr>
          <a:xfrm>
            <a:off x="7769475" y="411423"/>
            <a:ext cx="914399" cy="47609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65"/>
          <p:cNvSpPr/>
          <p:nvPr/>
        </p:nvSpPr>
        <p:spPr>
          <a:xfrm>
            <a:off x="777963" y="248488"/>
            <a:ext cx="891318" cy="46418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5" name="Shape 1315"/>
        <p:cNvGrpSpPr/>
        <p:nvPr/>
      </p:nvGrpSpPr>
      <p:grpSpPr>
        <a:xfrm>
          <a:off x="0" y="0"/>
          <a:ext cx="0" cy="0"/>
          <a:chOff x="0" y="0"/>
          <a:chExt cx="0" cy="0"/>
        </a:xfrm>
      </p:grpSpPr>
      <p:sp>
        <p:nvSpPr>
          <p:cNvPr id="1316" name="Google Shape;1316;p66"/>
          <p:cNvSpPr txBox="1"/>
          <p:nvPr>
            <p:ph type="title"/>
          </p:nvPr>
        </p:nvSpPr>
        <p:spPr>
          <a:xfrm>
            <a:off x="835600" y="3607325"/>
            <a:ext cx="2146500" cy="476100"/>
          </a:xfrm>
          <a:prstGeom prst="rect">
            <a:avLst/>
          </a:prstGeom>
        </p:spPr>
        <p:txBody>
          <a:bodyPr anchorCtr="0" anchor="b" bIns="91425" lIns="91425" spcFirstLastPara="1" rIns="91425" wrap="square" tIns="91425">
            <a:normAutofit fontScale="90000"/>
          </a:bodyPr>
          <a:lstStyle/>
          <a:p>
            <a:pPr indent="0" lvl="0" marL="0" rtl="0" algn="ctr">
              <a:spcBef>
                <a:spcPts val="0"/>
              </a:spcBef>
              <a:spcAft>
                <a:spcPts val="0"/>
              </a:spcAft>
              <a:buNone/>
            </a:pPr>
            <a:r>
              <a:rPr lang="en-GB"/>
              <a:t>ORCHID</a:t>
            </a:r>
            <a:endParaRPr/>
          </a:p>
        </p:txBody>
      </p:sp>
      <p:sp>
        <p:nvSpPr>
          <p:cNvPr id="1317" name="Google Shape;1317;p66"/>
          <p:cNvSpPr txBox="1"/>
          <p:nvPr>
            <p:ph idx="1" type="subTitle"/>
          </p:nvPr>
        </p:nvSpPr>
        <p:spPr>
          <a:xfrm>
            <a:off x="967350" y="4004225"/>
            <a:ext cx="1883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Jupiter is the fifth planet from the Sun</a:t>
            </a:r>
            <a:endParaRPr/>
          </a:p>
        </p:txBody>
      </p:sp>
      <p:sp>
        <p:nvSpPr>
          <p:cNvPr id="1318" name="Google Shape;1318;p66"/>
          <p:cNvSpPr txBox="1"/>
          <p:nvPr>
            <p:ph idx="2" type="title"/>
          </p:nvPr>
        </p:nvSpPr>
        <p:spPr>
          <a:xfrm>
            <a:off x="3498750" y="3607325"/>
            <a:ext cx="2146500" cy="476100"/>
          </a:xfrm>
          <a:prstGeom prst="rect">
            <a:avLst/>
          </a:prstGeom>
        </p:spPr>
        <p:txBody>
          <a:bodyPr anchorCtr="0" anchor="b" bIns="91425" lIns="91425" spcFirstLastPara="1" rIns="91425" wrap="square" tIns="91425">
            <a:normAutofit fontScale="90000"/>
          </a:bodyPr>
          <a:lstStyle/>
          <a:p>
            <a:pPr indent="0" lvl="0" marL="0" rtl="0" algn="ctr">
              <a:spcBef>
                <a:spcPts val="0"/>
              </a:spcBef>
              <a:spcAft>
                <a:spcPts val="0"/>
              </a:spcAft>
              <a:buNone/>
            </a:pPr>
            <a:r>
              <a:rPr lang="en-GB"/>
              <a:t>HYDRANGEA</a:t>
            </a:r>
            <a:endParaRPr/>
          </a:p>
        </p:txBody>
      </p:sp>
      <p:sp>
        <p:nvSpPr>
          <p:cNvPr id="1319" name="Google Shape;1319;p66"/>
          <p:cNvSpPr txBox="1"/>
          <p:nvPr>
            <p:ph idx="3" type="subTitle"/>
          </p:nvPr>
        </p:nvSpPr>
        <p:spPr>
          <a:xfrm>
            <a:off x="3630450" y="4004225"/>
            <a:ext cx="1883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Saturn is a gas giant and has several rings</a:t>
            </a:r>
            <a:endParaRPr/>
          </a:p>
          <a:p>
            <a:pPr indent="0" lvl="0" marL="0" rtl="0" algn="ctr">
              <a:spcBef>
                <a:spcPts val="0"/>
              </a:spcBef>
              <a:spcAft>
                <a:spcPts val="1200"/>
              </a:spcAft>
              <a:buNone/>
            </a:pPr>
            <a:r>
              <a:t/>
            </a:r>
            <a:endParaRPr/>
          </a:p>
        </p:txBody>
      </p:sp>
      <p:sp>
        <p:nvSpPr>
          <p:cNvPr id="1320" name="Google Shape;1320;p66"/>
          <p:cNvSpPr txBox="1"/>
          <p:nvPr>
            <p:ph idx="4" type="title"/>
          </p:nvPr>
        </p:nvSpPr>
        <p:spPr>
          <a:xfrm>
            <a:off x="6161900" y="3607325"/>
            <a:ext cx="2146500" cy="476100"/>
          </a:xfrm>
          <a:prstGeom prst="rect">
            <a:avLst/>
          </a:prstGeom>
        </p:spPr>
        <p:txBody>
          <a:bodyPr anchorCtr="0" anchor="b" bIns="91425" lIns="91425" spcFirstLastPara="1" rIns="91425" wrap="square" tIns="91425">
            <a:normAutofit fontScale="90000"/>
          </a:bodyPr>
          <a:lstStyle/>
          <a:p>
            <a:pPr indent="0" lvl="0" marL="0" rtl="0" algn="ctr">
              <a:spcBef>
                <a:spcPts val="0"/>
              </a:spcBef>
              <a:spcAft>
                <a:spcPts val="0"/>
              </a:spcAft>
              <a:buNone/>
            </a:pPr>
            <a:r>
              <a:rPr lang="en-GB"/>
              <a:t>BEGONIA</a:t>
            </a:r>
            <a:endParaRPr/>
          </a:p>
        </p:txBody>
      </p:sp>
      <p:sp>
        <p:nvSpPr>
          <p:cNvPr id="1321" name="Google Shape;1321;p66"/>
          <p:cNvSpPr txBox="1"/>
          <p:nvPr>
            <p:ph idx="5" type="subTitle"/>
          </p:nvPr>
        </p:nvSpPr>
        <p:spPr>
          <a:xfrm>
            <a:off x="6293600" y="4004225"/>
            <a:ext cx="1883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Earth is the third planet from the Sun </a:t>
            </a:r>
            <a:endParaRPr/>
          </a:p>
          <a:p>
            <a:pPr indent="0" lvl="0" marL="0" rtl="0" algn="ctr">
              <a:spcBef>
                <a:spcPts val="0"/>
              </a:spcBef>
              <a:spcAft>
                <a:spcPts val="1200"/>
              </a:spcAft>
              <a:buNone/>
            </a:pPr>
            <a:r>
              <a:t/>
            </a:r>
            <a:endParaRPr/>
          </a:p>
        </p:txBody>
      </p:sp>
      <p:sp>
        <p:nvSpPr>
          <p:cNvPr id="1322" name="Google Shape;1322;p66"/>
          <p:cNvSpPr txBox="1"/>
          <p:nvPr>
            <p:ph idx="6" type="title"/>
          </p:nvPr>
        </p:nvSpPr>
        <p:spPr>
          <a:xfrm>
            <a:off x="835600" y="1891975"/>
            <a:ext cx="2146500" cy="476100"/>
          </a:xfrm>
          <a:prstGeom prst="rect">
            <a:avLst/>
          </a:prstGeom>
        </p:spPr>
        <p:txBody>
          <a:bodyPr anchorCtr="0" anchor="b" bIns="91425" lIns="91425" spcFirstLastPara="1" rIns="91425" wrap="square" tIns="91425">
            <a:normAutofit fontScale="90000"/>
          </a:bodyPr>
          <a:lstStyle/>
          <a:p>
            <a:pPr indent="0" lvl="0" marL="0" rtl="0" algn="ctr">
              <a:spcBef>
                <a:spcPts val="0"/>
              </a:spcBef>
              <a:spcAft>
                <a:spcPts val="0"/>
              </a:spcAft>
              <a:buNone/>
            </a:pPr>
            <a:r>
              <a:rPr lang="en-GB"/>
              <a:t>SUNFLOWER</a:t>
            </a:r>
            <a:endParaRPr/>
          </a:p>
        </p:txBody>
      </p:sp>
      <p:sp>
        <p:nvSpPr>
          <p:cNvPr id="1323" name="Google Shape;1323;p66"/>
          <p:cNvSpPr txBox="1"/>
          <p:nvPr>
            <p:ph idx="7" type="subTitle"/>
          </p:nvPr>
        </p:nvSpPr>
        <p:spPr>
          <a:xfrm>
            <a:off x="967350" y="2288875"/>
            <a:ext cx="1883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GB"/>
              <a:t>Venus is the second planet from the Sun</a:t>
            </a:r>
            <a:endParaRPr/>
          </a:p>
        </p:txBody>
      </p:sp>
      <p:sp>
        <p:nvSpPr>
          <p:cNvPr id="1324" name="Google Shape;1324;p66"/>
          <p:cNvSpPr txBox="1"/>
          <p:nvPr>
            <p:ph idx="8" type="title"/>
          </p:nvPr>
        </p:nvSpPr>
        <p:spPr>
          <a:xfrm>
            <a:off x="3498750" y="1891975"/>
            <a:ext cx="2146500" cy="476100"/>
          </a:xfrm>
          <a:prstGeom prst="rect">
            <a:avLst/>
          </a:prstGeom>
        </p:spPr>
        <p:txBody>
          <a:bodyPr anchorCtr="0" anchor="b" bIns="91425" lIns="91425" spcFirstLastPara="1" rIns="91425" wrap="square" tIns="91425">
            <a:normAutofit fontScale="90000"/>
          </a:bodyPr>
          <a:lstStyle/>
          <a:p>
            <a:pPr indent="0" lvl="0" marL="0" rtl="0" algn="ctr">
              <a:spcBef>
                <a:spcPts val="0"/>
              </a:spcBef>
              <a:spcAft>
                <a:spcPts val="0"/>
              </a:spcAft>
              <a:buNone/>
            </a:pPr>
            <a:r>
              <a:rPr lang="en-GB"/>
              <a:t>VIOLET</a:t>
            </a:r>
            <a:endParaRPr/>
          </a:p>
        </p:txBody>
      </p:sp>
      <p:sp>
        <p:nvSpPr>
          <p:cNvPr id="1325" name="Google Shape;1325;p66"/>
          <p:cNvSpPr txBox="1"/>
          <p:nvPr>
            <p:ph idx="9" type="subTitle"/>
          </p:nvPr>
        </p:nvSpPr>
        <p:spPr>
          <a:xfrm>
            <a:off x="3630450" y="2288875"/>
            <a:ext cx="1883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Despite being red, Mars is a cold place</a:t>
            </a:r>
            <a:endParaRPr/>
          </a:p>
        </p:txBody>
      </p:sp>
      <p:sp>
        <p:nvSpPr>
          <p:cNvPr id="1326" name="Google Shape;1326;p66"/>
          <p:cNvSpPr txBox="1"/>
          <p:nvPr>
            <p:ph idx="13" type="title"/>
          </p:nvPr>
        </p:nvSpPr>
        <p:spPr>
          <a:xfrm>
            <a:off x="6161900" y="1891975"/>
            <a:ext cx="2146500" cy="476100"/>
          </a:xfrm>
          <a:prstGeom prst="rect">
            <a:avLst/>
          </a:prstGeom>
        </p:spPr>
        <p:txBody>
          <a:bodyPr anchorCtr="0" anchor="b" bIns="91425" lIns="91425" spcFirstLastPara="1" rIns="91425" wrap="square" tIns="91425">
            <a:normAutofit fontScale="90000"/>
          </a:bodyPr>
          <a:lstStyle/>
          <a:p>
            <a:pPr indent="0" lvl="0" marL="0" rtl="0" algn="ctr">
              <a:spcBef>
                <a:spcPts val="0"/>
              </a:spcBef>
              <a:spcAft>
                <a:spcPts val="0"/>
              </a:spcAft>
              <a:buNone/>
            </a:pPr>
            <a:r>
              <a:rPr lang="en-GB"/>
              <a:t>GERBERA</a:t>
            </a:r>
            <a:endParaRPr/>
          </a:p>
        </p:txBody>
      </p:sp>
      <p:sp>
        <p:nvSpPr>
          <p:cNvPr id="1327" name="Google Shape;1327;p66"/>
          <p:cNvSpPr txBox="1"/>
          <p:nvPr>
            <p:ph idx="14" type="subTitle"/>
          </p:nvPr>
        </p:nvSpPr>
        <p:spPr>
          <a:xfrm>
            <a:off x="6293600" y="2288875"/>
            <a:ext cx="1883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Clr>
                <a:schemeClr val="dk1"/>
              </a:buClr>
              <a:buSzPts val="1100"/>
              <a:buFont typeface="Arial"/>
              <a:buNone/>
            </a:pPr>
            <a:r>
              <a:rPr lang="en-GB"/>
              <a:t>Pluto is considered a dwarf planet</a:t>
            </a:r>
            <a:endParaRPr/>
          </a:p>
        </p:txBody>
      </p:sp>
      <p:grpSp>
        <p:nvGrpSpPr>
          <p:cNvPr id="1328" name="Google Shape;1328;p66"/>
          <p:cNvGrpSpPr/>
          <p:nvPr/>
        </p:nvGrpSpPr>
        <p:grpSpPr>
          <a:xfrm>
            <a:off x="4297060" y="2980358"/>
            <a:ext cx="549873" cy="550229"/>
            <a:chOff x="-661975" y="2364750"/>
            <a:chExt cx="849225" cy="849775"/>
          </a:xfrm>
        </p:grpSpPr>
        <p:sp>
          <p:nvSpPr>
            <p:cNvPr id="1329" name="Google Shape;1329;p66"/>
            <p:cNvSpPr/>
            <p:nvPr/>
          </p:nvSpPr>
          <p:spPr>
            <a:xfrm>
              <a:off x="-413125" y="2364750"/>
              <a:ext cx="348775" cy="398975"/>
            </a:xfrm>
            <a:custGeom>
              <a:rect b="b" l="l" r="r" t="t"/>
              <a:pathLst>
                <a:path extrusionOk="0" h="15959" w="13951">
                  <a:moveTo>
                    <a:pt x="7008" y="0"/>
                  </a:moveTo>
                  <a:lnTo>
                    <a:pt x="6070" y="982"/>
                  </a:lnTo>
                  <a:lnTo>
                    <a:pt x="3777" y="3624"/>
                  </a:lnTo>
                  <a:lnTo>
                    <a:pt x="2097" y="5872"/>
                  </a:lnTo>
                  <a:lnTo>
                    <a:pt x="1158" y="7401"/>
                  </a:lnTo>
                  <a:lnTo>
                    <a:pt x="437" y="8885"/>
                  </a:lnTo>
                  <a:lnTo>
                    <a:pt x="44" y="10304"/>
                  </a:lnTo>
                  <a:lnTo>
                    <a:pt x="1" y="10937"/>
                  </a:lnTo>
                  <a:lnTo>
                    <a:pt x="1" y="11003"/>
                  </a:lnTo>
                  <a:lnTo>
                    <a:pt x="1267" y="15958"/>
                  </a:lnTo>
                  <a:lnTo>
                    <a:pt x="12684" y="15958"/>
                  </a:lnTo>
                  <a:lnTo>
                    <a:pt x="13950" y="10937"/>
                  </a:lnTo>
                  <a:lnTo>
                    <a:pt x="13929" y="10719"/>
                  </a:lnTo>
                  <a:lnTo>
                    <a:pt x="13885" y="10479"/>
                  </a:lnTo>
                  <a:lnTo>
                    <a:pt x="13776" y="9846"/>
                  </a:lnTo>
                  <a:lnTo>
                    <a:pt x="13296" y="8470"/>
                  </a:lnTo>
                  <a:lnTo>
                    <a:pt x="12575" y="7051"/>
                  </a:lnTo>
                  <a:lnTo>
                    <a:pt x="11636" y="5589"/>
                  </a:lnTo>
                  <a:lnTo>
                    <a:pt x="10065" y="3449"/>
                  </a:lnTo>
                  <a:lnTo>
                    <a:pt x="7903" y="961"/>
                  </a:lnTo>
                  <a:lnTo>
                    <a:pt x="7008" y="22"/>
                  </a:lnTo>
                  <a:lnTo>
                    <a:pt x="700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66"/>
            <p:cNvSpPr/>
            <p:nvPr/>
          </p:nvSpPr>
          <p:spPr>
            <a:xfrm>
              <a:off x="-412575" y="2787700"/>
              <a:ext cx="348225" cy="426825"/>
            </a:xfrm>
            <a:custGeom>
              <a:rect b="b" l="l" r="r" t="t"/>
              <a:pathLst>
                <a:path extrusionOk="0" h="17073" w="13929">
                  <a:moveTo>
                    <a:pt x="2009" y="1"/>
                  </a:moveTo>
                  <a:lnTo>
                    <a:pt x="1" y="5982"/>
                  </a:lnTo>
                  <a:lnTo>
                    <a:pt x="44" y="6615"/>
                  </a:lnTo>
                  <a:lnTo>
                    <a:pt x="437" y="8034"/>
                  </a:lnTo>
                  <a:lnTo>
                    <a:pt x="1158" y="9541"/>
                  </a:lnTo>
                  <a:lnTo>
                    <a:pt x="2096" y="11090"/>
                  </a:lnTo>
                  <a:lnTo>
                    <a:pt x="3755" y="13405"/>
                  </a:lnTo>
                  <a:lnTo>
                    <a:pt x="6026" y="16068"/>
                  </a:lnTo>
                  <a:lnTo>
                    <a:pt x="6965" y="17072"/>
                  </a:lnTo>
                  <a:lnTo>
                    <a:pt x="7030" y="17028"/>
                  </a:lnTo>
                  <a:lnTo>
                    <a:pt x="7947" y="16024"/>
                  </a:lnTo>
                  <a:lnTo>
                    <a:pt x="10217" y="13339"/>
                  </a:lnTo>
                  <a:lnTo>
                    <a:pt x="11855" y="11047"/>
                  </a:lnTo>
                  <a:lnTo>
                    <a:pt x="12793" y="9519"/>
                  </a:lnTo>
                  <a:lnTo>
                    <a:pt x="13492" y="8012"/>
                  </a:lnTo>
                  <a:lnTo>
                    <a:pt x="13885" y="6615"/>
                  </a:lnTo>
                  <a:lnTo>
                    <a:pt x="13928" y="5982"/>
                  </a:lnTo>
                  <a:lnTo>
                    <a:pt x="1196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66"/>
            <p:cNvSpPr/>
            <p:nvPr/>
          </p:nvSpPr>
          <p:spPr>
            <a:xfrm>
              <a:off x="-661975" y="2615250"/>
              <a:ext cx="413150" cy="347675"/>
            </a:xfrm>
            <a:custGeom>
              <a:rect b="b" l="l" r="r" t="t"/>
              <a:pathLst>
                <a:path extrusionOk="0" h="13907" w="16526">
                  <a:moveTo>
                    <a:pt x="11134" y="0"/>
                  </a:moveTo>
                  <a:lnTo>
                    <a:pt x="10479" y="22"/>
                  </a:lnTo>
                  <a:lnTo>
                    <a:pt x="9060" y="415"/>
                  </a:lnTo>
                  <a:lnTo>
                    <a:pt x="7553" y="1135"/>
                  </a:lnTo>
                  <a:lnTo>
                    <a:pt x="6004" y="2074"/>
                  </a:lnTo>
                  <a:lnTo>
                    <a:pt x="3689" y="3755"/>
                  </a:lnTo>
                  <a:lnTo>
                    <a:pt x="1004" y="6025"/>
                  </a:lnTo>
                  <a:lnTo>
                    <a:pt x="0" y="6942"/>
                  </a:lnTo>
                  <a:lnTo>
                    <a:pt x="1004" y="7881"/>
                  </a:lnTo>
                  <a:lnTo>
                    <a:pt x="3689" y="10151"/>
                  </a:lnTo>
                  <a:lnTo>
                    <a:pt x="5982" y="11832"/>
                  </a:lnTo>
                  <a:lnTo>
                    <a:pt x="7553" y="12771"/>
                  </a:lnTo>
                  <a:lnTo>
                    <a:pt x="9060" y="13470"/>
                  </a:lnTo>
                  <a:lnTo>
                    <a:pt x="10479" y="13863"/>
                  </a:lnTo>
                  <a:lnTo>
                    <a:pt x="11134" y="13906"/>
                  </a:lnTo>
                  <a:lnTo>
                    <a:pt x="11920" y="13884"/>
                  </a:lnTo>
                  <a:lnTo>
                    <a:pt x="13426" y="13535"/>
                  </a:lnTo>
                  <a:lnTo>
                    <a:pt x="14801" y="12858"/>
                  </a:lnTo>
                  <a:lnTo>
                    <a:pt x="16024" y="11898"/>
                  </a:lnTo>
                  <a:lnTo>
                    <a:pt x="16526" y="11308"/>
                  </a:lnTo>
                  <a:lnTo>
                    <a:pt x="16526" y="2554"/>
                  </a:lnTo>
                  <a:lnTo>
                    <a:pt x="16024" y="1965"/>
                  </a:lnTo>
                  <a:lnTo>
                    <a:pt x="14823" y="1026"/>
                  </a:lnTo>
                  <a:lnTo>
                    <a:pt x="13426" y="371"/>
                  </a:lnTo>
                  <a:lnTo>
                    <a:pt x="11920" y="22"/>
                  </a:lnTo>
                  <a:lnTo>
                    <a:pt x="11134" y="0"/>
                  </a:lnTo>
                  <a:close/>
                </a:path>
              </a:pathLst>
            </a:custGeom>
            <a:solidFill>
              <a:srgbClr val="F79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66"/>
            <p:cNvSpPr/>
            <p:nvPr/>
          </p:nvSpPr>
          <p:spPr>
            <a:xfrm>
              <a:off x="-222100" y="2615250"/>
              <a:ext cx="409350" cy="348225"/>
            </a:xfrm>
            <a:custGeom>
              <a:rect b="b" l="l" r="r" t="t"/>
              <a:pathLst>
                <a:path extrusionOk="0" h="13929" w="16374">
                  <a:moveTo>
                    <a:pt x="5414" y="0"/>
                  </a:moveTo>
                  <a:lnTo>
                    <a:pt x="4628" y="22"/>
                  </a:lnTo>
                  <a:lnTo>
                    <a:pt x="3100" y="371"/>
                  </a:lnTo>
                  <a:lnTo>
                    <a:pt x="1725" y="1026"/>
                  </a:lnTo>
                  <a:lnTo>
                    <a:pt x="503" y="1987"/>
                  </a:lnTo>
                  <a:lnTo>
                    <a:pt x="0" y="2576"/>
                  </a:lnTo>
                  <a:lnTo>
                    <a:pt x="0" y="11330"/>
                  </a:lnTo>
                  <a:lnTo>
                    <a:pt x="524" y="11941"/>
                  </a:lnTo>
                  <a:lnTo>
                    <a:pt x="1747" y="12902"/>
                  </a:lnTo>
                  <a:lnTo>
                    <a:pt x="3122" y="13557"/>
                  </a:lnTo>
                  <a:lnTo>
                    <a:pt x="4628" y="13906"/>
                  </a:lnTo>
                  <a:lnTo>
                    <a:pt x="5414" y="13928"/>
                  </a:lnTo>
                  <a:lnTo>
                    <a:pt x="6047" y="13906"/>
                  </a:lnTo>
                  <a:lnTo>
                    <a:pt x="7445" y="13491"/>
                  </a:lnTo>
                  <a:lnTo>
                    <a:pt x="8951" y="12793"/>
                  </a:lnTo>
                  <a:lnTo>
                    <a:pt x="10479" y="11854"/>
                  </a:lnTo>
                  <a:lnTo>
                    <a:pt x="12749" y="10195"/>
                  </a:lnTo>
                  <a:lnTo>
                    <a:pt x="15391" y="7903"/>
                  </a:lnTo>
                  <a:lnTo>
                    <a:pt x="16373" y="6964"/>
                  </a:lnTo>
                  <a:lnTo>
                    <a:pt x="15369" y="6025"/>
                  </a:lnTo>
                  <a:lnTo>
                    <a:pt x="12728" y="3733"/>
                  </a:lnTo>
                  <a:lnTo>
                    <a:pt x="10479" y="2074"/>
                  </a:lnTo>
                  <a:lnTo>
                    <a:pt x="8951" y="1135"/>
                  </a:lnTo>
                  <a:lnTo>
                    <a:pt x="7445" y="415"/>
                  </a:lnTo>
                  <a:lnTo>
                    <a:pt x="6047" y="22"/>
                  </a:lnTo>
                  <a:lnTo>
                    <a:pt x="5414" y="0"/>
                  </a:lnTo>
                  <a:close/>
                </a:path>
              </a:pathLst>
            </a:custGeom>
            <a:solidFill>
              <a:srgbClr val="F79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66"/>
            <p:cNvSpPr/>
            <p:nvPr/>
          </p:nvSpPr>
          <p:spPr>
            <a:xfrm>
              <a:off x="-460600" y="2764225"/>
              <a:ext cx="123925" cy="50250"/>
            </a:xfrm>
            <a:custGeom>
              <a:rect b="b" l="l" r="r" t="t"/>
              <a:pathLst>
                <a:path extrusionOk="0" h="2010" w="4957">
                  <a:moveTo>
                    <a:pt x="1" y="1"/>
                  </a:moveTo>
                  <a:lnTo>
                    <a:pt x="1" y="2009"/>
                  </a:lnTo>
                  <a:lnTo>
                    <a:pt x="4956" y="2009"/>
                  </a:lnTo>
                  <a:lnTo>
                    <a:pt x="495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66"/>
            <p:cNvSpPr/>
            <p:nvPr/>
          </p:nvSpPr>
          <p:spPr>
            <a:xfrm>
              <a:off x="-137500" y="2764225"/>
              <a:ext cx="124450" cy="50250"/>
            </a:xfrm>
            <a:custGeom>
              <a:rect b="b" l="l" r="r" t="t"/>
              <a:pathLst>
                <a:path extrusionOk="0" h="2010" w="4978">
                  <a:moveTo>
                    <a:pt x="0" y="1"/>
                  </a:moveTo>
                  <a:lnTo>
                    <a:pt x="0" y="2009"/>
                  </a:lnTo>
                  <a:lnTo>
                    <a:pt x="4977" y="2009"/>
                  </a:lnTo>
                  <a:lnTo>
                    <a:pt x="497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66"/>
            <p:cNvSpPr/>
            <p:nvPr/>
          </p:nvSpPr>
          <p:spPr>
            <a:xfrm>
              <a:off x="-361275" y="2664900"/>
              <a:ext cx="248350" cy="248350"/>
            </a:xfrm>
            <a:custGeom>
              <a:rect b="b" l="l" r="r" t="t"/>
              <a:pathLst>
                <a:path extrusionOk="0" h="9934" w="9934">
                  <a:moveTo>
                    <a:pt x="4978" y="1"/>
                  </a:moveTo>
                  <a:lnTo>
                    <a:pt x="4454" y="23"/>
                  </a:lnTo>
                  <a:lnTo>
                    <a:pt x="3472" y="219"/>
                  </a:lnTo>
                  <a:lnTo>
                    <a:pt x="2599" y="590"/>
                  </a:lnTo>
                  <a:lnTo>
                    <a:pt x="1791" y="1136"/>
                  </a:lnTo>
                  <a:lnTo>
                    <a:pt x="1114" y="1813"/>
                  </a:lnTo>
                  <a:lnTo>
                    <a:pt x="590" y="2599"/>
                  </a:lnTo>
                  <a:lnTo>
                    <a:pt x="219" y="3494"/>
                  </a:lnTo>
                  <a:lnTo>
                    <a:pt x="23" y="4454"/>
                  </a:lnTo>
                  <a:lnTo>
                    <a:pt x="1" y="4956"/>
                  </a:lnTo>
                  <a:lnTo>
                    <a:pt x="23" y="5480"/>
                  </a:lnTo>
                  <a:lnTo>
                    <a:pt x="219" y="6441"/>
                  </a:lnTo>
                  <a:lnTo>
                    <a:pt x="590" y="7336"/>
                  </a:lnTo>
                  <a:lnTo>
                    <a:pt x="1136" y="8122"/>
                  </a:lnTo>
                  <a:lnTo>
                    <a:pt x="1813" y="8798"/>
                  </a:lnTo>
                  <a:lnTo>
                    <a:pt x="2599" y="9344"/>
                  </a:lnTo>
                  <a:lnTo>
                    <a:pt x="3494" y="9715"/>
                  </a:lnTo>
                  <a:lnTo>
                    <a:pt x="4454" y="9912"/>
                  </a:lnTo>
                  <a:lnTo>
                    <a:pt x="4978" y="9934"/>
                  </a:lnTo>
                  <a:lnTo>
                    <a:pt x="5480" y="9912"/>
                  </a:lnTo>
                  <a:lnTo>
                    <a:pt x="6462" y="9715"/>
                  </a:lnTo>
                  <a:lnTo>
                    <a:pt x="7336" y="9322"/>
                  </a:lnTo>
                  <a:lnTo>
                    <a:pt x="8143" y="8798"/>
                  </a:lnTo>
                  <a:lnTo>
                    <a:pt x="8820" y="8122"/>
                  </a:lnTo>
                  <a:lnTo>
                    <a:pt x="9344" y="7336"/>
                  </a:lnTo>
                  <a:lnTo>
                    <a:pt x="9715" y="6441"/>
                  </a:lnTo>
                  <a:lnTo>
                    <a:pt x="9912" y="5480"/>
                  </a:lnTo>
                  <a:lnTo>
                    <a:pt x="9934" y="4956"/>
                  </a:lnTo>
                  <a:lnTo>
                    <a:pt x="9912" y="4454"/>
                  </a:lnTo>
                  <a:lnTo>
                    <a:pt x="9715" y="3494"/>
                  </a:lnTo>
                  <a:lnTo>
                    <a:pt x="9344" y="2599"/>
                  </a:lnTo>
                  <a:lnTo>
                    <a:pt x="8798" y="1813"/>
                  </a:lnTo>
                  <a:lnTo>
                    <a:pt x="8122" y="1136"/>
                  </a:lnTo>
                  <a:lnTo>
                    <a:pt x="7336" y="590"/>
                  </a:lnTo>
                  <a:lnTo>
                    <a:pt x="6441" y="219"/>
                  </a:lnTo>
                  <a:lnTo>
                    <a:pt x="5480" y="23"/>
                  </a:lnTo>
                  <a:lnTo>
                    <a:pt x="497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66"/>
            <p:cNvSpPr/>
            <p:nvPr/>
          </p:nvSpPr>
          <p:spPr>
            <a:xfrm>
              <a:off x="-262500" y="2764225"/>
              <a:ext cx="50250" cy="50250"/>
            </a:xfrm>
            <a:custGeom>
              <a:rect b="b" l="l" r="r" t="t"/>
              <a:pathLst>
                <a:path extrusionOk="0" h="2010" w="2010">
                  <a:moveTo>
                    <a:pt x="1" y="1"/>
                  </a:moveTo>
                  <a:lnTo>
                    <a:pt x="1" y="2009"/>
                  </a:lnTo>
                  <a:lnTo>
                    <a:pt x="2009" y="2009"/>
                  </a:lnTo>
                  <a:lnTo>
                    <a:pt x="200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 name="Google Shape;1337;p66"/>
          <p:cNvGrpSpPr/>
          <p:nvPr/>
        </p:nvGrpSpPr>
        <p:grpSpPr>
          <a:xfrm>
            <a:off x="6960213" y="2980525"/>
            <a:ext cx="549873" cy="549873"/>
            <a:chOff x="-2302112" y="3018213"/>
            <a:chExt cx="549873" cy="549873"/>
          </a:xfrm>
        </p:grpSpPr>
        <p:sp>
          <p:nvSpPr>
            <p:cNvPr id="1338" name="Google Shape;1338;p66"/>
            <p:cNvSpPr/>
            <p:nvPr/>
          </p:nvSpPr>
          <p:spPr>
            <a:xfrm>
              <a:off x="-2289389" y="3018213"/>
              <a:ext cx="154445" cy="104976"/>
            </a:xfrm>
            <a:custGeom>
              <a:rect b="b" l="l" r="r" t="t"/>
              <a:pathLst>
                <a:path extrusionOk="0" h="6485" w="9541">
                  <a:moveTo>
                    <a:pt x="502" y="1"/>
                  </a:moveTo>
                  <a:lnTo>
                    <a:pt x="0" y="1944"/>
                  </a:lnTo>
                  <a:lnTo>
                    <a:pt x="1135" y="2249"/>
                  </a:lnTo>
                  <a:lnTo>
                    <a:pt x="3340" y="3122"/>
                  </a:lnTo>
                  <a:lnTo>
                    <a:pt x="5392" y="4301"/>
                  </a:lnTo>
                  <a:lnTo>
                    <a:pt x="7292" y="5698"/>
                  </a:lnTo>
                  <a:lnTo>
                    <a:pt x="8165" y="6484"/>
                  </a:lnTo>
                  <a:lnTo>
                    <a:pt x="9540" y="5022"/>
                  </a:lnTo>
                  <a:lnTo>
                    <a:pt x="8558" y="4127"/>
                  </a:lnTo>
                  <a:lnTo>
                    <a:pt x="6462" y="2577"/>
                  </a:lnTo>
                  <a:lnTo>
                    <a:pt x="4192" y="1311"/>
                  </a:lnTo>
                  <a:lnTo>
                    <a:pt x="1769" y="350"/>
                  </a:lnTo>
                  <a:lnTo>
                    <a:pt x="5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66"/>
            <p:cNvSpPr/>
            <p:nvPr/>
          </p:nvSpPr>
          <p:spPr>
            <a:xfrm>
              <a:off x="-1966400" y="3322117"/>
              <a:ext cx="183421" cy="222659"/>
            </a:xfrm>
            <a:custGeom>
              <a:rect b="b" l="l" r="r" t="t"/>
              <a:pathLst>
                <a:path extrusionOk="0" h="13755" w="11331">
                  <a:moveTo>
                    <a:pt x="0" y="1"/>
                  </a:moveTo>
                  <a:lnTo>
                    <a:pt x="677" y="13536"/>
                  </a:lnTo>
                  <a:lnTo>
                    <a:pt x="1048" y="13623"/>
                  </a:lnTo>
                  <a:lnTo>
                    <a:pt x="1834" y="13732"/>
                  </a:lnTo>
                  <a:lnTo>
                    <a:pt x="2249" y="13754"/>
                  </a:lnTo>
                  <a:lnTo>
                    <a:pt x="3035" y="13710"/>
                  </a:lnTo>
                  <a:lnTo>
                    <a:pt x="4672" y="13317"/>
                  </a:lnTo>
                  <a:lnTo>
                    <a:pt x="6266" y="12575"/>
                  </a:lnTo>
                  <a:lnTo>
                    <a:pt x="7794" y="11506"/>
                  </a:lnTo>
                  <a:lnTo>
                    <a:pt x="8492" y="10851"/>
                  </a:lnTo>
                  <a:lnTo>
                    <a:pt x="9016" y="10305"/>
                  </a:lnTo>
                  <a:lnTo>
                    <a:pt x="9933" y="9082"/>
                  </a:lnTo>
                  <a:lnTo>
                    <a:pt x="10610" y="7816"/>
                  </a:lnTo>
                  <a:lnTo>
                    <a:pt x="11090" y="6485"/>
                  </a:lnTo>
                  <a:lnTo>
                    <a:pt x="11221" y="5808"/>
                  </a:lnTo>
                  <a:lnTo>
                    <a:pt x="11330" y="5087"/>
                  </a:lnTo>
                  <a:lnTo>
                    <a:pt x="11287" y="3712"/>
                  </a:lnTo>
                  <a:lnTo>
                    <a:pt x="10937" y="2490"/>
                  </a:lnTo>
                  <a:lnTo>
                    <a:pt x="10326" y="1442"/>
                  </a:lnTo>
                  <a:lnTo>
                    <a:pt x="9911" y="983"/>
                  </a:lnTo>
                  <a:lnTo>
                    <a:pt x="9584" y="678"/>
                  </a:lnTo>
                  <a:lnTo>
                    <a:pt x="9191" y="372"/>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66"/>
            <p:cNvSpPr/>
            <p:nvPr/>
          </p:nvSpPr>
          <p:spPr>
            <a:xfrm>
              <a:off x="-2271372" y="3321421"/>
              <a:ext cx="183064" cy="222999"/>
            </a:xfrm>
            <a:custGeom>
              <a:rect b="b" l="l" r="r" t="t"/>
              <a:pathLst>
                <a:path extrusionOk="0" h="13776" w="11309">
                  <a:moveTo>
                    <a:pt x="11309" y="0"/>
                  </a:moveTo>
                  <a:lnTo>
                    <a:pt x="2118" y="415"/>
                  </a:lnTo>
                  <a:lnTo>
                    <a:pt x="1725" y="721"/>
                  </a:lnTo>
                  <a:lnTo>
                    <a:pt x="1398" y="1026"/>
                  </a:lnTo>
                  <a:lnTo>
                    <a:pt x="983" y="1463"/>
                  </a:lnTo>
                  <a:lnTo>
                    <a:pt x="394" y="2511"/>
                  </a:lnTo>
                  <a:lnTo>
                    <a:pt x="66" y="3711"/>
                  </a:lnTo>
                  <a:lnTo>
                    <a:pt x="1" y="4978"/>
                  </a:lnTo>
                  <a:lnTo>
                    <a:pt x="197" y="6331"/>
                  </a:lnTo>
                  <a:lnTo>
                    <a:pt x="634" y="7685"/>
                  </a:lnTo>
                  <a:lnTo>
                    <a:pt x="1332" y="9016"/>
                  </a:lnTo>
                  <a:lnTo>
                    <a:pt x="2249" y="10282"/>
                  </a:lnTo>
                  <a:lnTo>
                    <a:pt x="2817" y="10872"/>
                  </a:lnTo>
                  <a:lnTo>
                    <a:pt x="3515" y="11527"/>
                  </a:lnTo>
                  <a:lnTo>
                    <a:pt x="5043" y="12596"/>
                  </a:lnTo>
                  <a:lnTo>
                    <a:pt x="6659" y="13339"/>
                  </a:lnTo>
                  <a:lnTo>
                    <a:pt x="8274" y="13732"/>
                  </a:lnTo>
                  <a:lnTo>
                    <a:pt x="9082" y="13775"/>
                  </a:lnTo>
                  <a:lnTo>
                    <a:pt x="9475" y="13753"/>
                  </a:lnTo>
                  <a:lnTo>
                    <a:pt x="10261" y="13666"/>
                  </a:lnTo>
                  <a:lnTo>
                    <a:pt x="10632" y="13535"/>
                  </a:lnTo>
                  <a:lnTo>
                    <a:pt x="113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66"/>
            <p:cNvSpPr/>
            <p:nvPr/>
          </p:nvSpPr>
          <p:spPr>
            <a:xfrm>
              <a:off x="-2171722" y="3297738"/>
              <a:ext cx="289789" cy="270347"/>
            </a:xfrm>
            <a:custGeom>
              <a:rect b="b" l="l" r="r" t="t"/>
              <a:pathLst>
                <a:path extrusionOk="0" h="16701" w="17902">
                  <a:moveTo>
                    <a:pt x="4629" y="1"/>
                  </a:moveTo>
                  <a:lnTo>
                    <a:pt x="2970" y="874"/>
                  </a:lnTo>
                  <a:lnTo>
                    <a:pt x="2293" y="1922"/>
                  </a:lnTo>
                  <a:lnTo>
                    <a:pt x="1201" y="4127"/>
                  </a:lnTo>
                  <a:lnTo>
                    <a:pt x="437" y="6222"/>
                  </a:lnTo>
                  <a:lnTo>
                    <a:pt x="23" y="7991"/>
                  </a:lnTo>
                  <a:lnTo>
                    <a:pt x="1" y="8689"/>
                  </a:lnTo>
                  <a:lnTo>
                    <a:pt x="23" y="9279"/>
                  </a:lnTo>
                  <a:lnTo>
                    <a:pt x="372" y="10567"/>
                  </a:lnTo>
                  <a:lnTo>
                    <a:pt x="1027" y="11920"/>
                  </a:lnTo>
                  <a:lnTo>
                    <a:pt x="1966" y="13230"/>
                  </a:lnTo>
                  <a:lnTo>
                    <a:pt x="3166" y="14452"/>
                  </a:lnTo>
                  <a:lnTo>
                    <a:pt x="4585" y="15478"/>
                  </a:lnTo>
                  <a:lnTo>
                    <a:pt x="6201" y="16242"/>
                  </a:lnTo>
                  <a:lnTo>
                    <a:pt x="7532" y="16592"/>
                  </a:lnTo>
                  <a:lnTo>
                    <a:pt x="8471" y="16701"/>
                  </a:lnTo>
                  <a:lnTo>
                    <a:pt x="9432" y="16701"/>
                  </a:lnTo>
                  <a:lnTo>
                    <a:pt x="10348" y="16592"/>
                  </a:lnTo>
                  <a:lnTo>
                    <a:pt x="11680" y="16242"/>
                  </a:lnTo>
                  <a:lnTo>
                    <a:pt x="13296" y="15478"/>
                  </a:lnTo>
                  <a:lnTo>
                    <a:pt x="14714" y="14452"/>
                  </a:lnTo>
                  <a:lnTo>
                    <a:pt x="15915" y="13252"/>
                  </a:lnTo>
                  <a:lnTo>
                    <a:pt x="16854" y="11920"/>
                  </a:lnTo>
                  <a:lnTo>
                    <a:pt x="17531" y="10588"/>
                  </a:lnTo>
                  <a:lnTo>
                    <a:pt x="17858" y="9279"/>
                  </a:lnTo>
                  <a:lnTo>
                    <a:pt x="17902" y="8689"/>
                  </a:lnTo>
                  <a:lnTo>
                    <a:pt x="17858" y="7991"/>
                  </a:lnTo>
                  <a:lnTo>
                    <a:pt x="17465" y="6222"/>
                  </a:lnTo>
                  <a:lnTo>
                    <a:pt x="16701" y="4127"/>
                  </a:lnTo>
                  <a:lnTo>
                    <a:pt x="15610" y="1922"/>
                  </a:lnTo>
                  <a:lnTo>
                    <a:pt x="14955" y="874"/>
                  </a:lnTo>
                  <a:lnTo>
                    <a:pt x="13296" y="1"/>
                  </a:lnTo>
                  <a:close/>
                </a:path>
              </a:pathLst>
            </a:custGeom>
            <a:solidFill>
              <a:srgbClr val="AA2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66"/>
            <p:cNvSpPr/>
            <p:nvPr/>
          </p:nvSpPr>
          <p:spPr>
            <a:xfrm>
              <a:off x="-2172418" y="3018213"/>
              <a:ext cx="290485" cy="302512"/>
            </a:xfrm>
            <a:custGeom>
              <a:rect b="b" l="l" r="r" t="t"/>
              <a:pathLst>
                <a:path extrusionOk="0" h="18688" w="17945">
                  <a:moveTo>
                    <a:pt x="8492" y="1"/>
                  </a:moveTo>
                  <a:lnTo>
                    <a:pt x="7553" y="110"/>
                  </a:lnTo>
                  <a:lnTo>
                    <a:pt x="6244" y="459"/>
                  </a:lnTo>
                  <a:lnTo>
                    <a:pt x="4606" y="1223"/>
                  </a:lnTo>
                  <a:lnTo>
                    <a:pt x="3187" y="2227"/>
                  </a:lnTo>
                  <a:lnTo>
                    <a:pt x="1987" y="3450"/>
                  </a:lnTo>
                  <a:lnTo>
                    <a:pt x="1048" y="4760"/>
                  </a:lnTo>
                  <a:lnTo>
                    <a:pt x="393" y="6113"/>
                  </a:lnTo>
                  <a:lnTo>
                    <a:pt x="44" y="7423"/>
                  </a:lnTo>
                  <a:lnTo>
                    <a:pt x="0" y="8013"/>
                  </a:lnTo>
                  <a:lnTo>
                    <a:pt x="44" y="8689"/>
                  </a:lnTo>
                  <a:lnTo>
                    <a:pt x="437" y="10479"/>
                  </a:lnTo>
                  <a:lnTo>
                    <a:pt x="1201" y="12575"/>
                  </a:lnTo>
                  <a:lnTo>
                    <a:pt x="2314" y="14780"/>
                  </a:lnTo>
                  <a:lnTo>
                    <a:pt x="2991" y="15828"/>
                  </a:lnTo>
                  <a:lnTo>
                    <a:pt x="4650" y="18688"/>
                  </a:lnTo>
                  <a:lnTo>
                    <a:pt x="13295" y="18688"/>
                  </a:lnTo>
                  <a:lnTo>
                    <a:pt x="14976" y="15828"/>
                  </a:lnTo>
                  <a:lnTo>
                    <a:pt x="15631" y="14780"/>
                  </a:lnTo>
                  <a:lnTo>
                    <a:pt x="16744" y="12575"/>
                  </a:lnTo>
                  <a:lnTo>
                    <a:pt x="17508" y="10479"/>
                  </a:lnTo>
                  <a:lnTo>
                    <a:pt x="17901" y="8689"/>
                  </a:lnTo>
                  <a:lnTo>
                    <a:pt x="17945" y="8013"/>
                  </a:lnTo>
                  <a:lnTo>
                    <a:pt x="17901" y="7423"/>
                  </a:lnTo>
                  <a:lnTo>
                    <a:pt x="17574" y="6135"/>
                  </a:lnTo>
                  <a:lnTo>
                    <a:pt x="16897" y="4782"/>
                  </a:lnTo>
                  <a:lnTo>
                    <a:pt x="15958" y="3450"/>
                  </a:lnTo>
                  <a:lnTo>
                    <a:pt x="14757" y="2249"/>
                  </a:lnTo>
                  <a:lnTo>
                    <a:pt x="13317" y="1223"/>
                  </a:lnTo>
                  <a:lnTo>
                    <a:pt x="11701" y="459"/>
                  </a:lnTo>
                  <a:lnTo>
                    <a:pt x="10370" y="110"/>
                  </a:lnTo>
                  <a:lnTo>
                    <a:pt x="9431" y="1"/>
                  </a:lnTo>
                  <a:close/>
                </a:path>
              </a:pathLst>
            </a:custGeom>
            <a:solidFill>
              <a:srgbClr val="AA2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66"/>
            <p:cNvSpPr/>
            <p:nvPr/>
          </p:nvSpPr>
          <p:spPr>
            <a:xfrm>
              <a:off x="-2106341" y="3342966"/>
              <a:ext cx="158686" cy="159754"/>
            </a:xfrm>
            <a:custGeom>
              <a:rect b="b" l="l" r="r" t="t"/>
              <a:pathLst>
                <a:path extrusionOk="0" h="9869" w="9803">
                  <a:moveTo>
                    <a:pt x="2620" y="1"/>
                  </a:moveTo>
                  <a:lnTo>
                    <a:pt x="0" y="6506"/>
                  </a:lnTo>
                  <a:lnTo>
                    <a:pt x="1834" y="7270"/>
                  </a:lnTo>
                  <a:lnTo>
                    <a:pt x="3908" y="2118"/>
                  </a:lnTo>
                  <a:lnTo>
                    <a:pt x="3908" y="9868"/>
                  </a:lnTo>
                  <a:lnTo>
                    <a:pt x="5895" y="9868"/>
                  </a:lnTo>
                  <a:lnTo>
                    <a:pt x="5895" y="2118"/>
                  </a:lnTo>
                  <a:lnTo>
                    <a:pt x="7969" y="7270"/>
                  </a:lnTo>
                  <a:lnTo>
                    <a:pt x="9802" y="6506"/>
                  </a:lnTo>
                  <a:lnTo>
                    <a:pt x="718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66"/>
            <p:cNvSpPr/>
            <p:nvPr/>
          </p:nvSpPr>
          <p:spPr>
            <a:xfrm>
              <a:off x="-2106341" y="3082526"/>
              <a:ext cx="158686" cy="160807"/>
            </a:xfrm>
            <a:custGeom>
              <a:rect b="b" l="l" r="r" t="t"/>
              <a:pathLst>
                <a:path extrusionOk="0" h="9934" w="9803">
                  <a:moveTo>
                    <a:pt x="3908" y="1"/>
                  </a:moveTo>
                  <a:lnTo>
                    <a:pt x="3908" y="7838"/>
                  </a:lnTo>
                  <a:lnTo>
                    <a:pt x="1834" y="2686"/>
                  </a:lnTo>
                  <a:lnTo>
                    <a:pt x="0" y="3450"/>
                  </a:lnTo>
                  <a:lnTo>
                    <a:pt x="2620" y="9934"/>
                  </a:lnTo>
                  <a:lnTo>
                    <a:pt x="7183" y="9934"/>
                  </a:lnTo>
                  <a:lnTo>
                    <a:pt x="9802" y="3450"/>
                  </a:lnTo>
                  <a:lnTo>
                    <a:pt x="7969" y="2686"/>
                  </a:lnTo>
                  <a:lnTo>
                    <a:pt x="5895" y="7838"/>
                  </a:lnTo>
                  <a:lnTo>
                    <a:pt x="589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66"/>
            <p:cNvSpPr/>
            <p:nvPr/>
          </p:nvSpPr>
          <p:spPr>
            <a:xfrm>
              <a:off x="-2302112" y="3228828"/>
              <a:ext cx="222999" cy="128998"/>
            </a:xfrm>
            <a:custGeom>
              <a:rect b="b" l="l" r="r" t="t"/>
              <a:pathLst>
                <a:path extrusionOk="0" h="7969" w="13776">
                  <a:moveTo>
                    <a:pt x="3995" y="1"/>
                  </a:moveTo>
                  <a:lnTo>
                    <a:pt x="3581" y="22"/>
                  </a:lnTo>
                  <a:lnTo>
                    <a:pt x="2795" y="175"/>
                  </a:lnTo>
                  <a:lnTo>
                    <a:pt x="2074" y="481"/>
                  </a:lnTo>
                  <a:lnTo>
                    <a:pt x="1441" y="896"/>
                  </a:lnTo>
                  <a:lnTo>
                    <a:pt x="895" y="1441"/>
                  </a:lnTo>
                  <a:lnTo>
                    <a:pt x="481" y="2075"/>
                  </a:lnTo>
                  <a:lnTo>
                    <a:pt x="175" y="2795"/>
                  </a:lnTo>
                  <a:lnTo>
                    <a:pt x="22" y="3581"/>
                  </a:lnTo>
                  <a:lnTo>
                    <a:pt x="0" y="3996"/>
                  </a:lnTo>
                  <a:lnTo>
                    <a:pt x="22" y="4389"/>
                  </a:lnTo>
                  <a:lnTo>
                    <a:pt x="175" y="5174"/>
                  </a:lnTo>
                  <a:lnTo>
                    <a:pt x="481" y="5895"/>
                  </a:lnTo>
                  <a:lnTo>
                    <a:pt x="895" y="6528"/>
                  </a:lnTo>
                  <a:lnTo>
                    <a:pt x="1441" y="7074"/>
                  </a:lnTo>
                  <a:lnTo>
                    <a:pt x="2074" y="7488"/>
                  </a:lnTo>
                  <a:lnTo>
                    <a:pt x="2795" y="7794"/>
                  </a:lnTo>
                  <a:lnTo>
                    <a:pt x="3581" y="7947"/>
                  </a:lnTo>
                  <a:lnTo>
                    <a:pt x="3995" y="7969"/>
                  </a:lnTo>
                  <a:lnTo>
                    <a:pt x="4585" y="7947"/>
                  </a:lnTo>
                  <a:lnTo>
                    <a:pt x="6833" y="7685"/>
                  </a:lnTo>
                  <a:lnTo>
                    <a:pt x="9737" y="7205"/>
                  </a:lnTo>
                  <a:lnTo>
                    <a:pt x="12597" y="6528"/>
                  </a:lnTo>
                  <a:lnTo>
                    <a:pt x="13775" y="6113"/>
                  </a:lnTo>
                  <a:lnTo>
                    <a:pt x="13775" y="1856"/>
                  </a:lnTo>
                  <a:lnTo>
                    <a:pt x="12597" y="1441"/>
                  </a:lnTo>
                  <a:lnTo>
                    <a:pt x="9715" y="765"/>
                  </a:lnTo>
                  <a:lnTo>
                    <a:pt x="6833" y="284"/>
                  </a:lnTo>
                  <a:lnTo>
                    <a:pt x="4585" y="22"/>
                  </a:lnTo>
                  <a:lnTo>
                    <a:pt x="399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66"/>
            <p:cNvSpPr/>
            <p:nvPr/>
          </p:nvSpPr>
          <p:spPr>
            <a:xfrm>
              <a:off x="-1975238" y="3228828"/>
              <a:ext cx="222999" cy="128998"/>
            </a:xfrm>
            <a:custGeom>
              <a:rect b="b" l="l" r="r" t="t"/>
              <a:pathLst>
                <a:path extrusionOk="0" h="7969" w="13776">
                  <a:moveTo>
                    <a:pt x="9802" y="1"/>
                  </a:moveTo>
                  <a:lnTo>
                    <a:pt x="9191" y="22"/>
                  </a:lnTo>
                  <a:lnTo>
                    <a:pt x="6943" y="284"/>
                  </a:lnTo>
                  <a:lnTo>
                    <a:pt x="4061" y="765"/>
                  </a:lnTo>
                  <a:lnTo>
                    <a:pt x="1179" y="1441"/>
                  </a:lnTo>
                  <a:lnTo>
                    <a:pt x="0" y="1856"/>
                  </a:lnTo>
                  <a:lnTo>
                    <a:pt x="0" y="6113"/>
                  </a:lnTo>
                  <a:lnTo>
                    <a:pt x="1179" y="6528"/>
                  </a:lnTo>
                  <a:lnTo>
                    <a:pt x="4061" y="7205"/>
                  </a:lnTo>
                  <a:lnTo>
                    <a:pt x="6943" y="7685"/>
                  </a:lnTo>
                  <a:lnTo>
                    <a:pt x="9191" y="7947"/>
                  </a:lnTo>
                  <a:lnTo>
                    <a:pt x="9802" y="7969"/>
                  </a:lnTo>
                  <a:lnTo>
                    <a:pt x="10217" y="7947"/>
                  </a:lnTo>
                  <a:lnTo>
                    <a:pt x="10981" y="7794"/>
                  </a:lnTo>
                  <a:lnTo>
                    <a:pt x="11702" y="7488"/>
                  </a:lnTo>
                  <a:lnTo>
                    <a:pt x="12335" y="7074"/>
                  </a:lnTo>
                  <a:lnTo>
                    <a:pt x="12880" y="6528"/>
                  </a:lnTo>
                  <a:lnTo>
                    <a:pt x="13317" y="5895"/>
                  </a:lnTo>
                  <a:lnTo>
                    <a:pt x="13601" y="5174"/>
                  </a:lnTo>
                  <a:lnTo>
                    <a:pt x="13775" y="4389"/>
                  </a:lnTo>
                  <a:lnTo>
                    <a:pt x="13775" y="3996"/>
                  </a:lnTo>
                  <a:lnTo>
                    <a:pt x="13775" y="3581"/>
                  </a:lnTo>
                  <a:lnTo>
                    <a:pt x="13601" y="2795"/>
                  </a:lnTo>
                  <a:lnTo>
                    <a:pt x="13317" y="2075"/>
                  </a:lnTo>
                  <a:lnTo>
                    <a:pt x="12880" y="1441"/>
                  </a:lnTo>
                  <a:lnTo>
                    <a:pt x="12335" y="896"/>
                  </a:lnTo>
                  <a:lnTo>
                    <a:pt x="11702" y="481"/>
                  </a:lnTo>
                  <a:lnTo>
                    <a:pt x="10981" y="175"/>
                  </a:lnTo>
                  <a:lnTo>
                    <a:pt x="10217" y="22"/>
                  </a:lnTo>
                  <a:lnTo>
                    <a:pt x="9802" y="1"/>
                  </a:lnTo>
                  <a:close/>
                </a:path>
              </a:pathLst>
            </a:custGeom>
            <a:solidFill>
              <a:srgbClr val="AA26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66"/>
            <p:cNvSpPr/>
            <p:nvPr/>
          </p:nvSpPr>
          <p:spPr>
            <a:xfrm>
              <a:off x="-2107409" y="3212932"/>
              <a:ext cx="160807" cy="160807"/>
            </a:xfrm>
            <a:custGeom>
              <a:rect b="b" l="l" r="r" t="t"/>
              <a:pathLst>
                <a:path extrusionOk="0" h="9934" w="9934">
                  <a:moveTo>
                    <a:pt x="4978" y="0"/>
                  </a:moveTo>
                  <a:lnTo>
                    <a:pt x="4476" y="22"/>
                  </a:lnTo>
                  <a:lnTo>
                    <a:pt x="3559" y="328"/>
                  </a:lnTo>
                  <a:lnTo>
                    <a:pt x="2817" y="895"/>
                  </a:lnTo>
                  <a:lnTo>
                    <a:pt x="2271" y="1659"/>
                  </a:lnTo>
                  <a:lnTo>
                    <a:pt x="2118" y="2096"/>
                  </a:lnTo>
                  <a:lnTo>
                    <a:pt x="1660" y="2271"/>
                  </a:lnTo>
                  <a:lnTo>
                    <a:pt x="896" y="2816"/>
                  </a:lnTo>
                  <a:lnTo>
                    <a:pt x="328" y="3559"/>
                  </a:lnTo>
                  <a:lnTo>
                    <a:pt x="45" y="4454"/>
                  </a:lnTo>
                  <a:lnTo>
                    <a:pt x="1" y="4978"/>
                  </a:lnTo>
                  <a:lnTo>
                    <a:pt x="45" y="5480"/>
                  </a:lnTo>
                  <a:lnTo>
                    <a:pt x="350" y="6375"/>
                  </a:lnTo>
                  <a:lnTo>
                    <a:pt x="918" y="7117"/>
                  </a:lnTo>
                  <a:lnTo>
                    <a:pt x="1660" y="7663"/>
                  </a:lnTo>
                  <a:lnTo>
                    <a:pt x="2118" y="7837"/>
                  </a:lnTo>
                  <a:lnTo>
                    <a:pt x="2271" y="8274"/>
                  </a:lnTo>
                  <a:lnTo>
                    <a:pt x="2817" y="9038"/>
                  </a:lnTo>
                  <a:lnTo>
                    <a:pt x="3559" y="9606"/>
                  </a:lnTo>
                  <a:lnTo>
                    <a:pt x="4476" y="9911"/>
                  </a:lnTo>
                  <a:lnTo>
                    <a:pt x="4978" y="9933"/>
                  </a:lnTo>
                  <a:lnTo>
                    <a:pt x="5480" y="9911"/>
                  </a:lnTo>
                  <a:lnTo>
                    <a:pt x="6375" y="9606"/>
                  </a:lnTo>
                  <a:lnTo>
                    <a:pt x="7139" y="9038"/>
                  </a:lnTo>
                  <a:lnTo>
                    <a:pt x="7663" y="8274"/>
                  </a:lnTo>
                  <a:lnTo>
                    <a:pt x="7838" y="7837"/>
                  </a:lnTo>
                  <a:lnTo>
                    <a:pt x="8296" y="7663"/>
                  </a:lnTo>
                  <a:lnTo>
                    <a:pt x="9061" y="7117"/>
                  </a:lnTo>
                  <a:lnTo>
                    <a:pt x="9606" y="6375"/>
                  </a:lnTo>
                  <a:lnTo>
                    <a:pt x="9912" y="5480"/>
                  </a:lnTo>
                  <a:lnTo>
                    <a:pt x="9934" y="4978"/>
                  </a:lnTo>
                  <a:lnTo>
                    <a:pt x="9912" y="4454"/>
                  </a:lnTo>
                  <a:lnTo>
                    <a:pt x="9606" y="3559"/>
                  </a:lnTo>
                  <a:lnTo>
                    <a:pt x="9039" y="2816"/>
                  </a:lnTo>
                  <a:lnTo>
                    <a:pt x="8275" y="2271"/>
                  </a:lnTo>
                  <a:lnTo>
                    <a:pt x="7838" y="2096"/>
                  </a:lnTo>
                  <a:lnTo>
                    <a:pt x="7663" y="1659"/>
                  </a:lnTo>
                  <a:lnTo>
                    <a:pt x="7139" y="895"/>
                  </a:lnTo>
                  <a:lnTo>
                    <a:pt x="6375" y="328"/>
                  </a:lnTo>
                  <a:lnTo>
                    <a:pt x="5480" y="22"/>
                  </a:lnTo>
                  <a:lnTo>
                    <a:pt x="497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 name="Google Shape;1348;p66"/>
          <p:cNvGrpSpPr/>
          <p:nvPr/>
        </p:nvGrpSpPr>
        <p:grpSpPr>
          <a:xfrm>
            <a:off x="1633444" y="2979816"/>
            <a:ext cx="550925" cy="551298"/>
            <a:chOff x="-2573775" y="2288875"/>
            <a:chExt cx="850850" cy="851425"/>
          </a:xfrm>
        </p:grpSpPr>
        <p:sp>
          <p:nvSpPr>
            <p:cNvPr id="1349" name="Google Shape;1349;p66"/>
            <p:cNvSpPr/>
            <p:nvPr/>
          </p:nvSpPr>
          <p:spPr>
            <a:xfrm>
              <a:off x="-2523575" y="2705850"/>
              <a:ext cx="388075" cy="332375"/>
            </a:xfrm>
            <a:custGeom>
              <a:rect b="b" l="l" r="r" t="t"/>
              <a:pathLst>
                <a:path extrusionOk="0" h="13295" w="15523">
                  <a:moveTo>
                    <a:pt x="13863" y="0"/>
                  </a:moveTo>
                  <a:lnTo>
                    <a:pt x="8908" y="240"/>
                  </a:lnTo>
                  <a:lnTo>
                    <a:pt x="6681" y="1485"/>
                  </a:lnTo>
                  <a:lnTo>
                    <a:pt x="3101" y="3689"/>
                  </a:lnTo>
                  <a:lnTo>
                    <a:pt x="2293" y="4279"/>
                  </a:lnTo>
                  <a:lnTo>
                    <a:pt x="1944" y="4563"/>
                  </a:lnTo>
                  <a:lnTo>
                    <a:pt x="1332" y="5327"/>
                  </a:lnTo>
                  <a:lnTo>
                    <a:pt x="808" y="6265"/>
                  </a:lnTo>
                  <a:lnTo>
                    <a:pt x="372" y="7291"/>
                  </a:lnTo>
                  <a:lnTo>
                    <a:pt x="110" y="8405"/>
                  </a:lnTo>
                  <a:lnTo>
                    <a:pt x="1" y="9496"/>
                  </a:lnTo>
                  <a:lnTo>
                    <a:pt x="132" y="10544"/>
                  </a:lnTo>
                  <a:lnTo>
                    <a:pt x="503" y="11505"/>
                  </a:lnTo>
                  <a:lnTo>
                    <a:pt x="808" y="11919"/>
                  </a:lnTo>
                  <a:lnTo>
                    <a:pt x="1158" y="12291"/>
                  </a:lnTo>
                  <a:lnTo>
                    <a:pt x="2009" y="12836"/>
                  </a:lnTo>
                  <a:lnTo>
                    <a:pt x="3013" y="13164"/>
                  </a:lnTo>
                  <a:lnTo>
                    <a:pt x="4105" y="13295"/>
                  </a:lnTo>
                  <a:lnTo>
                    <a:pt x="5240" y="13251"/>
                  </a:lnTo>
                  <a:lnTo>
                    <a:pt x="6353" y="13055"/>
                  </a:lnTo>
                  <a:lnTo>
                    <a:pt x="7358" y="12705"/>
                  </a:lnTo>
                  <a:lnTo>
                    <a:pt x="8231" y="12269"/>
                  </a:lnTo>
                  <a:lnTo>
                    <a:pt x="8580" y="12007"/>
                  </a:lnTo>
                  <a:lnTo>
                    <a:pt x="9235" y="11417"/>
                  </a:lnTo>
                  <a:lnTo>
                    <a:pt x="11636" y="8863"/>
                  </a:lnTo>
                  <a:lnTo>
                    <a:pt x="13033" y="7291"/>
                  </a:lnTo>
                  <a:lnTo>
                    <a:pt x="15522" y="1987"/>
                  </a:lnTo>
                  <a:lnTo>
                    <a:pt x="138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66"/>
            <p:cNvSpPr/>
            <p:nvPr/>
          </p:nvSpPr>
          <p:spPr>
            <a:xfrm>
              <a:off x="-2113150" y="2705850"/>
              <a:ext cx="341650" cy="331825"/>
            </a:xfrm>
            <a:custGeom>
              <a:rect b="b" l="l" r="r" t="t"/>
              <a:pathLst>
                <a:path extrusionOk="0" h="13273" w="13666">
                  <a:moveTo>
                    <a:pt x="1834" y="0"/>
                  </a:moveTo>
                  <a:lnTo>
                    <a:pt x="0" y="3820"/>
                  </a:lnTo>
                  <a:lnTo>
                    <a:pt x="502" y="7095"/>
                  </a:lnTo>
                  <a:lnTo>
                    <a:pt x="1921" y="8732"/>
                  </a:lnTo>
                  <a:lnTo>
                    <a:pt x="4432" y="11374"/>
                  </a:lnTo>
                  <a:lnTo>
                    <a:pt x="5108" y="11985"/>
                  </a:lnTo>
                  <a:lnTo>
                    <a:pt x="5458" y="12247"/>
                  </a:lnTo>
                  <a:lnTo>
                    <a:pt x="6331" y="12705"/>
                  </a:lnTo>
                  <a:lnTo>
                    <a:pt x="7357" y="13033"/>
                  </a:lnTo>
                  <a:lnTo>
                    <a:pt x="8449" y="13229"/>
                  </a:lnTo>
                  <a:lnTo>
                    <a:pt x="9584" y="13273"/>
                  </a:lnTo>
                  <a:lnTo>
                    <a:pt x="10675" y="13142"/>
                  </a:lnTo>
                  <a:lnTo>
                    <a:pt x="11679" y="12815"/>
                  </a:lnTo>
                  <a:lnTo>
                    <a:pt x="12531" y="12269"/>
                  </a:lnTo>
                  <a:lnTo>
                    <a:pt x="12880" y="11898"/>
                  </a:lnTo>
                  <a:lnTo>
                    <a:pt x="13186" y="11461"/>
                  </a:lnTo>
                  <a:lnTo>
                    <a:pt x="13579" y="10479"/>
                  </a:lnTo>
                  <a:lnTo>
                    <a:pt x="13666" y="9409"/>
                  </a:lnTo>
                  <a:lnTo>
                    <a:pt x="13557" y="8296"/>
                  </a:lnTo>
                  <a:lnTo>
                    <a:pt x="13251" y="7182"/>
                  </a:lnTo>
                  <a:lnTo>
                    <a:pt x="12815" y="6156"/>
                  </a:lnTo>
                  <a:lnTo>
                    <a:pt x="12291" y="5261"/>
                  </a:lnTo>
                  <a:lnTo>
                    <a:pt x="11701" y="4541"/>
                  </a:lnTo>
                  <a:lnTo>
                    <a:pt x="11417" y="4279"/>
                  </a:lnTo>
                  <a:lnTo>
                    <a:pt x="10588" y="3689"/>
                  </a:lnTo>
                  <a:lnTo>
                    <a:pt x="7008" y="1485"/>
                  </a:lnTo>
                  <a:lnTo>
                    <a:pt x="4781" y="240"/>
                  </a:lnTo>
                  <a:lnTo>
                    <a:pt x="183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66"/>
            <p:cNvSpPr/>
            <p:nvPr/>
          </p:nvSpPr>
          <p:spPr>
            <a:xfrm>
              <a:off x="-2273600" y="2288875"/>
              <a:ext cx="249975" cy="461200"/>
            </a:xfrm>
            <a:custGeom>
              <a:rect b="b" l="l" r="r" t="t"/>
              <a:pathLst>
                <a:path extrusionOk="0" h="18448" w="9999">
                  <a:moveTo>
                    <a:pt x="4977" y="1"/>
                  </a:moveTo>
                  <a:lnTo>
                    <a:pt x="4410" y="44"/>
                  </a:lnTo>
                  <a:lnTo>
                    <a:pt x="3384" y="437"/>
                  </a:lnTo>
                  <a:lnTo>
                    <a:pt x="2467" y="1136"/>
                  </a:lnTo>
                  <a:lnTo>
                    <a:pt x="1681" y="2075"/>
                  </a:lnTo>
                  <a:lnTo>
                    <a:pt x="1048" y="3188"/>
                  </a:lnTo>
                  <a:lnTo>
                    <a:pt x="546" y="4345"/>
                  </a:lnTo>
                  <a:lnTo>
                    <a:pt x="197" y="5502"/>
                  </a:lnTo>
                  <a:lnTo>
                    <a:pt x="22" y="6572"/>
                  </a:lnTo>
                  <a:lnTo>
                    <a:pt x="0" y="7052"/>
                  </a:lnTo>
                  <a:lnTo>
                    <a:pt x="44" y="8034"/>
                  </a:lnTo>
                  <a:lnTo>
                    <a:pt x="502" y="11069"/>
                  </a:lnTo>
                  <a:lnTo>
                    <a:pt x="851" y="12750"/>
                  </a:lnTo>
                  <a:lnTo>
                    <a:pt x="2816" y="18251"/>
                  </a:lnTo>
                  <a:lnTo>
                    <a:pt x="4999" y="18360"/>
                  </a:lnTo>
                  <a:lnTo>
                    <a:pt x="7139" y="18447"/>
                  </a:lnTo>
                  <a:lnTo>
                    <a:pt x="9103" y="12946"/>
                  </a:lnTo>
                  <a:lnTo>
                    <a:pt x="9453" y="11243"/>
                  </a:lnTo>
                  <a:lnTo>
                    <a:pt x="9933" y="8100"/>
                  </a:lnTo>
                  <a:lnTo>
                    <a:pt x="9998" y="7074"/>
                  </a:lnTo>
                  <a:lnTo>
                    <a:pt x="9977" y="6593"/>
                  </a:lnTo>
                  <a:lnTo>
                    <a:pt x="9802" y="5524"/>
                  </a:lnTo>
                  <a:lnTo>
                    <a:pt x="9453" y="4367"/>
                  </a:lnTo>
                  <a:lnTo>
                    <a:pt x="8951" y="3210"/>
                  </a:lnTo>
                  <a:lnTo>
                    <a:pt x="8296" y="2096"/>
                  </a:lnTo>
                  <a:lnTo>
                    <a:pt x="7510" y="1158"/>
                  </a:lnTo>
                  <a:lnTo>
                    <a:pt x="6593" y="437"/>
                  </a:lnTo>
                  <a:lnTo>
                    <a:pt x="5545" y="44"/>
                  </a:lnTo>
                  <a:lnTo>
                    <a:pt x="497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66"/>
            <p:cNvSpPr/>
            <p:nvPr/>
          </p:nvSpPr>
          <p:spPr>
            <a:xfrm>
              <a:off x="-2573775" y="2438975"/>
              <a:ext cx="417525" cy="329650"/>
            </a:xfrm>
            <a:custGeom>
              <a:rect b="b" l="l" r="r" t="t"/>
              <a:pathLst>
                <a:path extrusionOk="0" h="13186" w="16701">
                  <a:moveTo>
                    <a:pt x="4192" y="0"/>
                  </a:moveTo>
                  <a:lnTo>
                    <a:pt x="2882" y="87"/>
                  </a:lnTo>
                  <a:lnTo>
                    <a:pt x="1725" y="437"/>
                  </a:lnTo>
                  <a:lnTo>
                    <a:pt x="1026" y="895"/>
                  </a:lnTo>
                  <a:lnTo>
                    <a:pt x="633" y="1288"/>
                  </a:lnTo>
                  <a:lnTo>
                    <a:pt x="481" y="1528"/>
                  </a:lnTo>
                  <a:lnTo>
                    <a:pt x="328" y="1768"/>
                  </a:lnTo>
                  <a:lnTo>
                    <a:pt x="131" y="2292"/>
                  </a:lnTo>
                  <a:lnTo>
                    <a:pt x="0" y="3100"/>
                  </a:lnTo>
                  <a:lnTo>
                    <a:pt x="153" y="4301"/>
                  </a:lnTo>
                  <a:lnTo>
                    <a:pt x="612" y="5501"/>
                  </a:lnTo>
                  <a:lnTo>
                    <a:pt x="1288" y="6702"/>
                  </a:lnTo>
                  <a:lnTo>
                    <a:pt x="2140" y="7837"/>
                  </a:lnTo>
                  <a:lnTo>
                    <a:pt x="3078" y="8863"/>
                  </a:lnTo>
                  <a:lnTo>
                    <a:pt x="4061" y="9715"/>
                  </a:lnTo>
                  <a:lnTo>
                    <a:pt x="4541" y="10042"/>
                  </a:lnTo>
                  <a:lnTo>
                    <a:pt x="5218" y="10457"/>
                  </a:lnTo>
                  <a:lnTo>
                    <a:pt x="7117" y="11374"/>
                  </a:lnTo>
                  <a:lnTo>
                    <a:pt x="9409" y="12247"/>
                  </a:lnTo>
                  <a:lnTo>
                    <a:pt x="11789" y="12945"/>
                  </a:lnTo>
                  <a:lnTo>
                    <a:pt x="12880" y="13186"/>
                  </a:lnTo>
                  <a:lnTo>
                    <a:pt x="16701" y="8689"/>
                  </a:lnTo>
                  <a:lnTo>
                    <a:pt x="16046" y="7662"/>
                  </a:lnTo>
                  <a:lnTo>
                    <a:pt x="14321" y="5567"/>
                  </a:lnTo>
                  <a:lnTo>
                    <a:pt x="12400" y="3646"/>
                  </a:lnTo>
                  <a:lnTo>
                    <a:pt x="10632" y="2139"/>
                  </a:lnTo>
                  <a:lnTo>
                    <a:pt x="9933" y="1659"/>
                  </a:lnTo>
                  <a:lnTo>
                    <a:pt x="9431" y="1354"/>
                  </a:lnTo>
                  <a:lnTo>
                    <a:pt x="8274" y="830"/>
                  </a:lnTo>
                  <a:lnTo>
                    <a:pt x="6964" y="393"/>
                  </a:lnTo>
                  <a:lnTo>
                    <a:pt x="5567" y="109"/>
                  </a:lnTo>
                  <a:lnTo>
                    <a:pt x="4192" y="0"/>
                  </a:lnTo>
                  <a:close/>
                </a:path>
              </a:pathLst>
            </a:custGeom>
            <a:solidFill>
              <a:srgbClr val="F79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66"/>
            <p:cNvSpPr/>
            <p:nvPr/>
          </p:nvSpPr>
          <p:spPr>
            <a:xfrm>
              <a:off x="-2141550" y="2438425"/>
              <a:ext cx="418625" cy="330750"/>
            </a:xfrm>
            <a:custGeom>
              <a:rect b="b" l="l" r="r" t="t"/>
              <a:pathLst>
                <a:path extrusionOk="0" h="13230" w="16745">
                  <a:moveTo>
                    <a:pt x="12597" y="0"/>
                  </a:moveTo>
                  <a:lnTo>
                    <a:pt x="11222" y="109"/>
                  </a:lnTo>
                  <a:lnTo>
                    <a:pt x="9847" y="371"/>
                  </a:lnTo>
                  <a:lnTo>
                    <a:pt x="8515" y="808"/>
                  </a:lnTo>
                  <a:lnTo>
                    <a:pt x="7314" y="1376"/>
                  </a:lnTo>
                  <a:lnTo>
                    <a:pt x="6790" y="1681"/>
                  </a:lnTo>
                  <a:lnTo>
                    <a:pt x="6092" y="2161"/>
                  </a:lnTo>
                  <a:lnTo>
                    <a:pt x="4302" y="3690"/>
                  </a:lnTo>
                  <a:lnTo>
                    <a:pt x="2381" y="5632"/>
                  </a:lnTo>
                  <a:lnTo>
                    <a:pt x="634" y="7728"/>
                  </a:lnTo>
                  <a:lnTo>
                    <a:pt x="1" y="8754"/>
                  </a:lnTo>
                  <a:lnTo>
                    <a:pt x="3712" y="13229"/>
                  </a:lnTo>
                  <a:lnTo>
                    <a:pt x="4826" y="13011"/>
                  </a:lnTo>
                  <a:lnTo>
                    <a:pt x="7227" y="12291"/>
                  </a:lnTo>
                  <a:lnTo>
                    <a:pt x="9585" y="11417"/>
                  </a:lnTo>
                  <a:lnTo>
                    <a:pt x="11527" y="10479"/>
                  </a:lnTo>
                  <a:lnTo>
                    <a:pt x="12248" y="10064"/>
                  </a:lnTo>
                  <a:lnTo>
                    <a:pt x="12750" y="9715"/>
                  </a:lnTo>
                  <a:lnTo>
                    <a:pt x="13754" y="8842"/>
                  </a:lnTo>
                  <a:lnTo>
                    <a:pt x="14715" y="7815"/>
                  </a:lnTo>
                  <a:lnTo>
                    <a:pt x="15522" y="6680"/>
                  </a:lnTo>
                  <a:lnTo>
                    <a:pt x="16177" y="5501"/>
                  </a:lnTo>
                  <a:lnTo>
                    <a:pt x="16614" y="4279"/>
                  </a:lnTo>
                  <a:lnTo>
                    <a:pt x="16745" y="3122"/>
                  </a:lnTo>
                  <a:lnTo>
                    <a:pt x="16592" y="2292"/>
                  </a:lnTo>
                  <a:lnTo>
                    <a:pt x="16396" y="1790"/>
                  </a:lnTo>
                  <a:lnTo>
                    <a:pt x="16265" y="1550"/>
                  </a:lnTo>
                  <a:lnTo>
                    <a:pt x="16090" y="1332"/>
                  </a:lnTo>
                  <a:lnTo>
                    <a:pt x="15719" y="939"/>
                  </a:lnTo>
                  <a:lnTo>
                    <a:pt x="15020" y="480"/>
                  </a:lnTo>
                  <a:lnTo>
                    <a:pt x="13885" y="109"/>
                  </a:lnTo>
                  <a:lnTo>
                    <a:pt x="12597" y="0"/>
                  </a:lnTo>
                  <a:close/>
                </a:path>
              </a:pathLst>
            </a:custGeom>
            <a:solidFill>
              <a:srgbClr val="F79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66"/>
            <p:cNvSpPr/>
            <p:nvPr/>
          </p:nvSpPr>
          <p:spPr>
            <a:xfrm>
              <a:off x="-2491925" y="2510450"/>
              <a:ext cx="283825" cy="206325"/>
            </a:xfrm>
            <a:custGeom>
              <a:rect b="b" l="l" r="r" t="t"/>
              <a:pathLst>
                <a:path extrusionOk="0" h="8253" w="11353">
                  <a:moveTo>
                    <a:pt x="1071" y="1"/>
                  </a:moveTo>
                  <a:lnTo>
                    <a:pt x="1" y="1682"/>
                  </a:lnTo>
                  <a:lnTo>
                    <a:pt x="10305" y="8253"/>
                  </a:lnTo>
                  <a:lnTo>
                    <a:pt x="11353" y="6594"/>
                  </a:lnTo>
                  <a:lnTo>
                    <a:pt x="107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66"/>
            <p:cNvSpPr/>
            <p:nvPr/>
          </p:nvSpPr>
          <p:spPr>
            <a:xfrm>
              <a:off x="-2090775" y="2509900"/>
              <a:ext cx="285450" cy="207425"/>
            </a:xfrm>
            <a:custGeom>
              <a:rect b="b" l="l" r="r" t="t"/>
              <a:pathLst>
                <a:path extrusionOk="0" h="8297" w="11418">
                  <a:moveTo>
                    <a:pt x="10348" y="1"/>
                  </a:moveTo>
                  <a:lnTo>
                    <a:pt x="0" y="6637"/>
                  </a:lnTo>
                  <a:lnTo>
                    <a:pt x="1070" y="8297"/>
                  </a:lnTo>
                  <a:lnTo>
                    <a:pt x="11418" y="1660"/>
                  </a:lnTo>
                  <a:lnTo>
                    <a:pt x="103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66"/>
            <p:cNvSpPr/>
            <p:nvPr/>
          </p:nvSpPr>
          <p:spPr>
            <a:xfrm>
              <a:off x="-2422050" y="2889225"/>
              <a:ext cx="49675" cy="49675"/>
            </a:xfrm>
            <a:custGeom>
              <a:rect b="b" l="l" r="r" t="t"/>
              <a:pathLst>
                <a:path extrusionOk="0" h="1987" w="1987">
                  <a:moveTo>
                    <a:pt x="0" y="0"/>
                  </a:moveTo>
                  <a:lnTo>
                    <a:pt x="0" y="1987"/>
                  </a:lnTo>
                  <a:lnTo>
                    <a:pt x="1987" y="1987"/>
                  </a:lnTo>
                  <a:lnTo>
                    <a:pt x="198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66"/>
            <p:cNvSpPr/>
            <p:nvPr/>
          </p:nvSpPr>
          <p:spPr>
            <a:xfrm>
              <a:off x="-1924325" y="2889225"/>
              <a:ext cx="49700" cy="49675"/>
            </a:xfrm>
            <a:custGeom>
              <a:rect b="b" l="l" r="r" t="t"/>
              <a:pathLst>
                <a:path extrusionOk="0" h="1987" w="1988">
                  <a:moveTo>
                    <a:pt x="0" y="0"/>
                  </a:moveTo>
                  <a:lnTo>
                    <a:pt x="0" y="1987"/>
                  </a:lnTo>
                  <a:lnTo>
                    <a:pt x="1987" y="1987"/>
                  </a:lnTo>
                  <a:lnTo>
                    <a:pt x="198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66"/>
            <p:cNvSpPr/>
            <p:nvPr/>
          </p:nvSpPr>
          <p:spPr>
            <a:xfrm>
              <a:off x="-2173200" y="2391475"/>
              <a:ext cx="49700" cy="49700"/>
            </a:xfrm>
            <a:custGeom>
              <a:rect b="b" l="l" r="r" t="t"/>
              <a:pathLst>
                <a:path extrusionOk="0" h="1988" w="1988">
                  <a:moveTo>
                    <a:pt x="1" y="1"/>
                  </a:moveTo>
                  <a:lnTo>
                    <a:pt x="1" y="1987"/>
                  </a:lnTo>
                  <a:lnTo>
                    <a:pt x="1987" y="1987"/>
                  </a:lnTo>
                  <a:lnTo>
                    <a:pt x="198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66"/>
            <p:cNvSpPr/>
            <p:nvPr/>
          </p:nvSpPr>
          <p:spPr>
            <a:xfrm>
              <a:off x="-2271975" y="2640350"/>
              <a:ext cx="248350" cy="499950"/>
            </a:xfrm>
            <a:custGeom>
              <a:rect b="b" l="l" r="r" t="t"/>
              <a:pathLst>
                <a:path extrusionOk="0" h="19998" w="9934">
                  <a:moveTo>
                    <a:pt x="4956" y="0"/>
                  </a:moveTo>
                  <a:lnTo>
                    <a:pt x="4454" y="22"/>
                  </a:lnTo>
                  <a:lnTo>
                    <a:pt x="3472" y="219"/>
                  </a:lnTo>
                  <a:lnTo>
                    <a:pt x="2577" y="590"/>
                  </a:lnTo>
                  <a:lnTo>
                    <a:pt x="1791" y="1136"/>
                  </a:lnTo>
                  <a:lnTo>
                    <a:pt x="1114" y="1812"/>
                  </a:lnTo>
                  <a:lnTo>
                    <a:pt x="590" y="2598"/>
                  </a:lnTo>
                  <a:lnTo>
                    <a:pt x="219" y="3493"/>
                  </a:lnTo>
                  <a:lnTo>
                    <a:pt x="22" y="4454"/>
                  </a:lnTo>
                  <a:lnTo>
                    <a:pt x="1" y="4956"/>
                  </a:lnTo>
                  <a:lnTo>
                    <a:pt x="1" y="5458"/>
                  </a:lnTo>
                  <a:lnTo>
                    <a:pt x="197" y="6397"/>
                  </a:lnTo>
                  <a:lnTo>
                    <a:pt x="546" y="7270"/>
                  </a:lnTo>
                  <a:lnTo>
                    <a:pt x="1070" y="8078"/>
                  </a:lnTo>
                  <a:lnTo>
                    <a:pt x="1376" y="8427"/>
                  </a:lnTo>
                  <a:lnTo>
                    <a:pt x="481" y="13863"/>
                  </a:lnTo>
                  <a:lnTo>
                    <a:pt x="437" y="14256"/>
                  </a:lnTo>
                  <a:lnTo>
                    <a:pt x="437" y="15063"/>
                  </a:lnTo>
                  <a:lnTo>
                    <a:pt x="546" y="15849"/>
                  </a:lnTo>
                  <a:lnTo>
                    <a:pt x="786" y="16570"/>
                  </a:lnTo>
                  <a:lnTo>
                    <a:pt x="1136" y="17268"/>
                  </a:lnTo>
                  <a:lnTo>
                    <a:pt x="1594" y="17880"/>
                  </a:lnTo>
                  <a:lnTo>
                    <a:pt x="2162" y="18447"/>
                  </a:lnTo>
                  <a:lnTo>
                    <a:pt x="2817" y="18906"/>
                  </a:lnTo>
                  <a:lnTo>
                    <a:pt x="3188" y="19102"/>
                  </a:lnTo>
                  <a:lnTo>
                    <a:pt x="3974" y="19517"/>
                  </a:lnTo>
                  <a:lnTo>
                    <a:pt x="4978" y="19997"/>
                  </a:lnTo>
                  <a:lnTo>
                    <a:pt x="6004" y="19517"/>
                  </a:lnTo>
                  <a:lnTo>
                    <a:pt x="6790" y="19102"/>
                  </a:lnTo>
                  <a:lnTo>
                    <a:pt x="7161" y="18906"/>
                  </a:lnTo>
                  <a:lnTo>
                    <a:pt x="7794" y="18447"/>
                  </a:lnTo>
                  <a:lnTo>
                    <a:pt x="8362" y="17880"/>
                  </a:lnTo>
                  <a:lnTo>
                    <a:pt x="8820" y="17268"/>
                  </a:lnTo>
                  <a:lnTo>
                    <a:pt x="9169" y="16570"/>
                  </a:lnTo>
                  <a:lnTo>
                    <a:pt x="9431" y="15849"/>
                  </a:lnTo>
                  <a:lnTo>
                    <a:pt x="9540" y="15063"/>
                  </a:lnTo>
                  <a:lnTo>
                    <a:pt x="9540" y="14256"/>
                  </a:lnTo>
                  <a:lnTo>
                    <a:pt x="9497" y="13863"/>
                  </a:lnTo>
                  <a:lnTo>
                    <a:pt x="8536" y="8427"/>
                  </a:lnTo>
                  <a:lnTo>
                    <a:pt x="8864" y="8078"/>
                  </a:lnTo>
                  <a:lnTo>
                    <a:pt x="9388" y="7270"/>
                  </a:lnTo>
                  <a:lnTo>
                    <a:pt x="9737" y="6397"/>
                  </a:lnTo>
                  <a:lnTo>
                    <a:pt x="9912" y="5458"/>
                  </a:lnTo>
                  <a:lnTo>
                    <a:pt x="9933" y="4956"/>
                  </a:lnTo>
                  <a:lnTo>
                    <a:pt x="9912" y="4454"/>
                  </a:lnTo>
                  <a:lnTo>
                    <a:pt x="9715" y="3471"/>
                  </a:lnTo>
                  <a:lnTo>
                    <a:pt x="9322" y="2576"/>
                  </a:lnTo>
                  <a:lnTo>
                    <a:pt x="8798" y="1791"/>
                  </a:lnTo>
                  <a:lnTo>
                    <a:pt x="8121" y="1114"/>
                  </a:lnTo>
                  <a:lnTo>
                    <a:pt x="7336" y="590"/>
                  </a:lnTo>
                  <a:lnTo>
                    <a:pt x="6441" y="219"/>
                  </a:lnTo>
                  <a:lnTo>
                    <a:pt x="5480" y="22"/>
                  </a:lnTo>
                  <a:lnTo>
                    <a:pt x="495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 name="Google Shape;1360;p66"/>
          <p:cNvGrpSpPr/>
          <p:nvPr/>
        </p:nvGrpSpPr>
        <p:grpSpPr>
          <a:xfrm>
            <a:off x="6960018" y="1265537"/>
            <a:ext cx="550229" cy="549533"/>
            <a:chOff x="-3599800" y="2291050"/>
            <a:chExt cx="849775" cy="848700"/>
          </a:xfrm>
        </p:grpSpPr>
        <p:sp>
          <p:nvSpPr>
            <p:cNvPr id="1361" name="Google Shape;1361;p66"/>
            <p:cNvSpPr/>
            <p:nvPr/>
          </p:nvSpPr>
          <p:spPr>
            <a:xfrm>
              <a:off x="-3111350" y="2608700"/>
              <a:ext cx="361325" cy="212875"/>
            </a:xfrm>
            <a:custGeom>
              <a:rect b="b" l="l" r="r" t="t"/>
              <a:pathLst>
                <a:path extrusionOk="0" h="8515" w="14453">
                  <a:moveTo>
                    <a:pt x="9759" y="0"/>
                  </a:moveTo>
                  <a:lnTo>
                    <a:pt x="0" y="4257"/>
                  </a:lnTo>
                  <a:lnTo>
                    <a:pt x="9759" y="8514"/>
                  </a:lnTo>
                  <a:lnTo>
                    <a:pt x="10959" y="8405"/>
                  </a:lnTo>
                  <a:lnTo>
                    <a:pt x="12160" y="8165"/>
                  </a:lnTo>
                  <a:lnTo>
                    <a:pt x="12640" y="8012"/>
                  </a:lnTo>
                  <a:lnTo>
                    <a:pt x="13492" y="7466"/>
                  </a:lnTo>
                  <a:lnTo>
                    <a:pt x="14081" y="6702"/>
                  </a:lnTo>
                  <a:lnTo>
                    <a:pt x="14408" y="5764"/>
                  </a:lnTo>
                  <a:lnTo>
                    <a:pt x="14452" y="5240"/>
                  </a:lnTo>
                  <a:lnTo>
                    <a:pt x="14408" y="4716"/>
                  </a:lnTo>
                  <a:lnTo>
                    <a:pt x="14277" y="4257"/>
                  </a:lnTo>
                  <a:lnTo>
                    <a:pt x="14408" y="3777"/>
                  </a:lnTo>
                  <a:lnTo>
                    <a:pt x="14452" y="3275"/>
                  </a:lnTo>
                  <a:lnTo>
                    <a:pt x="14408" y="2773"/>
                  </a:lnTo>
                  <a:lnTo>
                    <a:pt x="14081" y="1834"/>
                  </a:lnTo>
                  <a:lnTo>
                    <a:pt x="13470" y="1048"/>
                  </a:lnTo>
                  <a:lnTo>
                    <a:pt x="12640" y="502"/>
                  </a:lnTo>
                  <a:lnTo>
                    <a:pt x="12160" y="350"/>
                  </a:lnTo>
                  <a:lnTo>
                    <a:pt x="11571" y="219"/>
                  </a:lnTo>
                  <a:lnTo>
                    <a:pt x="10348" y="44"/>
                  </a:lnTo>
                  <a:lnTo>
                    <a:pt x="975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66"/>
            <p:cNvSpPr/>
            <p:nvPr/>
          </p:nvSpPr>
          <p:spPr>
            <a:xfrm>
              <a:off x="-3445350" y="2324350"/>
              <a:ext cx="238525" cy="326950"/>
            </a:xfrm>
            <a:custGeom>
              <a:rect b="b" l="l" r="r" t="t"/>
              <a:pathLst>
                <a:path extrusionOk="0" h="13078" w="9541">
                  <a:moveTo>
                    <a:pt x="4672" y="1"/>
                  </a:moveTo>
                  <a:lnTo>
                    <a:pt x="3711" y="175"/>
                  </a:lnTo>
                  <a:lnTo>
                    <a:pt x="3253" y="415"/>
                  </a:lnTo>
                  <a:lnTo>
                    <a:pt x="2816" y="677"/>
                  </a:lnTo>
                  <a:lnTo>
                    <a:pt x="2445" y="1070"/>
                  </a:lnTo>
                  <a:lnTo>
                    <a:pt x="1965" y="1179"/>
                  </a:lnTo>
                  <a:lnTo>
                    <a:pt x="1507" y="1420"/>
                  </a:lnTo>
                  <a:lnTo>
                    <a:pt x="1070" y="1703"/>
                  </a:lnTo>
                  <a:lnTo>
                    <a:pt x="415" y="2489"/>
                  </a:lnTo>
                  <a:lnTo>
                    <a:pt x="44" y="3428"/>
                  </a:lnTo>
                  <a:lnTo>
                    <a:pt x="0" y="4432"/>
                  </a:lnTo>
                  <a:lnTo>
                    <a:pt x="131" y="4934"/>
                  </a:lnTo>
                  <a:lnTo>
                    <a:pt x="502" y="6069"/>
                  </a:lnTo>
                  <a:lnTo>
                    <a:pt x="983" y="7161"/>
                  </a:lnTo>
                  <a:lnTo>
                    <a:pt x="9540" y="13077"/>
                  </a:lnTo>
                  <a:lnTo>
                    <a:pt x="8383" y="2860"/>
                  </a:lnTo>
                  <a:lnTo>
                    <a:pt x="7685" y="1878"/>
                  </a:lnTo>
                  <a:lnTo>
                    <a:pt x="6899" y="961"/>
                  </a:lnTo>
                  <a:lnTo>
                    <a:pt x="6528" y="612"/>
                  </a:lnTo>
                  <a:lnTo>
                    <a:pt x="5632" y="153"/>
                  </a:lnTo>
                  <a:lnTo>
                    <a:pt x="467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66"/>
            <p:cNvSpPr/>
            <p:nvPr/>
          </p:nvSpPr>
          <p:spPr>
            <a:xfrm>
              <a:off x="-3142450" y="2780600"/>
              <a:ext cx="237975" cy="326400"/>
            </a:xfrm>
            <a:custGeom>
              <a:rect b="b" l="l" r="r" t="t"/>
              <a:pathLst>
                <a:path extrusionOk="0" h="13056" w="9519">
                  <a:moveTo>
                    <a:pt x="0" y="1"/>
                  </a:moveTo>
                  <a:lnTo>
                    <a:pt x="1179" y="10196"/>
                  </a:lnTo>
                  <a:lnTo>
                    <a:pt x="1856" y="11178"/>
                  </a:lnTo>
                  <a:lnTo>
                    <a:pt x="2642" y="12095"/>
                  </a:lnTo>
                  <a:lnTo>
                    <a:pt x="3013" y="12444"/>
                  </a:lnTo>
                  <a:lnTo>
                    <a:pt x="3908" y="12903"/>
                  </a:lnTo>
                  <a:lnTo>
                    <a:pt x="4868" y="13055"/>
                  </a:lnTo>
                  <a:lnTo>
                    <a:pt x="5829" y="12859"/>
                  </a:lnTo>
                  <a:lnTo>
                    <a:pt x="6287" y="12641"/>
                  </a:lnTo>
                  <a:lnTo>
                    <a:pt x="6724" y="12335"/>
                  </a:lnTo>
                  <a:lnTo>
                    <a:pt x="7051" y="11942"/>
                  </a:lnTo>
                  <a:lnTo>
                    <a:pt x="7553" y="11811"/>
                  </a:lnTo>
                  <a:lnTo>
                    <a:pt x="8012" y="11571"/>
                  </a:lnTo>
                  <a:lnTo>
                    <a:pt x="8448" y="11287"/>
                  </a:lnTo>
                  <a:lnTo>
                    <a:pt x="9103" y="10523"/>
                  </a:lnTo>
                  <a:lnTo>
                    <a:pt x="9474" y="9606"/>
                  </a:lnTo>
                  <a:lnTo>
                    <a:pt x="9518" y="8624"/>
                  </a:lnTo>
                  <a:lnTo>
                    <a:pt x="9409" y="8122"/>
                  </a:lnTo>
                  <a:lnTo>
                    <a:pt x="9038" y="6987"/>
                  </a:lnTo>
                  <a:lnTo>
                    <a:pt x="8558" y="5939"/>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66"/>
            <p:cNvSpPr/>
            <p:nvPr/>
          </p:nvSpPr>
          <p:spPr>
            <a:xfrm>
              <a:off x="-3445350" y="2780075"/>
              <a:ext cx="237975" cy="326375"/>
            </a:xfrm>
            <a:custGeom>
              <a:rect b="b" l="l" r="r" t="t"/>
              <a:pathLst>
                <a:path extrusionOk="0" h="13055" w="9519">
                  <a:moveTo>
                    <a:pt x="9518" y="0"/>
                  </a:moveTo>
                  <a:lnTo>
                    <a:pt x="983" y="5960"/>
                  </a:lnTo>
                  <a:lnTo>
                    <a:pt x="502" y="7029"/>
                  </a:lnTo>
                  <a:lnTo>
                    <a:pt x="131" y="8143"/>
                  </a:lnTo>
                  <a:lnTo>
                    <a:pt x="0" y="8645"/>
                  </a:lnTo>
                  <a:lnTo>
                    <a:pt x="44" y="9627"/>
                  </a:lnTo>
                  <a:lnTo>
                    <a:pt x="415" y="10544"/>
                  </a:lnTo>
                  <a:lnTo>
                    <a:pt x="1070" y="11286"/>
                  </a:lnTo>
                  <a:lnTo>
                    <a:pt x="1507" y="11570"/>
                  </a:lnTo>
                  <a:lnTo>
                    <a:pt x="1965" y="11810"/>
                  </a:lnTo>
                  <a:lnTo>
                    <a:pt x="2445" y="11919"/>
                  </a:lnTo>
                  <a:lnTo>
                    <a:pt x="2816" y="12312"/>
                  </a:lnTo>
                  <a:lnTo>
                    <a:pt x="3209" y="12640"/>
                  </a:lnTo>
                  <a:lnTo>
                    <a:pt x="3668" y="12880"/>
                  </a:lnTo>
                  <a:lnTo>
                    <a:pt x="4650" y="13055"/>
                  </a:lnTo>
                  <a:lnTo>
                    <a:pt x="5632" y="12902"/>
                  </a:lnTo>
                  <a:lnTo>
                    <a:pt x="6506" y="12443"/>
                  </a:lnTo>
                  <a:lnTo>
                    <a:pt x="6877" y="12094"/>
                  </a:lnTo>
                  <a:lnTo>
                    <a:pt x="7663" y="11177"/>
                  </a:lnTo>
                  <a:lnTo>
                    <a:pt x="8339" y="10173"/>
                  </a:lnTo>
                  <a:lnTo>
                    <a:pt x="951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66"/>
            <p:cNvSpPr/>
            <p:nvPr/>
          </p:nvSpPr>
          <p:spPr>
            <a:xfrm>
              <a:off x="-3142450" y="2324350"/>
              <a:ext cx="237975" cy="326400"/>
            </a:xfrm>
            <a:custGeom>
              <a:rect b="b" l="l" r="r" t="t"/>
              <a:pathLst>
                <a:path extrusionOk="0" h="13056" w="9519">
                  <a:moveTo>
                    <a:pt x="4868" y="1"/>
                  </a:moveTo>
                  <a:lnTo>
                    <a:pt x="3886" y="132"/>
                  </a:lnTo>
                  <a:lnTo>
                    <a:pt x="3013" y="612"/>
                  </a:lnTo>
                  <a:lnTo>
                    <a:pt x="2642" y="961"/>
                  </a:lnTo>
                  <a:lnTo>
                    <a:pt x="1856" y="1878"/>
                  </a:lnTo>
                  <a:lnTo>
                    <a:pt x="1179" y="2860"/>
                  </a:lnTo>
                  <a:lnTo>
                    <a:pt x="0" y="13055"/>
                  </a:lnTo>
                  <a:lnTo>
                    <a:pt x="8558" y="7117"/>
                  </a:lnTo>
                  <a:lnTo>
                    <a:pt x="9038" y="6048"/>
                  </a:lnTo>
                  <a:lnTo>
                    <a:pt x="9409" y="4912"/>
                  </a:lnTo>
                  <a:lnTo>
                    <a:pt x="9518" y="4410"/>
                  </a:lnTo>
                  <a:lnTo>
                    <a:pt x="9474" y="3406"/>
                  </a:lnTo>
                  <a:lnTo>
                    <a:pt x="9103" y="2467"/>
                  </a:lnTo>
                  <a:lnTo>
                    <a:pt x="8448" y="1703"/>
                  </a:lnTo>
                  <a:lnTo>
                    <a:pt x="8012" y="1420"/>
                  </a:lnTo>
                  <a:lnTo>
                    <a:pt x="7553" y="1179"/>
                  </a:lnTo>
                  <a:lnTo>
                    <a:pt x="7073" y="1070"/>
                  </a:lnTo>
                  <a:lnTo>
                    <a:pt x="6702" y="699"/>
                  </a:lnTo>
                  <a:lnTo>
                    <a:pt x="6309" y="415"/>
                  </a:lnTo>
                  <a:lnTo>
                    <a:pt x="5829" y="175"/>
                  </a:lnTo>
                  <a:lnTo>
                    <a:pt x="486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66"/>
            <p:cNvSpPr/>
            <p:nvPr/>
          </p:nvSpPr>
          <p:spPr>
            <a:xfrm>
              <a:off x="-3599800" y="2608700"/>
              <a:ext cx="311100" cy="212875"/>
            </a:xfrm>
            <a:custGeom>
              <a:rect b="b" l="l" r="r" t="t"/>
              <a:pathLst>
                <a:path extrusionOk="0" h="8515" w="12444">
                  <a:moveTo>
                    <a:pt x="4694" y="0"/>
                  </a:moveTo>
                  <a:lnTo>
                    <a:pt x="3493" y="131"/>
                  </a:lnTo>
                  <a:lnTo>
                    <a:pt x="2292" y="371"/>
                  </a:lnTo>
                  <a:lnTo>
                    <a:pt x="1790" y="502"/>
                  </a:lnTo>
                  <a:lnTo>
                    <a:pt x="961" y="1048"/>
                  </a:lnTo>
                  <a:lnTo>
                    <a:pt x="350" y="1834"/>
                  </a:lnTo>
                  <a:lnTo>
                    <a:pt x="44" y="2773"/>
                  </a:lnTo>
                  <a:lnTo>
                    <a:pt x="0" y="3275"/>
                  </a:lnTo>
                  <a:lnTo>
                    <a:pt x="44" y="3799"/>
                  </a:lnTo>
                  <a:lnTo>
                    <a:pt x="175" y="4257"/>
                  </a:lnTo>
                  <a:lnTo>
                    <a:pt x="44" y="4759"/>
                  </a:lnTo>
                  <a:lnTo>
                    <a:pt x="0" y="5240"/>
                  </a:lnTo>
                  <a:lnTo>
                    <a:pt x="44" y="5764"/>
                  </a:lnTo>
                  <a:lnTo>
                    <a:pt x="371" y="6702"/>
                  </a:lnTo>
                  <a:lnTo>
                    <a:pt x="983" y="7466"/>
                  </a:lnTo>
                  <a:lnTo>
                    <a:pt x="1812" y="8012"/>
                  </a:lnTo>
                  <a:lnTo>
                    <a:pt x="2292" y="8165"/>
                  </a:lnTo>
                  <a:lnTo>
                    <a:pt x="2882" y="8296"/>
                  </a:lnTo>
                  <a:lnTo>
                    <a:pt x="4104" y="8470"/>
                  </a:lnTo>
                  <a:lnTo>
                    <a:pt x="4694" y="8514"/>
                  </a:lnTo>
                  <a:lnTo>
                    <a:pt x="12444" y="4257"/>
                  </a:lnTo>
                  <a:lnTo>
                    <a:pt x="469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66"/>
            <p:cNvSpPr/>
            <p:nvPr/>
          </p:nvSpPr>
          <p:spPr>
            <a:xfrm>
              <a:off x="-3564875" y="2291050"/>
              <a:ext cx="781550" cy="848700"/>
            </a:xfrm>
            <a:custGeom>
              <a:rect b="b" l="l" r="r" t="t"/>
              <a:pathLst>
                <a:path extrusionOk="0" h="33948" w="31262">
                  <a:moveTo>
                    <a:pt x="16570" y="1"/>
                  </a:moveTo>
                  <a:lnTo>
                    <a:pt x="15937" y="88"/>
                  </a:lnTo>
                  <a:lnTo>
                    <a:pt x="15631" y="197"/>
                  </a:lnTo>
                  <a:lnTo>
                    <a:pt x="15325" y="88"/>
                  </a:lnTo>
                  <a:lnTo>
                    <a:pt x="14714" y="23"/>
                  </a:lnTo>
                  <a:lnTo>
                    <a:pt x="14103" y="88"/>
                  </a:lnTo>
                  <a:lnTo>
                    <a:pt x="13513" y="263"/>
                  </a:lnTo>
                  <a:lnTo>
                    <a:pt x="12968" y="547"/>
                  </a:lnTo>
                  <a:lnTo>
                    <a:pt x="12487" y="940"/>
                  </a:lnTo>
                  <a:lnTo>
                    <a:pt x="12094" y="1420"/>
                  </a:lnTo>
                  <a:lnTo>
                    <a:pt x="11832" y="1988"/>
                  </a:lnTo>
                  <a:lnTo>
                    <a:pt x="11745" y="2293"/>
                  </a:lnTo>
                  <a:lnTo>
                    <a:pt x="11505" y="3407"/>
                  </a:lnTo>
                  <a:lnTo>
                    <a:pt x="11309" y="5633"/>
                  </a:lnTo>
                  <a:lnTo>
                    <a:pt x="11461" y="7882"/>
                  </a:lnTo>
                  <a:lnTo>
                    <a:pt x="11920" y="10108"/>
                  </a:lnTo>
                  <a:lnTo>
                    <a:pt x="12291" y="11178"/>
                  </a:lnTo>
                  <a:lnTo>
                    <a:pt x="11527" y="10327"/>
                  </a:lnTo>
                  <a:lnTo>
                    <a:pt x="9868" y="8842"/>
                  </a:lnTo>
                  <a:lnTo>
                    <a:pt x="8012" y="7598"/>
                  </a:lnTo>
                  <a:lnTo>
                    <a:pt x="6004" y="6659"/>
                  </a:lnTo>
                  <a:lnTo>
                    <a:pt x="4934" y="6288"/>
                  </a:lnTo>
                  <a:lnTo>
                    <a:pt x="4432" y="6179"/>
                  </a:lnTo>
                  <a:lnTo>
                    <a:pt x="3428" y="6223"/>
                  </a:lnTo>
                  <a:lnTo>
                    <a:pt x="2489" y="6594"/>
                  </a:lnTo>
                  <a:lnTo>
                    <a:pt x="1703" y="7227"/>
                  </a:lnTo>
                  <a:lnTo>
                    <a:pt x="1419" y="7663"/>
                  </a:lnTo>
                  <a:lnTo>
                    <a:pt x="1288" y="7882"/>
                  </a:lnTo>
                  <a:lnTo>
                    <a:pt x="1114" y="8362"/>
                  </a:lnTo>
                  <a:lnTo>
                    <a:pt x="1070" y="8602"/>
                  </a:lnTo>
                  <a:lnTo>
                    <a:pt x="699" y="8951"/>
                  </a:lnTo>
                  <a:lnTo>
                    <a:pt x="437" y="9366"/>
                  </a:lnTo>
                  <a:lnTo>
                    <a:pt x="197" y="9825"/>
                  </a:lnTo>
                  <a:lnTo>
                    <a:pt x="0" y="10807"/>
                  </a:lnTo>
                  <a:lnTo>
                    <a:pt x="153" y="11768"/>
                  </a:lnTo>
                  <a:lnTo>
                    <a:pt x="612" y="12641"/>
                  </a:lnTo>
                  <a:lnTo>
                    <a:pt x="983" y="13012"/>
                  </a:lnTo>
                  <a:lnTo>
                    <a:pt x="1812" y="13776"/>
                  </a:lnTo>
                  <a:lnTo>
                    <a:pt x="3668" y="15064"/>
                  </a:lnTo>
                  <a:lnTo>
                    <a:pt x="5698" y="16046"/>
                  </a:lnTo>
                  <a:lnTo>
                    <a:pt x="7837" y="16745"/>
                  </a:lnTo>
                  <a:lnTo>
                    <a:pt x="8951" y="16963"/>
                  </a:lnTo>
                  <a:lnTo>
                    <a:pt x="7837" y="17182"/>
                  </a:lnTo>
                  <a:lnTo>
                    <a:pt x="5698" y="17880"/>
                  </a:lnTo>
                  <a:lnTo>
                    <a:pt x="3690" y="18884"/>
                  </a:lnTo>
                  <a:lnTo>
                    <a:pt x="1834" y="20172"/>
                  </a:lnTo>
                  <a:lnTo>
                    <a:pt x="983" y="20936"/>
                  </a:lnTo>
                  <a:lnTo>
                    <a:pt x="633" y="21286"/>
                  </a:lnTo>
                  <a:lnTo>
                    <a:pt x="175" y="22159"/>
                  </a:lnTo>
                  <a:lnTo>
                    <a:pt x="22" y="23141"/>
                  </a:lnTo>
                  <a:lnTo>
                    <a:pt x="219" y="24124"/>
                  </a:lnTo>
                  <a:lnTo>
                    <a:pt x="437" y="24582"/>
                  </a:lnTo>
                  <a:lnTo>
                    <a:pt x="721" y="24997"/>
                  </a:lnTo>
                  <a:lnTo>
                    <a:pt x="1070" y="25346"/>
                  </a:lnTo>
                  <a:lnTo>
                    <a:pt x="1179" y="25848"/>
                  </a:lnTo>
                  <a:lnTo>
                    <a:pt x="1419" y="26285"/>
                  </a:lnTo>
                  <a:lnTo>
                    <a:pt x="1703" y="26700"/>
                  </a:lnTo>
                  <a:lnTo>
                    <a:pt x="2489" y="27354"/>
                  </a:lnTo>
                  <a:lnTo>
                    <a:pt x="3406" y="27726"/>
                  </a:lnTo>
                  <a:lnTo>
                    <a:pt x="4432" y="27769"/>
                  </a:lnTo>
                  <a:lnTo>
                    <a:pt x="4934" y="27638"/>
                  </a:lnTo>
                  <a:lnTo>
                    <a:pt x="6004" y="27289"/>
                  </a:lnTo>
                  <a:lnTo>
                    <a:pt x="8034" y="26328"/>
                  </a:lnTo>
                  <a:lnTo>
                    <a:pt x="9890" y="25106"/>
                  </a:lnTo>
                  <a:lnTo>
                    <a:pt x="11549" y="23600"/>
                  </a:lnTo>
                  <a:lnTo>
                    <a:pt x="12291" y="22748"/>
                  </a:lnTo>
                  <a:lnTo>
                    <a:pt x="11920" y="23818"/>
                  </a:lnTo>
                  <a:lnTo>
                    <a:pt x="11461" y="26045"/>
                  </a:lnTo>
                  <a:lnTo>
                    <a:pt x="11330" y="28271"/>
                  </a:lnTo>
                  <a:lnTo>
                    <a:pt x="11505" y="30520"/>
                  </a:lnTo>
                  <a:lnTo>
                    <a:pt x="11745" y="31633"/>
                  </a:lnTo>
                  <a:lnTo>
                    <a:pt x="11876" y="32114"/>
                  </a:lnTo>
                  <a:lnTo>
                    <a:pt x="12444" y="32943"/>
                  </a:lnTo>
                  <a:lnTo>
                    <a:pt x="13230" y="33554"/>
                  </a:lnTo>
                  <a:lnTo>
                    <a:pt x="14146" y="33882"/>
                  </a:lnTo>
                  <a:lnTo>
                    <a:pt x="14649" y="33925"/>
                  </a:lnTo>
                  <a:lnTo>
                    <a:pt x="14911" y="33925"/>
                  </a:lnTo>
                  <a:lnTo>
                    <a:pt x="15413" y="33838"/>
                  </a:lnTo>
                  <a:lnTo>
                    <a:pt x="15631" y="33751"/>
                  </a:lnTo>
                  <a:lnTo>
                    <a:pt x="16133" y="33904"/>
                  </a:lnTo>
                  <a:lnTo>
                    <a:pt x="16613" y="33947"/>
                  </a:lnTo>
                  <a:lnTo>
                    <a:pt x="17137" y="33904"/>
                  </a:lnTo>
                  <a:lnTo>
                    <a:pt x="18076" y="33576"/>
                  </a:lnTo>
                  <a:lnTo>
                    <a:pt x="18840" y="32965"/>
                  </a:lnTo>
                  <a:lnTo>
                    <a:pt x="19386" y="32114"/>
                  </a:lnTo>
                  <a:lnTo>
                    <a:pt x="19539" y="31633"/>
                  </a:lnTo>
                  <a:lnTo>
                    <a:pt x="19779" y="30520"/>
                  </a:lnTo>
                  <a:lnTo>
                    <a:pt x="19975" y="28271"/>
                  </a:lnTo>
                  <a:lnTo>
                    <a:pt x="19822" y="26045"/>
                  </a:lnTo>
                  <a:lnTo>
                    <a:pt x="19364" y="23818"/>
                  </a:lnTo>
                  <a:lnTo>
                    <a:pt x="18993" y="22748"/>
                  </a:lnTo>
                  <a:lnTo>
                    <a:pt x="19735" y="23600"/>
                  </a:lnTo>
                  <a:lnTo>
                    <a:pt x="21394" y="25106"/>
                  </a:lnTo>
                  <a:lnTo>
                    <a:pt x="23250" y="26328"/>
                  </a:lnTo>
                  <a:lnTo>
                    <a:pt x="25280" y="27289"/>
                  </a:lnTo>
                  <a:lnTo>
                    <a:pt x="26328" y="27638"/>
                  </a:lnTo>
                  <a:lnTo>
                    <a:pt x="26852" y="27769"/>
                  </a:lnTo>
                  <a:lnTo>
                    <a:pt x="27878" y="27704"/>
                  </a:lnTo>
                  <a:lnTo>
                    <a:pt x="28816" y="27333"/>
                  </a:lnTo>
                  <a:lnTo>
                    <a:pt x="29581" y="26700"/>
                  </a:lnTo>
                  <a:lnTo>
                    <a:pt x="29864" y="26285"/>
                  </a:lnTo>
                  <a:lnTo>
                    <a:pt x="29995" y="26066"/>
                  </a:lnTo>
                  <a:lnTo>
                    <a:pt x="30170" y="25586"/>
                  </a:lnTo>
                  <a:lnTo>
                    <a:pt x="30214" y="25346"/>
                  </a:lnTo>
                  <a:lnTo>
                    <a:pt x="30585" y="24997"/>
                  </a:lnTo>
                  <a:lnTo>
                    <a:pt x="30847" y="24582"/>
                  </a:lnTo>
                  <a:lnTo>
                    <a:pt x="31065" y="24124"/>
                  </a:lnTo>
                  <a:lnTo>
                    <a:pt x="31261" y="23119"/>
                  </a:lnTo>
                  <a:lnTo>
                    <a:pt x="31109" y="22159"/>
                  </a:lnTo>
                  <a:lnTo>
                    <a:pt x="30650" y="21286"/>
                  </a:lnTo>
                  <a:lnTo>
                    <a:pt x="30301" y="20936"/>
                  </a:lnTo>
                  <a:lnTo>
                    <a:pt x="29450" y="20172"/>
                  </a:lnTo>
                  <a:lnTo>
                    <a:pt x="27594" y="18884"/>
                  </a:lnTo>
                  <a:lnTo>
                    <a:pt x="25564" y="17880"/>
                  </a:lnTo>
                  <a:lnTo>
                    <a:pt x="23424" y="17182"/>
                  </a:lnTo>
                  <a:lnTo>
                    <a:pt x="22333" y="16963"/>
                  </a:lnTo>
                  <a:lnTo>
                    <a:pt x="23424" y="16745"/>
                  </a:lnTo>
                  <a:lnTo>
                    <a:pt x="25564" y="16046"/>
                  </a:lnTo>
                  <a:lnTo>
                    <a:pt x="27594" y="15064"/>
                  </a:lnTo>
                  <a:lnTo>
                    <a:pt x="29450" y="13776"/>
                  </a:lnTo>
                  <a:lnTo>
                    <a:pt x="30301" y="13012"/>
                  </a:lnTo>
                  <a:lnTo>
                    <a:pt x="30650" y="12641"/>
                  </a:lnTo>
                  <a:lnTo>
                    <a:pt x="31109" y="11768"/>
                  </a:lnTo>
                  <a:lnTo>
                    <a:pt x="31240" y="10785"/>
                  </a:lnTo>
                  <a:lnTo>
                    <a:pt x="31065" y="9825"/>
                  </a:lnTo>
                  <a:lnTo>
                    <a:pt x="30847" y="9366"/>
                  </a:lnTo>
                  <a:lnTo>
                    <a:pt x="30563" y="8930"/>
                  </a:lnTo>
                  <a:lnTo>
                    <a:pt x="30214" y="8602"/>
                  </a:lnTo>
                  <a:lnTo>
                    <a:pt x="30083" y="8100"/>
                  </a:lnTo>
                  <a:lnTo>
                    <a:pt x="29864" y="7663"/>
                  </a:lnTo>
                  <a:lnTo>
                    <a:pt x="29559" y="7227"/>
                  </a:lnTo>
                  <a:lnTo>
                    <a:pt x="28795" y="6572"/>
                  </a:lnTo>
                  <a:lnTo>
                    <a:pt x="27856" y="6223"/>
                  </a:lnTo>
                  <a:lnTo>
                    <a:pt x="26830" y="6179"/>
                  </a:lnTo>
                  <a:lnTo>
                    <a:pt x="26328" y="6310"/>
                  </a:lnTo>
                  <a:lnTo>
                    <a:pt x="25258" y="6659"/>
                  </a:lnTo>
                  <a:lnTo>
                    <a:pt x="23228" y="7598"/>
                  </a:lnTo>
                  <a:lnTo>
                    <a:pt x="21394" y="8842"/>
                  </a:lnTo>
                  <a:lnTo>
                    <a:pt x="19735" y="10327"/>
                  </a:lnTo>
                  <a:lnTo>
                    <a:pt x="18993" y="11178"/>
                  </a:lnTo>
                  <a:lnTo>
                    <a:pt x="19342" y="10108"/>
                  </a:lnTo>
                  <a:lnTo>
                    <a:pt x="19801" y="7904"/>
                  </a:lnTo>
                  <a:lnTo>
                    <a:pt x="19953" y="5655"/>
                  </a:lnTo>
                  <a:lnTo>
                    <a:pt x="19757" y="3407"/>
                  </a:lnTo>
                  <a:lnTo>
                    <a:pt x="19539" y="2293"/>
                  </a:lnTo>
                  <a:lnTo>
                    <a:pt x="19451" y="1988"/>
                  </a:lnTo>
                  <a:lnTo>
                    <a:pt x="19167" y="1420"/>
                  </a:lnTo>
                  <a:lnTo>
                    <a:pt x="18775" y="940"/>
                  </a:lnTo>
                  <a:lnTo>
                    <a:pt x="18294" y="547"/>
                  </a:lnTo>
                  <a:lnTo>
                    <a:pt x="17770" y="241"/>
                  </a:lnTo>
                  <a:lnTo>
                    <a:pt x="17181" y="66"/>
                  </a:lnTo>
                  <a:lnTo>
                    <a:pt x="16570" y="1"/>
                  </a:lnTo>
                  <a:close/>
                </a:path>
              </a:pathLst>
            </a:custGeom>
            <a:solidFill>
              <a:srgbClr val="FFC7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66"/>
            <p:cNvSpPr/>
            <p:nvPr/>
          </p:nvSpPr>
          <p:spPr>
            <a:xfrm>
              <a:off x="-3199775" y="2491350"/>
              <a:ext cx="49700" cy="125000"/>
            </a:xfrm>
            <a:custGeom>
              <a:rect b="b" l="l" r="r" t="t"/>
              <a:pathLst>
                <a:path extrusionOk="0" h="5000" w="1988">
                  <a:moveTo>
                    <a:pt x="1" y="1"/>
                  </a:moveTo>
                  <a:lnTo>
                    <a:pt x="1" y="5000"/>
                  </a:lnTo>
                  <a:lnTo>
                    <a:pt x="1987" y="5000"/>
                  </a:lnTo>
                  <a:lnTo>
                    <a:pt x="198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66"/>
            <p:cNvSpPr/>
            <p:nvPr/>
          </p:nvSpPr>
          <p:spPr>
            <a:xfrm>
              <a:off x="-3199775" y="2392025"/>
              <a:ext cx="49700" cy="49700"/>
            </a:xfrm>
            <a:custGeom>
              <a:rect b="b" l="l" r="r" t="t"/>
              <a:pathLst>
                <a:path extrusionOk="0" h="1988" w="1988">
                  <a:moveTo>
                    <a:pt x="1" y="1"/>
                  </a:moveTo>
                  <a:lnTo>
                    <a:pt x="1" y="1987"/>
                  </a:lnTo>
                  <a:lnTo>
                    <a:pt x="1987" y="1987"/>
                  </a:lnTo>
                  <a:lnTo>
                    <a:pt x="198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66"/>
            <p:cNvSpPr/>
            <p:nvPr/>
          </p:nvSpPr>
          <p:spPr>
            <a:xfrm>
              <a:off x="-3199775" y="2989625"/>
              <a:ext cx="49700" cy="49700"/>
            </a:xfrm>
            <a:custGeom>
              <a:rect b="b" l="l" r="r" t="t"/>
              <a:pathLst>
                <a:path extrusionOk="0" h="1988" w="1988">
                  <a:moveTo>
                    <a:pt x="1" y="1"/>
                  </a:moveTo>
                  <a:lnTo>
                    <a:pt x="1" y="1987"/>
                  </a:lnTo>
                  <a:lnTo>
                    <a:pt x="1987" y="1987"/>
                  </a:lnTo>
                  <a:lnTo>
                    <a:pt x="198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66"/>
            <p:cNvSpPr/>
            <p:nvPr/>
          </p:nvSpPr>
          <p:spPr>
            <a:xfrm>
              <a:off x="-3199775" y="2815000"/>
              <a:ext cx="49700" cy="125000"/>
            </a:xfrm>
            <a:custGeom>
              <a:rect b="b" l="l" r="r" t="t"/>
              <a:pathLst>
                <a:path extrusionOk="0" h="5000" w="1988">
                  <a:moveTo>
                    <a:pt x="1" y="0"/>
                  </a:moveTo>
                  <a:lnTo>
                    <a:pt x="1" y="4999"/>
                  </a:lnTo>
                  <a:lnTo>
                    <a:pt x="1987" y="4999"/>
                  </a:lnTo>
                  <a:lnTo>
                    <a:pt x="198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66"/>
            <p:cNvSpPr/>
            <p:nvPr/>
          </p:nvSpPr>
          <p:spPr>
            <a:xfrm>
              <a:off x="-3381500" y="2582500"/>
              <a:ext cx="133175" cy="104800"/>
            </a:xfrm>
            <a:custGeom>
              <a:rect b="b" l="l" r="r" t="t"/>
              <a:pathLst>
                <a:path extrusionOk="0" h="4192" w="5327">
                  <a:moveTo>
                    <a:pt x="1026" y="0"/>
                  </a:moveTo>
                  <a:lnTo>
                    <a:pt x="0" y="1703"/>
                  </a:lnTo>
                  <a:lnTo>
                    <a:pt x="4323" y="4192"/>
                  </a:lnTo>
                  <a:lnTo>
                    <a:pt x="5327" y="2467"/>
                  </a:lnTo>
                  <a:lnTo>
                    <a:pt x="102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66"/>
            <p:cNvSpPr/>
            <p:nvPr/>
          </p:nvSpPr>
          <p:spPr>
            <a:xfrm>
              <a:off x="-3467175" y="2531750"/>
              <a:ext cx="67675" cy="68225"/>
            </a:xfrm>
            <a:custGeom>
              <a:rect b="b" l="l" r="r" t="t"/>
              <a:pathLst>
                <a:path extrusionOk="0" h="2729" w="2707">
                  <a:moveTo>
                    <a:pt x="982" y="0"/>
                  </a:moveTo>
                  <a:lnTo>
                    <a:pt x="0" y="1725"/>
                  </a:lnTo>
                  <a:lnTo>
                    <a:pt x="1725" y="2729"/>
                  </a:lnTo>
                  <a:lnTo>
                    <a:pt x="2707" y="1004"/>
                  </a:lnTo>
                  <a:lnTo>
                    <a:pt x="98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66"/>
            <p:cNvSpPr/>
            <p:nvPr/>
          </p:nvSpPr>
          <p:spPr>
            <a:xfrm>
              <a:off x="-2950350" y="2830275"/>
              <a:ext cx="67700" cy="68250"/>
            </a:xfrm>
            <a:custGeom>
              <a:rect b="b" l="l" r="r" t="t"/>
              <a:pathLst>
                <a:path extrusionOk="0" h="2730" w="2708">
                  <a:moveTo>
                    <a:pt x="983" y="0"/>
                  </a:moveTo>
                  <a:lnTo>
                    <a:pt x="0" y="1725"/>
                  </a:lnTo>
                  <a:lnTo>
                    <a:pt x="1725" y="2729"/>
                  </a:lnTo>
                  <a:lnTo>
                    <a:pt x="2707" y="1026"/>
                  </a:lnTo>
                  <a:lnTo>
                    <a:pt x="98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66"/>
            <p:cNvSpPr/>
            <p:nvPr/>
          </p:nvSpPr>
          <p:spPr>
            <a:xfrm>
              <a:off x="-3100975" y="2744050"/>
              <a:ext cx="132625" cy="104800"/>
            </a:xfrm>
            <a:custGeom>
              <a:rect b="b" l="l" r="r" t="t"/>
              <a:pathLst>
                <a:path extrusionOk="0" h="4192" w="5305">
                  <a:moveTo>
                    <a:pt x="983" y="0"/>
                  </a:moveTo>
                  <a:lnTo>
                    <a:pt x="0" y="1725"/>
                  </a:lnTo>
                  <a:lnTo>
                    <a:pt x="4323" y="4192"/>
                  </a:lnTo>
                  <a:lnTo>
                    <a:pt x="5305" y="2489"/>
                  </a:lnTo>
                  <a:lnTo>
                    <a:pt x="98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66"/>
            <p:cNvSpPr/>
            <p:nvPr/>
          </p:nvSpPr>
          <p:spPr>
            <a:xfrm>
              <a:off x="-3382050" y="2744050"/>
              <a:ext cx="132650" cy="104800"/>
            </a:xfrm>
            <a:custGeom>
              <a:rect b="b" l="l" r="r" t="t"/>
              <a:pathLst>
                <a:path extrusionOk="0" h="4192" w="5306">
                  <a:moveTo>
                    <a:pt x="4323" y="0"/>
                  </a:moveTo>
                  <a:lnTo>
                    <a:pt x="1" y="2489"/>
                  </a:lnTo>
                  <a:lnTo>
                    <a:pt x="1005" y="4192"/>
                  </a:lnTo>
                  <a:lnTo>
                    <a:pt x="5305" y="1725"/>
                  </a:lnTo>
                  <a:lnTo>
                    <a:pt x="432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66"/>
            <p:cNvSpPr/>
            <p:nvPr/>
          </p:nvSpPr>
          <p:spPr>
            <a:xfrm>
              <a:off x="-3467175" y="2830275"/>
              <a:ext cx="67675" cy="68250"/>
            </a:xfrm>
            <a:custGeom>
              <a:rect b="b" l="l" r="r" t="t"/>
              <a:pathLst>
                <a:path extrusionOk="0" h="2730" w="2707">
                  <a:moveTo>
                    <a:pt x="1725" y="0"/>
                  </a:moveTo>
                  <a:lnTo>
                    <a:pt x="0" y="1026"/>
                  </a:lnTo>
                  <a:lnTo>
                    <a:pt x="982" y="2729"/>
                  </a:lnTo>
                  <a:lnTo>
                    <a:pt x="2707" y="1725"/>
                  </a:lnTo>
                  <a:lnTo>
                    <a:pt x="17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66"/>
            <p:cNvSpPr/>
            <p:nvPr/>
          </p:nvSpPr>
          <p:spPr>
            <a:xfrm>
              <a:off x="-2950350" y="2531750"/>
              <a:ext cx="67700" cy="68225"/>
            </a:xfrm>
            <a:custGeom>
              <a:rect b="b" l="l" r="r" t="t"/>
              <a:pathLst>
                <a:path extrusionOk="0" h="2729" w="2708">
                  <a:moveTo>
                    <a:pt x="1725" y="0"/>
                  </a:moveTo>
                  <a:lnTo>
                    <a:pt x="0" y="1004"/>
                  </a:lnTo>
                  <a:lnTo>
                    <a:pt x="983" y="2729"/>
                  </a:lnTo>
                  <a:lnTo>
                    <a:pt x="2707" y="1725"/>
                  </a:lnTo>
                  <a:lnTo>
                    <a:pt x="17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66"/>
            <p:cNvSpPr/>
            <p:nvPr/>
          </p:nvSpPr>
          <p:spPr>
            <a:xfrm>
              <a:off x="-3100975" y="2582500"/>
              <a:ext cx="132625" cy="104800"/>
            </a:xfrm>
            <a:custGeom>
              <a:rect b="b" l="l" r="r" t="t"/>
              <a:pathLst>
                <a:path extrusionOk="0" h="4192" w="5305">
                  <a:moveTo>
                    <a:pt x="4323" y="0"/>
                  </a:moveTo>
                  <a:lnTo>
                    <a:pt x="0" y="2467"/>
                  </a:lnTo>
                  <a:lnTo>
                    <a:pt x="983" y="4192"/>
                  </a:lnTo>
                  <a:lnTo>
                    <a:pt x="5305" y="1703"/>
                  </a:lnTo>
                  <a:lnTo>
                    <a:pt x="432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66"/>
            <p:cNvSpPr/>
            <p:nvPr/>
          </p:nvSpPr>
          <p:spPr>
            <a:xfrm>
              <a:off x="-3299650" y="2591225"/>
              <a:ext cx="250000" cy="249450"/>
            </a:xfrm>
            <a:custGeom>
              <a:rect b="b" l="l" r="r" t="t"/>
              <a:pathLst>
                <a:path extrusionOk="0" h="9978" w="10000">
                  <a:moveTo>
                    <a:pt x="5000" y="1"/>
                  </a:moveTo>
                  <a:lnTo>
                    <a:pt x="4498" y="23"/>
                  </a:lnTo>
                  <a:lnTo>
                    <a:pt x="3516" y="219"/>
                  </a:lnTo>
                  <a:lnTo>
                    <a:pt x="2621" y="590"/>
                  </a:lnTo>
                  <a:lnTo>
                    <a:pt x="1813" y="1136"/>
                  </a:lnTo>
                  <a:lnTo>
                    <a:pt x="1136" y="1813"/>
                  </a:lnTo>
                  <a:lnTo>
                    <a:pt x="612" y="2599"/>
                  </a:lnTo>
                  <a:lnTo>
                    <a:pt x="219" y="3494"/>
                  </a:lnTo>
                  <a:lnTo>
                    <a:pt x="23" y="4476"/>
                  </a:lnTo>
                  <a:lnTo>
                    <a:pt x="1" y="5000"/>
                  </a:lnTo>
                  <a:lnTo>
                    <a:pt x="23" y="5502"/>
                  </a:lnTo>
                  <a:lnTo>
                    <a:pt x="219" y="6484"/>
                  </a:lnTo>
                  <a:lnTo>
                    <a:pt x="612" y="7379"/>
                  </a:lnTo>
                  <a:lnTo>
                    <a:pt x="1136" y="8165"/>
                  </a:lnTo>
                  <a:lnTo>
                    <a:pt x="1813" y="8842"/>
                  </a:lnTo>
                  <a:lnTo>
                    <a:pt x="2621" y="9388"/>
                  </a:lnTo>
                  <a:lnTo>
                    <a:pt x="3516" y="9759"/>
                  </a:lnTo>
                  <a:lnTo>
                    <a:pt x="4498" y="9955"/>
                  </a:lnTo>
                  <a:lnTo>
                    <a:pt x="5000" y="9977"/>
                  </a:lnTo>
                  <a:lnTo>
                    <a:pt x="5502" y="9955"/>
                  </a:lnTo>
                  <a:lnTo>
                    <a:pt x="6485" y="9759"/>
                  </a:lnTo>
                  <a:lnTo>
                    <a:pt x="7380" y="9388"/>
                  </a:lnTo>
                  <a:lnTo>
                    <a:pt x="8187" y="8842"/>
                  </a:lnTo>
                  <a:lnTo>
                    <a:pt x="8864" y="8165"/>
                  </a:lnTo>
                  <a:lnTo>
                    <a:pt x="9388" y="7379"/>
                  </a:lnTo>
                  <a:lnTo>
                    <a:pt x="9781" y="6484"/>
                  </a:lnTo>
                  <a:lnTo>
                    <a:pt x="9977" y="5502"/>
                  </a:lnTo>
                  <a:lnTo>
                    <a:pt x="9999" y="5000"/>
                  </a:lnTo>
                  <a:lnTo>
                    <a:pt x="9977" y="4476"/>
                  </a:lnTo>
                  <a:lnTo>
                    <a:pt x="9781" y="3494"/>
                  </a:lnTo>
                  <a:lnTo>
                    <a:pt x="9388" y="2599"/>
                  </a:lnTo>
                  <a:lnTo>
                    <a:pt x="8842" y="1813"/>
                  </a:lnTo>
                  <a:lnTo>
                    <a:pt x="8166" y="1136"/>
                  </a:lnTo>
                  <a:lnTo>
                    <a:pt x="7380" y="590"/>
                  </a:lnTo>
                  <a:lnTo>
                    <a:pt x="6485" y="219"/>
                  </a:lnTo>
                  <a:lnTo>
                    <a:pt x="5502" y="23"/>
                  </a:lnTo>
                  <a:lnTo>
                    <a:pt x="500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66"/>
            <p:cNvSpPr/>
            <p:nvPr/>
          </p:nvSpPr>
          <p:spPr>
            <a:xfrm>
              <a:off x="-3199775" y="2690550"/>
              <a:ext cx="49700" cy="50250"/>
            </a:xfrm>
            <a:custGeom>
              <a:rect b="b" l="l" r="r" t="t"/>
              <a:pathLst>
                <a:path extrusionOk="0" h="2010" w="1988">
                  <a:moveTo>
                    <a:pt x="1" y="1"/>
                  </a:moveTo>
                  <a:lnTo>
                    <a:pt x="1" y="2009"/>
                  </a:lnTo>
                  <a:lnTo>
                    <a:pt x="1987" y="2009"/>
                  </a:lnTo>
                  <a:lnTo>
                    <a:pt x="198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 name="Google Shape;1382;p66"/>
          <p:cNvGrpSpPr/>
          <p:nvPr/>
        </p:nvGrpSpPr>
        <p:grpSpPr>
          <a:xfrm>
            <a:off x="4297244" y="1265718"/>
            <a:ext cx="549873" cy="549177"/>
            <a:chOff x="-4655300" y="2400750"/>
            <a:chExt cx="849225" cy="848150"/>
          </a:xfrm>
        </p:grpSpPr>
        <p:sp>
          <p:nvSpPr>
            <p:cNvPr id="1383" name="Google Shape;1383;p66"/>
            <p:cNvSpPr/>
            <p:nvPr/>
          </p:nvSpPr>
          <p:spPr>
            <a:xfrm>
              <a:off x="-4246525" y="2401300"/>
              <a:ext cx="423525" cy="412075"/>
            </a:xfrm>
            <a:custGeom>
              <a:rect b="b" l="l" r="r" t="t"/>
              <a:pathLst>
                <a:path extrusionOk="0" h="16483" w="16941">
                  <a:moveTo>
                    <a:pt x="6746" y="1"/>
                  </a:moveTo>
                  <a:lnTo>
                    <a:pt x="5327" y="44"/>
                  </a:lnTo>
                  <a:lnTo>
                    <a:pt x="3952" y="285"/>
                  </a:lnTo>
                  <a:lnTo>
                    <a:pt x="2664" y="656"/>
                  </a:lnTo>
                  <a:lnTo>
                    <a:pt x="1485" y="1136"/>
                  </a:lnTo>
                  <a:lnTo>
                    <a:pt x="459" y="1725"/>
                  </a:lnTo>
                  <a:lnTo>
                    <a:pt x="0" y="2053"/>
                  </a:lnTo>
                  <a:lnTo>
                    <a:pt x="1878" y="16483"/>
                  </a:lnTo>
                  <a:lnTo>
                    <a:pt x="15434" y="13776"/>
                  </a:lnTo>
                  <a:lnTo>
                    <a:pt x="15805" y="13295"/>
                  </a:lnTo>
                  <a:lnTo>
                    <a:pt x="16395" y="12400"/>
                  </a:lnTo>
                  <a:lnTo>
                    <a:pt x="16569" y="11986"/>
                  </a:lnTo>
                  <a:lnTo>
                    <a:pt x="16788" y="11396"/>
                  </a:lnTo>
                  <a:lnTo>
                    <a:pt x="16941" y="9999"/>
                  </a:lnTo>
                  <a:lnTo>
                    <a:pt x="16744" y="8449"/>
                  </a:lnTo>
                  <a:lnTo>
                    <a:pt x="16242" y="6812"/>
                  </a:lnTo>
                  <a:lnTo>
                    <a:pt x="15871" y="6004"/>
                  </a:lnTo>
                  <a:lnTo>
                    <a:pt x="15391" y="5131"/>
                  </a:lnTo>
                  <a:lnTo>
                    <a:pt x="14212" y="3559"/>
                  </a:lnTo>
                  <a:lnTo>
                    <a:pt x="12836" y="2206"/>
                  </a:lnTo>
                  <a:lnTo>
                    <a:pt x="11243" y="1158"/>
                  </a:lnTo>
                  <a:lnTo>
                    <a:pt x="10413" y="765"/>
                  </a:lnTo>
                  <a:lnTo>
                    <a:pt x="9671" y="481"/>
                  </a:lnTo>
                  <a:lnTo>
                    <a:pt x="8208" y="132"/>
                  </a:lnTo>
                  <a:lnTo>
                    <a:pt x="6746" y="1"/>
                  </a:lnTo>
                  <a:close/>
                </a:path>
              </a:pathLst>
            </a:custGeom>
            <a:solidFill>
              <a:srgbClr val="4047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66"/>
            <p:cNvSpPr/>
            <p:nvPr/>
          </p:nvSpPr>
          <p:spPr>
            <a:xfrm>
              <a:off x="-4638375" y="2400750"/>
              <a:ext cx="481925" cy="415350"/>
            </a:xfrm>
            <a:custGeom>
              <a:rect b="b" l="l" r="r" t="t"/>
              <a:pathLst>
                <a:path extrusionOk="0" h="16614" w="19277">
                  <a:moveTo>
                    <a:pt x="11112" y="1"/>
                  </a:moveTo>
                  <a:lnTo>
                    <a:pt x="9212" y="66"/>
                  </a:lnTo>
                  <a:lnTo>
                    <a:pt x="7379" y="459"/>
                  </a:lnTo>
                  <a:lnTo>
                    <a:pt x="6505" y="787"/>
                  </a:lnTo>
                  <a:lnTo>
                    <a:pt x="5654" y="1180"/>
                  </a:lnTo>
                  <a:lnTo>
                    <a:pt x="4082" y="2228"/>
                  </a:lnTo>
                  <a:lnTo>
                    <a:pt x="2685" y="3581"/>
                  </a:lnTo>
                  <a:lnTo>
                    <a:pt x="1528" y="5153"/>
                  </a:lnTo>
                  <a:lnTo>
                    <a:pt x="1048" y="6026"/>
                  </a:lnTo>
                  <a:lnTo>
                    <a:pt x="677" y="6834"/>
                  </a:lnTo>
                  <a:lnTo>
                    <a:pt x="175" y="8449"/>
                  </a:lnTo>
                  <a:lnTo>
                    <a:pt x="0" y="10021"/>
                  </a:lnTo>
                  <a:lnTo>
                    <a:pt x="131" y="11418"/>
                  </a:lnTo>
                  <a:lnTo>
                    <a:pt x="349" y="12008"/>
                  </a:lnTo>
                  <a:lnTo>
                    <a:pt x="524" y="12401"/>
                  </a:lnTo>
                  <a:lnTo>
                    <a:pt x="1070" y="13274"/>
                  </a:lnTo>
                  <a:lnTo>
                    <a:pt x="1441" y="13732"/>
                  </a:lnTo>
                  <a:lnTo>
                    <a:pt x="13971" y="16614"/>
                  </a:lnTo>
                  <a:lnTo>
                    <a:pt x="16307" y="15937"/>
                  </a:lnTo>
                  <a:lnTo>
                    <a:pt x="17726" y="15500"/>
                  </a:lnTo>
                  <a:lnTo>
                    <a:pt x="18054" y="14780"/>
                  </a:lnTo>
                  <a:lnTo>
                    <a:pt x="18578" y="13230"/>
                  </a:lnTo>
                  <a:lnTo>
                    <a:pt x="18971" y="11615"/>
                  </a:lnTo>
                  <a:lnTo>
                    <a:pt x="19189" y="9999"/>
                  </a:lnTo>
                  <a:lnTo>
                    <a:pt x="19276" y="8427"/>
                  </a:lnTo>
                  <a:lnTo>
                    <a:pt x="19254" y="6987"/>
                  </a:lnTo>
                  <a:lnTo>
                    <a:pt x="19145" y="5720"/>
                  </a:lnTo>
                  <a:lnTo>
                    <a:pt x="18905" y="4694"/>
                  </a:lnTo>
                  <a:lnTo>
                    <a:pt x="18752" y="4280"/>
                  </a:lnTo>
                  <a:lnTo>
                    <a:pt x="18600" y="3909"/>
                  </a:lnTo>
                  <a:lnTo>
                    <a:pt x="18119" y="3210"/>
                  </a:lnTo>
                  <a:lnTo>
                    <a:pt x="17508" y="2555"/>
                  </a:lnTo>
                  <a:lnTo>
                    <a:pt x="16744" y="1944"/>
                  </a:lnTo>
                  <a:lnTo>
                    <a:pt x="16307" y="1660"/>
                  </a:lnTo>
                  <a:lnTo>
                    <a:pt x="15783" y="1354"/>
                  </a:lnTo>
                  <a:lnTo>
                    <a:pt x="14626" y="787"/>
                  </a:lnTo>
                  <a:lnTo>
                    <a:pt x="13993" y="568"/>
                  </a:lnTo>
                  <a:lnTo>
                    <a:pt x="13033" y="285"/>
                  </a:lnTo>
                  <a:lnTo>
                    <a:pt x="11112" y="1"/>
                  </a:lnTo>
                  <a:close/>
                </a:path>
              </a:pathLst>
            </a:custGeom>
            <a:solidFill>
              <a:srgbClr val="262C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66"/>
            <p:cNvSpPr/>
            <p:nvPr/>
          </p:nvSpPr>
          <p:spPr>
            <a:xfrm>
              <a:off x="-4217600" y="2668725"/>
              <a:ext cx="411525" cy="441550"/>
            </a:xfrm>
            <a:custGeom>
              <a:rect b="b" l="l" r="r" t="t"/>
              <a:pathLst>
                <a:path extrusionOk="0" h="17662" w="16461">
                  <a:moveTo>
                    <a:pt x="9780" y="1"/>
                  </a:moveTo>
                  <a:lnTo>
                    <a:pt x="8187" y="175"/>
                  </a:lnTo>
                  <a:lnTo>
                    <a:pt x="6528" y="546"/>
                  </a:lnTo>
                  <a:lnTo>
                    <a:pt x="4825" y="1092"/>
                  </a:lnTo>
                  <a:lnTo>
                    <a:pt x="3209" y="1791"/>
                  </a:lnTo>
                  <a:lnTo>
                    <a:pt x="1747" y="2620"/>
                  </a:lnTo>
                  <a:lnTo>
                    <a:pt x="502" y="3559"/>
                  </a:lnTo>
                  <a:lnTo>
                    <a:pt x="0" y="4039"/>
                  </a:lnTo>
                  <a:lnTo>
                    <a:pt x="1681" y="15588"/>
                  </a:lnTo>
                  <a:lnTo>
                    <a:pt x="7204" y="17530"/>
                  </a:lnTo>
                  <a:lnTo>
                    <a:pt x="7750" y="17640"/>
                  </a:lnTo>
                  <a:lnTo>
                    <a:pt x="8318" y="17661"/>
                  </a:lnTo>
                  <a:lnTo>
                    <a:pt x="8994" y="17640"/>
                  </a:lnTo>
                  <a:lnTo>
                    <a:pt x="10304" y="17290"/>
                  </a:lnTo>
                  <a:lnTo>
                    <a:pt x="11570" y="16657"/>
                  </a:lnTo>
                  <a:lnTo>
                    <a:pt x="12749" y="15806"/>
                  </a:lnTo>
                  <a:lnTo>
                    <a:pt x="13819" y="14802"/>
                  </a:lnTo>
                  <a:lnTo>
                    <a:pt x="14714" y="13645"/>
                  </a:lnTo>
                  <a:lnTo>
                    <a:pt x="15456" y="12466"/>
                  </a:lnTo>
                  <a:lnTo>
                    <a:pt x="16002" y="11265"/>
                  </a:lnTo>
                  <a:lnTo>
                    <a:pt x="16177" y="10676"/>
                  </a:lnTo>
                  <a:lnTo>
                    <a:pt x="16329" y="9999"/>
                  </a:lnTo>
                  <a:lnTo>
                    <a:pt x="16460" y="8493"/>
                  </a:lnTo>
                  <a:lnTo>
                    <a:pt x="16351" y="6899"/>
                  </a:lnTo>
                  <a:lnTo>
                    <a:pt x="16046" y="5284"/>
                  </a:lnTo>
                  <a:lnTo>
                    <a:pt x="15478" y="3755"/>
                  </a:lnTo>
                  <a:lnTo>
                    <a:pt x="14714" y="2358"/>
                  </a:lnTo>
                  <a:lnTo>
                    <a:pt x="13710" y="1223"/>
                  </a:lnTo>
                  <a:lnTo>
                    <a:pt x="12815" y="612"/>
                  </a:lnTo>
                  <a:lnTo>
                    <a:pt x="12138" y="306"/>
                  </a:lnTo>
                  <a:lnTo>
                    <a:pt x="11789" y="197"/>
                  </a:lnTo>
                  <a:lnTo>
                    <a:pt x="11177" y="66"/>
                  </a:lnTo>
                  <a:lnTo>
                    <a:pt x="9780" y="1"/>
                  </a:lnTo>
                  <a:close/>
                </a:path>
              </a:pathLst>
            </a:custGeom>
            <a:solidFill>
              <a:srgbClr val="6A7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66"/>
            <p:cNvSpPr/>
            <p:nvPr/>
          </p:nvSpPr>
          <p:spPr>
            <a:xfrm>
              <a:off x="-4655300" y="2668725"/>
              <a:ext cx="413150" cy="441000"/>
            </a:xfrm>
            <a:custGeom>
              <a:rect b="b" l="l" r="r" t="t"/>
              <a:pathLst>
                <a:path extrusionOk="0" h="17640" w="16526">
                  <a:moveTo>
                    <a:pt x="6768" y="1"/>
                  </a:moveTo>
                  <a:lnTo>
                    <a:pt x="5349" y="66"/>
                  </a:lnTo>
                  <a:lnTo>
                    <a:pt x="4737" y="197"/>
                  </a:lnTo>
                  <a:lnTo>
                    <a:pt x="4083" y="415"/>
                  </a:lnTo>
                  <a:lnTo>
                    <a:pt x="2860" y="1158"/>
                  </a:lnTo>
                  <a:lnTo>
                    <a:pt x="1812" y="2271"/>
                  </a:lnTo>
                  <a:lnTo>
                    <a:pt x="961" y="3712"/>
                  </a:lnTo>
                  <a:lnTo>
                    <a:pt x="633" y="4563"/>
                  </a:lnTo>
                  <a:lnTo>
                    <a:pt x="393" y="5327"/>
                  </a:lnTo>
                  <a:lnTo>
                    <a:pt x="88" y="6899"/>
                  </a:lnTo>
                  <a:lnTo>
                    <a:pt x="0" y="8471"/>
                  </a:lnTo>
                  <a:lnTo>
                    <a:pt x="131" y="9955"/>
                  </a:lnTo>
                  <a:lnTo>
                    <a:pt x="284" y="10654"/>
                  </a:lnTo>
                  <a:lnTo>
                    <a:pt x="459" y="11243"/>
                  </a:lnTo>
                  <a:lnTo>
                    <a:pt x="1026" y="12444"/>
                  </a:lnTo>
                  <a:lnTo>
                    <a:pt x="1769" y="13645"/>
                  </a:lnTo>
                  <a:lnTo>
                    <a:pt x="2707" y="14780"/>
                  </a:lnTo>
                  <a:lnTo>
                    <a:pt x="3777" y="15806"/>
                  </a:lnTo>
                  <a:lnTo>
                    <a:pt x="4978" y="16657"/>
                  </a:lnTo>
                  <a:lnTo>
                    <a:pt x="6222" y="17268"/>
                  </a:lnTo>
                  <a:lnTo>
                    <a:pt x="7532" y="17596"/>
                  </a:lnTo>
                  <a:lnTo>
                    <a:pt x="8208" y="17640"/>
                  </a:lnTo>
                  <a:lnTo>
                    <a:pt x="8820" y="17618"/>
                  </a:lnTo>
                  <a:lnTo>
                    <a:pt x="9387" y="17465"/>
                  </a:lnTo>
                  <a:lnTo>
                    <a:pt x="14845" y="15566"/>
                  </a:lnTo>
                  <a:lnTo>
                    <a:pt x="16526" y="4105"/>
                  </a:lnTo>
                  <a:lnTo>
                    <a:pt x="16024" y="3603"/>
                  </a:lnTo>
                  <a:lnTo>
                    <a:pt x="14779" y="2642"/>
                  </a:lnTo>
                  <a:lnTo>
                    <a:pt x="13317" y="1813"/>
                  </a:lnTo>
                  <a:lnTo>
                    <a:pt x="11701" y="1092"/>
                  </a:lnTo>
                  <a:lnTo>
                    <a:pt x="10020" y="546"/>
                  </a:lnTo>
                  <a:lnTo>
                    <a:pt x="8361" y="175"/>
                  </a:lnTo>
                  <a:lnTo>
                    <a:pt x="6768" y="1"/>
                  </a:lnTo>
                  <a:close/>
                </a:path>
              </a:pathLst>
            </a:custGeom>
            <a:solidFill>
              <a:srgbClr val="6A7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66"/>
            <p:cNvSpPr/>
            <p:nvPr/>
          </p:nvSpPr>
          <p:spPr>
            <a:xfrm>
              <a:off x="-4192500" y="2750050"/>
              <a:ext cx="237425" cy="246150"/>
            </a:xfrm>
            <a:custGeom>
              <a:rect b="b" l="l" r="r" t="t"/>
              <a:pathLst>
                <a:path extrusionOk="0" h="9846" w="9497">
                  <a:moveTo>
                    <a:pt x="7008" y="0"/>
                  </a:moveTo>
                  <a:lnTo>
                    <a:pt x="6113" y="110"/>
                  </a:lnTo>
                  <a:lnTo>
                    <a:pt x="4541" y="524"/>
                  </a:lnTo>
                  <a:lnTo>
                    <a:pt x="2358" y="1485"/>
                  </a:lnTo>
                  <a:lnTo>
                    <a:pt x="961" y="2358"/>
                  </a:lnTo>
                  <a:lnTo>
                    <a:pt x="262" y="2926"/>
                  </a:lnTo>
                  <a:lnTo>
                    <a:pt x="0" y="3188"/>
                  </a:lnTo>
                  <a:lnTo>
                    <a:pt x="4236" y="9191"/>
                  </a:lnTo>
                  <a:lnTo>
                    <a:pt x="4890" y="9584"/>
                  </a:lnTo>
                  <a:lnTo>
                    <a:pt x="5458" y="9802"/>
                  </a:lnTo>
                  <a:lnTo>
                    <a:pt x="5633" y="9846"/>
                  </a:lnTo>
                  <a:lnTo>
                    <a:pt x="5807" y="9824"/>
                  </a:lnTo>
                  <a:lnTo>
                    <a:pt x="6069" y="9780"/>
                  </a:lnTo>
                  <a:lnTo>
                    <a:pt x="6615" y="9518"/>
                  </a:lnTo>
                  <a:lnTo>
                    <a:pt x="7466" y="8885"/>
                  </a:lnTo>
                  <a:lnTo>
                    <a:pt x="8492" y="7641"/>
                  </a:lnTo>
                  <a:lnTo>
                    <a:pt x="9104" y="6571"/>
                  </a:lnTo>
                  <a:lnTo>
                    <a:pt x="9366" y="5829"/>
                  </a:lnTo>
                  <a:lnTo>
                    <a:pt x="9453" y="5480"/>
                  </a:lnTo>
                  <a:lnTo>
                    <a:pt x="9497" y="5130"/>
                  </a:lnTo>
                  <a:lnTo>
                    <a:pt x="9497" y="4366"/>
                  </a:lnTo>
                  <a:lnTo>
                    <a:pt x="9322" y="3144"/>
                  </a:lnTo>
                  <a:lnTo>
                    <a:pt x="8842" y="1594"/>
                  </a:lnTo>
                  <a:lnTo>
                    <a:pt x="8318" y="699"/>
                  </a:lnTo>
                  <a:lnTo>
                    <a:pt x="7925" y="262"/>
                  </a:lnTo>
                  <a:lnTo>
                    <a:pt x="7728" y="131"/>
                  </a:lnTo>
                  <a:lnTo>
                    <a:pt x="7379" y="22"/>
                  </a:lnTo>
                  <a:lnTo>
                    <a:pt x="700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66"/>
            <p:cNvSpPr/>
            <p:nvPr/>
          </p:nvSpPr>
          <p:spPr>
            <a:xfrm>
              <a:off x="-4509600" y="2748950"/>
              <a:ext cx="238000" cy="246175"/>
            </a:xfrm>
            <a:custGeom>
              <a:rect b="b" l="l" r="r" t="t"/>
              <a:pathLst>
                <a:path extrusionOk="0" h="9847" w="9520">
                  <a:moveTo>
                    <a:pt x="2577" y="1"/>
                  </a:moveTo>
                  <a:lnTo>
                    <a:pt x="2206" y="23"/>
                  </a:lnTo>
                  <a:lnTo>
                    <a:pt x="1857" y="132"/>
                  </a:lnTo>
                  <a:lnTo>
                    <a:pt x="1638" y="263"/>
                  </a:lnTo>
                  <a:lnTo>
                    <a:pt x="1245" y="677"/>
                  </a:lnTo>
                  <a:lnTo>
                    <a:pt x="700" y="1572"/>
                  </a:lnTo>
                  <a:lnTo>
                    <a:pt x="176" y="3101"/>
                  </a:lnTo>
                  <a:lnTo>
                    <a:pt x="1" y="4301"/>
                  </a:lnTo>
                  <a:lnTo>
                    <a:pt x="1" y="5065"/>
                  </a:lnTo>
                  <a:lnTo>
                    <a:pt x="45" y="5415"/>
                  </a:lnTo>
                  <a:lnTo>
                    <a:pt x="110" y="5786"/>
                  </a:lnTo>
                  <a:lnTo>
                    <a:pt x="372" y="6506"/>
                  </a:lnTo>
                  <a:lnTo>
                    <a:pt x="940" y="7598"/>
                  </a:lnTo>
                  <a:lnTo>
                    <a:pt x="1966" y="8864"/>
                  </a:lnTo>
                  <a:lnTo>
                    <a:pt x="2795" y="9519"/>
                  </a:lnTo>
                  <a:lnTo>
                    <a:pt x="3341" y="9759"/>
                  </a:lnTo>
                  <a:lnTo>
                    <a:pt x="3603" y="9824"/>
                  </a:lnTo>
                  <a:lnTo>
                    <a:pt x="3778" y="9846"/>
                  </a:lnTo>
                  <a:lnTo>
                    <a:pt x="3952" y="9824"/>
                  </a:lnTo>
                  <a:lnTo>
                    <a:pt x="4280" y="9715"/>
                  </a:lnTo>
                  <a:lnTo>
                    <a:pt x="5066" y="9322"/>
                  </a:lnTo>
                  <a:lnTo>
                    <a:pt x="5502" y="9017"/>
                  </a:lnTo>
                  <a:lnTo>
                    <a:pt x="9519" y="3319"/>
                  </a:lnTo>
                  <a:lnTo>
                    <a:pt x="9279" y="3035"/>
                  </a:lnTo>
                  <a:lnTo>
                    <a:pt x="8580" y="2446"/>
                  </a:lnTo>
                  <a:lnTo>
                    <a:pt x="7205" y="1551"/>
                  </a:lnTo>
                  <a:lnTo>
                    <a:pt x="5044" y="568"/>
                  </a:lnTo>
                  <a:lnTo>
                    <a:pt x="3472" y="110"/>
                  </a:lnTo>
                  <a:lnTo>
                    <a:pt x="257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66"/>
            <p:cNvSpPr/>
            <p:nvPr/>
          </p:nvSpPr>
          <p:spPr>
            <a:xfrm>
              <a:off x="-4455000" y="2818275"/>
              <a:ext cx="447525" cy="430625"/>
            </a:xfrm>
            <a:custGeom>
              <a:rect b="b" l="l" r="r" t="t"/>
              <a:pathLst>
                <a:path extrusionOk="0" h="17225" w="17901">
                  <a:moveTo>
                    <a:pt x="6549" y="0"/>
                  </a:moveTo>
                  <a:lnTo>
                    <a:pt x="5938" y="371"/>
                  </a:lnTo>
                  <a:lnTo>
                    <a:pt x="4759" y="1354"/>
                  </a:lnTo>
                  <a:lnTo>
                    <a:pt x="3602" y="2554"/>
                  </a:lnTo>
                  <a:lnTo>
                    <a:pt x="2554" y="3908"/>
                  </a:lnTo>
                  <a:lnTo>
                    <a:pt x="1615" y="5370"/>
                  </a:lnTo>
                  <a:lnTo>
                    <a:pt x="851" y="6833"/>
                  </a:lnTo>
                  <a:lnTo>
                    <a:pt x="306" y="8274"/>
                  </a:lnTo>
                  <a:lnTo>
                    <a:pt x="22" y="9606"/>
                  </a:lnTo>
                  <a:lnTo>
                    <a:pt x="0" y="10217"/>
                  </a:lnTo>
                  <a:lnTo>
                    <a:pt x="0" y="10588"/>
                  </a:lnTo>
                  <a:lnTo>
                    <a:pt x="131" y="11308"/>
                  </a:lnTo>
                  <a:lnTo>
                    <a:pt x="502" y="12356"/>
                  </a:lnTo>
                  <a:lnTo>
                    <a:pt x="1332" y="13622"/>
                  </a:lnTo>
                  <a:lnTo>
                    <a:pt x="2467" y="14736"/>
                  </a:lnTo>
                  <a:lnTo>
                    <a:pt x="3799" y="15674"/>
                  </a:lnTo>
                  <a:lnTo>
                    <a:pt x="5261" y="16417"/>
                  </a:lnTo>
                  <a:lnTo>
                    <a:pt x="6789" y="16919"/>
                  </a:lnTo>
                  <a:lnTo>
                    <a:pt x="8252" y="17203"/>
                  </a:lnTo>
                  <a:lnTo>
                    <a:pt x="8950" y="17224"/>
                  </a:lnTo>
                  <a:lnTo>
                    <a:pt x="9627" y="17203"/>
                  </a:lnTo>
                  <a:lnTo>
                    <a:pt x="11112" y="16919"/>
                  </a:lnTo>
                  <a:lnTo>
                    <a:pt x="12618" y="16417"/>
                  </a:lnTo>
                  <a:lnTo>
                    <a:pt x="14081" y="15674"/>
                  </a:lnTo>
                  <a:lnTo>
                    <a:pt x="15434" y="14736"/>
                  </a:lnTo>
                  <a:lnTo>
                    <a:pt x="16547" y="13622"/>
                  </a:lnTo>
                  <a:lnTo>
                    <a:pt x="17399" y="12356"/>
                  </a:lnTo>
                  <a:lnTo>
                    <a:pt x="17770" y="11308"/>
                  </a:lnTo>
                  <a:lnTo>
                    <a:pt x="17879" y="10588"/>
                  </a:lnTo>
                  <a:lnTo>
                    <a:pt x="17901" y="10217"/>
                  </a:lnTo>
                  <a:lnTo>
                    <a:pt x="17879" y="9606"/>
                  </a:lnTo>
                  <a:lnTo>
                    <a:pt x="17573" y="8274"/>
                  </a:lnTo>
                  <a:lnTo>
                    <a:pt x="17028" y="6855"/>
                  </a:lnTo>
                  <a:lnTo>
                    <a:pt x="16264" y="5370"/>
                  </a:lnTo>
                  <a:lnTo>
                    <a:pt x="15347" y="3930"/>
                  </a:lnTo>
                  <a:lnTo>
                    <a:pt x="14277" y="2554"/>
                  </a:lnTo>
                  <a:lnTo>
                    <a:pt x="13120" y="1354"/>
                  </a:lnTo>
                  <a:lnTo>
                    <a:pt x="11919" y="371"/>
                  </a:lnTo>
                  <a:lnTo>
                    <a:pt x="11330" y="0"/>
                  </a:lnTo>
                  <a:close/>
                </a:path>
              </a:pathLst>
            </a:custGeom>
            <a:solidFill>
              <a:srgbClr val="4047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66"/>
            <p:cNvSpPr/>
            <p:nvPr/>
          </p:nvSpPr>
          <p:spPr>
            <a:xfrm>
              <a:off x="-4355675" y="2853750"/>
              <a:ext cx="249425" cy="240700"/>
            </a:xfrm>
            <a:custGeom>
              <a:rect b="b" l="l" r="r" t="t"/>
              <a:pathLst>
                <a:path extrusionOk="0" h="9628" w="9977">
                  <a:moveTo>
                    <a:pt x="4410" y="0"/>
                  </a:moveTo>
                  <a:lnTo>
                    <a:pt x="4082" y="218"/>
                  </a:lnTo>
                  <a:lnTo>
                    <a:pt x="3406" y="808"/>
                  </a:lnTo>
                  <a:lnTo>
                    <a:pt x="2336" y="2030"/>
                  </a:lnTo>
                  <a:lnTo>
                    <a:pt x="1026" y="3930"/>
                  </a:lnTo>
                  <a:lnTo>
                    <a:pt x="328" y="5327"/>
                  </a:lnTo>
                  <a:lnTo>
                    <a:pt x="66" y="6134"/>
                  </a:lnTo>
                  <a:lnTo>
                    <a:pt x="44" y="6462"/>
                  </a:lnTo>
                  <a:lnTo>
                    <a:pt x="0" y="6658"/>
                  </a:lnTo>
                  <a:lnTo>
                    <a:pt x="66" y="6855"/>
                  </a:lnTo>
                  <a:lnTo>
                    <a:pt x="153" y="7095"/>
                  </a:lnTo>
                  <a:lnTo>
                    <a:pt x="502" y="7597"/>
                  </a:lnTo>
                  <a:lnTo>
                    <a:pt x="1288" y="8318"/>
                  </a:lnTo>
                  <a:lnTo>
                    <a:pt x="2707" y="9103"/>
                  </a:lnTo>
                  <a:lnTo>
                    <a:pt x="3864" y="9496"/>
                  </a:lnTo>
                  <a:lnTo>
                    <a:pt x="4628" y="9627"/>
                  </a:lnTo>
                  <a:lnTo>
                    <a:pt x="5349" y="9627"/>
                  </a:lnTo>
                  <a:lnTo>
                    <a:pt x="6091" y="9496"/>
                  </a:lnTo>
                  <a:lnTo>
                    <a:pt x="7248" y="9125"/>
                  </a:lnTo>
                  <a:lnTo>
                    <a:pt x="8667" y="8361"/>
                  </a:lnTo>
                  <a:lnTo>
                    <a:pt x="9475" y="7684"/>
                  </a:lnTo>
                  <a:lnTo>
                    <a:pt x="9824" y="7204"/>
                  </a:lnTo>
                  <a:lnTo>
                    <a:pt x="9911" y="6986"/>
                  </a:lnTo>
                  <a:lnTo>
                    <a:pt x="9977" y="6789"/>
                  </a:lnTo>
                  <a:lnTo>
                    <a:pt x="9977" y="6615"/>
                  </a:lnTo>
                  <a:lnTo>
                    <a:pt x="9933" y="6244"/>
                  </a:lnTo>
                  <a:lnTo>
                    <a:pt x="9693" y="5414"/>
                  </a:lnTo>
                  <a:lnTo>
                    <a:pt x="9016" y="3995"/>
                  </a:lnTo>
                  <a:lnTo>
                    <a:pt x="7706" y="2052"/>
                  </a:lnTo>
                  <a:lnTo>
                    <a:pt x="6637" y="852"/>
                  </a:lnTo>
                  <a:lnTo>
                    <a:pt x="5938" y="218"/>
                  </a:lnTo>
                  <a:lnTo>
                    <a:pt x="563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66"/>
            <p:cNvSpPr/>
            <p:nvPr/>
          </p:nvSpPr>
          <p:spPr>
            <a:xfrm>
              <a:off x="-4305475" y="2750600"/>
              <a:ext cx="148475" cy="149000"/>
            </a:xfrm>
            <a:custGeom>
              <a:rect b="b" l="l" r="r" t="t"/>
              <a:pathLst>
                <a:path extrusionOk="0" h="5960" w="5939">
                  <a:moveTo>
                    <a:pt x="2969" y="0"/>
                  </a:moveTo>
                  <a:lnTo>
                    <a:pt x="2664" y="22"/>
                  </a:lnTo>
                  <a:lnTo>
                    <a:pt x="2074" y="131"/>
                  </a:lnTo>
                  <a:lnTo>
                    <a:pt x="1551" y="371"/>
                  </a:lnTo>
                  <a:lnTo>
                    <a:pt x="1070" y="677"/>
                  </a:lnTo>
                  <a:lnTo>
                    <a:pt x="677" y="1092"/>
                  </a:lnTo>
                  <a:lnTo>
                    <a:pt x="350" y="1572"/>
                  </a:lnTo>
                  <a:lnTo>
                    <a:pt x="110" y="2096"/>
                  </a:lnTo>
                  <a:lnTo>
                    <a:pt x="1" y="2685"/>
                  </a:lnTo>
                  <a:lnTo>
                    <a:pt x="1" y="2991"/>
                  </a:lnTo>
                  <a:lnTo>
                    <a:pt x="1" y="3275"/>
                  </a:lnTo>
                  <a:lnTo>
                    <a:pt x="110" y="3864"/>
                  </a:lnTo>
                  <a:lnTo>
                    <a:pt x="350" y="4388"/>
                  </a:lnTo>
                  <a:lnTo>
                    <a:pt x="677" y="4868"/>
                  </a:lnTo>
                  <a:lnTo>
                    <a:pt x="1070" y="5283"/>
                  </a:lnTo>
                  <a:lnTo>
                    <a:pt x="1551" y="5589"/>
                  </a:lnTo>
                  <a:lnTo>
                    <a:pt x="2074" y="5829"/>
                  </a:lnTo>
                  <a:lnTo>
                    <a:pt x="2664" y="5938"/>
                  </a:lnTo>
                  <a:lnTo>
                    <a:pt x="2969" y="5960"/>
                  </a:lnTo>
                  <a:lnTo>
                    <a:pt x="3275" y="5938"/>
                  </a:lnTo>
                  <a:lnTo>
                    <a:pt x="3843" y="5829"/>
                  </a:lnTo>
                  <a:lnTo>
                    <a:pt x="4388" y="5589"/>
                  </a:lnTo>
                  <a:lnTo>
                    <a:pt x="4847" y="5283"/>
                  </a:lnTo>
                  <a:lnTo>
                    <a:pt x="5262" y="4868"/>
                  </a:lnTo>
                  <a:lnTo>
                    <a:pt x="5589" y="4388"/>
                  </a:lnTo>
                  <a:lnTo>
                    <a:pt x="5807" y="3864"/>
                  </a:lnTo>
                  <a:lnTo>
                    <a:pt x="5938" y="3275"/>
                  </a:lnTo>
                  <a:lnTo>
                    <a:pt x="5938" y="2991"/>
                  </a:lnTo>
                  <a:lnTo>
                    <a:pt x="5938" y="2685"/>
                  </a:lnTo>
                  <a:lnTo>
                    <a:pt x="5829" y="2096"/>
                  </a:lnTo>
                  <a:lnTo>
                    <a:pt x="5589" y="1572"/>
                  </a:lnTo>
                  <a:lnTo>
                    <a:pt x="5284" y="1092"/>
                  </a:lnTo>
                  <a:lnTo>
                    <a:pt x="4869" y="677"/>
                  </a:lnTo>
                  <a:lnTo>
                    <a:pt x="4410" y="371"/>
                  </a:lnTo>
                  <a:lnTo>
                    <a:pt x="3865" y="131"/>
                  </a:lnTo>
                  <a:lnTo>
                    <a:pt x="3275" y="22"/>
                  </a:lnTo>
                  <a:lnTo>
                    <a:pt x="29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 name="Google Shape;1392;p66"/>
          <p:cNvGrpSpPr/>
          <p:nvPr/>
        </p:nvGrpSpPr>
        <p:grpSpPr>
          <a:xfrm>
            <a:off x="1633741" y="1264822"/>
            <a:ext cx="550585" cy="550942"/>
            <a:chOff x="-5670425" y="2485900"/>
            <a:chExt cx="850325" cy="850875"/>
          </a:xfrm>
        </p:grpSpPr>
        <p:sp>
          <p:nvSpPr>
            <p:cNvPr id="1393" name="Google Shape;1393;p66"/>
            <p:cNvSpPr/>
            <p:nvPr/>
          </p:nvSpPr>
          <p:spPr>
            <a:xfrm>
              <a:off x="-5419375" y="2738050"/>
              <a:ext cx="348225" cy="347675"/>
            </a:xfrm>
            <a:custGeom>
              <a:rect b="b" l="l" r="r" t="t"/>
              <a:pathLst>
                <a:path extrusionOk="0" h="13907" w="13929">
                  <a:moveTo>
                    <a:pt x="6965" y="0"/>
                  </a:moveTo>
                  <a:lnTo>
                    <a:pt x="6266" y="22"/>
                  </a:lnTo>
                  <a:lnTo>
                    <a:pt x="4913" y="284"/>
                  </a:lnTo>
                  <a:lnTo>
                    <a:pt x="3668" y="830"/>
                  </a:lnTo>
                  <a:lnTo>
                    <a:pt x="2555" y="1572"/>
                  </a:lnTo>
                  <a:lnTo>
                    <a:pt x="1594" y="2511"/>
                  </a:lnTo>
                  <a:lnTo>
                    <a:pt x="852" y="3624"/>
                  </a:lnTo>
                  <a:lnTo>
                    <a:pt x="306" y="4868"/>
                  </a:lnTo>
                  <a:lnTo>
                    <a:pt x="44" y="6222"/>
                  </a:lnTo>
                  <a:lnTo>
                    <a:pt x="1" y="6942"/>
                  </a:lnTo>
                  <a:lnTo>
                    <a:pt x="44" y="7663"/>
                  </a:lnTo>
                  <a:lnTo>
                    <a:pt x="306" y="9016"/>
                  </a:lnTo>
                  <a:lnTo>
                    <a:pt x="852" y="10260"/>
                  </a:lnTo>
                  <a:lnTo>
                    <a:pt x="1594" y="11374"/>
                  </a:lnTo>
                  <a:lnTo>
                    <a:pt x="2555" y="12312"/>
                  </a:lnTo>
                  <a:lnTo>
                    <a:pt x="3668" y="13076"/>
                  </a:lnTo>
                  <a:lnTo>
                    <a:pt x="4913" y="13600"/>
                  </a:lnTo>
                  <a:lnTo>
                    <a:pt x="6266" y="13884"/>
                  </a:lnTo>
                  <a:lnTo>
                    <a:pt x="6965" y="13906"/>
                  </a:lnTo>
                  <a:lnTo>
                    <a:pt x="7685" y="13884"/>
                  </a:lnTo>
                  <a:lnTo>
                    <a:pt x="9039" y="13600"/>
                  </a:lnTo>
                  <a:lnTo>
                    <a:pt x="10283" y="13076"/>
                  </a:lnTo>
                  <a:lnTo>
                    <a:pt x="11396" y="12334"/>
                  </a:lnTo>
                  <a:lnTo>
                    <a:pt x="12335" y="11374"/>
                  </a:lnTo>
                  <a:lnTo>
                    <a:pt x="13099" y="10282"/>
                  </a:lnTo>
                  <a:lnTo>
                    <a:pt x="13623" y="9016"/>
                  </a:lnTo>
                  <a:lnTo>
                    <a:pt x="13907" y="7663"/>
                  </a:lnTo>
                  <a:lnTo>
                    <a:pt x="13929" y="6942"/>
                  </a:lnTo>
                  <a:lnTo>
                    <a:pt x="13907" y="6222"/>
                  </a:lnTo>
                  <a:lnTo>
                    <a:pt x="13623" y="4868"/>
                  </a:lnTo>
                  <a:lnTo>
                    <a:pt x="13099" y="3624"/>
                  </a:lnTo>
                  <a:lnTo>
                    <a:pt x="12335" y="2511"/>
                  </a:lnTo>
                  <a:lnTo>
                    <a:pt x="11396" y="1572"/>
                  </a:lnTo>
                  <a:lnTo>
                    <a:pt x="10283" y="830"/>
                  </a:lnTo>
                  <a:lnTo>
                    <a:pt x="9039" y="284"/>
                  </a:lnTo>
                  <a:lnTo>
                    <a:pt x="7685" y="22"/>
                  </a:lnTo>
                  <a:lnTo>
                    <a:pt x="696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66"/>
            <p:cNvSpPr/>
            <p:nvPr/>
          </p:nvSpPr>
          <p:spPr>
            <a:xfrm>
              <a:off x="-5670425" y="2485900"/>
              <a:ext cx="850325" cy="850875"/>
            </a:xfrm>
            <a:custGeom>
              <a:rect b="b" l="l" r="r" t="t"/>
              <a:pathLst>
                <a:path extrusionOk="0" h="34035" w="34013">
                  <a:moveTo>
                    <a:pt x="18076" y="11658"/>
                  </a:moveTo>
                  <a:lnTo>
                    <a:pt x="18251" y="11898"/>
                  </a:lnTo>
                  <a:lnTo>
                    <a:pt x="18666" y="12247"/>
                  </a:lnTo>
                  <a:lnTo>
                    <a:pt x="19146" y="12466"/>
                  </a:lnTo>
                  <a:lnTo>
                    <a:pt x="19714" y="12531"/>
                  </a:lnTo>
                  <a:lnTo>
                    <a:pt x="20041" y="12487"/>
                  </a:lnTo>
                  <a:lnTo>
                    <a:pt x="20128" y="12793"/>
                  </a:lnTo>
                  <a:lnTo>
                    <a:pt x="20369" y="13295"/>
                  </a:lnTo>
                  <a:lnTo>
                    <a:pt x="20761" y="13644"/>
                  </a:lnTo>
                  <a:lnTo>
                    <a:pt x="21242" y="13906"/>
                  </a:lnTo>
                  <a:lnTo>
                    <a:pt x="21547" y="13972"/>
                  </a:lnTo>
                  <a:lnTo>
                    <a:pt x="21482" y="14299"/>
                  </a:lnTo>
                  <a:lnTo>
                    <a:pt x="21526" y="14867"/>
                  </a:lnTo>
                  <a:lnTo>
                    <a:pt x="21744" y="15369"/>
                  </a:lnTo>
                  <a:lnTo>
                    <a:pt x="22093" y="15784"/>
                  </a:lnTo>
                  <a:lnTo>
                    <a:pt x="22333" y="15980"/>
                  </a:lnTo>
                  <a:lnTo>
                    <a:pt x="22180" y="16242"/>
                  </a:lnTo>
                  <a:lnTo>
                    <a:pt x="22006" y="16744"/>
                  </a:lnTo>
                  <a:lnTo>
                    <a:pt x="22006" y="17268"/>
                  </a:lnTo>
                  <a:lnTo>
                    <a:pt x="22202" y="17792"/>
                  </a:lnTo>
                  <a:lnTo>
                    <a:pt x="22355" y="18076"/>
                  </a:lnTo>
                  <a:lnTo>
                    <a:pt x="22115" y="18251"/>
                  </a:lnTo>
                  <a:lnTo>
                    <a:pt x="21744" y="18665"/>
                  </a:lnTo>
                  <a:lnTo>
                    <a:pt x="21526" y="19168"/>
                  </a:lnTo>
                  <a:lnTo>
                    <a:pt x="21460" y="19735"/>
                  </a:lnTo>
                  <a:lnTo>
                    <a:pt x="21526" y="20041"/>
                  </a:lnTo>
                  <a:lnTo>
                    <a:pt x="21220" y="20106"/>
                  </a:lnTo>
                  <a:lnTo>
                    <a:pt x="20718" y="20368"/>
                  </a:lnTo>
                  <a:lnTo>
                    <a:pt x="20347" y="20717"/>
                  </a:lnTo>
                  <a:lnTo>
                    <a:pt x="20107" y="21220"/>
                  </a:lnTo>
                  <a:lnTo>
                    <a:pt x="20041" y="21503"/>
                  </a:lnTo>
                  <a:lnTo>
                    <a:pt x="19735" y="21460"/>
                  </a:lnTo>
                  <a:lnTo>
                    <a:pt x="19190" y="21525"/>
                  </a:lnTo>
                  <a:lnTo>
                    <a:pt x="18688" y="21744"/>
                  </a:lnTo>
                  <a:lnTo>
                    <a:pt x="18251" y="22093"/>
                  </a:lnTo>
                  <a:lnTo>
                    <a:pt x="18076" y="22355"/>
                  </a:lnTo>
                  <a:lnTo>
                    <a:pt x="17814" y="22180"/>
                  </a:lnTo>
                  <a:lnTo>
                    <a:pt x="17290" y="22005"/>
                  </a:lnTo>
                  <a:lnTo>
                    <a:pt x="16767" y="22005"/>
                  </a:lnTo>
                  <a:lnTo>
                    <a:pt x="16221" y="22180"/>
                  </a:lnTo>
                  <a:lnTo>
                    <a:pt x="15937" y="22355"/>
                  </a:lnTo>
                  <a:lnTo>
                    <a:pt x="15762" y="22093"/>
                  </a:lnTo>
                  <a:lnTo>
                    <a:pt x="15348" y="21744"/>
                  </a:lnTo>
                  <a:lnTo>
                    <a:pt x="14845" y="21525"/>
                  </a:lnTo>
                  <a:lnTo>
                    <a:pt x="14278" y="21482"/>
                  </a:lnTo>
                  <a:lnTo>
                    <a:pt x="13994" y="21547"/>
                  </a:lnTo>
                  <a:lnTo>
                    <a:pt x="13907" y="21241"/>
                  </a:lnTo>
                  <a:lnTo>
                    <a:pt x="13667" y="20739"/>
                  </a:lnTo>
                  <a:lnTo>
                    <a:pt x="13317" y="20368"/>
                  </a:lnTo>
                  <a:lnTo>
                    <a:pt x="12815" y="20106"/>
                  </a:lnTo>
                  <a:lnTo>
                    <a:pt x="12510" y="20041"/>
                  </a:lnTo>
                  <a:lnTo>
                    <a:pt x="12553" y="19735"/>
                  </a:lnTo>
                  <a:lnTo>
                    <a:pt x="12510" y="19168"/>
                  </a:lnTo>
                  <a:lnTo>
                    <a:pt x="12291" y="18687"/>
                  </a:lnTo>
                  <a:lnTo>
                    <a:pt x="11920" y="18251"/>
                  </a:lnTo>
                  <a:lnTo>
                    <a:pt x="11658" y="18076"/>
                  </a:lnTo>
                  <a:lnTo>
                    <a:pt x="11833" y="17814"/>
                  </a:lnTo>
                  <a:lnTo>
                    <a:pt x="12007" y="17290"/>
                  </a:lnTo>
                  <a:lnTo>
                    <a:pt x="12007" y="16766"/>
                  </a:lnTo>
                  <a:lnTo>
                    <a:pt x="11855" y="16242"/>
                  </a:lnTo>
                  <a:lnTo>
                    <a:pt x="11680" y="15980"/>
                  </a:lnTo>
                  <a:lnTo>
                    <a:pt x="11920" y="15784"/>
                  </a:lnTo>
                  <a:lnTo>
                    <a:pt x="12291" y="15369"/>
                  </a:lnTo>
                  <a:lnTo>
                    <a:pt x="12488" y="14867"/>
                  </a:lnTo>
                  <a:lnTo>
                    <a:pt x="12531" y="14299"/>
                  </a:lnTo>
                  <a:lnTo>
                    <a:pt x="12488" y="13972"/>
                  </a:lnTo>
                  <a:lnTo>
                    <a:pt x="12793" y="13906"/>
                  </a:lnTo>
                  <a:lnTo>
                    <a:pt x="13274" y="13644"/>
                  </a:lnTo>
                  <a:lnTo>
                    <a:pt x="13645" y="13295"/>
                  </a:lnTo>
                  <a:lnTo>
                    <a:pt x="13907" y="12793"/>
                  </a:lnTo>
                  <a:lnTo>
                    <a:pt x="13994" y="12487"/>
                  </a:lnTo>
                  <a:lnTo>
                    <a:pt x="14300" y="12531"/>
                  </a:lnTo>
                  <a:lnTo>
                    <a:pt x="14867" y="12487"/>
                  </a:lnTo>
                  <a:lnTo>
                    <a:pt x="15369" y="12269"/>
                  </a:lnTo>
                  <a:lnTo>
                    <a:pt x="15784" y="11898"/>
                  </a:lnTo>
                  <a:lnTo>
                    <a:pt x="15937" y="11658"/>
                  </a:lnTo>
                  <a:lnTo>
                    <a:pt x="16199" y="11833"/>
                  </a:lnTo>
                  <a:lnTo>
                    <a:pt x="16745" y="12007"/>
                  </a:lnTo>
                  <a:lnTo>
                    <a:pt x="17269" y="12007"/>
                  </a:lnTo>
                  <a:lnTo>
                    <a:pt x="17814" y="11833"/>
                  </a:lnTo>
                  <a:lnTo>
                    <a:pt x="18076" y="11658"/>
                  </a:lnTo>
                  <a:close/>
                  <a:moveTo>
                    <a:pt x="17007" y="0"/>
                  </a:moveTo>
                  <a:lnTo>
                    <a:pt x="16745" y="22"/>
                  </a:lnTo>
                  <a:lnTo>
                    <a:pt x="16264" y="153"/>
                  </a:lnTo>
                  <a:lnTo>
                    <a:pt x="15828" y="415"/>
                  </a:lnTo>
                  <a:lnTo>
                    <a:pt x="15457" y="765"/>
                  </a:lnTo>
                  <a:lnTo>
                    <a:pt x="14955" y="1463"/>
                  </a:lnTo>
                  <a:lnTo>
                    <a:pt x="14474" y="2686"/>
                  </a:lnTo>
                  <a:lnTo>
                    <a:pt x="14300" y="3362"/>
                  </a:lnTo>
                  <a:lnTo>
                    <a:pt x="13885" y="2795"/>
                  </a:lnTo>
                  <a:lnTo>
                    <a:pt x="12990" y="1856"/>
                  </a:lnTo>
                  <a:lnTo>
                    <a:pt x="12248" y="1398"/>
                  </a:lnTo>
                  <a:lnTo>
                    <a:pt x="11767" y="1223"/>
                  </a:lnTo>
                  <a:lnTo>
                    <a:pt x="11265" y="1157"/>
                  </a:lnTo>
                  <a:lnTo>
                    <a:pt x="10785" y="1223"/>
                  </a:lnTo>
                  <a:lnTo>
                    <a:pt x="10545" y="1310"/>
                  </a:lnTo>
                  <a:lnTo>
                    <a:pt x="10305" y="1419"/>
                  </a:lnTo>
                  <a:lnTo>
                    <a:pt x="9912" y="1747"/>
                  </a:lnTo>
                  <a:lnTo>
                    <a:pt x="9606" y="2140"/>
                  </a:lnTo>
                  <a:lnTo>
                    <a:pt x="9388" y="2642"/>
                  </a:lnTo>
                  <a:lnTo>
                    <a:pt x="9213" y="3493"/>
                  </a:lnTo>
                  <a:lnTo>
                    <a:pt x="9213" y="4825"/>
                  </a:lnTo>
                  <a:lnTo>
                    <a:pt x="9322" y="5524"/>
                  </a:lnTo>
                  <a:lnTo>
                    <a:pt x="8667" y="5131"/>
                  </a:lnTo>
                  <a:lnTo>
                    <a:pt x="7467" y="4585"/>
                  </a:lnTo>
                  <a:lnTo>
                    <a:pt x="6637" y="4432"/>
                  </a:lnTo>
                  <a:lnTo>
                    <a:pt x="6113" y="4454"/>
                  </a:lnTo>
                  <a:lnTo>
                    <a:pt x="5633" y="4585"/>
                  </a:lnTo>
                  <a:lnTo>
                    <a:pt x="5196" y="4869"/>
                  </a:lnTo>
                  <a:lnTo>
                    <a:pt x="4978" y="5043"/>
                  </a:lnTo>
                  <a:lnTo>
                    <a:pt x="4803" y="5240"/>
                  </a:lnTo>
                  <a:lnTo>
                    <a:pt x="4563" y="5676"/>
                  </a:lnTo>
                  <a:lnTo>
                    <a:pt x="4432" y="6157"/>
                  </a:lnTo>
                  <a:lnTo>
                    <a:pt x="4411" y="6681"/>
                  </a:lnTo>
                  <a:lnTo>
                    <a:pt x="4563" y="7532"/>
                  </a:lnTo>
                  <a:lnTo>
                    <a:pt x="5065" y="8733"/>
                  </a:lnTo>
                  <a:lnTo>
                    <a:pt x="5437" y="9344"/>
                  </a:lnTo>
                  <a:lnTo>
                    <a:pt x="4738" y="9235"/>
                  </a:lnTo>
                  <a:lnTo>
                    <a:pt x="3450" y="9213"/>
                  </a:lnTo>
                  <a:lnTo>
                    <a:pt x="2620" y="9409"/>
                  </a:lnTo>
                  <a:lnTo>
                    <a:pt x="2140" y="9628"/>
                  </a:lnTo>
                  <a:lnTo>
                    <a:pt x="1747" y="9933"/>
                  </a:lnTo>
                  <a:lnTo>
                    <a:pt x="1442" y="10326"/>
                  </a:lnTo>
                  <a:lnTo>
                    <a:pt x="1311" y="10566"/>
                  </a:lnTo>
                  <a:lnTo>
                    <a:pt x="1223" y="10806"/>
                  </a:lnTo>
                  <a:lnTo>
                    <a:pt x="1180" y="11287"/>
                  </a:lnTo>
                  <a:lnTo>
                    <a:pt x="1245" y="11789"/>
                  </a:lnTo>
                  <a:lnTo>
                    <a:pt x="1420" y="12269"/>
                  </a:lnTo>
                  <a:lnTo>
                    <a:pt x="1878" y="13011"/>
                  </a:lnTo>
                  <a:lnTo>
                    <a:pt x="2795" y="13906"/>
                  </a:lnTo>
                  <a:lnTo>
                    <a:pt x="3363" y="14321"/>
                  </a:lnTo>
                  <a:lnTo>
                    <a:pt x="2686" y="14496"/>
                  </a:lnTo>
                  <a:lnTo>
                    <a:pt x="1485" y="14976"/>
                  </a:lnTo>
                  <a:lnTo>
                    <a:pt x="765" y="15478"/>
                  </a:lnTo>
                  <a:lnTo>
                    <a:pt x="416" y="15849"/>
                  </a:lnTo>
                  <a:lnTo>
                    <a:pt x="154" y="16286"/>
                  </a:lnTo>
                  <a:lnTo>
                    <a:pt x="23" y="16766"/>
                  </a:lnTo>
                  <a:lnTo>
                    <a:pt x="1" y="17028"/>
                  </a:lnTo>
                  <a:lnTo>
                    <a:pt x="23" y="17290"/>
                  </a:lnTo>
                  <a:lnTo>
                    <a:pt x="154" y="17770"/>
                  </a:lnTo>
                  <a:lnTo>
                    <a:pt x="416" y="18207"/>
                  </a:lnTo>
                  <a:lnTo>
                    <a:pt x="765" y="18600"/>
                  </a:lnTo>
                  <a:lnTo>
                    <a:pt x="1485" y="19080"/>
                  </a:lnTo>
                  <a:lnTo>
                    <a:pt x="2686" y="19560"/>
                  </a:lnTo>
                  <a:lnTo>
                    <a:pt x="3363" y="19735"/>
                  </a:lnTo>
                  <a:lnTo>
                    <a:pt x="2795" y="20150"/>
                  </a:lnTo>
                  <a:lnTo>
                    <a:pt x="1878" y="21067"/>
                  </a:lnTo>
                  <a:lnTo>
                    <a:pt x="1420" y="21787"/>
                  </a:lnTo>
                  <a:lnTo>
                    <a:pt x="1223" y="22289"/>
                  </a:lnTo>
                  <a:lnTo>
                    <a:pt x="1158" y="22770"/>
                  </a:lnTo>
                  <a:lnTo>
                    <a:pt x="1223" y="23250"/>
                  </a:lnTo>
                  <a:lnTo>
                    <a:pt x="1311" y="23512"/>
                  </a:lnTo>
                  <a:lnTo>
                    <a:pt x="1485" y="23861"/>
                  </a:lnTo>
                  <a:lnTo>
                    <a:pt x="2009" y="24363"/>
                  </a:lnTo>
                  <a:lnTo>
                    <a:pt x="2730" y="24691"/>
                  </a:lnTo>
                  <a:lnTo>
                    <a:pt x="3581" y="24843"/>
                  </a:lnTo>
                  <a:lnTo>
                    <a:pt x="4039" y="24865"/>
                  </a:lnTo>
                  <a:lnTo>
                    <a:pt x="4738" y="24843"/>
                  </a:lnTo>
                  <a:lnTo>
                    <a:pt x="5437" y="24712"/>
                  </a:lnTo>
                  <a:lnTo>
                    <a:pt x="5437" y="24712"/>
                  </a:lnTo>
                  <a:lnTo>
                    <a:pt x="5065" y="25302"/>
                  </a:lnTo>
                  <a:lnTo>
                    <a:pt x="4563" y="26503"/>
                  </a:lnTo>
                  <a:lnTo>
                    <a:pt x="4411" y="27354"/>
                  </a:lnTo>
                  <a:lnTo>
                    <a:pt x="4432" y="27878"/>
                  </a:lnTo>
                  <a:lnTo>
                    <a:pt x="4563" y="28358"/>
                  </a:lnTo>
                  <a:lnTo>
                    <a:pt x="4803" y="28795"/>
                  </a:lnTo>
                  <a:lnTo>
                    <a:pt x="4978" y="28991"/>
                  </a:lnTo>
                  <a:lnTo>
                    <a:pt x="5218" y="29210"/>
                  </a:lnTo>
                  <a:lnTo>
                    <a:pt x="5699" y="29493"/>
                  </a:lnTo>
                  <a:lnTo>
                    <a:pt x="6244" y="29624"/>
                  </a:lnTo>
                  <a:lnTo>
                    <a:pt x="6790" y="29624"/>
                  </a:lnTo>
                  <a:lnTo>
                    <a:pt x="7641" y="29428"/>
                  </a:lnTo>
                  <a:lnTo>
                    <a:pt x="8777" y="28882"/>
                  </a:lnTo>
                  <a:lnTo>
                    <a:pt x="9322" y="28555"/>
                  </a:lnTo>
                  <a:lnTo>
                    <a:pt x="9213" y="29253"/>
                  </a:lnTo>
                  <a:lnTo>
                    <a:pt x="9191" y="30563"/>
                  </a:lnTo>
                  <a:lnTo>
                    <a:pt x="9388" y="31414"/>
                  </a:lnTo>
                  <a:lnTo>
                    <a:pt x="9606" y="31895"/>
                  </a:lnTo>
                  <a:lnTo>
                    <a:pt x="9912" y="32309"/>
                  </a:lnTo>
                  <a:lnTo>
                    <a:pt x="10305" y="32615"/>
                  </a:lnTo>
                  <a:lnTo>
                    <a:pt x="10545" y="32724"/>
                  </a:lnTo>
                  <a:lnTo>
                    <a:pt x="10807" y="32833"/>
                  </a:lnTo>
                  <a:lnTo>
                    <a:pt x="11353" y="32877"/>
                  </a:lnTo>
                  <a:lnTo>
                    <a:pt x="11876" y="32790"/>
                  </a:lnTo>
                  <a:lnTo>
                    <a:pt x="12379" y="32571"/>
                  </a:lnTo>
                  <a:lnTo>
                    <a:pt x="13099" y="32069"/>
                  </a:lnTo>
                  <a:lnTo>
                    <a:pt x="13950" y="31152"/>
                  </a:lnTo>
                  <a:lnTo>
                    <a:pt x="14300" y="30672"/>
                  </a:lnTo>
                  <a:lnTo>
                    <a:pt x="14474" y="31371"/>
                  </a:lnTo>
                  <a:lnTo>
                    <a:pt x="14955" y="32571"/>
                  </a:lnTo>
                  <a:lnTo>
                    <a:pt x="15457" y="33292"/>
                  </a:lnTo>
                  <a:lnTo>
                    <a:pt x="15828" y="33641"/>
                  </a:lnTo>
                  <a:lnTo>
                    <a:pt x="16264" y="33881"/>
                  </a:lnTo>
                  <a:lnTo>
                    <a:pt x="16745" y="34012"/>
                  </a:lnTo>
                  <a:lnTo>
                    <a:pt x="17007" y="34034"/>
                  </a:lnTo>
                  <a:lnTo>
                    <a:pt x="17269" y="34012"/>
                  </a:lnTo>
                  <a:lnTo>
                    <a:pt x="17749" y="33881"/>
                  </a:lnTo>
                  <a:lnTo>
                    <a:pt x="18185" y="33641"/>
                  </a:lnTo>
                  <a:lnTo>
                    <a:pt x="18578" y="33292"/>
                  </a:lnTo>
                  <a:lnTo>
                    <a:pt x="19059" y="32571"/>
                  </a:lnTo>
                  <a:lnTo>
                    <a:pt x="19539" y="31371"/>
                  </a:lnTo>
                  <a:lnTo>
                    <a:pt x="19714" y="30672"/>
                  </a:lnTo>
                  <a:lnTo>
                    <a:pt x="20063" y="31174"/>
                  </a:lnTo>
                  <a:lnTo>
                    <a:pt x="20914" y="32069"/>
                  </a:lnTo>
                  <a:lnTo>
                    <a:pt x="21635" y="32571"/>
                  </a:lnTo>
                  <a:lnTo>
                    <a:pt x="22137" y="32790"/>
                  </a:lnTo>
                  <a:lnTo>
                    <a:pt x="22661" y="32877"/>
                  </a:lnTo>
                  <a:lnTo>
                    <a:pt x="23206" y="32833"/>
                  </a:lnTo>
                  <a:lnTo>
                    <a:pt x="23468" y="32724"/>
                  </a:lnTo>
                  <a:lnTo>
                    <a:pt x="23709" y="32615"/>
                  </a:lnTo>
                  <a:lnTo>
                    <a:pt x="24102" y="32309"/>
                  </a:lnTo>
                  <a:lnTo>
                    <a:pt x="24407" y="31895"/>
                  </a:lnTo>
                  <a:lnTo>
                    <a:pt x="24625" y="31414"/>
                  </a:lnTo>
                  <a:lnTo>
                    <a:pt x="24822" y="30563"/>
                  </a:lnTo>
                  <a:lnTo>
                    <a:pt x="24822" y="29253"/>
                  </a:lnTo>
                  <a:lnTo>
                    <a:pt x="24713" y="28555"/>
                  </a:lnTo>
                  <a:lnTo>
                    <a:pt x="25259" y="28882"/>
                  </a:lnTo>
                  <a:lnTo>
                    <a:pt x="26416" y="29428"/>
                  </a:lnTo>
                  <a:lnTo>
                    <a:pt x="27245" y="29624"/>
                  </a:lnTo>
                  <a:lnTo>
                    <a:pt x="27791" y="29624"/>
                  </a:lnTo>
                  <a:lnTo>
                    <a:pt x="28315" y="29493"/>
                  </a:lnTo>
                  <a:lnTo>
                    <a:pt x="28817" y="29210"/>
                  </a:lnTo>
                  <a:lnTo>
                    <a:pt x="29057" y="28991"/>
                  </a:lnTo>
                  <a:lnTo>
                    <a:pt x="29210" y="28795"/>
                  </a:lnTo>
                  <a:lnTo>
                    <a:pt x="29472" y="28358"/>
                  </a:lnTo>
                  <a:lnTo>
                    <a:pt x="29581" y="27878"/>
                  </a:lnTo>
                  <a:lnTo>
                    <a:pt x="29603" y="27354"/>
                  </a:lnTo>
                  <a:lnTo>
                    <a:pt x="29450" y="26503"/>
                  </a:lnTo>
                  <a:lnTo>
                    <a:pt x="28948" y="25302"/>
                  </a:lnTo>
                  <a:lnTo>
                    <a:pt x="28577" y="24712"/>
                  </a:lnTo>
                  <a:lnTo>
                    <a:pt x="29188" y="24800"/>
                  </a:lnTo>
                  <a:lnTo>
                    <a:pt x="30432" y="24843"/>
                  </a:lnTo>
                  <a:lnTo>
                    <a:pt x="31284" y="24669"/>
                  </a:lnTo>
                  <a:lnTo>
                    <a:pt x="31808" y="24472"/>
                  </a:lnTo>
                  <a:lnTo>
                    <a:pt x="32244" y="24167"/>
                  </a:lnTo>
                  <a:lnTo>
                    <a:pt x="32572" y="23730"/>
                  </a:lnTo>
                  <a:lnTo>
                    <a:pt x="32703" y="23468"/>
                  </a:lnTo>
                  <a:lnTo>
                    <a:pt x="32790" y="23228"/>
                  </a:lnTo>
                  <a:lnTo>
                    <a:pt x="32855" y="22748"/>
                  </a:lnTo>
                  <a:lnTo>
                    <a:pt x="32790" y="22246"/>
                  </a:lnTo>
                  <a:lnTo>
                    <a:pt x="32594" y="21765"/>
                  </a:lnTo>
                  <a:lnTo>
                    <a:pt x="32135" y="21045"/>
                  </a:lnTo>
                  <a:lnTo>
                    <a:pt x="31218" y="20128"/>
                  </a:lnTo>
                  <a:lnTo>
                    <a:pt x="30651" y="19713"/>
                  </a:lnTo>
                  <a:lnTo>
                    <a:pt x="31349" y="19539"/>
                  </a:lnTo>
                  <a:lnTo>
                    <a:pt x="32550" y="19058"/>
                  </a:lnTo>
                  <a:lnTo>
                    <a:pt x="33248" y="18578"/>
                  </a:lnTo>
                  <a:lnTo>
                    <a:pt x="33620" y="18185"/>
                  </a:lnTo>
                  <a:lnTo>
                    <a:pt x="33860" y="17770"/>
                  </a:lnTo>
                  <a:lnTo>
                    <a:pt x="33991" y="17290"/>
                  </a:lnTo>
                  <a:lnTo>
                    <a:pt x="34013" y="17028"/>
                  </a:lnTo>
                  <a:lnTo>
                    <a:pt x="33991" y="16766"/>
                  </a:lnTo>
                  <a:lnTo>
                    <a:pt x="33860" y="16286"/>
                  </a:lnTo>
                  <a:lnTo>
                    <a:pt x="33620" y="15849"/>
                  </a:lnTo>
                  <a:lnTo>
                    <a:pt x="33248" y="15478"/>
                  </a:lnTo>
                  <a:lnTo>
                    <a:pt x="32550" y="14976"/>
                  </a:lnTo>
                  <a:lnTo>
                    <a:pt x="31349" y="14496"/>
                  </a:lnTo>
                  <a:lnTo>
                    <a:pt x="30651" y="14321"/>
                  </a:lnTo>
                  <a:lnTo>
                    <a:pt x="31218" y="13906"/>
                  </a:lnTo>
                  <a:lnTo>
                    <a:pt x="32157" y="13011"/>
                  </a:lnTo>
                  <a:lnTo>
                    <a:pt x="32615" y="12269"/>
                  </a:lnTo>
                  <a:lnTo>
                    <a:pt x="32790" y="11789"/>
                  </a:lnTo>
                  <a:lnTo>
                    <a:pt x="32855" y="11287"/>
                  </a:lnTo>
                  <a:lnTo>
                    <a:pt x="32790" y="10806"/>
                  </a:lnTo>
                  <a:lnTo>
                    <a:pt x="32703" y="10566"/>
                  </a:lnTo>
                  <a:lnTo>
                    <a:pt x="32594" y="10326"/>
                  </a:lnTo>
                  <a:lnTo>
                    <a:pt x="32288" y="9933"/>
                  </a:lnTo>
                  <a:lnTo>
                    <a:pt x="31895" y="9628"/>
                  </a:lnTo>
                  <a:lnTo>
                    <a:pt x="31415" y="9409"/>
                  </a:lnTo>
                  <a:lnTo>
                    <a:pt x="30585" y="9235"/>
                  </a:lnTo>
                  <a:lnTo>
                    <a:pt x="29275" y="9235"/>
                  </a:lnTo>
                  <a:lnTo>
                    <a:pt x="28577" y="9344"/>
                  </a:lnTo>
                  <a:lnTo>
                    <a:pt x="28577" y="9344"/>
                  </a:lnTo>
                  <a:lnTo>
                    <a:pt x="28948" y="8733"/>
                  </a:lnTo>
                  <a:lnTo>
                    <a:pt x="29450" y="7532"/>
                  </a:lnTo>
                  <a:lnTo>
                    <a:pt x="29603" y="6702"/>
                  </a:lnTo>
                  <a:lnTo>
                    <a:pt x="29581" y="6178"/>
                  </a:lnTo>
                  <a:lnTo>
                    <a:pt x="29472" y="5676"/>
                  </a:lnTo>
                  <a:lnTo>
                    <a:pt x="29210" y="5240"/>
                  </a:lnTo>
                  <a:lnTo>
                    <a:pt x="29057" y="5043"/>
                  </a:lnTo>
                  <a:lnTo>
                    <a:pt x="28839" y="4869"/>
                  </a:lnTo>
                  <a:lnTo>
                    <a:pt x="28380" y="4585"/>
                  </a:lnTo>
                  <a:lnTo>
                    <a:pt x="27900" y="4454"/>
                  </a:lnTo>
                  <a:lnTo>
                    <a:pt x="27376" y="4432"/>
                  </a:lnTo>
                  <a:lnTo>
                    <a:pt x="26547" y="4585"/>
                  </a:lnTo>
                  <a:lnTo>
                    <a:pt x="25346" y="5131"/>
                  </a:lnTo>
                  <a:lnTo>
                    <a:pt x="24713" y="5524"/>
                  </a:lnTo>
                  <a:lnTo>
                    <a:pt x="24822" y="4825"/>
                  </a:lnTo>
                  <a:lnTo>
                    <a:pt x="24822" y="3493"/>
                  </a:lnTo>
                  <a:lnTo>
                    <a:pt x="24647" y="2642"/>
                  </a:lnTo>
                  <a:lnTo>
                    <a:pt x="24429" y="2140"/>
                  </a:lnTo>
                  <a:lnTo>
                    <a:pt x="24123" y="1747"/>
                  </a:lnTo>
                  <a:lnTo>
                    <a:pt x="23730" y="1419"/>
                  </a:lnTo>
                  <a:lnTo>
                    <a:pt x="23468" y="1310"/>
                  </a:lnTo>
                  <a:lnTo>
                    <a:pt x="23228" y="1223"/>
                  </a:lnTo>
                  <a:lnTo>
                    <a:pt x="22748" y="1157"/>
                  </a:lnTo>
                  <a:lnTo>
                    <a:pt x="22268" y="1223"/>
                  </a:lnTo>
                  <a:lnTo>
                    <a:pt x="21766" y="1419"/>
                  </a:lnTo>
                  <a:lnTo>
                    <a:pt x="21045" y="1878"/>
                  </a:lnTo>
                  <a:lnTo>
                    <a:pt x="20128" y="2795"/>
                  </a:lnTo>
                  <a:lnTo>
                    <a:pt x="19714" y="3362"/>
                  </a:lnTo>
                  <a:lnTo>
                    <a:pt x="19539" y="2686"/>
                  </a:lnTo>
                  <a:lnTo>
                    <a:pt x="19059" y="1463"/>
                  </a:lnTo>
                  <a:lnTo>
                    <a:pt x="18578" y="765"/>
                  </a:lnTo>
                  <a:lnTo>
                    <a:pt x="18185" y="415"/>
                  </a:lnTo>
                  <a:lnTo>
                    <a:pt x="17749" y="153"/>
                  </a:lnTo>
                  <a:lnTo>
                    <a:pt x="17269" y="22"/>
                  </a:lnTo>
                  <a:lnTo>
                    <a:pt x="1700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66"/>
            <p:cNvSpPr/>
            <p:nvPr/>
          </p:nvSpPr>
          <p:spPr>
            <a:xfrm>
              <a:off x="-5083175" y="2764225"/>
              <a:ext cx="184475" cy="84075"/>
            </a:xfrm>
            <a:custGeom>
              <a:rect b="b" l="l" r="r" t="t"/>
              <a:pathLst>
                <a:path extrusionOk="0" h="3363" w="7379">
                  <a:moveTo>
                    <a:pt x="6637" y="1"/>
                  </a:moveTo>
                  <a:lnTo>
                    <a:pt x="5589" y="88"/>
                  </a:lnTo>
                  <a:lnTo>
                    <a:pt x="4170" y="438"/>
                  </a:lnTo>
                  <a:lnTo>
                    <a:pt x="3340" y="743"/>
                  </a:lnTo>
                  <a:lnTo>
                    <a:pt x="2598" y="1114"/>
                  </a:lnTo>
                  <a:lnTo>
                    <a:pt x="873" y="2206"/>
                  </a:lnTo>
                  <a:lnTo>
                    <a:pt x="240" y="2773"/>
                  </a:lnTo>
                  <a:lnTo>
                    <a:pt x="22" y="3101"/>
                  </a:lnTo>
                  <a:lnTo>
                    <a:pt x="0" y="3254"/>
                  </a:lnTo>
                  <a:lnTo>
                    <a:pt x="66" y="3210"/>
                  </a:lnTo>
                  <a:lnTo>
                    <a:pt x="481" y="3319"/>
                  </a:lnTo>
                  <a:lnTo>
                    <a:pt x="1376" y="3363"/>
                  </a:lnTo>
                  <a:lnTo>
                    <a:pt x="2969" y="3035"/>
                  </a:lnTo>
                  <a:lnTo>
                    <a:pt x="4104" y="2599"/>
                  </a:lnTo>
                  <a:lnTo>
                    <a:pt x="4912" y="2249"/>
                  </a:lnTo>
                  <a:lnTo>
                    <a:pt x="6156" y="1485"/>
                  </a:lnTo>
                  <a:lnTo>
                    <a:pt x="6964" y="787"/>
                  </a:lnTo>
                  <a:lnTo>
                    <a:pt x="7357" y="263"/>
                  </a:lnTo>
                  <a:lnTo>
                    <a:pt x="7379" y="110"/>
                  </a:lnTo>
                  <a:lnTo>
                    <a:pt x="7270" y="66"/>
                  </a:lnTo>
                  <a:lnTo>
                    <a:pt x="663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66"/>
            <p:cNvSpPr/>
            <p:nvPr/>
          </p:nvSpPr>
          <p:spPr>
            <a:xfrm>
              <a:off x="-5122475" y="2646350"/>
              <a:ext cx="142475" cy="143550"/>
            </a:xfrm>
            <a:custGeom>
              <a:rect b="b" l="l" r="r" t="t"/>
              <a:pathLst>
                <a:path extrusionOk="0" h="5742" w="5699">
                  <a:moveTo>
                    <a:pt x="5633" y="1"/>
                  </a:moveTo>
                  <a:lnTo>
                    <a:pt x="5458" y="22"/>
                  </a:lnTo>
                  <a:lnTo>
                    <a:pt x="4825" y="219"/>
                  </a:lnTo>
                  <a:lnTo>
                    <a:pt x="3886" y="721"/>
                  </a:lnTo>
                  <a:lnTo>
                    <a:pt x="2729" y="1551"/>
                  </a:lnTo>
                  <a:lnTo>
                    <a:pt x="2096" y="2162"/>
                  </a:lnTo>
                  <a:lnTo>
                    <a:pt x="1485" y="2795"/>
                  </a:lnTo>
                  <a:lnTo>
                    <a:pt x="634" y="3996"/>
                  </a:lnTo>
                  <a:lnTo>
                    <a:pt x="175" y="4934"/>
                  </a:lnTo>
                  <a:lnTo>
                    <a:pt x="0" y="5589"/>
                  </a:lnTo>
                  <a:lnTo>
                    <a:pt x="44" y="5742"/>
                  </a:lnTo>
                  <a:lnTo>
                    <a:pt x="153" y="5720"/>
                  </a:lnTo>
                  <a:lnTo>
                    <a:pt x="765" y="5524"/>
                  </a:lnTo>
                  <a:lnTo>
                    <a:pt x="1703" y="5043"/>
                  </a:lnTo>
                  <a:lnTo>
                    <a:pt x="2882" y="4192"/>
                  </a:lnTo>
                  <a:lnTo>
                    <a:pt x="3537" y="3581"/>
                  </a:lnTo>
                  <a:lnTo>
                    <a:pt x="4148" y="2926"/>
                  </a:lnTo>
                  <a:lnTo>
                    <a:pt x="5021" y="1747"/>
                  </a:lnTo>
                  <a:lnTo>
                    <a:pt x="5524" y="786"/>
                  </a:lnTo>
                  <a:lnTo>
                    <a:pt x="5698" y="153"/>
                  </a:lnTo>
                  <a:lnTo>
                    <a:pt x="567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66"/>
            <p:cNvSpPr/>
            <p:nvPr/>
          </p:nvSpPr>
          <p:spPr>
            <a:xfrm>
              <a:off x="-5181425" y="2563950"/>
              <a:ext cx="82450" cy="186675"/>
            </a:xfrm>
            <a:custGeom>
              <a:rect b="b" l="l" r="r" t="t"/>
              <a:pathLst>
                <a:path extrusionOk="0" h="7467" w="3298">
                  <a:moveTo>
                    <a:pt x="3123" y="0"/>
                  </a:moveTo>
                  <a:lnTo>
                    <a:pt x="3013" y="44"/>
                  </a:lnTo>
                  <a:lnTo>
                    <a:pt x="2511" y="480"/>
                  </a:lnTo>
                  <a:lnTo>
                    <a:pt x="1835" y="1310"/>
                  </a:lnTo>
                  <a:lnTo>
                    <a:pt x="1092" y="2576"/>
                  </a:lnTo>
                  <a:lnTo>
                    <a:pt x="721" y="3384"/>
                  </a:lnTo>
                  <a:lnTo>
                    <a:pt x="459" y="4170"/>
                  </a:lnTo>
                  <a:lnTo>
                    <a:pt x="44" y="6156"/>
                  </a:lnTo>
                  <a:lnTo>
                    <a:pt x="1" y="6964"/>
                  </a:lnTo>
                  <a:lnTo>
                    <a:pt x="88" y="7357"/>
                  </a:lnTo>
                  <a:lnTo>
                    <a:pt x="175" y="7466"/>
                  </a:lnTo>
                  <a:lnTo>
                    <a:pt x="306" y="7335"/>
                  </a:lnTo>
                  <a:lnTo>
                    <a:pt x="1267" y="6462"/>
                  </a:lnTo>
                  <a:lnTo>
                    <a:pt x="2118" y="5152"/>
                  </a:lnTo>
                  <a:lnTo>
                    <a:pt x="2577" y="4148"/>
                  </a:lnTo>
                  <a:lnTo>
                    <a:pt x="2904" y="3318"/>
                  </a:lnTo>
                  <a:lnTo>
                    <a:pt x="3232" y="1878"/>
                  </a:lnTo>
                  <a:lnTo>
                    <a:pt x="3297" y="808"/>
                  </a:lnTo>
                  <a:lnTo>
                    <a:pt x="3210" y="131"/>
                  </a:lnTo>
                  <a:lnTo>
                    <a:pt x="312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66"/>
            <p:cNvSpPr/>
            <p:nvPr/>
          </p:nvSpPr>
          <p:spPr>
            <a:xfrm>
              <a:off x="-5269825" y="2536650"/>
              <a:ext cx="49150" cy="200325"/>
            </a:xfrm>
            <a:custGeom>
              <a:rect b="b" l="l" r="r" t="t"/>
              <a:pathLst>
                <a:path extrusionOk="0" h="8013" w="1966">
                  <a:moveTo>
                    <a:pt x="939" y="1"/>
                  </a:moveTo>
                  <a:lnTo>
                    <a:pt x="852" y="88"/>
                  </a:lnTo>
                  <a:lnTo>
                    <a:pt x="568" y="656"/>
                  </a:lnTo>
                  <a:lnTo>
                    <a:pt x="262" y="1682"/>
                  </a:lnTo>
                  <a:lnTo>
                    <a:pt x="22" y="3144"/>
                  </a:lnTo>
                  <a:lnTo>
                    <a:pt x="0" y="4039"/>
                  </a:lnTo>
                  <a:lnTo>
                    <a:pt x="22" y="4891"/>
                  </a:lnTo>
                  <a:lnTo>
                    <a:pt x="219" y="6266"/>
                  </a:lnTo>
                  <a:lnTo>
                    <a:pt x="524" y="7270"/>
                  </a:lnTo>
                  <a:lnTo>
                    <a:pt x="852" y="7860"/>
                  </a:lnTo>
                  <a:lnTo>
                    <a:pt x="983" y="7991"/>
                  </a:lnTo>
                  <a:lnTo>
                    <a:pt x="1026" y="8012"/>
                  </a:lnTo>
                  <a:lnTo>
                    <a:pt x="1048" y="8012"/>
                  </a:lnTo>
                  <a:lnTo>
                    <a:pt x="1114" y="7947"/>
                  </a:lnTo>
                  <a:lnTo>
                    <a:pt x="1397" y="7379"/>
                  </a:lnTo>
                  <a:lnTo>
                    <a:pt x="1725" y="6375"/>
                  </a:lnTo>
                  <a:lnTo>
                    <a:pt x="1943" y="4934"/>
                  </a:lnTo>
                  <a:lnTo>
                    <a:pt x="1965" y="4039"/>
                  </a:lnTo>
                  <a:lnTo>
                    <a:pt x="1943" y="3188"/>
                  </a:lnTo>
                  <a:lnTo>
                    <a:pt x="1747" y="1791"/>
                  </a:lnTo>
                  <a:lnTo>
                    <a:pt x="1441" y="765"/>
                  </a:lnTo>
                  <a:lnTo>
                    <a:pt x="1114" y="153"/>
                  </a:lnTo>
                  <a:lnTo>
                    <a:pt x="983" y="22"/>
                  </a:lnTo>
                  <a:lnTo>
                    <a:pt x="96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66"/>
            <p:cNvSpPr/>
            <p:nvPr/>
          </p:nvSpPr>
          <p:spPr>
            <a:xfrm>
              <a:off x="-5392075" y="2565025"/>
              <a:ext cx="82425" cy="185050"/>
            </a:xfrm>
            <a:custGeom>
              <a:rect b="b" l="l" r="r" t="t"/>
              <a:pathLst>
                <a:path extrusionOk="0" h="7402" w="3297">
                  <a:moveTo>
                    <a:pt x="131" y="1"/>
                  </a:moveTo>
                  <a:lnTo>
                    <a:pt x="66" y="132"/>
                  </a:lnTo>
                  <a:lnTo>
                    <a:pt x="0" y="765"/>
                  </a:lnTo>
                  <a:lnTo>
                    <a:pt x="88" y="1856"/>
                  </a:lnTo>
                  <a:lnTo>
                    <a:pt x="437" y="3297"/>
                  </a:lnTo>
                  <a:lnTo>
                    <a:pt x="742" y="4127"/>
                  </a:lnTo>
                  <a:lnTo>
                    <a:pt x="1114" y="4869"/>
                  </a:lnTo>
                  <a:lnTo>
                    <a:pt x="2227" y="6550"/>
                  </a:lnTo>
                  <a:lnTo>
                    <a:pt x="2773" y="7161"/>
                  </a:lnTo>
                  <a:lnTo>
                    <a:pt x="3122" y="7380"/>
                  </a:lnTo>
                  <a:lnTo>
                    <a:pt x="3253" y="7401"/>
                  </a:lnTo>
                  <a:lnTo>
                    <a:pt x="3275" y="7227"/>
                  </a:lnTo>
                  <a:lnTo>
                    <a:pt x="3297" y="5873"/>
                  </a:lnTo>
                  <a:lnTo>
                    <a:pt x="2969" y="4367"/>
                  </a:lnTo>
                  <a:lnTo>
                    <a:pt x="2598" y="3363"/>
                  </a:lnTo>
                  <a:lnTo>
                    <a:pt x="2249" y="2533"/>
                  </a:lnTo>
                  <a:lnTo>
                    <a:pt x="1485" y="1267"/>
                  </a:lnTo>
                  <a:lnTo>
                    <a:pt x="808" y="437"/>
                  </a:lnTo>
                  <a:lnTo>
                    <a:pt x="262" y="45"/>
                  </a:lnTo>
                  <a:lnTo>
                    <a:pt x="13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66"/>
            <p:cNvSpPr/>
            <p:nvPr/>
          </p:nvSpPr>
          <p:spPr>
            <a:xfrm>
              <a:off x="-5512150" y="2648000"/>
              <a:ext cx="145200" cy="140275"/>
            </a:xfrm>
            <a:custGeom>
              <a:rect b="b" l="l" r="r" t="t"/>
              <a:pathLst>
                <a:path extrusionOk="0" h="5611" w="5808">
                  <a:moveTo>
                    <a:pt x="44" y="0"/>
                  </a:moveTo>
                  <a:lnTo>
                    <a:pt x="22" y="22"/>
                  </a:lnTo>
                  <a:lnTo>
                    <a:pt x="1" y="153"/>
                  </a:lnTo>
                  <a:lnTo>
                    <a:pt x="219" y="764"/>
                  </a:lnTo>
                  <a:lnTo>
                    <a:pt x="721" y="1681"/>
                  </a:lnTo>
                  <a:lnTo>
                    <a:pt x="1616" y="2860"/>
                  </a:lnTo>
                  <a:lnTo>
                    <a:pt x="2227" y="3515"/>
                  </a:lnTo>
                  <a:lnTo>
                    <a:pt x="2860" y="4126"/>
                  </a:lnTo>
                  <a:lnTo>
                    <a:pt x="4039" y="4977"/>
                  </a:lnTo>
                  <a:lnTo>
                    <a:pt x="5000" y="5458"/>
                  </a:lnTo>
                  <a:lnTo>
                    <a:pt x="5633" y="5610"/>
                  </a:lnTo>
                  <a:lnTo>
                    <a:pt x="5807" y="5589"/>
                  </a:lnTo>
                  <a:lnTo>
                    <a:pt x="5807" y="5458"/>
                  </a:lnTo>
                  <a:lnTo>
                    <a:pt x="5611" y="4846"/>
                  </a:lnTo>
                  <a:lnTo>
                    <a:pt x="5131" y="3908"/>
                  </a:lnTo>
                  <a:lnTo>
                    <a:pt x="4258" y="2729"/>
                  </a:lnTo>
                  <a:lnTo>
                    <a:pt x="3646" y="2096"/>
                  </a:lnTo>
                  <a:lnTo>
                    <a:pt x="3057" y="1528"/>
                  </a:lnTo>
                  <a:lnTo>
                    <a:pt x="1943" y="720"/>
                  </a:lnTo>
                  <a:lnTo>
                    <a:pt x="1027" y="218"/>
                  </a:lnTo>
                  <a:lnTo>
                    <a:pt x="32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66"/>
            <p:cNvSpPr/>
            <p:nvPr/>
          </p:nvSpPr>
          <p:spPr>
            <a:xfrm>
              <a:off x="-5592375" y="2764775"/>
              <a:ext cx="187225" cy="82975"/>
            </a:xfrm>
            <a:custGeom>
              <a:rect b="b" l="l" r="r" t="t"/>
              <a:pathLst>
                <a:path extrusionOk="0" h="3319" w="7489">
                  <a:moveTo>
                    <a:pt x="765" y="1"/>
                  </a:moveTo>
                  <a:lnTo>
                    <a:pt x="132" y="110"/>
                  </a:lnTo>
                  <a:lnTo>
                    <a:pt x="1" y="197"/>
                  </a:lnTo>
                  <a:lnTo>
                    <a:pt x="44" y="306"/>
                  </a:lnTo>
                  <a:lnTo>
                    <a:pt x="459" y="808"/>
                  </a:lnTo>
                  <a:lnTo>
                    <a:pt x="1267" y="1485"/>
                  </a:lnTo>
                  <a:lnTo>
                    <a:pt x="2511" y="2227"/>
                  </a:lnTo>
                  <a:lnTo>
                    <a:pt x="3341" y="2599"/>
                  </a:lnTo>
                  <a:lnTo>
                    <a:pt x="3712" y="2751"/>
                  </a:lnTo>
                  <a:lnTo>
                    <a:pt x="4869" y="3057"/>
                  </a:lnTo>
                  <a:lnTo>
                    <a:pt x="6179" y="3297"/>
                  </a:lnTo>
                  <a:lnTo>
                    <a:pt x="6986" y="3319"/>
                  </a:lnTo>
                  <a:lnTo>
                    <a:pt x="7357" y="3232"/>
                  </a:lnTo>
                  <a:lnTo>
                    <a:pt x="7488" y="3144"/>
                  </a:lnTo>
                  <a:lnTo>
                    <a:pt x="7314" y="2992"/>
                  </a:lnTo>
                  <a:lnTo>
                    <a:pt x="6419" y="2053"/>
                  </a:lnTo>
                  <a:lnTo>
                    <a:pt x="5087" y="1201"/>
                  </a:lnTo>
                  <a:lnTo>
                    <a:pt x="4105" y="743"/>
                  </a:lnTo>
                  <a:lnTo>
                    <a:pt x="3253" y="416"/>
                  </a:lnTo>
                  <a:lnTo>
                    <a:pt x="1834" y="88"/>
                  </a:lnTo>
                  <a:lnTo>
                    <a:pt x="76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66"/>
            <p:cNvSpPr/>
            <p:nvPr/>
          </p:nvSpPr>
          <p:spPr>
            <a:xfrm>
              <a:off x="-5620200" y="2886475"/>
              <a:ext cx="201400" cy="49700"/>
            </a:xfrm>
            <a:custGeom>
              <a:rect b="b" l="l" r="r" t="t"/>
              <a:pathLst>
                <a:path extrusionOk="0" h="1988" w="8056">
                  <a:moveTo>
                    <a:pt x="3973" y="1"/>
                  </a:moveTo>
                  <a:lnTo>
                    <a:pt x="3078" y="23"/>
                  </a:lnTo>
                  <a:lnTo>
                    <a:pt x="1637" y="263"/>
                  </a:lnTo>
                  <a:lnTo>
                    <a:pt x="633" y="590"/>
                  </a:lnTo>
                  <a:lnTo>
                    <a:pt x="87" y="918"/>
                  </a:lnTo>
                  <a:lnTo>
                    <a:pt x="0" y="1049"/>
                  </a:lnTo>
                  <a:lnTo>
                    <a:pt x="87" y="1136"/>
                  </a:lnTo>
                  <a:lnTo>
                    <a:pt x="633" y="1420"/>
                  </a:lnTo>
                  <a:lnTo>
                    <a:pt x="1637" y="1747"/>
                  </a:lnTo>
                  <a:lnTo>
                    <a:pt x="3078" y="1966"/>
                  </a:lnTo>
                  <a:lnTo>
                    <a:pt x="3973" y="1988"/>
                  </a:lnTo>
                  <a:lnTo>
                    <a:pt x="4868" y="1966"/>
                  </a:lnTo>
                  <a:lnTo>
                    <a:pt x="6331" y="1747"/>
                  </a:lnTo>
                  <a:lnTo>
                    <a:pt x="7379" y="1420"/>
                  </a:lnTo>
                  <a:lnTo>
                    <a:pt x="7946" y="1092"/>
                  </a:lnTo>
                  <a:lnTo>
                    <a:pt x="8056" y="961"/>
                  </a:lnTo>
                  <a:lnTo>
                    <a:pt x="7946" y="874"/>
                  </a:lnTo>
                  <a:lnTo>
                    <a:pt x="7379" y="569"/>
                  </a:lnTo>
                  <a:lnTo>
                    <a:pt x="6331" y="241"/>
                  </a:lnTo>
                  <a:lnTo>
                    <a:pt x="4868" y="23"/>
                  </a:lnTo>
                  <a:lnTo>
                    <a:pt x="397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66"/>
            <p:cNvSpPr/>
            <p:nvPr/>
          </p:nvSpPr>
          <p:spPr>
            <a:xfrm>
              <a:off x="-5591825" y="2974350"/>
              <a:ext cx="185025" cy="84075"/>
            </a:xfrm>
            <a:custGeom>
              <a:rect b="b" l="l" r="r" t="t"/>
              <a:pathLst>
                <a:path extrusionOk="0" h="3363" w="7401">
                  <a:moveTo>
                    <a:pt x="6026" y="1"/>
                  </a:moveTo>
                  <a:lnTo>
                    <a:pt x="4432" y="328"/>
                  </a:lnTo>
                  <a:lnTo>
                    <a:pt x="3275" y="765"/>
                  </a:lnTo>
                  <a:lnTo>
                    <a:pt x="2467" y="1136"/>
                  </a:lnTo>
                  <a:lnTo>
                    <a:pt x="1223" y="1878"/>
                  </a:lnTo>
                  <a:lnTo>
                    <a:pt x="437" y="2577"/>
                  </a:lnTo>
                  <a:lnTo>
                    <a:pt x="44" y="3101"/>
                  </a:lnTo>
                  <a:lnTo>
                    <a:pt x="0" y="3253"/>
                  </a:lnTo>
                  <a:lnTo>
                    <a:pt x="131" y="3297"/>
                  </a:lnTo>
                  <a:lnTo>
                    <a:pt x="743" y="3363"/>
                  </a:lnTo>
                  <a:lnTo>
                    <a:pt x="1812" y="3275"/>
                  </a:lnTo>
                  <a:lnTo>
                    <a:pt x="3209" y="2948"/>
                  </a:lnTo>
                  <a:lnTo>
                    <a:pt x="4039" y="2620"/>
                  </a:lnTo>
                  <a:lnTo>
                    <a:pt x="4825" y="2249"/>
                  </a:lnTo>
                  <a:lnTo>
                    <a:pt x="6528" y="1136"/>
                  </a:lnTo>
                  <a:lnTo>
                    <a:pt x="7161" y="590"/>
                  </a:lnTo>
                  <a:lnTo>
                    <a:pt x="7379" y="263"/>
                  </a:lnTo>
                  <a:lnTo>
                    <a:pt x="7401" y="110"/>
                  </a:lnTo>
                  <a:lnTo>
                    <a:pt x="7401" y="110"/>
                  </a:lnTo>
                  <a:lnTo>
                    <a:pt x="7335" y="153"/>
                  </a:lnTo>
                  <a:lnTo>
                    <a:pt x="6921" y="66"/>
                  </a:lnTo>
                  <a:lnTo>
                    <a:pt x="602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66"/>
            <p:cNvSpPr/>
            <p:nvPr/>
          </p:nvSpPr>
          <p:spPr>
            <a:xfrm>
              <a:off x="-5510500" y="3033300"/>
              <a:ext cx="142450" cy="143000"/>
            </a:xfrm>
            <a:custGeom>
              <a:rect b="b" l="l" r="r" t="t"/>
              <a:pathLst>
                <a:path extrusionOk="0" h="5720" w="5698">
                  <a:moveTo>
                    <a:pt x="5501" y="0"/>
                  </a:moveTo>
                  <a:lnTo>
                    <a:pt x="4868" y="219"/>
                  </a:lnTo>
                  <a:lnTo>
                    <a:pt x="3951" y="721"/>
                  </a:lnTo>
                  <a:lnTo>
                    <a:pt x="2816" y="1550"/>
                  </a:lnTo>
                  <a:lnTo>
                    <a:pt x="2183" y="2162"/>
                  </a:lnTo>
                  <a:lnTo>
                    <a:pt x="1572" y="2795"/>
                  </a:lnTo>
                  <a:lnTo>
                    <a:pt x="699" y="3973"/>
                  </a:lnTo>
                  <a:lnTo>
                    <a:pt x="197" y="4934"/>
                  </a:lnTo>
                  <a:lnTo>
                    <a:pt x="0" y="5567"/>
                  </a:lnTo>
                  <a:lnTo>
                    <a:pt x="22" y="5720"/>
                  </a:lnTo>
                  <a:lnTo>
                    <a:pt x="153" y="5720"/>
                  </a:lnTo>
                  <a:lnTo>
                    <a:pt x="764" y="5545"/>
                  </a:lnTo>
                  <a:lnTo>
                    <a:pt x="1725" y="5043"/>
                  </a:lnTo>
                  <a:lnTo>
                    <a:pt x="2947" y="4192"/>
                  </a:lnTo>
                  <a:lnTo>
                    <a:pt x="3602" y="3581"/>
                  </a:lnTo>
                  <a:lnTo>
                    <a:pt x="4213" y="2926"/>
                  </a:lnTo>
                  <a:lnTo>
                    <a:pt x="5065" y="1747"/>
                  </a:lnTo>
                  <a:lnTo>
                    <a:pt x="5545" y="786"/>
                  </a:lnTo>
                  <a:lnTo>
                    <a:pt x="5698" y="153"/>
                  </a:lnTo>
                  <a:lnTo>
                    <a:pt x="567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66"/>
            <p:cNvSpPr/>
            <p:nvPr/>
          </p:nvSpPr>
          <p:spPr>
            <a:xfrm>
              <a:off x="-5391525" y="3072050"/>
              <a:ext cx="82425" cy="187225"/>
            </a:xfrm>
            <a:custGeom>
              <a:rect b="b" l="l" r="r" t="t"/>
              <a:pathLst>
                <a:path extrusionOk="0" h="7489" w="3297">
                  <a:moveTo>
                    <a:pt x="3122" y="0"/>
                  </a:moveTo>
                  <a:lnTo>
                    <a:pt x="2991" y="153"/>
                  </a:lnTo>
                  <a:lnTo>
                    <a:pt x="2030" y="1004"/>
                  </a:lnTo>
                  <a:lnTo>
                    <a:pt x="1179" y="2314"/>
                  </a:lnTo>
                  <a:lnTo>
                    <a:pt x="720" y="3340"/>
                  </a:lnTo>
                  <a:lnTo>
                    <a:pt x="415" y="4170"/>
                  </a:lnTo>
                  <a:lnTo>
                    <a:pt x="87" y="5589"/>
                  </a:lnTo>
                  <a:lnTo>
                    <a:pt x="0" y="6680"/>
                  </a:lnTo>
                  <a:lnTo>
                    <a:pt x="109" y="7335"/>
                  </a:lnTo>
                  <a:lnTo>
                    <a:pt x="175" y="7488"/>
                  </a:lnTo>
                  <a:lnTo>
                    <a:pt x="306" y="7423"/>
                  </a:lnTo>
                  <a:lnTo>
                    <a:pt x="786" y="6986"/>
                  </a:lnTo>
                  <a:lnTo>
                    <a:pt x="1463" y="6156"/>
                  </a:lnTo>
                  <a:lnTo>
                    <a:pt x="2205" y="4912"/>
                  </a:lnTo>
                  <a:lnTo>
                    <a:pt x="2576" y="4104"/>
                  </a:lnTo>
                  <a:lnTo>
                    <a:pt x="2860" y="3275"/>
                  </a:lnTo>
                  <a:lnTo>
                    <a:pt x="3275" y="1310"/>
                  </a:lnTo>
                  <a:lnTo>
                    <a:pt x="3296" y="502"/>
                  </a:lnTo>
                  <a:lnTo>
                    <a:pt x="3209" y="109"/>
                  </a:lnTo>
                  <a:lnTo>
                    <a:pt x="312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66"/>
            <p:cNvSpPr/>
            <p:nvPr/>
          </p:nvSpPr>
          <p:spPr>
            <a:xfrm>
              <a:off x="-5269825" y="3085700"/>
              <a:ext cx="49150" cy="200850"/>
            </a:xfrm>
            <a:custGeom>
              <a:rect b="b" l="l" r="r" t="t"/>
              <a:pathLst>
                <a:path extrusionOk="0" h="8034" w="1966">
                  <a:moveTo>
                    <a:pt x="939" y="0"/>
                  </a:moveTo>
                  <a:lnTo>
                    <a:pt x="852" y="87"/>
                  </a:lnTo>
                  <a:lnTo>
                    <a:pt x="568" y="633"/>
                  </a:lnTo>
                  <a:lnTo>
                    <a:pt x="262" y="1637"/>
                  </a:lnTo>
                  <a:lnTo>
                    <a:pt x="22" y="3078"/>
                  </a:lnTo>
                  <a:lnTo>
                    <a:pt x="0" y="3995"/>
                  </a:lnTo>
                  <a:lnTo>
                    <a:pt x="22" y="4825"/>
                  </a:lnTo>
                  <a:lnTo>
                    <a:pt x="219" y="6222"/>
                  </a:lnTo>
                  <a:lnTo>
                    <a:pt x="524" y="7248"/>
                  </a:lnTo>
                  <a:lnTo>
                    <a:pt x="852" y="7859"/>
                  </a:lnTo>
                  <a:lnTo>
                    <a:pt x="983" y="7990"/>
                  </a:lnTo>
                  <a:lnTo>
                    <a:pt x="1026" y="8012"/>
                  </a:lnTo>
                  <a:lnTo>
                    <a:pt x="1048" y="8034"/>
                  </a:lnTo>
                  <a:lnTo>
                    <a:pt x="1114" y="7946"/>
                  </a:lnTo>
                  <a:lnTo>
                    <a:pt x="1397" y="7379"/>
                  </a:lnTo>
                  <a:lnTo>
                    <a:pt x="1725" y="6353"/>
                  </a:lnTo>
                  <a:lnTo>
                    <a:pt x="1943" y="4890"/>
                  </a:lnTo>
                  <a:lnTo>
                    <a:pt x="1965" y="3995"/>
                  </a:lnTo>
                  <a:lnTo>
                    <a:pt x="1943" y="3144"/>
                  </a:lnTo>
                  <a:lnTo>
                    <a:pt x="1747" y="1768"/>
                  </a:lnTo>
                  <a:lnTo>
                    <a:pt x="1441" y="764"/>
                  </a:lnTo>
                  <a:lnTo>
                    <a:pt x="1114" y="153"/>
                  </a:lnTo>
                  <a:lnTo>
                    <a:pt x="983" y="22"/>
                  </a:lnTo>
                  <a:lnTo>
                    <a:pt x="961" y="22"/>
                  </a:lnTo>
                  <a:lnTo>
                    <a:pt x="93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66"/>
            <p:cNvSpPr/>
            <p:nvPr/>
          </p:nvSpPr>
          <p:spPr>
            <a:xfrm>
              <a:off x="-5181425" y="3072600"/>
              <a:ext cx="83000" cy="185025"/>
            </a:xfrm>
            <a:custGeom>
              <a:rect b="b" l="l" r="r" t="t"/>
              <a:pathLst>
                <a:path extrusionOk="0" h="7401" w="3320">
                  <a:moveTo>
                    <a:pt x="66" y="0"/>
                  </a:moveTo>
                  <a:lnTo>
                    <a:pt x="88" y="197"/>
                  </a:lnTo>
                  <a:lnTo>
                    <a:pt x="1" y="1397"/>
                  </a:lnTo>
                  <a:lnTo>
                    <a:pt x="306" y="2947"/>
                  </a:lnTo>
                  <a:lnTo>
                    <a:pt x="721" y="4039"/>
                  </a:lnTo>
                  <a:lnTo>
                    <a:pt x="1092" y="4868"/>
                  </a:lnTo>
                  <a:lnTo>
                    <a:pt x="1835" y="6134"/>
                  </a:lnTo>
                  <a:lnTo>
                    <a:pt x="2533" y="6964"/>
                  </a:lnTo>
                  <a:lnTo>
                    <a:pt x="3057" y="7357"/>
                  </a:lnTo>
                  <a:lnTo>
                    <a:pt x="3210" y="7401"/>
                  </a:lnTo>
                  <a:lnTo>
                    <a:pt x="3254" y="7291"/>
                  </a:lnTo>
                  <a:lnTo>
                    <a:pt x="3319" y="6637"/>
                  </a:lnTo>
                  <a:lnTo>
                    <a:pt x="3232" y="5545"/>
                  </a:lnTo>
                  <a:lnTo>
                    <a:pt x="2904" y="4126"/>
                  </a:lnTo>
                  <a:lnTo>
                    <a:pt x="2577" y="3275"/>
                  </a:lnTo>
                  <a:lnTo>
                    <a:pt x="2206" y="2511"/>
                  </a:lnTo>
                  <a:lnTo>
                    <a:pt x="1114" y="852"/>
                  </a:lnTo>
                  <a:lnTo>
                    <a:pt x="547" y="240"/>
                  </a:lnTo>
                  <a:lnTo>
                    <a:pt x="219" y="22"/>
                  </a:lnTo>
                  <a:lnTo>
                    <a:pt x="6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66"/>
            <p:cNvSpPr/>
            <p:nvPr/>
          </p:nvSpPr>
          <p:spPr>
            <a:xfrm>
              <a:off x="-5123025" y="3034375"/>
              <a:ext cx="144100" cy="140850"/>
            </a:xfrm>
            <a:custGeom>
              <a:rect b="b" l="l" r="r" t="t"/>
              <a:pathLst>
                <a:path extrusionOk="0" h="5634" w="5764">
                  <a:moveTo>
                    <a:pt x="110" y="1"/>
                  </a:moveTo>
                  <a:lnTo>
                    <a:pt x="66" y="23"/>
                  </a:lnTo>
                  <a:lnTo>
                    <a:pt x="1" y="45"/>
                  </a:lnTo>
                  <a:lnTo>
                    <a:pt x="1" y="176"/>
                  </a:lnTo>
                  <a:lnTo>
                    <a:pt x="175" y="765"/>
                  </a:lnTo>
                  <a:lnTo>
                    <a:pt x="677" y="1704"/>
                  </a:lnTo>
                  <a:lnTo>
                    <a:pt x="1551" y="2883"/>
                  </a:lnTo>
                  <a:lnTo>
                    <a:pt x="2162" y="3538"/>
                  </a:lnTo>
                  <a:lnTo>
                    <a:pt x="2817" y="4149"/>
                  </a:lnTo>
                  <a:lnTo>
                    <a:pt x="3996" y="5000"/>
                  </a:lnTo>
                  <a:lnTo>
                    <a:pt x="4978" y="5480"/>
                  </a:lnTo>
                  <a:lnTo>
                    <a:pt x="5611" y="5633"/>
                  </a:lnTo>
                  <a:lnTo>
                    <a:pt x="5764" y="5611"/>
                  </a:lnTo>
                  <a:lnTo>
                    <a:pt x="5764" y="5459"/>
                  </a:lnTo>
                  <a:lnTo>
                    <a:pt x="5546" y="4869"/>
                  </a:lnTo>
                  <a:lnTo>
                    <a:pt x="5043" y="3930"/>
                  </a:lnTo>
                  <a:lnTo>
                    <a:pt x="4170" y="2752"/>
                  </a:lnTo>
                  <a:lnTo>
                    <a:pt x="3559" y="2119"/>
                  </a:lnTo>
                  <a:lnTo>
                    <a:pt x="2970" y="1551"/>
                  </a:lnTo>
                  <a:lnTo>
                    <a:pt x="1878" y="743"/>
                  </a:lnTo>
                  <a:lnTo>
                    <a:pt x="983" y="241"/>
                  </a:lnTo>
                  <a:lnTo>
                    <a:pt x="328" y="23"/>
                  </a:lnTo>
                  <a:lnTo>
                    <a:pt x="11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66"/>
            <p:cNvSpPr/>
            <p:nvPr/>
          </p:nvSpPr>
          <p:spPr>
            <a:xfrm>
              <a:off x="-5084825" y="2974900"/>
              <a:ext cx="186675" cy="82425"/>
            </a:xfrm>
            <a:custGeom>
              <a:rect b="b" l="l" r="r" t="t"/>
              <a:pathLst>
                <a:path extrusionOk="0" h="3297" w="7467">
                  <a:moveTo>
                    <a:pt x="525" y="0"/>
                  </a:moveTo>
                  <a:lnTo>
                    <a:pt x="132" y="88"/>
                  </a:lnTo>
                  <a:lnTo>
                    <a:pt x="1" y="175"/>
                  </a:lnTo>
                  <a:lnTo>
                    <a:pt x="154" y="328"/>
                  </a:lnTo>
                  <a:lnTo>
                    <a:pt x="1070" y="1288"/>
                  </a:lnTo>
                  <a:lnTo>
                    <a:pt x="2380" y="2118"/>
                  </a:lnTo>
                  <a:lnTo>
                    <a:pt x="3384" y="2576"/>
                  </a:lnTo>
                  <a:lnTo>
                    <a:pt x="4214" y="2904"/>
                  </a:lnTo>
                  <a:lnTo>
                    <a:pt x="5655" y="3231"/>
                  </a:lnTo>
                  <a:lnTo>
                    <a:pt x="6703" y="3297"/>
                  </a:lnTo>
                  <a:lnTo>
                    <a:pt x="7358" y="3210"/>
                  </a:lnTo>
                  <a:lnTo>
                    <a:pt x="7467" y="3122"/>
                  </a:lnTo>
                  <a:lnTo>
                    <a:pt x="7423" y="3013"/>
                  </a:lnTo>
                  <a:lnTo>
                    <a:pt x="7030" y="2533"/>
                  </a:lnTo>
                  <a:lnTo>
                    <a:pt x="6222" y="1856"/>
                  </a:lnTo>
                  <a:lnTo>
                    <a:pt x="4956" y="1092"/>
                  </a:lnTo>
                  <a:lnTo>
                    <a:pt x="4149" y="721"/>
                  </a:lnTo>
                  <a:lnTo>
                    <a:pt x="3319" y="437"/>
                  </a:lnTo>
                  <a:lnTo>
                    <a:pt x="1354" y="22"/>
                  </a:lnTo>
                  <a:lnTo>
                    <a:pt x="5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66"/>
            <p:cNvSpPr/>
            <p:nvPr/>
          </p:nvSpPr>
          <p:spPr>
            <a:xfrm>
              <a:off x="-5071175" y="2886475"/>
              <a:ext cx="201400" cy="49700"/>
            </a:xfrm>
            <a:custGeom>
              <a:rect b="b" l="l" r="r" t="t"/>
              <a:pathLst>
                <a:path extrusionOk="0" h="1988" w="8056">
                  <a:moveTo>
                    <a:pt x="4061" y="1"/>
                  </a:moveTo>
                  <a:lnTo>
                    <a:pt x="3166" y="23"/>
                  </a:lnTo>
                  <a:lnTo>
                    <a:pt x="1703" y="241"/>
                  </a:lnTo>
                  <a:lnTo>
                    <a:pt x="677" y="569"/>
                  </a:lnTo>
                  <a:lnTo>
                    <a:pt x="88" y="918"/>
                  </a:lnTo>
                  <a:lnTo>
                    <a:pt x="1" y="1049"/>
                  </a:lnTo>
                  <a:lnTo>
                    <a:pt x="88" y="1136"/>
                  </a:lnTo>
                  <a:lnTo>
                    <a:pt x="677" y="1420"/>
                  </a:lnTo>
                  <a:lnTo>
                    <a:pt x="1703" y="1747"/>
                  </a:lnTo>
                  <a:lnTo>
                    <a:pt x="3166" y="1966"/>
                  </a:lnTo>
                  <a:lnTo>
                    <a:pt x="4061" y="1988"/>
                  </a:lnTo>
                  <a:lnTo>
                    <a:pt x="4956" y="1966"/>
                  </a:lnTo>
                  <a:lnTo>
                    <a:pt x="6397" y="1747"/>
                  </a:lnTo>
                  <a:lnTo>
                    <a:pt x="7401" y="1420"/>
                  </a:lnTo>
                  <a:lnTo>
                    <a:pt x="7969" y="1092"/>
                  </a:lnTo>
                  <a:lnTo>
                    <a:pt x="8056" y="961"/>
                  </a:lnTo>
                  <a:lnTo>
                    <a:pt x="7969" y="874"/>
                  </a:lnTo>
                  <a:lnTo>
                    <a:pt x="7401" y="569"/>
                  </a:lnTo>
                  <a:lnTo>
                    <a:pt x="6397" y="241"/>
                  </a:lnTo>
                  <a:lnTo>
                    <a:pt x="4956" y="23"/>
                  </a:lnTo>
                  <a:lnTo>
                    <a:pt x="406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66"/>
            <p:cNvSpPr/>
            <p:nvPr/>
          </p:nvSpPr>
          <p:spPr>
            <a:xfrm>
              <a:off x="-5320050" y="2836825"/>
              <a:ext cx="149575" cy="149550"/>
            </a:xfrm>
            <a:custGeom>
              <a:rect b="b" l="l" r="r" t="t"/>
              <a:pathLst>
                <a:path extrusionOk="0" h="5982" w="5983">
                  <a:moveTo>
                    <a:pt x="2686" y="0"/>
                  </a:moveTo>
                  <a:lnTo>
                    <a:pt x="2097" y="131"/>
                  </a:lnTo>
                  <a:lnTo>
                    <a:pt x="1551" y="350"/>
                  </a:lnTo>
                  <a:lnTo>
                    <a:pt x="1092" y="677"/>
                  </a:lnTo>
                  <a:lnTo>
                    <a:pt x="678" y="1070"/>
                  </a:lnTo>
                  <a:lnTo>
                    <a:pt x="350" y="1550"/>
                  </a:lnTo>
                  <a:lnTo>
                    <a:pt x="132" y="2074"/>
                  </a:lnTo>
                  <a:lnTo>
                    <a:pt x="1" y="2664"/>
                  </a:lnTo>
                  <a:lnTo>
                    <a:pt x="1" y="2969"/>
                  </a:lnTo>
                  <a:lnTo>
                    <a:pt x="1" y="3275"/>
                  </a:lnTo>
                  <a:lnTo>
                    <a:pt x="132" y="3864"/>
                  </a:lnTo>
                  <a:lnTo>
                    <a:pt x="350" y="4410"/>
                  </a:lnTo>
                  <a:lnTo>
                    <a:pt x="678" y="4890"/>
                  </a:lnTo>
                  <a:lnTo>
                    <a:pt x="1092" y="5283"/>
                  </a:lnTo>
                  <a:lnTo>
                    <a:pt x="1551" y="5611"/>
                  </a:lnTo>
                  <a:lnTo>
                    <a:pt x="2097" y="5851"/>
                  </a:lnTo>
                  <a:lnTo>
                    <a:pt x="2686" y="5960"/>
                  </a:lnTo>
                  <a:lnTo>
                    <a:pt x="2992" y="5982"/>
                  </a:lnTo>
                  <a:lnTo>
                    <a:pt x="3297" y="5960"/>
                  </a:lnTo>
                  <a:lnTo>
                    <a:pt x="3887" y="5851"/>
                  </a:lnTo>
                  <a:lnTo>
                    <a:pt x="4432" y="5611"/>
                  </a:lnTo>
                  <a:lnTo>
                    <a:pt x="4891" y="5283"/>
                  </a:lnTo>
                  <a:lnTo>
                    <a:pt x="5306" y="4890"/>
                  </a:lnTo>
                  <a:lnTo>
                    <a:pt x="5611" y="4410"/>
                  </a:lnTo>
                  <a:lnTo>
                    <a:pt x="5851" y="3864"/>
                  </a:lnTo>
                  <a:lnTo>
                    <a:pt x="5961" y="3275"/>
                  </a:lnTo>
                  <a:lnTo>
                    <a:pt x="5982" y="2969"/>
                  </a:lnTo>
                  <a:lnTo>
                    <a:pt x="5961" y="2664"/>
                  </a:lnTo>
                  <a:lnTo>
                    <a:pt x="5851" y="2074"/>
                  </a:lnTo>
                  <a:lnTo>
                    <a:pt x="5611" y="1550"/>
                  </a:lnTo>
                  <a:lnTo>
                    <a:pt x="5306" y="1070"/>
                  </a:lnTo>
                  <a:lnTo>
                    <a:pt x="4891" y="677"/>
                  </a:lnTo>
                  <a:lnTo>
                    <a:pt x="4432" y="350"/>
                  </a:lnTo>
                  <a:lnTo>
                    <a:pt x="3887" y="131"/>
                  </a:lnTo>
                  <a:lnTo>
                    <a:pt x="329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2" name="Google Shape;1412;p66"/>
          <p:cNvSpPr txBox="1"/>
          <p:nvPr>
            <p:ph idx="15"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GB"/>
              <a:t>BEST COLORFUL FLOWERS</a:t>
            </a:r>
            <a:endParaRPr/>
          </a:p>
        </p:txBody>
      </p:sp>
      <p:sp>
        <p:nvSpPr>
          <p:cNvPr id="1413" name="Google Shape;1413;p66"/>
          <p:cNvSpPr/>
          <p:nvPr/>
        </p:nvSpPr>
        <p:spPr>
          <a:xfrm>
            <a:off x="109050" y="1054324"/>
            <a:ext cx="726553" cy="37834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66"/>
          <p:cNvSpPr/>
          <p:nvPr/>
        </p:nvSpPr>
        <p:spPr>
          <a:xfrm>
            <a:off x="8308400" y="903750"/>
            <a:ext cx="891318" cy="46418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9" name="Shape 479"/>
        <p:cNvGrpSpPr/>
        <p:nvPr/>
      </p:nvGrpSpPr>
      <p:grpSpPr>
        <a:xfrm>
          <a:off x="0" y="0"/>
          <a:ext cx="0" cy="0"/>
          <a:chOff x="0" y="0"/>
          <a:chExt cx="0" cy="0"/>
        </a:xfrm>
      </p:grpSpPr>
      <p:pic>
        <p:nvPicPr>
          <p:cNvPr id="480" name="Google Shape;480;p40"/>
          <p:cNvPicPr preferRelativeResize="0"/>
          <p:nvPr/>
        </p:nvPicPr>
        <p:blipFill rotWithShape="1">
          <a:blip r:embed="rId3">
            <a:alphaModFix/>
          </a:blip>
          <a:srcRect b="-14754" l="3474" r="0" t="-9654"/>
          <a:stretch/>
        </p:blipFill>
        <p:spPr>
          <a:xfrm>
            <a:off x="-708900" y="-1714500"/>
            <a:ext cx="4148400" cy="8020200"/>
          </a:xfrm>
          <a:prstGeom prst="ellipse">
            <a:avLst/>
          </a:prstGeom>
          <a:noFill/>
          <a:ln>
            <a:noFill/>
          </a:ln>
        </p:spPr>
      </p:pic>
      <p:sp>
        <p:nvSpPr>
          <p:cNvPr id="481" name="Google Shape;481;p40"/>
          <p:cNvSpPr txBox="1"/>
          <p:nvPr>
            <p:ph idx="1" type="subTitle"/>
          </p:nvPr>
        </p:nvSpPr>
        <p:spPr>
          <a:xfrm>
            <a:off x="4572000" y="2553025"/>
            <a:ext cx="3543300" cy="1374300"/>
          </a:xfrm>
          <a:prstGeom prst="rect">
            <a:avLst/>
          </a:prstGeom>
        </p:spPr>
        <p:txBody>
          <a:bodyPr anchorCtr="0" anchor="t" bIns="91425" lIns="91425" spcFirstLastPara="1" rIns="91425" wrap="square" tIns="91425">
            <a:normAutofit/>
          </a:bodyPr>
          <a:lstStyle/>
          <a:p>
            <a:pPr indent="0" lvl="0" marL="0" rtl="0" algn="l">
              <a:lnSpc>
                <a:spcPct val="100000"/>
              </a:lnSpc>
              <a:spcBef>
                <a:spcPts val="0"/>
              </a:spcBef>
              <a:spcAft>
                <a:spcPts val="0"/>
              </a:spcAft>
              <a:buClr>
                <a:schemeClr val="dk1"/>
              </a:buClr>
              <a:buSzPts val="1100"/>
              <a:buFont typeface="Arial"/>
              <a:buNone/>
            </a:pPr>
            <a:r>
              <a:rPr lang="en-GB"/>
              <a:t>This </a:t>
            </a:r>
            <a:r>
              <a:rPr lang="en-GB"/>
              <a:t>can</a:t>
            </a:r>
            <a:r>
              <a:rPr lang="en-GB"/>
              <a:t> be the part of the presentation where you can introduce yourself, write your email…</a:t>
            </a:r>
            <a:endParaRPr/>
          </a:p>
          <a:p>
            <a:pPr indent="0" lvl="0" marL="0" rtl="0" algn="l">
              <a:spcBef>
                <a:spcPts val="0"/>
              </a:spcBef>
              <a:spcAft>
                <a:spcPts val="1200"/>
              </a:spcAft>
              <a:buNone/>
            </a:pPr>
            <a:r>
              <a:t/>
            </a:r>
            <a:endParaRPr/>
          </a:p>
        </p:txBody>
      </p:sp>
      <p:grpSp>
        <p:nvGrpSpPr>
          <p:cNvPr id="482" name="Google Shape;482;p40"/>
          <p:cNvGrpSpPr/>
          <p:nvPr/>
        </p:nvGrpSpPr>
        <p:grpSpPr>
          <a:xfrm>
            <a:off x="-1225675" y="4313225"/>
            <a:ext cx="6712625" cy="2808805"/>
            <a:chOff x="-1225675" y="4313225"/>
            <a:chExt cx="6712625" cy="2808805"/>
          </a:xfrm>
        </p:grpSpPr>
        <p:sp>
          <p:nvSpPr>
            <p:cNvPr id="483" name="Google Shape;483;p40"/>
            <p:cNvSpPr/>
            <p:nvPr/>
          </p:nvSpPr>
          <p:spPr>
            <a:xfrm rot="356234">
              <a:off x="-1132260" y="4644985"/>
              <a:ext cx="6525794" cy="2145285"/>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40"/>
            <p:cNvSpPr/>
            <p:nvPr/>
          </p:nvSpPr>
          <p:spPr>
            <a:xfrm>
              <a:off x="317266" y="4559904"/>
              <a:ext cx="428092" cy="368249"/>
            </a:xfrm>
            <a:custGeom>
              <a:rect b="b" l="l" r="r" t="t"/>
              <a:pathLst>
                <a:path extrusionOk="0" h="7249" w="8427">
                  <a:moveTo>
                    <a:pt x="4235" y="1"/>
                  </a:moveTo>
                  <a:lnTo>
                    <a:pt x="3951" y="88"/>
                  </a:lnTo>
                  <a:lnTo>
                    <a:pt x="3842" y="219"/>
                  </a:lnTo>
                  <a:lnTo>
                    <a:pt x="3580" y="568"/>
                  </a:lnTo>
                  <a:lnTo>
                    <a:pt x="3209" y="1289"/>
                  </a:lnTo>
                  <a:lnTo>
                    <a:pt x="2969" y="2380"/>
                  </a:lnTo>
                  <a:lnTo>
                    <a:pt x="2969" y="3144"/>
                  </a:lnTo>
                  <a:lnTo>
                    <a:pt x="2773" y="2904"/>
                  </a:lnTo>
                  <a:lnTo>
                    <a:pt x="2314" y="2489"/>
                  </a:lnTo>
                  <a:lnTo>
                    <a:pt x="1768" y="2184"/>
                  </a:lnTo>
                  <a:lnTo>
                    <a:pt x="1157" y="2031"/>
                  </a:lnTo>
                  <a:lnTo>
                    <a:pt x="808" y="2009"/>
                  </a:lnTo>
                  <a:lnTo>
                    <a:pt x="633" y="2031"/>
                  </a:lnTo>
                  <a:lnTo>
                    <a:pt x="306" y="2184"/>
                  </a:lnTo>
                  <a:lnTo>
                    <a:pt x="87" y="2446"/>
                  </a:lnTo>
                  <a:lnTo>
                    <a:pt x="0" y="2795"/>
                  </a:lnTo>
                  <a:lnTo>
                    <a:pt x="44" y="2991"/>
                  </a:lnTo>
                  <a:lnTo>
                    <a:pt x="262" y="3646"/>
                  </a:lnTo>
                  <a:lnTo>
                    <a:pt x="917" y="4847"/>
                  </a:lnTo>
                  <a:lnTo>
                    <a:pt x="1812" y="5917"/>
                  </a:lnTo>
                  <a:lnTo>
                    <a:pt x="2882" y="6790"/>
                  </a:lnTo>
                  <a:lnTo>
                    <a:pt x="3449" y="7139"/>
                  </a:lnTo>
                  <a:lnTo>
                    <a:pt x="3646" y="7226"/>
                  </a:lnTo>
                  <a:lnTo>
                    <a:pt x="3995" y="7248"/>
                  </a:lnTo>
                  <a:lnTo>
                    <a:pt x="4148" y="7183"/>
                  </a:lnTo>
                  <a:lnTo>
                    <a:pt x="4344" y="7183"/>
                  </a:lnTo>
                  <a:lnTo>
                    <a:pt x="4541" y="7052"/>
                  </a:lnTo>
                  <a:lnTo>
                    <a:pt x="5152" y="6659"/>
                  </a:lnTo>
                  <a:lnTo>
                    <a:pt x="6549" y="5764"/>
                  </a:lnTo>
                  <a:lnTo>
                    <a:pt x="7466" y="4956"/>
                  </a:lnTo>
                  <a:lnTo>
                    <a:pt x="7968" y="4345"/>
                  </a:lnTo>
                  <a:lnTo>
                    <a:pt x="8296" y="3668"/>
                  </a:lnTo>
                  <a:lnTo>
                    <a:pt x="8427" y="2926"/>
                  </a:lnTo>
                  <a:lnTo>
                    <a:pt x="8405" y="2511"/>
                  </a:lnTo>
                  <a:lnTo>
                    <a:pt x="8317" y="2271"/>
                  </a:lnTo>
                  <a:lnTo>
                    <a:pt x="7903" y="1943"/>
                  </a:lnTo>
                  <a:lnTo>
                    <a:pt x="7663" y="1922"/>
                  </a:lnTo>
                  <a:lnTo>
                    <a:pt x="7073" y="2009"/>
                  </a:lnTo>
                  <a:lnTo>
                    <a:pt x="6069" y="2446"/>
                  </a:lnTo>
                  <a:lnTo>
                    <a:pt x="5632" y="2751"/>
                  </a:lnTo>
                  <a:lnTo>
                    <a:pt x="5676" y="2424"/>
                  </a:lnTo>
                  <a:lnTo>
                    <a:pt x="5676" y="1769"/>
                  </a:lnTo>
                  <a:lnTo>
                    <a:pt x="5523" y="1136"/>
                  </a:lnTo>
                  <a:lnTo>
                    <a:pt x="5196" y="524"/>
                  </a:lnTo>
                  <a:lnTo>
                    <a:pt x="4934" y="241"/>
                  </a:lnTo>
                  <a:lnTo>
                    <a:pt x="4825" y="132"/>
                  </a:lnTo>
                  <a:lnTo>
                    <a:pt x="4541" y="22"/>
                  </a:lnTo>
                  <a:lnTo>
                    <a:pt x="42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40"/>
            <p:cNvSpPr/>
            <p:nvPr/>
          </p:nvSpPr>
          <p:spPr>
            <a:xfrm>
              <a:off x="2092224" y="4860825"/>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40"/>
            <p:cNvSpPr/>
            <p:nvPr/>
          </p:nvSpPr>
          <p:spPr>
            <a:xfrm>
              <a:off x="1615287" y="4646438"/>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40"/>
            <p:cNvSpPr/>
            <p:nvPr/>
          </p:nvSpPr>
          <p:spPr>
            <a:xfrm>
              <a:off x="3276326" y="4785397"/>
              <a:ext cx="343814" cy="296164"/>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8" name="Google Shape;488;p40"/>
          <p:cNvSpPr txBox="1"/>
          <p:nvPr>
            <p:ph type="title"/>
          </p:nvPr>
        </p:nvSpPr>
        <p:spPr>
          <a:xfrm>
            <a:off x="4572000" y="1980325"/>
            <a:ext cx="3543300" cy="572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GB"/>
              <a:t>WHOA!</a:t>
            </a:r>
            <a:endParaRPr/>
          </a:p>
        </p:txBody>
      </p:sp>
      <p:sp>
        <p:nvSpPr>
          <p:cNvPr id="489" name="Google Shape;489;p40"/>
          <p:cNvSpPr/>
          <p:nvPr/>
        </p:nvSpPr>
        <p:spPr>
          <a:xfrm>
            <a:off x="7474300" y="937625"/>
            <a:ext cx="1669701" cy="869398"/>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40"/>
          <p:cNvSpPr/>
          <p:nvPr/>
        </p:nvSpPr>
        <p:spPr>
          <a:xfrm>
            <a:off x="3959875" y="540000"/>
            <a:ext cx="1224248" cy="637469"/>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40"/>
          <p:cNvSpPr/>
          <p:nvPr/>
        </p:nvSpPr>
        <p:spPr>
          <a:xfrm>
            <a:off x="6329435" y="194212"/>
            <a:ext cx="910793" cy="47426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2" name="Google Shape;492;p40"/>
          <p:cNvGrpSpPr/>
          <p:nvPr/>
        </p:nvGrpSpPr>
        <p:grpSpPr>
          <a:xfrm>
            <a:off x="6151127" y="3132034"/>
            <a:ext cx="1460364" cy="2615652"/>
            <a:chOff x="6151127" y="3360634"/>
            <a:chExt cx="1460364" cy="2615652"/>
          </a:xfrm>
        </p:grpSpPr>
        <p:sp>
          <p:nvSpPr>
            <p:cNvPr id="493" name="Google Shape;493;p40"/>
            <p:cNvSpPr/>
            <p:nvPr/>
          </p:nvSpPr>
          <p:spPr>
            <a:xfrm rot="930904">
              <a:off x="6451470" y="4073622"/>
              <a:ext cx="264857" cy="1901893"/>
            </a:xfrm>
            <a:custGeom>
              <a:rect b="b" l="l" r="r" t="t"/>
              <a:pathLst>
                <a:path extrusionOk="0" fill="none" h="48765" w="6791">
                  <a:moveTo>
                    <a:pt x="3453" y="1"/>
                  </a:moveTo>
                  <a:lnTo>
                    <a:pt x="3156" y="1052"/>
                  </a:lnTo>
                  <a:lnTo>
                    <a:pt x="1624" y="8071"/>
                  </a:lnTo>
                  <a:lnTo>
                    <a:pt x="847" y="12963"/>
                  </a:lnTo>
                  <a:lnTo>
                    <a:pt x="412" y="16575"/>
                  </a:lnTo>
                  <a:lnTo>
                    <a:pt x="115" y="20393"/>
                  </a:lnTo>
                  <a:lnTo>
                    <a:pt x="1" y="24371"/>
                  </a:lnTo>
                  <a:lnTo>
                    <a:pt x="92" y="28441"/>
                  </a:lnTo>
                  <a:lnTo>
                    <a:pt x="481" y="32487"/>
                  </a:lnTo>
                  <a:lnTo>
                    <a:pt x="1167" y="36465"/>
                  </a:lnTo>
                  <a:lnTo>
                    <a:pt x="1921" y="39369"/>
                  </a:lnTo>
                  <a:lnTo>
                    <a:pt x="2561" y="41220"/>
                  </a:lnTo>
                  <a:lnTo>
                    <a:pt x="3293" y="43026"/>
                  </a:lnTo>
                  <a:lnTo>
                    <a:pt x="4139" y="44764"/>
                  </a:lnTo>
                  <a:lnTo>
                    <a:pt x="5099" y="46433"/>
                  </a:lnTo>
                  <a:lnTo>
                    <a:pt x="6196" y="48010"/>
                  </a:lnTo>
                  <a:lnTo>
                    <a:pt x="6791" y="48765"/>
                  </a:lnTo>
                </a:path>
              </a:pathLst>
            </a:custGeom>
            <a:noFill/>
            <a:ln cap="flat" cmpd="sng" w="31425">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40"/>
            <p:cNvSpPr/>
            <p:nvPr/>
          </p:nvSpPr>
          <p:spPr>
            <a:xfrm rot="930904">
              <a:off x="6269185" y="3505251"/>
              <a:ext cx="1224248" cy="1049483"/>
            </a:xfrm>
            <a:custGeom>
              <a:rect b="b" l="l" r="r" t="t"/>
              <a:pathLst>
                <a:path extrusionOk="0" h="26909" w="31390">
                  <a:moveTo>
                    <a:pt x="17809" y="0"/>
                  </a:moveTo>
                  <a:lnTo>
                    <a:pt x="17009" y="229"/>
                  </a:lnTo>
                  <a:lnTo>
                    <a:pt x="16323" y="778"/>
                  </a:lnTo>
                  <a:lnTo>
                    <a:pt x="15775" y="1532"/>
                  </a:lnTo>
                  <a:lnTo>
                    <a:pt x="15340" y="2515"/>
                  </a:lnTo>
                  <a:lnTo>
                    <a:pt x="15020" y="3635"/>
                  </a:lnTo>
                  <a:lnTo>
                    <a:pt x="14677" y="5510"/>
                  </a:lnTo>
                  <a:lnTo>
                    <a:pt x="14472" y="8185"/>
                  </a:lnTo>
                  <a:lnTo>
                    <a:pt x="14449" y="10700"/>
                  </a:lnTo>
                  <a:lnTo>
                    <a:pt x="14586" y="13557"/>
                  </a:lnTo>
                  <a:lnTo>
                    <a:pt x="14632" y="14015"/>
                  </a:lnTo>
                  <a:lnTo>
                    <a:pt x="14334" y="13420"/>
                  </a:lnTo>
                  <a:lnTo>
                    <a:pt x="13306" y="11774"/>
                  </a:lnTo>
                  <a:lnTo>
                    <a:pt x="11865" y="9877"/>
                  </a:lnTo>
                  <a:lnTo>
                    <a:pt x="10082" y="7956"/>
                  </a:lnTo>
                  <a:lnTo>
                    <a:pt x="8596" y="6676"/>
                  </a:lnTo>
                  <a:lnTo>
                    <a:pt x="7544" y="5945"/>
                  </a:lnTo>
                  <a:lnTo>
                    <a:pt x="6493" y="5373"/>
                  </a:lnTo>
                  <a:lnTo>
                    <a:pt x="5441" y="4984"/>
                  </a:lnTo>
                  <a:lnTo>
                    <a:pt x="4367" y="4779"/>
                  </a:lnTo>
                  <a:lnTo>
                    <a:pt x="3338" y="4847"/>
                  </a:lnTo>
                  <a:lnTo>
                    <a:pt x="2332" y="5167"/>
                  </a:lnTo>
                  <a:lnTo>
                    <a:pt x="1372" y="5830"/>
                  </a:lnTo>
                  <a:lnTo>
                    <a:pt x="915" y="6287"/>
                  </a:lnTo>
                  <a:lnTo>
                    <a:pt x="503" y="6768"/>
                  </a:lnTo>
                  <a:lnTo>
                    <a:pt x="46" y="7751"/>
                  </a:lnTo>
                  <a:lnTo>
                    <a:pt x="0" y="8688"/>
                  </a:lnTo>
                  <a:lnTo>
                    <a:pt x="297" y="9625"/>
                  </a:lnTo>
                  <a:lnTo>
                    <a:pt x="892" y="10517"/>
                  </a:lnTo>
                  <a:lnTo>
                    <a:pt x="1715" y="11363"/>
                  </a:lnTo>
                  <a:lnTo>
                    <a:pt x="3292" y="12574"/>
                  </a:lnTo>
                  <a:lnTo>
                    <a:pt x="5761" y="13969"/>
                  </a:lnTo>
                  <a:lnTo>
                    <a:pt x="8253" y="15089"/>
                  </a:lnTo>
                  <a:lnTo>
                    <a:pt x="11225" y="16209"/>
                  </a:lnTo>
                  <a:lnTo>
                    <a:pt x="11705" y="16347"/>
                  </a:lnTo>
                  <a:lnTo>
                    <a:pt x="11248" y="16415"/>
                  </a:lnTo>
                  <a:lnTo>
                    <a:pt x="8413" y="16872"/>
                  </a:lnTo>
                  <a:lnTo>
                    <a:pt x="6058" y="17444"/>
                  </a:lnTo>
                  <a:lnTo>
                    <a:pt x="4298" y="18038"/>
                  </a:lnTo>
                  <a:lnTo>
                    <a:pt x="3224" y="18518"/>
                  </a:lnTo>
                  <a:lnTo>
                    <a:pt x="2309" y="19044"/>
                  </a:lnTo>
                  <a:lnTo>
                    <a:pt x="1577" y="19662"/>
                  </a:lnTo>
                  <a:lnTo>
                    <a:pt x="1097" y="20325"/>
                  </a:lnTo>
                  <a:lnTo>
                    <a:pt x="892" y="21102"/>
                  </a:lnTo>
                  <a:lnTo>
                    <a:pt x="1052" y="21925"/>
                  </a:lnTo>
                  <a:lnTo>
                    <a:pt x="1623" y="22862"/>
                  </a:lnTo>
                  <a:lnTo>
                    <a:pt x="2080" y="23365"/>
                  </a:lnTo>
                  <a:lnTo>
                    <a:pt x="2583" y="23845"/>
                  </a:lnTo>
                  <a:lnTo>
                    <a:pt x="3635" y="24485"/>
                  </a:lnTo>
                  <a:lnTo>
                    <a:pt x="4710" y="24828"/>
                  </a:lnTo>
                  <a:lnTo>
                    <a:pt x="5784" y="24897"/>
                  </a:lnTo>
                  <a:lnTo>
                    <a:pt x="6859" y="24714"/>
                  </a:lnTo>
                  <a:lnTo>
                    <a:pt x="7910" y="24325"/>
                  </a:lnTo>
                  <a:lnTo>
                    <a:pt x="8939" y="23800"/>
                  </a:lnTo>
                  <a:lnTo>
                    <a:pt x="9922" y="23137"/>
                  </a:lnTo>
                  <a:lnTo>
                    <a:pt x="11294" y="21993"/>
                  </a:lnTo>
                  <a:lnTo>
                    <a:pt x="12826" y="20393"/>
                  </a:lnTo>
                  <a:lnTo>
                    <a:pt x="14403" y="18450"/>
                  </a:lnTo>
                  <a:lnTo>
                    <a:pt x="14632" y="18107"/>
                  </a:lnTo>
                  <a:lnTo>
                    <a:pt x="14814" y="18496"/>
                  </a:lnTo>
                  <a:lnTo>
                    <a:pt x="16163" y="20828"/>
                  </a:lnTo>
                  <a:lnTo>
                    <a:pt x="17489" y="22771"/>
                  </a:lnTo>
                  <a:lnTo>
                    <a:pt x="19090" y="24645"/>
                  </a:lnTo>
                  <a:lnTo>
                    <a:pt x="20416" y="25811"/>
                  </a:lnTo>
                  <a:lnTo>
                    <a:pt x="21353" y="26406"/>
                  </a:lnTo>
                  <a:lnTo>
                    <a:pt x="22313" y="26772"/>
                  </a:lnTo>
                  <a:lnTo>
                    <a:pt x="23296" y="26909"/>
                  </a:lnTo>
                  <a:lnTo>
                    <a:pt x="24279" y="26749"/>
                  </a:lnTo>
                  <a:lnTo>
                    <a:pt x="25239" y="26246"/>
                  </a:lnTo>
                  <a:lnTo>
                    <a:pt x="25720" y="25834"/>
                  </a:lnTo>
                  <a:lnTo>
                    <a:pt x="26177" y="25400"/>
                  </a:lnTo>
                  <a:lnTo>
                    <a:pt x="26726" y="24531"/>
                  </a:lnTo>
                  <a:lnTo>
                    <a:pt x="26931" y="23685"/>
                  </a:lnTo>
                  <a:lnTo>
                    <a:pt x="26840" y="22862"/>
                  </a:lnTo>
                  <a:lnTo>
                    <a:pt x="26474" y="22062"/>
                  </a:lnTo>
                  <a:lnTo>
                    <a:pt x="25902" y="21285"/>
                  </a:lnTo>
                  <a:lnTo>
                    <a:pt x="24714" y="20210"/>
                  </a:lnTo>
                  <a:lnTo>
                    <a:pt x="22793" y="18953"/>
                  </a:lnTo>
                  <a:lnTo>
                    <a:pt x="20804" y="17947"/>
                  </a:lnTo>
                  <a:lnTo>
                    <a:pt x="18404" y="16918"/>
                  </a:lnTo>
                  <a:lnTo>
                    <a:pt x="17992" y="16781"/>
                  </a:lnTo>
                  <a:lnTo>
                    <a:pt x="18381" y="16895"/>
                  </a:lnTo>
                  <a:lnTo>
                    <a:pt x="19318" y="17010"/>
                  </a:lnTo>
                  <a:lnTo>
                    <a:pt x="20964" y="16987"/>
                  </a:lnTo>
                  <a:lnTo>
                    <a:pt x="23502" y="16530"/>
                  </a:lnTo>
                  <a:lnTo>
                    <a:pt x="26108" y="15684"/>
                  </a:lnTo>
                  <a:lnTo>
                    <a:pt x="27914" y="14838"/>
                  </a:lnTo>
                  <a:lnTo>
                    <a:pt x="28989" y="14175"/>
                  </a:lnTo>
                  <a:lnTo>
                    <a:pt x="29926" y="13466"/>
                  </a:lnTo>
                  <a:lnTo>
                    <a:pt x="30658" y="12712"/>
                  </a:lnTo>
                  <a:lnTo>
                    <a:pt x="31161" y="11889"/>
                  </a:lnTo>
                  <a:lnTo>
                    <a:pt x="31389" y="11020"/>
                  </a:lnTo>
                  <a:lnTo>
                    <a:pt x="31321" y="10151"/>
                  </a:lnTo>
                  <a:lnTo>
                    <a:pt x="30909" y="9237"/>
                  </a:lnTo>
                  <a:lnTo>
                    <a:pt x="30543" y="8757"/>
                  </a:lnTo>
                  <a:lnTo>
                    <a:pt x="30132" y="8322"/>
                  </a:lnTo>
                  <a:lnTo>
                    <a:pt x="29240" y="7728"/>
                  </a:lnTo>
                  <a:lnTo>
                    <a:pt x="28257" y="7385"/>
                  </a:lnTo>
                  <a:lnTo>
                    <a:pt x="27228" y="7316"/>
                  </a:lnTo>
                  <a:lnTo>
                    <a:pt x="26131" y="7476"/>
                  </a:lnTo>
                  <a:lnTo>
                    <a:pt x="25034" y="7796"/>
                  </a:lnTo>
                  <a:lnTo>
                    <a:pt x="23388" y="8528"/>
                  </a:lnTo>
                  <a:lnTo>
                    <a:pt x="21284" y="9831"/>
                  </a:lnTo>
                  <a:lnTo>
                    <a:pt x="19478" y="11248"/>
                  </a:lnTo>
                  <a:lnTo>
                    <a:pt x="17535" y="12986"/>
                  </a:lnTo>
                  <a:lnTo>
                    <a:pt x="17519" y="13004"/>
                  </a:lnTo>
                  <a:lnTo>
                    <a:pt x="18175" y="11866"/>
                  </a:lnTo>
                  <a:lnTo>
                    <a:pt x="18975" y="9991"/>
                  </a:lnTo>
                  <a:lnTo>
                    <a:pt x="19753" y="7728"/>
                  </a:lnTo>
                  <a:lnTo>
                    <a:pt x="20324" y="5350"/>
                  </a:lnTo>
                  <a:lnTo>
                    <a:pt x="20507" y="3658"/>
                  </a:lnTo>
                  <a:lnTo>
                    <a:pt x="20484" y="2630"/>
                  </a:lnTo>
                  <a:lnTo>
                    <a:pt x="20324" y="1715"/>
                  </a:lnTo>
                  <a:lnTo>
                    <a:pt x="20004" y="961"/>
                  </a:lnTo>
                  <a:lnTo>
                    <a:pt x="19478" y="412"/>
                  </a:lnTo>
                  <a:lnTo>
                    <a:pt x="18747" y="69"/>
                  </a:lnTo>
                  <a:lnTo>
                    <a:pt x="1828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40"/>
            <p:cNvSpPr/>
            <p:nvPr/>
          </p:nvSpPr>
          <p:spPr>
            <a:xfrm rot="930904">
              <a:off x="6981724" y="3969686"/>
              <a:ext cx="83853" cy="78509"/>
            </a:xfrm>
            <a:custGeom>
              <a:rect b="b" l="l" r="r" t="t"/>
              <a:pathLst>
                <a:path extrusionOk="0" h="2013" w="2150">
                  <a:moveTo>
                    <a:pt x="915" y="0"/>
                  </a:moveTo>
                  <a:lnTo>
                    <a:pt x="686" y="23"/>
                  </a:lnTo>
                  <a:lnTo>
                    <a:pt x="297" y="206"/>
                  </a:lnTo>
                  <a:lnTo>
                    <a:pt x="69" y="526"/>
                  </a:lnTo>
                  <a:lnTo>
                    <a:pt x="0" y="892"/>
                  </a:lnTo>
                  <a:lnTo>
                    <a:pt x="46" y="1303"/>
                  </a:lnTo>
                  <a:lnTo>
                    <a:pt x="229" y="1646"/>
                  </a:lnTo>
                  <a:lnTo>
                    <a:pt x="526" y="1898"/>
                  </a:lnTo>
                  <a:lnTo>
                    <a:pt x="960" y="2012"/>
                  </a:lnTo>
                  <a:lnTo>
                    <a:pt x="1212" y="1966"/>
                  </a:lnTo>
                  <a:lnTo>
                    <a:pt x="1486" y="1898"/>
                  </a:lnTo>
                  <a:lnTo>
                    <a:pt x="1852" y="1692"/>
                  </a:lnTo>
                  <a:lnTo>
                    <a:pt x="2081" y="1395"/>
                  </a:lnTo>
                  <a:lnTo>
                    <a:pt x="2149" y="1052"/>
                  </a:lnTo>
                  <a:lnTo>
                    <a:pt x="2104" y="709"/>
                  </a:lnTo>
                  <a:lnTo>
                    <a:pt x="1898" y="389"/>
                  </a:lnTo>
                  <a:lnTo>
                    <a:pt x="1601" y="160"/>
                  </a:lnTo>
                  <a:lnTo>
                    <a:pt x="1166" y="23"/>
                  </a:lnTo>
                  <a:lnTo>
                    <a:pt x="91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40"/>
            <p:cNvSpPr/>
            <p:nvPr/>
          </p:nvSpPr>
          <p:spPr>
            <a:xfrm rot="930904">
              <a:off x="6849838" y="3880273"/>
              <a:ext cx="97230" cy="75818"/>
            </a:xfrm>
            <a:custGeom>
              <a:rect b="b" l="l" r="r" t="t"/>
              <a:pathLst>
                <a:path extrusionOk="0" h="1944" w="2493">
                  <a:moveTo>
                    <a:pt x="1098" y="0"/>
                  </a:moveTo>
                  <a:lnTo>
                    <a:pt x="824" y="23"/>
                  </a:lnTo>
                  <a:lnTo>
                    <a:pt x="549" y="69"/>
                  </a:lnTo>
                  <a:lnTo>
                    <a:pt x="184" y="298"/>
                  </a:lnTo>
                  <a:lnTo>
                    <a:pt x="1" y="641"/>
                  </a:lnTo>
                  <a:lnTo>
                    <a:pt x="1" y="1029"/>
                  </a:lnTo>
                  <a:lnTo>
                    <a:pt x="138" y="1418"/>
                  </a:lnTo>
                  <a:lnTo>
                    <a:pt x="412" y="1738"/>
                  </a:lnTo>
                  <a:lnTo>
                    <a:pt x="824" y="1944"/>
                  </a:lnTo>
                  <a:lnTo>
                    <a:pt x="1350" y="1944"/>
                  </a:lnTo>
                  <a:lnTo>
                    <a:pt x="1647" y="1852"/>
                  </a:lnTo>
                  <a:lnTo>
                    <a:pt x="1944" y="1738"/>
                  </a:lnTo>
                  <a:lnTo>
                    <a:pt x="2333" y="1464"/>
                  </a:lnTo>
                  <a:lnTo>
                    <a:pt x="2493" y="1143"/>
                  </a:lnTo>
                  <a:lnTo>
                    <a:pt x="2493" y="801"/>
                  </a:lnTo>
                  <a:lnTo>
                    <a:pt x="2333" y="503"/>
                  </a:lnTo>
                  <a:lnTo>
                    <a:pt x="2013" y="229"/>
                  </a:lnTo>
                  <a:lnTo>
                    <a:pt x="1601" y="46"/>
                  </a:lnTo>
                  <a:lnTo>
                    <a:pt x="10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40"/>
            <p:cNvSpPr/>
            <p:nvPr/>
          </p:nvSpPr>
          <p:spPr>
            <a:xfrm rot="930904">
              <a:off x="6725155" y="3889675"/>
              <a:ext cx="91887" cy="94578"/>
            </a:xfrm>
            <a:custGeom>
              <a:rect b="b" l="l" r="r" t="t"/>
              <a:pathLst>
                <a:path extrusionOk="0" h="2425" w="2356">
                  <a:moveTo>
                    <a:pt x="824" y="1"/>
                  </a:moveTo>
                  <a:lnTo>
                    <a:pt x="412" y="184"/>
                  </a:lnTo>
                  <a:lnTo>
                    <a:pt x="138" y="549"/>
                  </a:lnTo>
                  <a:lnTo>
                    <a:pt x="1" y="1007"/>
                  </a:lnTo>
                  <a:lnTo>
                    <a:pt x="1" y="1510"/>
                  </a:lnTo>
                  <a:lnTo>
                    <a:pt x="161" y="1944"/>
                  </a:lnTo>
                  <a:lnTo>
                    <a:pt x="458" y="2287"/>
                  </a:lnTo>
                  <a:lnTo>
                    <a:pt x="938" y="2424"/>
                  </a:lnTo>
                  <a:lnTo>
                    <a:pt x="1235" y="2401"/>
                  </a:lnTo>
                  <a:lnTo>
                    <a:pt x="1555" y="2333"/>
                  </a:lnTo>
                  <a:lnTo>
                    <a:pt x="1990" y="2081"/>
                  </a:lnTo>
                  <a:lnTo>
                    <a:pt x="2264" y="1738"/>
                  </a:lnTo>
                  <a:lnTo>
                    <a:pt x="2355" y="1350"/>
                  </a:lnTo>
                  <a:lnTo>
                    <a:pt x="2310" y="938"/>
                  </a:lnTo>
                  <a:lnTo>
                    <a:pt x="2127" y="572"/>
                  </a:lnTo>
                  <a:lnTo>
                    <a:pt x="1807" y="252"/>
                  </a:lnTo>
                  <a:lnTo>
                    <a:pt x="1349" y="46"/>
                  </a:lnTo>
                  <a:lnTo>
                    <a:pt x="109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40"/>
            <p:cNvSpPr/>
            <p:nvPr/>
          </p:nvSpPr>
          <p:spPr>
            <a:xfrm rot="930904">
              <a:off x="6740316" y="3946179"/>
              <a:ext cx="102573" cy="187284"/>
            </a:xfrm>
            <a:custGeom>
              <a:rect b="b" l="l" r="r" t="t"/>
              <a:pathLst>
                <a:path extrusionOk="0" h="4802" w="2630">
                  <a:moveTo>
                    <a:pt x="0" y="0"/>
                  </a:moveTo>
                  <a:lnTo>
                    <a:pt x="252" y="183"/>
                  </a:lnTo>
                  <a:lnTo>
                    <a:pt x="1486" y="1852"/>
                  </a:lnTo>
                  <a:lnTo>
                    <a:pt x="2035" y="3155"/>
                  </a:lnTo>
                  <a:lnTo>
                    <a:pt x="2263" y="4207"/>
                  </a:lnTo>
                  <a:lnTo>
                    <a:pt x="2332" y="4801"/>
                  </a:lnTo>
                  <a:lnTo>
                    <a:pt x="2629" y="4710"/>
                  </a:lnTo>
                  <a:lnTo>
                    <a:pt x="2583" y="4253"/>
                  </a:lnTo>
                  <a:lnTo>
                    <a:pt x="2058" y="2378"/>
                  </a:lnTo>
                  <a:lnTo>
                    <a:pt x="1646" y="1601"/>
                  </a:lnTo>
                  <a:lnTo>
                    <a:pt x="1120" y="846"/>
                  </a:lnTo>
                  <a:lnTo>
                    <a:pt x="412" y="229"/>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40"/>
            <p:cNvSpPr/>
            <p:nvPr/>
          </p:nvSpPr>
          <p:spPr>
            <a:xfrm rot="930904">
              <a:off x="6845024" y="3900906"/>
              <a:ext cx="32137" cy="246995"/>
            </a:xfrm>
            <a:custGeom>
              <a:rect b="b" l="l" r="r" t="t"/>
              <a:pathLst>
                <a:path extrusionOk="0" h="6333" w="824">
                  <a:moveTo>
                    <a:pt x="824" y="0"/>
                  </a:moveTo>
                  <a:lnTo>
                    <a:pt x="504" y="115"/>
                  </a:lnTo>
                  <a:lnTo>
                    <a:pt x="412" y="595"/>
                  </a:lnTo>
                  <a:lnTo>
                    <a:pt x="69" y="3384"/>
                  </a:lnTo>
                  <a:lnTo>
                    <a:pt x="1" y="5441"/>
                  </a:lnTo>
                  <a:lnTo>
                    <a:pt x="115" y="6333"/>
                  </a:lnTo>
                  <a:lnTo>
                    <a:pt x="390" y="6333"/>
                  </a:lnTo>
                  <a:lnTo>
                    <a:pt x="390" y="5784"/>
                  </a:lnTo>
                  <a:lnTo>
                    <a:pt x="435" y="2881"/>
                  </a:lnTo>
                  <a:lnTo>
                    <a:pt x="618" y="823"/>
                  </a:lnTo>
                  <a:lnTo>
                    <a:pt x="82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40"/>
            <p:cNvSpPr/>
            <p:nvPr/>
          </p:nvSpPr>
          <p:spPr>
            <a:xfrm rot="930904">
              <a:off x="6837441" y="3989487"/>
              <a:ext cx="148946" cy="173906"/>
            </a:xfrm>
            <a:custGeom>
              <a:rect b="b" l="l" r="r" t="t"/>
              <a:pathLst>
                <a:path extrusionOk="0" h="4459" w="3819">
                  <a:moveTo>
                    <a:pt x="3612" y="1"/>
                  </a:moveTo>
                  <a:lnTo>
                    <a:pt x="3269" y="138"/>
                  </a:lnTo>
                  <a:lnTo>
                    <a:pt x="2561" y="618"/>
                  </a:lnTo>
                  <a:lnTo>
                    <a:pt x="1623" y="1670"/>
                  </a:lnTo>
                  <a:lnTo>
                    <a:pt x="206" y="3979"/>
                  </a:lnTo>
                  <a:lnTo>
                    <a:pt x="0" y="4459"/>
                  </a:lnTo>
                  <a:lnTo>
                    <a:pt x="297" y="4459"/>
                  </a:lnTo>
                  <a:lnTo>
                    <a:pt x="549" y="3842"/>
                  </a:lnTo>
                  <a:lnTo>
                    <a:pt x="1143" y="2790"/>
                  </a:lnTo>
                  <a:lnTo>
                    <a:pt x="2035" y="1578"/>
                  </a:lnTo>
                  <a:lnTo>
                    <a:pt x="3544" y="298"/>
                  </a:lnTo>
                  <a:lnTo>
                    <a:pt x="3818" y="207"/>
                  </a:lnTo>
                  <a:lnTo>
                    <a:pt x="361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 name="Google Shape;501;p40"/>
          <p:cNvGrpSpPr/>
          <p:nvPr/>
        </p:nvGrpSpPr>
        <p:grpSpPr>
          <a:xfrm>
            <a:off x="6254962" y="4039009"/>
            <a:ext cx="1992323" cy="1864374"/>
            <a:chOff x="6254962" y="4267609"/>
            <a:chExt cx="1992323" cy="1864374"/>
          </a:xfrm>
        </p:grpSpPr>
        <p:sp>
          <p:nvSpPr>
            <p:cNvPr id="502" name="Google Shape;502;p40"/>
            <p:cNvSpPr/>
            <p:nvPr/>
          </p:nvSpPr>
          <p:spPr>
            <a:xfrm rot="2870139">
              <a:off x="6809315" y="4717393"/>
              <a:ext cx="222038" cy="1594330"/>
            </a:xfrm>
            <a:custGeom>
              <a:rect b="b" l="l" r="r" t="t"/>
              <a:pathLst>
                <a:path extrusionOk="0" fill="none" h="48765" w="6791">
                  <a:moveTo>
                    <a:pt x="3453" y="1"/>
                  </a:moveTo>
                  <a:lnTo>
                    <a:pt x="3156" y="1052"/>
                  </a:lnTo>
                  <a:lnTo>
                    <a:pt x="1624" y="8071"/>
                  </a:lnTo>
                  <a:lnTo>
                    <a:pt x="847" y="12963"/>
                  </a:lnTo>
                  <a:lnTo>
                    <a:pt x="412" y="16575"/>
                  </a:lnTo>
                  <a:lnTo>
                    <a:pt x="115" y="20393"/>
                  </a:lnTo>
                  <a:lnTo>
                    <a:pt x="1" y="24371"/>
                  </a:lnTo>
                  <a:lnTo>
                    <a:pt x="92" y="28441"/>
                  </a:lnTo>
                  <a:lnTo>
                    <a:pt x="481" y="32487"/>
                  </a:lnTo>
                  <a:lnTo>
                    <a:pt x="1167" y="36465"/>
                  </a:lnTo>
                  <a:lnTo>
                    <a:pt x="1921" y="39369"/>
                  </a:lnTo>
                  <a:lnTo>
                    <a:pt x="2561" y="41220"/>
                  </a:lnTo>
                  <a:lnTo>
                    <a:pt x="3293" y="43026"/>
                  </a:lnTo>
                  <a:lnTo>
                    <a:pt x="4139" y="44764"/>
                  </a:lnTo>
                  <a:lnTo>
                    <a:pt x="5099" y="46433"/>
                  </a:lnTo>
                  <a:lnTo>
                    <a:pt x="6196" y="48010"/>
                  </a:lnTo>
                  <a:lnTo>
                    <a:pt x="6791" y="48765"/>
                  </a:lnTo>
                </a:path>
              </a:pathLst>
            </a:custGeom>
            <a:noFill/>
            <a:ln cap="flat" cmpd="sng" w="31425">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40"/>
            <p:cNvSpPr/>
            <p:nvPr/>
          </p:nvSpPr>
          <p:spPr>
            <a:xfrm rot="2870139">
              <a:off x="7063619" y="4503387"/>
              <a:ext cx="1026327" cy="879767"/>
            </a:xfrm>
            <a:custGeom>
              <a:rect b="b" l="l" r="r" t="t"/>
              <a:pathLst>
                <a:path extrusionOk="0" h="26909" w="31390">
                  <a:moveTo>
                    <a:pt x="17809" y="0"/>
                  </a:moveTo>
                  <a:lnTo>
                    <a:pt x="17009" y="229"/>
                  </a:lnTo>
                  <a:lnTo>
                    <a:pt x="16323" y="778"/>
                  </a:lnTo>
                  <a:lnTo>
                    <a:pt x="15775" y="1532"/>
                  </a:lnTo>
                  <a:lnTo>
                    <a:pt x="15340" y="2515"/>
                  </a:lnTo>
                  <a:lnTo>
                    <a:pt x="15020" y="3635"/>
                  </a:lnTo>
                  <a:lnTo>
                    <a:pt x="14677" y="5510"/>
                  </a:lnTo>
                  <a:lnTo>
                    <a:pt x="14472" y="8185"/>
                  </a:lnTo>
                  <a:lnTo>
                    <a:pt x="14449" y="10700"/>
                  </a:lnTo>
                  <a:lnTo>
                    <a:pt x="14586" y="13557"/>
                  </a:lnTo>
                  <a:lnTo>
                    <a:pt x="14632" y="14015"/>
                  </a:lnTo>
                  <a:lnTo>
                    <a:pt x="14334" y="13420"/>
                  </a:lnTo>
                  <a:lnTo>
                    <a:pt x="13306" y="11774"/>
                  </a:lnTo>
                  <a:lnTo>
                    <a:pt x="11865" y="9877"/>
                  </a:lnTo>
                  <a:lnTo>
                    <a:pt x="10082" y="7956"/>
                  </a:lnTo>
                  <a:lnTo>
                    <a:pt x="8596" y="6676"/>
                  </a:lnTo>
                  <a:lnTo>
                    <a:pt x="7544" y="5945"/>
                  </a:lnTo>
                  <a:lnTo>
                    <a:pt x="6493" y="5373"/>
                  </a:lnTo>
                  <a:lnTo>
                    <a:pt x="5441" y="4984"/>
                  </a:lnTo>
                  <a:lnTo>
                    <a:pt x="4367" y="4779"/>
                  </a:lnTo>
                  <a:lnTo>
                    <a:pt x="3338" y="4847"/>
                  </a:lnTo>
                  <a:lnTo>
                    <a:pt x="2332" y="5167"/>
                  </a:lnTo>
                  <a:lnTo>
                    <a:pt x="1372" y="5830"/>
                  </a:lnTo>
                  <a:lnTo>
                    <a:pt x="915" y="6287"/>
                  </a:lnTo>
                  <a:lnTo>
                    <a:pt x="503" y="6768"/>
                  </a:lnTo>
                  <a:lnTo>
                    <a:pt x="46" y="7751"/>
                  </a:lnTo>
                  <a:lnTo>
                    <a:pt x="0" y="8688"/>
                  </a:lnTo>
                  <a:lnTo>
                    <a:pt x="297" y="9625"/>
                  </a:lnTo>
                  <a:lnTo>
                    <a:pt x="892" y="10517"/>
                  </a:lnTo>
                  <a:lnTo>
                    <a:pt x="1715" y="11363"/>
                  </a:lnTo>
                  <a:lnTo>
                    <a:pt x="3292" y="12574"/>
                  </a:lnTo>
                  <a:lnTo>
                    <a:pt x="5761" y="13969"/>
                  </a:lnTo>
                  <a:lnTo>
                    <a:pt x="8253" y="15089"/>
                  </a:lnTo>
                  <a:lnTo>
                    <a:pt x="11225" y="16209"/>
                  </a:lnTo>
                  <a:lnTo>
                    <a:pt x="11705" y="16347"/>
                  </a:lnTo>
                  <a:lnTo>
                    <a:pt x="11248" y="16415"/>
                  </a:lnTo>
                  <a:lnTo>
                    <a:pt x="8413" y="16872"/>
                  </a:lnTo>
                  <a:lnTo>
                    <a:pt x="6058" y="17444"/>
                  </a:lnTo>
                  <a:lnTo>
                    <a:pt x="4298" y="18038"/>
                  </a:lnTo>
                  <a:lnTo>
                    <a:pt x="3224" y="18518"/>
                  </a:lnTo>
                  <a:lnTo>
                    <a:pt x="2309" y="19044"/>
                  </a:lnTo>
                  <a:lnTo>
                    <a:pt x="1577" y="19662"/>
                  </a:lnTo>
                  <a:lnTo>
                    <a:pt x="1097" y="20325"/>
                  </a:lnTo>
                  <a:lnTo>
                    <a:pt x="892" y="21102"/>
                  </a:lnTo>
                  <a:lnTo>
                    <a:pt x="1052" y="21925"/>
                  </a:lnTo>
                  <a:lnTo>
                    <a:pt x="1623" y="22862"/>
                  </a:lnTo>
                  <a:lnTo>
                    <a:pt x="2080" y="23365"/>
                  </a:lnTo>
                  <a:lnTo>
                    <a:pt x="2583" y="23845"/>
                  </a:lnTo>
                  <a:lnTo>
                    <a:pt x="3635" y="24485"/>
                  </a:lnTo>
                  <a:lnTo>
                    <a:pt x="4710" y="24828"/>
                  </a:lnTo>
                  <a:lnTo>
                    <a:pt x="5784" y="24897"/>
                  </a:lnTo>
                  <a:lnTo>
                    <a:pt x="6859" y="24714"/>
                  </a:lnTo>
                  <a:lnTo>
                    <a:pt x="7910" y="24325"/>
                  </a:lnTo>
                  <a:lnTo>
                    <a:pt x="8939" y="23800"/>
                  </a:lnTo>
                  <a:lnTo>
                    <a:pt x="9922" y="23137"/>
                  </a:lnTo>
                  <a:lnTo>
                    <a:pt x="11294" y="21993"/>
                  </a:lnTo>
                  <a:lnTo>
                    <a:pt x="12826" y="20393"/>
                  </a:lnTo>
                  <a:lnTo>
                    <a:pt x="14403" y="18450"/>
                  </a:lnTo>
                  <a:lnTo>
                    <a:pt x="14632" y="18107"/>
                  </a:lnTo>
                  <a:lnTo>
                    <a:pt x="14814" y="18496"/>
                  </a:lnTo>
                  <a:lnTo>
                    <a:pt x="16163" y="20828"/>
                  </a:lnTo>
                  <a:lnTo>
                    <a:pt x="17489" y="22771"/>
                  </a:lnTo>
                  <a:lnTo>
                    <a:pt x="19090" y="24645"/>
                  </a:lnTo>
                  <a:lnTo>
                    <a:pt x="20416" y="25811"/>
                  </a:lnTo>
                  <a:lnTo>
                    <a:pt x="21353" y="26406"/>
                  </a:lnTo>
                  <a:lnTo>
                    <a:pt x="22313" y="26772"/>
                  </a:lnTo>
                  <a:lnTo>
                    <a:pt x="23296" y="26909"/>
                  </a:lnTo>
                  <a:lnTo>
                    <a:pt x="24279" y="26749"/>
                  </a:lnTo>
                  <a:lnTo>
                    <a:pt x="25239" y="26246"/>
                  </a:lnTo>
                  <a:lnTo>
                    <a:pt x="25720" y="25834"/>
                  </a:lnTo>
                  <a:lnTo>
                    <a:pt x="26177" y="25400"/>
                  </a:lnTo>
                  <a:lnTo>
                    <a:pt x="26726" y="24531"/>
                  </a:lnTo>
                  <a:lnTo>
                    <a:pt x="26931" y="23685"/>
                  </a:lnTo>
                  <a:lnTo>
                    <a:pt x="26840" y="22862"/>
                  </a:lnTo>
                  <a:lnTo>
                    <a:pt x="26474" y="22062"/>
                  </a:lnTo>
                  <a:lnTo>
                    <a:pt x="25902" y="21285"/>
                  </a:lnTo>
                  <a:lnTo>
                    <a:pt x="24714" y="20210"/>
                  </a:lnTo>
                  <a:lnTo>
                    <a:pt x="22793" y="18953"/>
                  </a:lnTo>
                  <a:lnTo>
                    <a:pt x="20804" y="17947"/>
                  </a:lnTo>
                  <a:lnTo>
                    <a:pt x="18404" y="16918"/>
                  </a:lnTo>
                  <a:lnTo>
                    <a:pt x="17992" y="16781"/>
                  </a:lnTo>
                  <a:lnTo>
                    <a:pt x="18381" y="16895"/>
                  </a:lnTo>
                  <a:lnTo>
                    <a:pt x="19318" y="17010"/>
                  </a:lnTo>
                  <a:lnTo>
                    <a:pt x="20964" y="16987"/>
                  </a:lnTo>
                  <a:lnTo>
                    <a:pt x="23502" y="16530"/>
                  </a:lnTo>
                  <a:lnTo>
                    <a:pt x="26108" y="15684"/>
                  </a:lnTo>
                  <a:lnTo>
                    <a:pt x="27914" y="14838"/>
                  </a:lnTo>
                  <a:lnTo>
                    <a:pt x="28989" y="14175"/>
                  </a:lnTo>
                  <a:lnTo>
                    <a:pt x="29926" y="13466"/>
                  </a:lnTo>
                  <a:lnTo>
                    <a:pt x="30658" y="12712"/>
                  </a:lnTo>
                  <a:lnTo>
                    <a:pt x="31161" y="11889"/>
                  </a:lnTo>
                  <a:lnTo>
                    <a:pt x="31389" y="11020"/>
                  </a:lnTo>
                  <a:lnTo>
                    <a:pt x="31321" y="10151"/>
                  </a:lnTo>
                  <a:lnTo>
                    <a:pt x="30909" y="9237"/>
                  </a:lnTo>
                  <a:lnTo>
                    <a:pt x="30543" y="8757"/>
                  </a:lnTo>
                  <a:lnTo>
                    <a:pt x="30132" y="8322"/>
                  </a:lnTo>
                  <a:lnTo>
                    <a:pt x="29240" y="7728"/>
                  </a:lnTo>
                  <a:lnTo>
                    <a:pt x="28257" y="7385"/>
                  </a:lnTo>
                  <a:lnTo>
                    <a:pt x="27228" y="7316"/>
                  </a:lnTo>
                  <a:lnTo>
                    <a:pt x="26131" y="7476"/>
                  </a:lnTo>
                  <a:lnTo>
                    <a:pt x="25034" y="7796"/>
                  </a:lnTo>
                  <a:lnTo>
                    <a:pt x="23388" y="8528"/>
                  </a:lnTo>
                  <a:lnTo>
                    <a:pt x="21284" y="9831"/>
                  </a:lnTo>
                  <a:lnTo>
                    <a:pt x="19478" y="11248"/>
                  </a:lnTo>
                  <a:lnTo>
                    <a:pt x="17535" y="12986"/>
                  </a:lnTo>
                  <a:lnTo>
                    <a:pt x="17519" y="13004"/>
                  </a:lnTo>
                  <a:lnTo>
                    <a:pt x="18175" y="11866"/>
                  </a:lnTo>
                  <a:lnTo>
                    <a:pt x="18975" y="9991"/>
                  </a:lnTo>
                  <a:lnTo>
                    <a:pt x="19753" y="7728"/>
                  </a:lnTo>
                  <a:lnTo>
                    <a:pt x="20324" y="5350"/>
                  </a:lnTo>
                  <a:lnTo>
                    <a:pt x="20507" y="3658"/>
                  </a:lnTo>
                  <a:lnTo>
                    <a:pt x="20484" y="2630"/>
                  </a:lnTo>
                  <a:lnTo>
                    <a:pt x="20324" y="1715"/>
                  </a:lnTo>
                  <a:lnTo>
                    <a:pt x="20004" y="961"/>
                  </a:lnTo>
                  <a:lnTo>
                    <a:pt x="19478" y="412"/>
                  </a:lnTo>
                  <a:lnTo>
                    <a:pt x="18747" y="69"/>
                  </a:lnTo>
                  <a:lnTo>
                    <a:pt x="1828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40"/>
            <p:cNvSpPr/>
            <p:nvPr/>
          </p:nvSpPr>
          <p:spPr>
            <a:xfrm rot="2870139">
              <a:off x="7651889" y="4959232"/>
              <a:ext cx="70296" cy="65813"/>
            </a:xfrm>
            <a:custGeom>
              <a:rect b="b" l="l" r="r" t="t"/>
              <a:pathLst>
                <a:path extrusionOk="0" h="2013" w="2150">
                  <a:moveTo>
                    <a:pt x="915" y="0"/>
                  </a:moveTo>
                  <a:lnTo>
                    <a:pt x="686" y="23"/>
                  </a:lnTo>
                  <a:lnTo>
                    <a:pt x="297" y="206"/>
                  </a:lnTo>
                  <a:lnTo>
                    <a:pt x="69" y="526"/>
                  </a:lnTo>
                  <a:lnTo>
                    <a:pt x="0" y="892"/>
                  </a:lnTo>
                  <a:lnTo>
                    <a:pt x="46" y="1303"/>
                  </a:lnTo>
                  <a:lnTo>
                    <a:pt x="229" y="1646"/>
                  </a:lnTo>
                  <a:lnTo>
                    <a:pt x="526" y="1898"/>
                  </a:lnTo>
                  <a:lnTo>
                    <a:pt x="960" y="2012"/>
                  </a:lnTo>
                  <a:lnTo>
                    <a:pt x="1212" y="1966"/>
                  </a:lnTo>
                  <a:lnTo>
                    <a:pt x="1486" y="1898"/>
                  </a:lnTo>
                  <a:lnTo>
                    <a:pt x="1852" y="1692"/>
                  </a:lnTo>
                  <a:lnTo>
                    <a:pt x="2081" y="1395"/>
                  </a:lnTo>
                  <a:lnTo>
                    <a:pt x="2149" y="1052"/>
                  </a:lnTo>
                  <a:lnTo>
                    <a:pt x="2104" y="709"/>
                  </a:lnTo>
                  <a:lnTo>
                    <a:pt x="1898" y="389"/>
                  </a:lnTo>
                  <a:lnTo>
                    <a:pt x="1601" y="160"/>
                  </a:lnTo>
                  <a:lnTo>
                    <a:pt x="1166" y="23"/>
                  </a:lnTo>
                  <a:lnTo>
                    <a:pt x="91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40"/>
            <p:cNvSpPr/>
            <p:nvPr/>
          </p:nvSpPr>
          <p:spPr>
            <a:xfrm rot="2870139">
              <a:off x="7598265" y="4839950"/>
              <a:ext cx="81511" cy="63557"/>
            </a:xfrm>
            <a:custGeom>
              <a:rect b="b" l="l" r="r" t="t"/>
              <a:pathLst>
                <a:path extrusionOk="0" h="1944" w="2493">
                  <a:moveTo>
                    <a:pt x="1098" y="0"/>
                  </a:moveTo>
                  <a:lnTo>
                    <a:pt x="824" y="23"/>
                  </a:lnTo>
                  <a:lnTo>
                    <a:pt x="549" y="69"/>
                  </a:lnTo>
                  <a:lnTo>
                    <a:pt x="184" y="298"/>
                  </a:lnTo>
                  <a:lnTo>
                    <a:pt x="1" y="641"/>
                  </a:lnTo>
                  <a:lnTo>
                    <a:pt x="1" y="1029"/>
                  </a:lnTo>
                  <a:lnTo>
                    <a:pt x="138" y="1418"/>
                  </a:lnTo>
                  <a:lnTo>
                    <a:pt x="412" y="1738"/>
                  </a:lnTo>
                  <a:lnTo>
                    <a:pt x="824" y="1944"/>
                  </a:lnTo>
                  <a:lnTo>
                    <a:pt x="1350" y="1944"/>
                  </a:lnTo>
                  <a:lnTo>
                    <a:pt x="1647" y="1852"/>
                  </a:lnTo>
                  <a:lnTo>
                    <a:pt x="1944" y="1738"/>
                  </a:lnTo>
                  <a:lnTo>
                    <a:pt x="2333" y="1464"/>
                  </a:lnTo>
                  <a:lnTo>
                    <a:pt x="2493" y="1143"/>
                  </a:lnTo>
                  <a:lnTo>
                    <a:pt x="2493" y="801"/>
                  </a:lnTo>
                  <a:lnTo>
                    <a:pt x="2333" y="503"/>
                  </a:lnTo>
                  <a:lnTo>
                    <a:pt x="2013" y="229"/>
                  </a:lnTo>
                  <a:lnTo>
                    <a:pt x="1601" y="46"/>
                  </a:lnTo>
                  <a:lnTo>
                    <a:pt x="10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40"/>
            <p:cNvSpPr/>
            <p:nvPr/>
          </p:nvSpPr>
          <p:spPr>
            <a:xfrm rot="2870139">
              <a:off x="7501863" y="4788312"/>
              <a:ext cx="77032" cy="79283"/>
            </a:xfrm>
            <a:custGeom>
              <a:rect b="b" l="l" r="r" t="t"/>
              <a:pathLst>
                <a:path extrusionOk="0" h="2425" w="2356">
                  <a:moveTo>
                    <a:pt x="824" y="1"/>
                  </a:moveTo>
                  <a:lnTo>
                    <a:pt x="412" y="184"/>
                  </a:lnTo>
                  <a:lnTo>
                    <a:pt x="138" y="549"/>
                  </a:lnTo>
                  <a:lnTo>
                    <a:pt x="1" y="1007"/>
                  </a:lnTo>
                  <a:lnTo>
                    <a:pt x="1" y="1510"/>
                  </a:lnTo>
                  <a:lnTo>
                    <a:pt x="161" y="1944"/>
                  </a:lnTo>
                  <a:lnTo>
                    <a:pt x="458" y="2287"/>
                  </a:lnTo>
                  <a:lnTo>
                    <a:pt x="938" y="2424"/>
                  </a:lnTo>
                  <a:lnTo>
                    <a:pt x="1235" y="2401"/>
                  </a:lnTo>
                  <a:lnTo>
                    <a:pt x="1555" y="2333"/>
                  </a:lnTo>
                  <a:lnTo>
                    <a:pt x="1990" y="2081"/>
                  </a:lnTo>
                  <a:lnTo>
                    <a:pt x="2264" y="1738"/>
                  </a:lnTo>
                  <a:lnTo>
                    <a:pt x="2355" y="1350"/>
                  </a:lnTo>
                  <a:lnTo>
                    <a:pt x="2310" y="938"/>
                  </a:lnTo>
                  <a:lnTo>
                    <a:pt x="2127" y="572"/>
                  </a:lnTo>
                  <a:lnTo>
                    <a:pt x="1807" y="252"/>
                  </a:lnTo>
                  <a:lnTo>
                    <a:pt x="1349" y="46"/>
                  </a:lnTo>
                  <a:lnTo>
                    <a:pt x="109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40"/>
            <p:cNvSpPr/>
            <p:nvPr/>
          </p:nvSpPr>
          <p:spPr>
            <a:xfrm rot="2870139">
              <a:off x="7465811" y="4831513"/>
              <a:ext cx="85990" cy="156997"/>
            </a:xfrm>
            <a:custGeom>
              <a:rect b="b" l="l" r="r" t="t"/>
              <a:pathLst>
                <a:path extrusionOk="0" h="4802" w="2630">
                  <a:moveTo>
                    <a:pt x="0" y="0"/>
                  </a:moveTo>
                  <a:lnTo>
                    <a:pt x="252" y="183"/>
                  </a:lnTo>
                  <a:lnTo>
                    <a:pt x="1486" y="1852"/>
                  </a:lnTo>
                  <a:lnTo>
                    <a:pt x="2035" y="3155"/>
                  </a:lnTo>
                  <a:lnTo>
                    <a:pt x="2263" y="4207"/>
                  </a:lnTo>
                  <a:lnTo>
                    <a:pt x="2332" y="4801"/>
                  </a:lnTo>
                  <a:lnTo>
                    <a:pt x="2629" y="4710"/>
                  </a:lnTo>
                  <a:lnTo>
                    <a:pt x="2583" y="4253"/>
                  </a:lnTo>
                  <a:lnTo>
                    <a:pt x="2058" y="2378"/>
                  </a:lnTo>
                  <a:lnTo>
                    <a:pt x="1646" y="1601"/>
                  </a:lnTo>
                  <a:lnTo>
                    <a:pt x="1120" y="846"/>
                  </a:lnTo>
                  <a:lnTo>
                    <a:pt x="412" y="229"/>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40"/>
            <p:cNvSpPr/>
            <p:nvPr/>
          </p:nvSpPr>
          <p:spPr>
            <a:xfrm rot="2870139">
              <a:off x="7551477" y="4826709"/>
              <a:ext cx="26941" cy="207052"/>
            </a:xfrm>
            <a:custGeom>
              <a:rect b="b" l="l" r="r" t="t"/>
              <a:pathLst>
                <a:path extrusionOk="0" h="6333" w="824">
                  <a:moveTo>
                    <a:pt x="824" y="0"/>
                  </a:moveTo>
                  <a:lnTo>
                    <a:pt x="504" y="115"/>
                  </a:lnTo>
                  <a:lnTo>
                    <a:pt x="412" y="595"/>
                  </a:lnTo>
                  <a:lnTo>
                    <a:pt x="69" y="3384"/>
                  </a:lnTo>
                  <a:lnTo>
                    <a:pt x="1" y="5441"/>
                  </a:lnTo>
                  <a:lnTo>
                    <a:pt x="115" y="6333"/>
                  </a:lnTo>
                  <a:lnTo>
                    <a:pt x="390" y="6333"/>
                  </a:lnTo>
                  <a:lnTo>
                    <a:pt x="390" y="5784"/>
                  </a:lnTo>
                  <a:lnTo>
                    <a:pt x="435" y="2881"/>
                  </a:lnTo>
                  <a:lnTo>
                    <a:pt x="618" y="823"/>
                  </a:lnTo>
                  <a:lnTo>
                    <a:pt x="82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40"/>
            <p:cNvSpPr/>
            <p:nvPr/>
          </p:nvSpPr>
          <p:spPr>
            <a:xfrm rot="2870139">
              <a:off x="7515194" y="4916987"/>
              <a:ext cx="124866" cy="145783"/>
            </a:xfrm>
            <a:custGeom>
              <a:rect b="b" l="l" r="r" t="t"/>
              <a:pathLst>
                <a:path extrusionOk="0" h="4459" w="3819">
                  <a:moveTo>
                    <a:pt x="3612" y="1"/>
                  </a:moveTo>
                  <a:lnTo>
                    <a:pt x="3269" y="138"/>
                  </a:lnTo>
                  <a:lnTo>
                    <a:pt x="2561" y="618"/>
                  </a:lnTo>
                  <a:lnTo>
                    <a:pt x="1623" y="1670"/>
                  </a:lnTo>
                  <a:lnTo>
                    <a:pt x="206" y="3979"/>
                  </a:lnTo>
                  <a:lnTo>
                    <a:pt x="0" y="4459"/>
                  </a:lnTo>
                  <a:lnTo>
                    <a:pt x="297" y="4459"/>
                  </a:lnTo>
                  <a:lnTo>
                    <a:pt x="549" y="3842"/>
                  </a:lnTo>
                  <a:lnTo>
                    <a:pt x="1143" y="2790"/>
                  </a:lnTo>
                  <a:lnTo>
                    <a:pt x="2035" y="1578"/>
                  </a:lnTo>
                  <a:lnTo>
                    <a:pt x="3544" y="298"/>
                  </a:lnTo>
                  <a:lnTo>
                    <a:pt x="3818" y="207"/>
                  </a:lnTo>
                  <a:lnTo>
                    <a:pt x="361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 name="Google Shape;510;p40"/>
          <p:cNvGrpSpPr/>
          <p:nvPr/>
        </p:nvGrpSpPr>
        <p:grpSpPr>
          <a:xfrm rot="-3986173">
            <a:off x="5065742" y="3863135"/>
            <a:ext cx="1584311" cy="1482565"/>
            <a:chOff x="6254962" y="4267609"/>
            <a:chExt cx="1992323" cy="1864374"/>
          </a:xfrm>
        </p:grpSpPr>
        <p:sp>
          <p:nvSpPr>
            <p:cNvPr id="511" name="Google Shape;511;p40"/>
            <p:cNvSpPr/>
            <p:nvPr/>
          </p:nvSpPr>
          <p:spPr>
            <a:xfrm rot="2870139">
              <a:off x="6809315" y="4717393"/>
              <a:ext cx="222038" cy="1594330"/>
            </a:xfrm>
            <a:custGeom>
              <a:rect b="b" l="l" r="r" t="t"/>
              <a:pathLst>
                <a:path extrusionOk="0" fill="none" h="48765" w="6791">
                  <a:moveTo>
                    <a:pt x="3453" y="1"/>
                  </a:moveTo>
                  <a:lnTo>
                    <a:pt x="3156" y="1052"/>
                  </a:lnTo>
                  <a:lnTo>
                    <a:pt x="1624" y="8071"/>
                  </a:lnTo>
                  <a:lnTo>
                    <a:pt x="847" y="12963"/>
                  </a:lnTo>
                  <a:lnTo>
                    <a:pt x="412" y="16575"/>
                  </a:lnTo>
                  <a:lnTo>
                    <a:pt x="115" y="20393"/>
                  </a:lnTo>
                  <a:lnTo>
                    <a:pt x="1" y="24371"/>
                  </a:lnTo>
                  <a:lnTo>
                    <a:pt x="92" y="28441"/>
                  </a:lnTo>
                  <a:lnTo>
                    <a:pt x="481" y="32487"/>
                  </a:lnTo>
                  <a:lnTo>
                    <a:pt x="1167" y="36465"/>
                  </a:lnTo>
                  <a:lnTo>
                    <a:pt x="1921" y="39369"/>
                  </a:lnTo>
                  <a:lnTo>
                    <a:pt x="2561" y="41220"/>
                  </a:lnTo>
                  <a:lnTo>
                    <a:pt x="3293" y="43026"/>
                  </a:lnTo>
                  <a:lnTo>
                    <a:pt x="4139" y="44764"/>
                  </a:lnTo>
                  <a:lnTo>
                    <a:pt x="5099" y="46433"/>
                  </a:lnTo>
                  <a:lnTo>
                    <a:pt x="6196" y="48010"/>
                  </a:lnTo>
                  <a:lnTo>
                    <a:pt x="6791" y="48765"/>
                  </a:lnTo>
                </a:path>
              </a:pathLst>
            </a:custGeom>
            <a:noFill/>
            <a:ln cap="flat" cmpd="sng" w="31425">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40"/>
            <p:cNvSpPr/>
            <p:nvPr/>
          </p:nvSpPr>
          <p:spPr>
            <a:xfrm rot="2870139">
              <a:off x="7063619" y="4503387"/>
              <a:ext cx="1026327" cy="879767"/>
            </a:xfrm>
            <a:custGeom>
              <a:rect b="b" l="l" r="r" t="t"/>
              <a:pathLst>
                <a:path extrusionOk="0" h="26909" w="31390">
                  <a:moveTo>
                    <a:pt x="17809" y="0"/>
                  </a:moveTo>
                  <a:lnTo>
                    <a:pt x="17009" y="229"/>
                  </a:lnTo>
                  <a:lnTo>
                    <a:pt x="16323" y="778"/>
                  </a:lnTo>
                  <a:lnTo>
                    <a:pt x="15775" y="1532"/>
                  </a:lnTo>
                  <a:lnTo>
                    <a:pt x="15340" y="2515"/>
                  </a:lnTo>
                  <a:lnTo>
                    <a:pt x="15020" y="3635"/>
                  </a:lnTo>
                  <a:lnTo>
                    <a:pt x="14677" y="5510"/>
                  </a:lnTo>
                  <a:lnTo>
                    <a:pt x="14472" y="8185"/>
                  </a:lnTo>
                  <a:lnTo>
                    <a:pt x="14449" y="10700"/>
                  </a:lnTo>
                  <a:lnTo>
                    <a:pt x="14586" y="13557"/>
                  </a:lnTo>
                  <a:lnTo>
                    <a:pt x="14632" y="14015"/>
                  </a:lnTo>
                  <a:lnTo>
                    <a:pt x="14334" y="13420"/>
                  </a:lnTo>
                  <a:lnTo>
                    <a:pt x="13306" y="11774"/>
                  </a:lnTo>
                  <a:lnTo>
                    <a:pt x="11865" y="9877"/>
                  </a:lnTo>
                  <a:lnTo>
                    <a:pt x="10082" y="7956"/>
                  </a:lnTo>
                  <a:lnTo>
                    <a:pt x="8596" y="6676"/>
                  </a:lnTo>
                  <a:lnTo>
                    <a:pt x="7544" y="5945"/>
                  </a:lnTo>
                  <a:lnTo>
                    <a:pt x="6493" y="5373"/>
                  </a:lnTo>
                  <a:lnTo>
                    <a:pt x="5441" y="4984"/>
                  </a:lnTo>
                  <a:lnTo>
                    <a:pt x="4367" y="4779"/>
                  </a:lnTo>
                  <a:lnTo>
                    <a:pt x="3338" y="4847"/>
                  </a:lnTo>
                  <a:lnTo>
                    <a:pt x="2332" y="5167"/>
                  </a:lnTo>
                  <a:lnTo>
                    <a:pt x="1372" y="5830"/>
                  </a:lnTo>
                  <a:lnTo>
                    <a:pt x="915" y="6287"/>
                  </a:lnTo>
                  <a:lnTo>
                    <a:pt x="503" y="6768"/>
                  </a:lnTo>
                  <a:lnTo>
                    <a:pt x="46" y="7751"/>
                  </a:lnTo>
                  <a:lnTo>
                    <a:pt x="0" y="8688"/>
                  </a:lnTo>
                  <a:lnTo>
                    <a:pt x="297" y="9625"/>
                  </a:lnTo>
                  <a:lnTo>
                    <a:pt x="892" y="10517"/>
                  </a:lnTo>
                  <a:lnTo>
                    <a:pt x="1715" y="11363"/>
                  </a:lnTo>
                  <a:lnTo>
                    <a:pt x="3292" y="12574"/>
                  </a:lnTo>
                  <a:lnTo>
                    <a:pt x="5761" y="13969"/>
                  </a:lnTo>
                  <a:lnTo>
                    <a:pt x="8253" y="15089"/>
                  </a:lnTo>
                  <a:lnTo>
                    <a:pt x="11225" y="16209"/>
                  </a:lnTo>
                  <a:lnTo>
                    <a:pt x="11705" y="16347"/>
                  </a:lnTo>
                  <a:lnTo>
                    <a:pt x="11248" y="16415"/>
                  </a:lnTo>
                  <a:lnTo>
                    <a:pt x="8413" y="16872"/>
                  </a:lnTo>
                  <a:lnTo>
                    <a:pt x="6058" y="17444"/>
                  </a:lnTo>
                  <a:lnTo>
                    <a:pt x="4298" y="18038"/>
                  </a:lnTo>
                  <a:lnTo>
                    <a:pt x="3224" y="18518"/>
                  </a:lnTo>
                  <a:lnTo>
                    <a:pt x="2309" y="19044"/>
                  </a:lnTo>
                  <a:lnTo>
                    <a:pt x="1577" y="19662"/>
                  </a:lnTo>
                  <a:lnTo>
                    <a:pt x="1097" y="20325"/>
                  </a:lnTo>
                  <a:lnTo>
                    <a:pt x="892" y="21102"/>
                  </a:lnTo>
                  <a:lnTo>
                    <a:pt x="1052" y="21925"/>
                  </a:lnTo>
                  <a:lnTo>
                    <a:pt x="1623" y="22862"/>
                  </a:lnTo>
                  <a:lnTo>
                    <a:pt x="2080" y="23365"/>
                  </a:lnTo>
                  <a:lnTo>
                    <a:pt x="2583" y="23845"/>
                  </a:lnTo>
                  <a:lnTo>
                    <a:pt x="3635" y="24485"/>
                  </a:lnTo>
                  <a:lnTo>
                    <a:pt x="4710" y="24828"/>
                  </a:lnTo>
                  <a:lnTo>
                    <a:pt x="5784" y="24897"/>
                  </a:lnTo>
                  <a:lnTo>
                    <a:pt x="6859" y="24714"/>
                  </a:lnTo>
                  <a:lnTo>
                    <a:pt x="7910" y="24325"/>
                  </a:lnTo>
                  <a:lnTo>
                    <a:pt x="8939" y="23800"/>
                  </a:lnTo>
                  <a:lnTo>
                    <a:pt x="9922" y="23137"/>
                  </a:lnTo>
                  <a:lnTo>
                    <a:pt x="11294" y="21993"/>
                  </a:lnTo>
                  <a:lnTo>
                    <a:pt x="12826" y="20393"/>
                  </a:lnTo>
                  <a:lnTo>
                    <a:pt x="14403" y="18450"/>
                  </a:lnTo>
                  <a:lnTo>
                    <a:pt x="14632" y="18107"/>
                  </a:lnTo>
                  <a:lnTo>
                    <a:pt x="14814" y="18496"/>
                  </a:lnTo>
                  <a:lnTo>
                    <a:pt x="16163" y="20828"/>
                  </a:lnTo>
                  <a:lnTo>
                    <a:pt x="17489" y="22771"/>
                  </a:lnTo>
                  <a:lnTo>
                    <a:pt x="19090" y="24645"/>
                  </a:lnTo>
                  <a:lnTo>
                    <a:pt x="20416" y="25811"/>
                  </a:lnTo>
                  <a:lnTo>
                    <a:pt x="21353" y="26406"/>
                  </a:lnTo>
                  <a:lnTo>
                    <a:pt x="22313" y="26772"/>
                  </a:lnTo>
                  <a:lnTo>
                    <a:pt x="23296" y="26909"/>
                  </a:lnTo>
                  <a:lnTo>
                    <a:pt x="24279" y="26749"/>
                  </a:lnTo>
                  <a:lnTo>
                    <a:pt x="25239" y="26246"/>
                  </a:lnTo>
                  <a:lnTo>
                    <a:pt x="25720" y="25834"/>
                  </a:lnTo>
                  <a:lnTo>
                    <a:pt x="26177" y="25400"/>
                  </a:lnTo>
                  <a:lnTo>
                    <a:pt x="26726" y="24531"/>
                  </a:lnTo>
                  <a:lnTo>
                    <a:pt x="26931" y="23685"/>
                  </a:lnTo>
                  <a:lnTo>
                    <a:pt x="26840" y="22862"/>
                  </a:lnTo>
                  <a:lnTo>
                    <a:pt x="26474" y="22062"/>
                  </a:lnTo>
                  <a:lnTo>
                    <a:pt x="25902" y="21285"/>
                  </a:lnTo>
                  <a:lnTo>
                    <a:pt x="24714" y="20210"/>
                  </a:lnTo>
                  <a:lnTo>
                    <a:pt x="22793" y="18953"/>
                  </a:lnTo>
                  <a:lnTo>
                    <a:pt x="20804" y="17947"/>
                  </a:lnTo>
                  <a:lnTo>
                    <a:pt x="18404" y="16918"/>
                  </a:lnTo>
                  <a:lnTo>
                    <a:pt x="17992" y="16781"/>
                  </a:lnTo>
                  <a:lnTo>
                    <a:pt x="18381" y="16895"/>
                  </a:lnTo>
                  <a:lnTo>
                    <a:pt x="19318" y="17010"/>
                  </a:lnTo>
                  <a:lnTo>
                    <a:pt x="20964" y="16987"/>
                  </a:lnTo>
                  <a:lnTo>
                    <a:pt x="23502" y="16530"/>
                  </a:lnTo>
                  <a:lnTo>
                    <a:pt x="26108" y="15684"/>
                  </a:lnTo>
                  <a:lnTo>
                    <a:pt x="27914" y="14838"/>
                  </a:lnTo>
                  <a:lnTo>
                    <a:pt x="28989" y="14175"/>
                  </a:lnTo>
                  <a:lnTo>
                    <a:pt x="29926" y="13466"/>
                  </a:lnTo>
                  <a:lnTo>
                    <a:pt x="30658" y="12712"/>
                  </a:lnTo>
                  <a:lnTo>
                    <a:pt x="31161" y="11889"/>
                  </a:lnTo>
                  <a:lnTo>
                    <a:pt x="31389" y="11020"/>
                  </a:lnTo>
                  <a:lnTo>
                    <a:pt x="31321" y="10151"/>
                  </a:lnTo>
                  <a:lnTo>
                    <a:pt x="30909" y="9237"/>
                  </a:lnTo>
                  <a:lnTo>
                    <a:pt x="30543" y="8757"/>
                  </a:lnTo>
                  <a:lnTo>
                    <a:pt x="30132" y="8322"/>
                  </a:lnTo>
                  <a:lnTo>
                    <a:pt x="29240" y="7728"/>
                  </a:lnTo>
                  <a:lnTo>
                    <a:pt x="28257" y="7385"/>
                  </a:lnTo>
                  <a:lnTo>
                    <a:pt x="27228" y="7316"/>
                  </a:lnTo>
                  <a:lnTo>
                    <a:pt x="26131" y="7476"/>
                  </a:lnTo>
                  <a:lnTo>
                    <a:pt x="25034" y="7796"/>
                  </a:lnTo>
                  <a:lnTo>
                    <a:pt x="23388" y="8528"/>
                  </a:lnTo>
                  <a:lnTo>
                    <a:pt x="21284" y="9831"/>
                  </a:lnTo>
                  <a:lnTo>
                    <a:pt x="19478" y="11248"/>
                  </a:lnTo>
                  <a:lnTo>
                    <a:pt x="17535" y="12986"/>
                  </a:lnTo>
                  <a:lnTo>
                    <a:pt x="17519" y="13004"/>
                  </a:lnTo>
                  <a:lnTo>
                    <a:pt x="18175" y="11866"/>
                  </a:lnTo>
                  <a:lnTo>
                    <a:pt x="18975" y="9991"/>
                  </a:lnTo>
                  <a:lnTo>
                    <a:pt x="19753" y="7728"/>
                  </a:lnTo>
                  <a:lnTo>
                    <a:pt x="20324" y="5350"/>
                  </a:lnTo>
                  <a:lnTo>
                    <a:pt x="20507" y="3658"/>
                  </a:lnTo>
                  <a:lnTo>
                    <a:pt x="20484" y="2630"/>
                  </a:lnTo>
                  <a:lnTo>
                    <a:pt x="20324" y="1715"/>
                  </a:lnTo>
                  <a:lnTo>
                    <a:pt x="20004" y="961"/>
                  </a:lnTo>
                  <a:lnTo>
                    <a:pt x="19478" y="412"/>
                  </a:lnTo>
                  <a:lnTo>
                    <a:pt x="18747" y="69"/>
                  </a:lnTo>
                  <a:lnTo>
                    <a:pt x="1828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40"/>
            <p:cNvSpPr/>
            <p:nvPr/>
          </p:nvSpPr>
          <p:spPr>
            <a:xfrm rot="2870139">
              <a:off x="7651889" y="4959232"/>
              <a:ext cx="70296" cy="65813"/>
            </a:xfrm>
            <a:custGeom>
              <a:rect b="b" l="l" r="r" t="t"/>
              <a:pathLst>
                <a:path extrusionOk="0" h="2013" w="2150">
                  <a:moveTo>
                    <a:pt x="915" y="0"/>
                  </a:moveTo>
                  <a:lnTo>
                    <a:pt x="686" y="23"/>
                  </a:lnTo>
                  <a:lnTo>
                    <a:pt x="297" y="206"/>
                  </a:lnTo>
                  <a:lnTo>
                    <a:pt x="69" y="526"/>
                  </a:lnTo>
                  <a:lnTo>
                    <a:pt x="0" y="892"/>
                  </a:lnTo>
                  <a:lnTo>
                    <a:pt x="46" y="1303"/>
                  </a:lnTo>
                  <a:lnTo>
                    <a:pt x="229" y="1646"/>
                  </a:lnTo>
                  <a:lnTo>
                    <a:pt x="526" y="1898"/>
                  </a:lnTo>
                  <a:lnTo>
                    <a:pt x="960" y="2012"/>
                  </a:lnTo>
                  <a:lnTo>
                    <a:pt x="1212" y="1966"/>
                  </a:lnTo>
                  <a:lnTo>
                    <a:pt x="1486" y="1898"/>
                  </a:lnTo>
                  <a:lnTo>
                    <a:pt x="1852" y="1692"/>
                  </a:lnTo>
                  <a:lnTo>
                    <a:pt x="2081" y="1395"/>
                  </a:lnTo>
                  <a:lnTo>
                    <a:pt x="2149" y="1052"/>
                  </a:lnTo>
                  <a:lnTo>
                    <a:pt x="2104" y="709"/>
                  </a:lnTo>
                  <a:lnTo>
                    <a:pt x="1898" y="389"/>
                  </a:lnTo>
                  <a:lnTo>
                    <a:pt x="1601" y="160"/>
                  </a:lnTo>
                  <a:lnTo>
                    <a:pt x="1166" y="23"/>
                  </a:lnTo>
                  <a:lnTo>
                    <a:pt x="91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40"/>
            <p:cNvSpPr/>
            <p:nvPr/>
          </p:nvSpPr>
          <p:spPr>
            <a:xfrm rot="2870139">
              <a:off x="7598265" y="4839950"/>
              <a:ext cx="81511" cy="63557"/>
            </a:xfrm>
            <a:custGeom>
              <a:rect b="b" l="l" r="r" t="t"/>
              <a:pathLst>
                <a:path extrusionOk="0" h="1944" w="2493">
                  <a:moveTo>
                    <a:pt x="1098" y="0"/>
                  </a:moveTo>
                  <a:lnTo>
                    <a:pt x="824" y="23"/>
                  </a:lnTo>
                  <a:lnTo>
                    <a:pt x="549" y="69"/>
                  </a:lnTo>
                  <a:lnTo>
                    <a:pt x="184" y="298"/>
                  </a:lnTo>
                  <a:lnTo>
                    <a:pt x="1" y="641"/>
                  </a:lnTo>
                  <a:lnTo>
                    <a:pt x="1" y="1029"/>
                  </a:lnTo>
                  <a:lnTo>
                    <a:pt x="138" y="1418"/>
                  </a:lnTo>
                  <a:lnTo>
                    <a:pt x="412" y="1738"/>
                  </a:lnTo>
                  <a:lnTo>
                    <a:pt x="824" y="1944"/>
                  </a:lnTo>
                  <a:lnTo>
                    <a:pt x="1350" y="1944"/>
                  </a:lnTo>
                  <a:lnTo>
                    <a:pt x="1647" y="1852"/>
                  </a:lnTo>
                  <a:lnTo>
                    <a:pt x="1944" y="1738"/>
                  </a:lnTo>
                  <a:lnTo>
                    <a:pt x="2333" y="1464"/>
                  </a:lnTo>
                  <a:lnTo>
                    <a:pt x="2493" y="1143"/>
                  </a:lnTo>
                  <a:lnTo>
                    <a:pt x="2493" y="801"/>
                  </a:lnTo>
                  <a:lnTo>
                    <a:pt x="2333" y="503"/>
                  </a:lnTo>
                  <a:lnTo>
                    <a:pt x="2013" y="229"/>
                  </a:lnTo>
                  <a:lnTo>
                    <a:pt x="1601" y="46"/>
                  </a:lnTo>
                  <a:lnTo>
                    <a:pt x="10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40"/>
            <p:cNvSpPr/>
            <p:nvPr/>
          </p:nvSpPr>
          <p:spPr>
            <a:xfrm rot="2870139">
              <a:off x="7501863" y="4788312"/>
              <a:ext cx="77032" cy="79283"/>
            </a:xfrm>
            <a:custGeom>
              <a:rect b="b" l="l" r="r" t="t"/>
              <a:pathLst>
                <a:path extrusionOk="0" h="2425" w="2356">
                  <a:moveTo>
                    <a:pt x="824" y="1"/>
                  </a:moveTo>
                  <a:lnTo>
                    <a:pt x="412" y="184"/>
                  </a:lnTo>
                  <a:lnTo>
                    <a:pt x="138" y="549"/>
                  </a:lnTo>
                  <a:lnTo>
                    <a:pt x="1" y="1007"/>
                  </a:lnTo>
                  <a:lnTo>
                    <a:pt x="1" y="1510"/>
                  </a:lnTo>
                  <a:lnTo>
                    <a:pt x="161" y="1944"/>
                  </a:lnTo>
                  <a:lnTo>
                    <a:pt x="458" y="2287"/>
                  </a:lnTo>
                  <a:lnTo>
                    <a:pt x="938" y="2424"/>
                  </a:lnTo>
                  <a:lnTo>
                    <a:pt x="1235" y="2401"/>
                  </a:lnTo>
                  <a:lnTo>
                    <a:pt x="1555" y="2333"/>
                  </a:lnTo>
                  <a:lnTo>
                    <a:pt x="1990" y="2081"/>
                  </a:lnTo>
                  <a:lnTo>
                    <a:pt x="2264" y="1738"/>
                  </a:lnTo>
                  <a:lnTo>
                    <a:pt x="2355" y="1350"/>
                  </a:lnTo>
                  <a:lnTo>
                    <a:pt x="2310" y="938"/>
                  </a:lnTo>
                  <a:lnTo>
                    <a:pt x="2127" y="572"/>
                  </a:lnTo>
                  <a:lnTo>
                    <a:pt x="1807" y="252"/>
                  </a:lnTo>
                  <a:lnTo>
                    <a:pt x="1349" y="46"/>
                  </a:lnTo>
                  <a:lnTo>
                    <a:pt x="109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40"/>
            <p:cNvSpPr/>
            <p:nvPr/>
          </p:nvSpPr>
          <p:spPr>
            <a:xfrm rot="2870139">
              <a:off x="7465811" y="4831513"/>
              <a:ext cx="85990" cy="156997"/>
            </a:xfrm>
            <a:custGeom>
              <a:rect b="b" l="l" r="r" t="t"/>
              <a:pathLst>
                <a:path extrusionOk="0" h="4802" w="2630">
                  <a:moveTo>
                    <a:pt x="0" y="0"/>
                  </a:moveTo>
                  <a:lnTo>
                    <a:pt x="252" y="183"/>
                  </a:lnTo>
                  <a:lnTo>
                    <a:pt x="1486" y="1852"/>
                  </a:lnTo>
                  <a:lnTo>
                    <a:pt x="2035" y="3155"/>
                  </a:lnTo>
                  <a:lnTo>
                    <a:pt x="2263" y="4207"/>
                  </a:lnTo>
                  <a:lnTo>
                    <a:pt x="2332" y="4801"/>
                  </a:lnTo>
                  <a:lnTo>
                    <a:pt x="2629" y="4710"/>
                  </a:lnTo>
                  <a:lnTo>
                    <a:pt x="2583" y="4253"/>
                  </a:lnTo>
                  <a:lnTo>
                    <a:pt x="2058" y="2378"/>
                  </a:lnTo>
                  <a:lnTo>
                    <a:pt x="1646" y="1601"/>
                  </a:lnTo>
                  <a:lnTo>
                    <a:pt x="1120" y="846"/>
                  </a:lnTo>
                  <a:lnTo>
                    <a:pt x="412" y="229"/>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40"/>
            <p:cNvSpPr/>
            <p:nvPr/>
          </p:nvSpPr>
          <p:spPr>
            <a:xfrm rot="2870139">
              <a:off x="7551477" y="4826709"/>
              <a:ext cx="26941" cy="207052"/>
            </a:xfrm>
            <a:custGeom>
              <a:rect b="b" l="l" r="r" t="t"/>
              <a:pathLst>
                <a:path extrusionOk="0" h="6333" w="824">
                  <a:moveTo>
                    <a:pt x="824" y="0"/>
                  </a:moveTo>
                  <a:lnTo>
                    <a:pt x="504" y="115"/>
                  </a:lnTo>
                  <a:lnTo>
                    <a:pt x="412" y="595"/>
                  </a:lnTo>
                  <a:lnTo>
                    <a:pt x="69" y="3384"/>
                  </a:lnTo>
                  <a:lnTo>
                    <a:pt x="1" y="5441"/>
                  </a:lnTo>
                  <a:lnTo>
                    <a:pt x="115" y="6333"/>
                  </a:lnTo>
                  <a:lnTo>
                    <a:pt x="390" y="6333"/>
                  </a:lnTo>
                  <a:lnTo>
                    <a:pt x="390" y="5784"/>
                  </a:lnTo>
                  <a:lnTo>
                    <a:pt x="435" y="2881"/>
                  </a:lnTo>
                  <a:lnTo>
                    <a:pt x="618" y="823"/>
                  </a:lnTo>
                  <a:lnTo>
                    <a:pt x="82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40"/>
            <p:cNvSpPr/>
            <p:nvPr/>
          </p:nvSpPr>
          <p:spPr>
            <a:xfrm rot="2870139">
              <a:off x="7515194" y="4916987"/>
              <a:ext cx="124866" cy="145783"/>
            </a:xfrm>
            <a:custGeom>
              <a:rect b="b" l="l" r="r" t="t"/>
              <a:pathLst>
                <a:path extrusionOk="0" h="4459" w="3819">
                  <a:moveTo>
                    <a:pt x="3612" y="1"/>
                  </a:moveTo>
                  <a:lnTo>
                    <a:pt x="3269" y="138"/>
                  </a:lnTo>
                  <a:lnTo>
                    <a:pt x="2561" y="618"/>
                  </a:lnTo>
                  <a:lnTo>
                    <a:pt x="1623" y="1670"/>
                  </a:lnTo>
                  <a:lnTo>
                    <a:pt x="206" y="3979"/>
                  </a:lnTo>
                  <a:lnTo>
                    <a:pt x="0" y="4459"/>
                  </a:lnTo>
                  <a:lnTo>
                    <a:pt x="297" y="4459"/>
                  </a:lnTo>
                  <a:lnTo>
                    <a:pt x="549" y="3842"/>
                  </a:lnTo>
                  <a:lnTo>
                    <a:pt x="1143" y="2790"/>
                  </a:lnTo>
                  <a:lnTo>
                    <a:pt x="2035" y="1578"/>
                  </a:lnTo>
                  <a:lnTo>
                    <a:pt x="3544" y="298"/>
                  </a:lnTo>
                  <a:lnTo>
                    <a:pt x="3818" y="207"/>
                  </a:lnTo>
                  <a:lnTo>
                    <a:pt x="361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8" name="Shape 1418"/>
        <p:cNvGrpSpPr/>
        <p:nvPr/>
      </p:nvGrpSpPr>
      <p:grpSpPr>
        <a:xfrm>
          <a:off x="0" y="0"/>
          <a:ext cx="0" cy="0"/>
          <a:chOff x="0" y="0"/>
          <a:chExt cx="0" cy="0"/>
        </a:xfrm>
      </p:grpSpPr>
      <p:sp>
        <p:nvSpPr>
          <p:cNvPr id="1419" name="Google Shape;1419;p67"/>
          <p:cNvSpPr/>
          <p:nvPr/>
        </p:nvSpPr>
        <p:spPr>
          <a:xfrm>
            <a:off x="351675" y="588303"/>
            <a:ext cx="914296" cy="47609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67"/>
          <p:cNvSpPr/>
          <p:nvPr/>
        </p:nvSpPr>
        <p:spPr>
          <a:xfrm>
            <a:off x="7630329" y="465097"/>
            <a:ext cx="1387467" cy="722505"/>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67"/>
          <p:cNvSpPr/>
          <p:nvPr/>
        </p:nvSpPr>
        <p:spPr>
          <a:xfrm rot="1667355">
            <a:off x="942490" y="1156286"/>
            <a:ext cx="1896880" cy="1905252"/>
          </a:xfrm>
          <a:custGeom>
            <a:rect b="b" l="l" r="r" t="t"/>
            <a:pathLst>
              <a:path extrusionOk="0" h="60079" w="59815">
                <a:moveTo>
                  <a:pt x="23665" y="1"/>
                </a:moveTo>
                <a:lnTo>
                  <a:pt x="21588" y="163"/>
                </a:lnTo>
                <a:lnTo>
                  <a:pt x="19531" y="530"/>
                </a:lnTo>
                <a:lnTo>
                  <a:pt x="17515" y="1100"/>
                </a:lnTo>
                <a:lnTo>
                  <a:pt x="15539" y="1874"/>
                </a:lnTo>
                <a:lnTo>
                  <a:pt x="13645" y="2892"/>
                </a:lnTo>
                <a:lnTo>
                  <a:pt x="11792" y="4155"/>
                </a:lnTo>
                <a:lnTo>
                  <a:pt x="10041" y="5642"/>
                </a:lnTo>
                <a:lnTo>
                  <a:pt x="8371" y="7414"/>
                </a:lnTo>
                <a:lnTo>
                  <a:pt x="6823" y="9430"/>
                </a:lnTo>
                <a:lnTo>
                  <a:pt x="5357" y="11731"/>
                </a:lnTo>
                <a:lnTo>
                  <a:pt x="4012" y="14318"/>
                </a:lnTo>
                <a:lnTo>
                  <a:pt x="2811" y="17209"/>
                </a:lnTo>
                <a:lnTo>
                  <a:pt x="1752" y="20407"/>
                </a:lnTo>
                <a:lnTo>
                  <a:pt x="835" y="23930"/>
                </a:lnTo>
                <a:lnTo>
                  <a:pt x="428" y="25824"/>
                </a:lnTo>
                <a:lnTo>
                  <a:pt x="224" y="26985"/>
                </a:lnTo>
                <a:lnTo>
                  <a:pt x="0" y="29592"/>
                </a:lnTo>
                <a:lnTo>
                  <a:pt x="0" y="32484"/>
                </a:lnTo>
                <a:lnTo>
                  <a:pt x="245" y="35559"/>
                </a:lnTo>
                <a:lnTo>
                  <a:pt x="774" y="38756"/>
                </a:lnTo>
                <a:lnTo>
                  <a:pt x="1589" y="41994"/>
                </a:lnTo>
                <a:lnTo>
                  <a:pt x="2729" y="45192"/>
                </a:lnTo>
                <a:lnTo>
                  <a:pt x="3788" y="47513"/>
                </a:lnTo>
                <a:lnTo>
                  <a:pt x="4623" y="49000"/>
                </a:lnTo>
                <a:lnTo>
                  <a:pt x="5520" y="50446"/>
                </a:lnTo>
                <a:lnTo>
                  <a:pt x="6517" y="51831"/>
                </a:lnTo>
                <a:lnTo>
                  <a:pt x="7617" y="53134"/>
                </a:lnTo>
                <a:lnTo>
                  <a:pt x="8798" y="54356"/>
                </a:lnTo>
                <a:lnTo>
                  <a:pt x="10081" y="55497"/>
                </a:lnTo>
                <a:lnTo>
                  <a:pt x="11487" y="56535"/>
                </a:lnTo>
                <a:lnTo>
                  <a:pt x="12973" y="57452"/>
                </a:lnTo>
                <a:lnTo>
                  <a:pt x="14582" y="58246"/>
                </a:lnTo>
                <a:lnTo>
                  <a:pt x="16293" y="58918"/>
                </a:lnTo>
                <a:lnTo>
                  <a:pt x="18105" y="59448"/>
                </a:lnTo>
                <a:lnTo>
                  <a:pt x="20040" y="59814"/>
                </a:lnTo>
                <a:lnTo>
                  <a:pt x="22097" y="60038"/>
                </a:lnTo>
                <a:lnTo>
                  <a:pt x="24276" y="60079"/>
                </a:lnTo>
                <a:lnTo>
                  <a:pt x="26557" y="59936"/>
                </a:lnTo>
                <a:lnTo>
                  <a:pt x="28981" y="59610"/>
                </a:lnTo>
                <a:lnTo>
                  <a:pt x="31526" y="59101"/>
                </a:lnTo>
                <a:lnTo>
                  <a:pt x="32850" y="58755"/>
                </a:lnTo>
                <a:lnTo>
                  <a:pt x="34846" y="58185"/>
                </a:lnTo>
                <a:lnTo>
                  <a:pt x="38654" y="56922"/>
                </a:lnTo>
                <a:lnTo>
                  <a:pt x="42239" y="55476"/>
                </a:lnTo>
                <a:lnTo>
                  <a:pt x="45579" y="53867"/>
                </a:lnTo>
                <a:lnTo>
                  <a:pt x="48613" y="52096"/>
                </a:lnTo>
                <a:lnTo>
                  <a:pt x="51363" y="50120"/>
                </a:lnTo>
                <a:lnTo>
                  <a:pt x="53175" y="48532"/>
                </a:lnTo>
                <a:lnTo>
                  <a:pt x="54295" y="47411"/>
                </a:lnTo>
                <a:lnTo>
                  <a:pt x="55313" y="46251"/>
                </a:lnTo>
                <a:lnTo>
                  <a:pt x="56250" y="45029"/>
                </a:lnTo>
                <a:lnTo>
                  <a:pt x="57065" y="43786"/>
                </a:lnTo>
                <a:lnTo>
                  <a:pt x="57798" y="42483"/>
                </a:lnTo>
                <a:lnTo>
                  <a:pt x="58409" y="41119"/>
                </a:lnTo>
                <a:lnTo>
                  <a:pt x="58918" y="39734"/>
                </a:lnTo>
                <a:lnTo>
                  <a:pt x="59326" y="38267"/>
                </a:lnTo>
                <a:lnTo>
                  <a:pt x="59611" y="36781"/>
                </a:lnTo>
                <a:lnTo>
                  <a:pt x="59774" y="35233"/>
                </a:lnTo>
                <a:lnTo>
                  <a:pt x="59814" y="33644"/>
                </a:lnTo>
                <a:lnTo>
                  <a:pt x="59733" y="31995"/>
                </a:lnTo>
                <a:lnTo>
                  <a:pt x="59509" y="30284"/>
                </a:lnTo>
                <a:lnTo>
                  <a:pt x="59163" y="28553"/>
                </a:lnTo>
                <a:lnTo>
                  <a:pt x="58674" y="26740"/>
                </a:lnTo>
                <a:lnTo>
                  <a:pt x="58063" y="24908"/>
                </a:lnTo>
                <a:lnTo>
                  <a:pt x="57309" y="22993"/>
                </a:lnTo>
                <a:lnTo>
                  <a:pt x="56393" y="21038"/>
                </a:lnTo>
                <a:lnTo>
                  <a:pt x="55334" y="19042"/>
                </a:lnTo>
                <a:lnTo>
                  <a:pt x="54743" y="18024"/>
                </a:lnTo>
                <a:lnTo>
                  <a:pt x="54254" y="17209"/>
                </a:lnTo>
                <a:lnTo>
                  <a:pt x="53155" y="15621"/>
                </a:lnTo>
                <a:lnTo>
                  <a:pt x="51933" y="14032"/>
                </a:lnTo>
                <a:lnTo>
                  <a:pt x="50568" y="12505"/>
                </a:lnTo>
                <a:lnTo>
                  <a:pt x="49102" y="10998"/>
                </a:lnTo>
                <a:lnTo>
                  <a:pt x="47513" y="9552"/>
                </a:lnTo>
                <a:lnTo>
                  <a:pt x="45823" y="8167"/>
                </a:lnTo>
                <a:lnTo>
                  <a:pt x="44051" y="6843"/>
                </a:lnTo>
                <a:lnTo>
                  <a:pt x="42218" y="5621"/>
                </a:lnTo>
                <a:lnTo>
                  <a:pt x="40284" y="4481"/>
                </a:lnTo>
                <a:lnTo>
                  <a:pt x="38308" y="3442"/>
                </a:lnTo>
                <a:lnTo>
                  <a:pt x="36292" y="2526"/>
                </a:lnTo>
                <a:lnTo>
                  <a:pt x="34235" y="1732"/>
                </a:lnTo>
                <a:lnTo>
                  <a:pt x="32137" y="1080"/>
                </a:lnTo>
                <a:lnTo>
                  <a:pt x="30019" y="571"/>
                </a:lnTo>
                <a:lnTo>
                  <a:pt x="27901" y="204"/>
                </a:lnTo>
                <a:lnTo>
                  <a:pt x="25783" y="21"/>
                </a:lnTo>
                <a:lnTo>
                  <a:pt x="236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67"/>
          <p:cNvSpPr/>
          <p:nvPr/>
        </p:nvSpPr>
        <p:spPr>
          <a:xfrm rot="-4878450">
            <a:off x="3594883" y="1127572"/>
            <a:ext cx="1954172" cy="1962797"/>
          </a:xfrm>
          <a:custGeom>
            <a:rect b="b" l="l" r="r" t="t"/>
            <a:pathLst>
              <a:path extrusionOk="0" h="60079" w="59815">
                <a:moveTo>
                  <a:pt x="23665" y="1"/>
                </a:moveTo>
                <a:lnTo>
                  <a:pt x="21588" y="163"/>
                </a:lnTo>
                <a:lnTo>
                  <a:pt x="19531" y="530"/>
                </a:lnTo>
                <a:lnTo>
                  <a:pt x="17515" y="1100"/>
                </a:lnTo>
                <a:lnTo>
                  <a:pt x="15539" y="1874"/>
                </a:lnTo>
                <a:lnTo>
                  <a:pt x="13645" y="2892"/>
                </a:lnTo>
                <a:lnTo>
                  <a:pt x="11792" y="4155"/>
                </a:lnTo>
                <a:lnTo>
                  <a:pt x="10041" y="5642"/>
                </a:lnTo>
                <a:lnTo>
                  <a:pt x="8371" y="7414"/>
                </a:lnTo>
                <a:lnTo>
                  <a:pt x="6823" y="9430"/>
                </a:lnTo>
                <a:lnTo>
                  <a:pt x="5357" y="11731"/>
                </a:lnTo>
                <a:lnTo>
                  <a:pt x="4012" y="14318"/>
                </a:lnTo>
                <a:lnTo>
                  <a:pt x="2811" y="17209"/>
                </a:lnTo>
                <a:lnTo>
                  <a:pt x="1752" y="20407"/>
                </a:lnTo>
                <a:lnTo>
                  <a:pt x="835" y="23930"/>
                </a:lnTo>
                <a:lnTo>
                  <a:pt x="428" y="25824"/>
                </a:lnTo>
                <a:lnTo>
                  <a:pt x="224" y="26985"/>
                </a:lnTo>
                <a:lnTo>
                  <a:pt x="0" y="29592"/>
                </a:lnTo>
                <a:lnTo>
                  <a:pt x="0" y="32484"/>
                </a:lnTo>
                <a:lnTo>
                  <a:pt x="245" y="35559"/>
                </a:lnTo>
                <a:lnTo>
                  <a:pt x="774" y="38756"/>
                </a:lnTo>
                <a:lnTo>
                  <a:pt x="1589" y="41994"/>
                </a:lnTo>
                <a:lnTo>
                  <a:pt x="2729" y="45192"/>
                </a:lnTo>
                <a:lnTo>
                  <a:pt x="3788" y="47513"/>
                </a:lnTo>
                <a:lnTo>
                  <a:pt x="4623" y="49000"/>
                </a:lnTo>
                <a:lnTo>
                  <a:pt x="5520" y="50446"/>
                </a:lnTo>
                <a:lnTo>
                  <a:pt x="6517" y="51831"/>
                </a:lnTo>
                <a:lnTo>
                  <a:pt x="7617" y="53134"/>
                </a:lnTo>
                <a:lnTo>
                  <a:pt x="8798" y="54356"/>
                </a:lnTo>
                <a:lnTo>
                  <a:pt x="10081" y="55497"/>
                </a:lnTo>
                <a:lnTo>
                  <a:pt x="11487" y="56535"/>
                </a:lnTo>
                <a:lnTo>
                  <a:pt x="12973" y="57452"/>
                </a:lnTo>
                <a:lnTo>
                  <a:pt x="14582" y="58246"/>
                </a:lnTo>
                <a:lnTo>
                  <a:pt x="16293" y="58918"/>
                </a:lnTo>
                <a:lnTo>
                  <a:pt x="18105" y="59448"/>
                </a:lnTo>
                <a:lnTo>
                  <a:pt x="20040" y="59814"/>
                </a:lnTo>
                <a:lnTo>
                  <a:pt x="22097" y="60038"/>
                </a:lnTo>
                <a:lnTo>
                  <a:pt x="24276" y="60079"/>
                </a:lnTo>
                <a:lnTo>
                  <a:pt x="26557" y="59936"/>
                </a:lnTo>
                <a:lnTo>
                  <a:pt x="28981" y="59610"/>
                </a:lnTo>
                <a:lnTo>
                  <a:pt x="31526" y="59101"/>
                </a:lnTo>
                <a:lnTo>
                  <a:pt x="32850" y="58755"/>
                </a:lnTo>
                <a:lnTo>
                  <a:pt x="34846" y="58185"/>
                </a:lnTo>
                <a:lnTo>
                  <a:pt x="38654" y="56922"/>
                </a:lnTo>
                <a:lnTo>
                  <a:pt x="42239" y="55476"/>
                </a:lnTo>
                <a:lnTo>
                  <a:pt x="45579" y="53867"/>
                </a:lnTo>
                <a:lnTo>
                  <a:pt x="48613" y="52096"/>
                </a:lnTo>
                <a:lnTo>
                  <a:pt x="51363" y="50120"/>
                </a:lnTo>
                <a:lnTo>
                  <a:pt x="53175" y="48532"/>
                </a:lnTo>
                <a:lnTo>
                  <a:pt x="54295" y="47411"/>
                </a:lnTo>
                <a:lnTo>
                  <a:pt x="55313" y="46251"/>
                </a:lnTo>
                <a:lnTo>
                  <a:pt x="56250" y="45029"/>
                </a:lnTo>
                <a:lnTo>
                  <a:pt x="57065" y="43786"/>
                </a:lnTo>
                <a:lnTo>
                  <a:pt x="57798" y="42483"/>
                </a:lnTo>
                <a:lnTo>
                  <a:pt x="58409" y="41119"/>
                </a:lnTo>
                <a:lnTo>
                  <a:pt x="58918" y="39734"/>
                </a:lnTo>
                <a:lnTo>
                  <a:pt x="59326" y="38267"/>
                </a:lnTo>
                <a:lnTo>
                  <a:pt x="59611" y="36781"/>
                </a:lnTo>
                <a:lnTo>
                  <a:pt x="59774" y="35233"/>
                </a:lnTo>
                <a:lnTo>
                  <a:pt x="59814" y="33644"/>
                </a:lnTo>
                <a:lnTo>
                  <a:pt x="59733" y="31995"/>
                </a:lnTo>
                <a:lnTo>
                  <a:pt x="59509" y="30284"/>
                </a:lnTo>
                <a:lnTo>
                  <a:pt x="59163" y="28553"/>
                </a:lnTo>
                <a:lnTo>
                  <a:pt x="58674" y="26740"/>
                </a:lnTo>
                <a:lnTo>
                  <a:pt x="58063" y="24908"/>
                </a:lnTo>
                <a:lnTo>
                  <a:pt x="57309" y="22993"/>
                </a:lnTo>
                <a:lnTo>
                  <a:pt x="56393" y="21038"/>
                </a:lnTo>
                <a:lnTo>
                  <a:pt x="55334" y="19042"/>
                </a:lnTo>
                <a:lnTo>
                  <a:pt x="54743" y="18024"/>
                </a:lnTo>
                <a:lnTo>
                  <a:pt x="54254" y="17209"/>
                </a:lnTo>
                <a:lnTo>
                  <a:pt x="53155" y="15621"/>
                </a:lnTo>
                <a:lnTo>
                  <a:pt x="51933" y="14032"/>
                </a:lnTo>
                <a:lnTo>
                  <a:pt x="50568" y="12505"/>
                </a:lnTo>
                <a:lnTo>
                  <a:pt x="49102" y="10998"/>
                </a:lnTo>
                <a:lnTo>
                  <a:pt x="47513" y="9552"/>
                </a:lnTo>
                <a:lnTo>
                  <a:pt x="45823" y="8167"/>
                </a:lnTo>
                <a:lnTo>
                  <a:pt x="44051" y="6843"/>
                </a:lnTo>
                <a:lnTo>
                  <a:pt x="42218" y="5621"/>
                </a:lnTo>
                <a:lnTo>
                  <a:pt x="40284" y="4481"/>
                </a:lnTo>
                <a:lnTo>
                  <a:pt x="38308" y="3442"/>
                </a:lnTo>
                <a:lnTo>
                  <a:pt x="36292" y="2526"/>
                </a:lnTo>
                <a:lnTo>
                  <a:pt x="34235" y="1732"/>
                </a:lnTo>
                <a:lnTo>
                  <a:pt x="32137" y="1080"/>
                </a:lnTo>
                <a:lnTo>
                  <a:pt x="30019" y="571"/>
                </a:lnTo>
                <a:lnTo>
                  <a:pt x="27901" y="204"/>
                </a:lnTo>
                <a:lnTo>
                  <a:pt x="25783" y="21"/>
                </a:lnTo>
                <a:lnTo>
                  <a:pt x="236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67"/>
          <p:cNvSpPr/>
          <p:nvPr/>
        </p:nvSpPr>
        <p:spPr>
          <a:xfrm rot="8100000">
            <a:off x="6267646" y="1135871"/>
            <a:ext cx="1976684" cy="1985409"/>
          </a:xfrm>
          <a:custGeom>
            <a:rect b="b" l="l" r="r" t="t"/>
            <a:pathLst>
              <a:path extrusionOk="0" h="60079" w="59815">
                <a:moveTo>
                  <a:pt x="23665" y="1"/>
                </a:moveTo>
                <a:lnTo>
                  <a:pt x="21588" y="163"/>
                </a:lnTo>
                <a:lnTo>
                  <a:pt x="19531" y="530"/>
                </a:lnTo>
                <a:lnTo>
                  <a:pt x="17515" y="1100"/>
                </a:lnTo>
                <a:lnTo>
                  <a:pt x="15539" y="1874"/>
                </a:lnTo>
                <a:lnTo>
                  <a:pt x="13645" y="2892"/>
                </a:lnTo>
                <a:lnTo>
                  <a:pt x="11792" y="4155"/>
                </a:lnTo>
                <a:lnTo>
                  <a:pt x="10041" y="5642"/>
                </a:lnTo>
                <a:lnTo>
                  <a:pt x="8371" y="7414"/>
                </a:lnTo>
                <a:lnTo>
                  <a:pt x="6823" y="9430"/>
                </a:lnTo>
                <a:lnTo>
                  <a:pt x="5357" y="11731"/>
                </a:lnTo>
                <a:lnTo>
                  <a:pt x="4012" y="14318"/>
                </a:lnTo>
                <a:lnTo>
                  <a:pt x="2811" y="17209"/>
                </a:lnTo>
                <a:lnTo>
                  <a:pt x="1752" y="20407"/>
                </a:lnTo>
                <a:lnTo>
                  <a:pt x="835" y="23930"/>
                </a:lnTo>
                <a:lnTo>
                  <a:pt x="428" y="25824"/>
                </a:lnTo>
                <a:lnTo>
                  <a:pt x="224" y="26985"/>
                </a:lnTo>
                <a:lnTo>
                  <a:pt x="0" y="29592"/>
                </a:lnTo>
                <a:lnTo>
                  <a:pt x="0" y="32484"/>
                </a:lnTo>
                <a:lnTo>
                  <a:pt x="245" y="35559"/>
                </a:lnTo>
                <a:lnTo>
                  <a:pt x="774" y="38756"/>
                </a:lnTo>
                <a:lnTo>
                  <a:pt x="1589" y="41994"/>
                </a:lnTo>
                <a:lnTo>
                  <a:pt x="2729" y="45192"/>
                </a:lnTo>
                <a:lnTo>
                  <a:pt x="3788" y="47513"/>
                </a:lnTo>
                <a:lnTo>
                  <a:pt x="4623" y="49000"/>
                </a:lnTo>
                <a:lnTo>
                  <a:pt x="5520" y="50446"/>
                </a:lnTo>
                <a:lnTo>
                  <a:pt x="6517" y="51831"/>
                </a:lnTo>
                <a:lnTo>
                  <a:pt x="7617" y="53134"/>
                </a:lnTo>
                <a:lnTo>
                  <a:pt x="8798" y="54356"/>
                </a:lnTo>
                <a:lnTo>
                  <a:pt x="10081" y="55497"/>
                </a:lnTo>
                <a:lnTo>
                  <a:pt x="11487" y="56535"/>
                </a:lnTo>
                <a:lnTo>
                  <a:pt x="12973" y="57452"/>
                </a:lnTo>
                <a:lnTo>
                  <a:pt x="14582" y="58246"/>
                </a:lnTo>
                <a:lnTo>
                  <a:pt x="16293" y="58918"/>
                </a:lnTo>
                <a:lnTo>
                  <a:pt x="18105" y="59448"/>
                </a:lnTo>
                <a:lnTo>
                  <a:pt x="20040" y="59814"/>
                </a:lnTo>
                <a:lnTo>
                  <a:pt x="22097" y="60038"/>
                </a:lnTo>
                <a:lnTo>
                  <a:pt x="24276" y="60079"/>
                </a:lnTo>
                <a:lnTo>
                  <a:pt x="26557" y="59936"/>
                </a:lnTo>
                <a:lnTo>
                  <a:pt x="28981" y="59610"/>
                </a:lnTo>
                <a:lnTo>
                  <a:pt x="31526" y="59101"/>
                </a:lnTo>
                <a:lnTo>
                  <a:pt x="32850" y="58755"/>
                </a:lnTo>
                <a:lnTo>
                  <a:pt x="34846" y="58185"/>
                </a:lnTo>
                <a:lnTo>
                  <a:pt x="38654" y="56922"/>
                </a:lnTo>
                <a:lnTo>
                  <a:pt x="42239" y="55476"/>
                </a:lnTo>
                <a:lnTo>
                  <a:pt x="45579" y="53867"/>
                </a:lnTo>
                <a:lnTo>
                  <a:pt x="48613" y="52096"/>
                </a:lnTo>
                <a:lnTo>
                  <a:pt x="51363" y="50120"/>
                </a:lnTo>
                <a:lnTo>
                  <a:pt x="53175" y="48532"/>
                </a:lnTo>
                <a:lnTo>
                  <a:pt x="54295" y="47411"/>
                </a:lnTo>
                <a:lnTo>
                  <a:pt x="55313" y="46251"/>
                </a:lnTo>
                <a:lnTo>
                  <a:pt x="56250" y="45029"/>
                </a:lnTo>
                <a:lnTo>
                  <a:pt x="57065" y="43786"/>
                </a:lnTo>
                <a:lnTo>
                  <a:pt x="57798" y="42483"/>
                </a:lnTo>
                <a:lnTo>
                  <a:pt x="58409" y="41119"/>
                </a:lnTo>
                <a:lnTo>
                  <a:pt x="58918" y="39734"/>
                </a:lnTo>
                <a:lnTo>
                  <a:pt x="59326" y="38267"/>
                </a:lnTo>
                <a:lnTo>
                  <a:pt x="59611" y="36781"/>
                </a:lnTo>
                <a:lnTo>
                  <a:pt x="59774" y="35233"/>
                </a:lnTo>
                <a:lnTo>
                  <a:pt x="59814" y="33644"/>
                </a:lnTo>
                <a:lnTo>
                  <a:pt x="59733" y="31995"/>
                </a:lnTo>
                <a:lnTo>
                  <a:pt x="59509" y="30284"/>
                </a:lnTo>
                <a:lnTo>
                  <a:pt x="59163" y="28553"/>
                </a:lnTo>
                <a:lnTo>
                  <a:pt x="58674" y="26740"/>
                </a:lnTo>
                <a:lnTo>
                  <a:pt x="58063" y="24908"/>
                </a:lnTo>
                <a:lnTo>
                  <a:pt x="57309" y="22993"/>
                </a:lnTo>
                <a:lnTo>
                  <a:pt x="56393" y="21038"/>
                </a:lnTo>
                <a:lnTo>
                  <a:pt x="55334" y="19042"/>
                </a:lnTo>
                <a:lnTo>
                  <a:pt x="54743" y="18024"/>
                </a:lnTo>
                <a:lnTo>
                  <a:pt x="54254" y="17209"/>
                </a:lnTo>
                <a:lnTo>
                  <a:pt x="53155" y="15621"/>
                </a:lnTo>
                <a:lnTo>
                  <a:pt x="51933" y="14032"/>
                </a:lnTo>
                <a:lnTo>
                  <a:pt x="50568" y="12505"/>
                </a:lnTo>
                <a:lnTo>
                  <a:pt x="49102" y="10998"/>
                </a:lnTo>
                <a:lnTo>
                  <a:pt x="47513" y="9552"/>
                </a:lnTo>
                <a:lnTo>
                  <a:pt x="45823" y="8167"/>
                </a:lnTo>
                <a:lnTo>
                  <a:pt x="44051" y="6843"/>
                </a:lnTo>
                <a:lnTo>
                  <a:pt x="42218" y="5621"/>
                </a:lnTo>
                <a:lnTo>
                  <a:pt x="40284" y="4481"/>
                </a:lnTo>
                <a:lnTo>
                  <a:pt x="38308" y="3442"/>
                </a:lnTo>
                <a:lnTo>
                  <a:pt x="36292" y="2526"/>
                </a:lnTo>
                <a:lnTo>
                  <a:pt x="34235" y="1732"/>
                </a:lnTo>
                <a:lnTo>
                  <a:pt x="32137" y="1080"/>
                </a:lnTo>
                <a:lnTo>
                  <a:pt x="30019" y="571"/>
                </a:lnTo>
                <a:lnTo>
                  <a:pt x="27901" y="204"/>
                </a:lnTo>
                <a:lnTo>
                  <a:pt x="25783" y="21"/>
                </a:lnTo>
                <a:lnTo>
                  <a:pt x="236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67"/>
          <p:cNvSpPr txBox="1"/>
          <p:nvPr>
            <p:ph idx="2" type="title"/>
          </p:nvPr>
        </p:nvSpPr>
        <p:spPr>
          <a:xfrm>
            <a:off x="835600" y="3105150"/>
            <a:ext cx="2146500" cy="476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a:t>ANNE PATTERSON</a:t>
            </a:r>
            <a:endParaRPr/>
          </a:p>
        </p:txBody>
      </p:sp>
      <p:sp>
        <p:nvSpPr>
          <p:cNvPr id="1425" name="Google Shape;1425;p67"/>
          <p:cNvSpPr txBox="1"/>
          <p:nvPr>
            <p:ph idx="1" type="subTitle"/>
          </p:nvPr>
        </p:nvSpPr>
        <p:spPr>
          <a:xfrm>
            <a:off x="835600" y="3502050"/>
            <a:ext cx="2146500" cy="79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GB"/>
              <a:t>Here you </a:t>
            </a:r>
            <a:r>
              <a:rPr lang="en-GB"/>
              <a:t>can</a:t>
            </a:r>
            <a:r>
              <a:rPr lang="en-GB"/>
              <a:t> talk a bit about this person</a:t>
            </a:r>
            <a:endParaRPr/>
          </a:p>
          <a:p>
            <a:pPr indent="0" lvl="0" marL="0" rtl="0" algn="ctr">
              <a:spcBef>
                <a:spcPts val="1200"/>
              </a:spcBef>
              <a:spcAft>
                <a:spcPts val="1200"/>
              </a:spcAft>
              <a:buNone/>
            </a:pPr>
            <a:r>
              <a:t/>
            </a:r>
            <a:endParaRPr/>
          </a:p>
        </p:txBody>
      </p:sp>
      <p:sp>
        <p:nvSpPr>
          <p:cNvPr id="1426" name="Google Shape;1426;p67"/>
          <p:cNvSpPr txBox="1"/>
          <p:nvPr>
            <p:ph idx="5" type="title"/>
          </p:nvPr>
        </p:nvSpPr>
        <p:spPr>
          <a:xfrm>
            <a:off x="6161900" y="3105150"/>
            <a:ext cx="2146500" cy="476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a:t>HELEN DOE</a:t>
            </a:r>
            <a:endParaRPr/>
          </a:p>
        </p:txBody>
      </p:sp>
      <p:sp>
        <p:nvSpPr>
          <p:cNvPr id="1427" name="Google Shape;1427;p67"/>
          <p:cNvSpPr txBox="1"/>
          <p:nvPr>
            <p:ph idx="6" type="subTitle"/>
          </p:nvPr>
        </p:nvSpPr>
        <p:spPr>
          <a:xfrm>
            <a:off x="6161900" y="3502050"/>
            <a:ext cx="2146500" cy="79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Here you can talk a bit about this person</a:t>
            </a:r>
            <a:endParaRPr/>
          </a:p>
          <a:p>
            <a:pPr indent="0" lvl="0" marL="0" rtl="0" algn="ctr">
              <a:spcBef>
                <a:spcPts val="1200"/>
              </a:spcBef>
              <a:spcAft>
                <a:spcPts val="1200"/>
              </a:spcAft>
              <a:buNone/>
            </a:pPr>
            <a:r>
              <a:t/>
            </a:r>
            <a:endParaRPr/>
          </a:p>
        </p:txBody>
      </p:sp>
      <p:sp>
        <p:nvSpPr>
          <p:cNvPr id="1428" name="Google Shape;1428;p67"/>
          <p:cNvSpPr txBox="1"/>
          <p:nvPr>
            <p:ph idx="3" type="title"/>
          </p:nvPr>
        </p:nvSpPr>
        <p:spPr>
          <a:xfrm>
            <a:off x="3498750" y="3105150"/>
            <a:ext cx="2146500" cy="476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JOHN JAMES</a:t>
            </a:r>
            <a:endParaRPr/>
          </a:p>
        </p:txBody>
      </p:sp>
      <p:sp>
        <p:nvSpPr>
          <p:cNvPr id="1429" name="Google Shape;1429;p67"/>
          <p:cNvSpPr txBox="1"/>
          <p:nvPr>
            <p:ph idx="4" type="subTitle"/>
          </p:nvPr>
        </p:nvSpPr>
        <p:spPr>
          <a:xfrm>
            <a:off x="3498750" y="3502050"/>
            <a:ext cx="2146500" cy="79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Here you can talk a bit about this person</a:t>
            </a:r>
            <a:endParaRPr/>
          </a:p>
          <a:p>
            <a:pPr indent="0" lvl="0" marL="0" rtl="0" algn="ctr">
              <a:spcBef>
                <a:spcPts val="1200"/>
              </a:spcBef>
              <a:spcAft>
                <a:spcPts val="1200"/>
              </a:spcAft>
              <a:buNone/>
            </a:pPr>
            <a:r>
              <a:t/>
            </a:r>
            <a:endParaRPr/>
          </a:p>
        </p:txBody>
      </p:sp>
      <p:pic>
        <p:nvPicPr>
          <p:cNvPr id="1430" name="Google Shape;1430;p67"/>
          <p:cNvPicPr preferRelativeResize="0"/>
          <p:nvPr/>
        </p:nvPicPr>
        <p:blipFill rotWithShape="1">
          <a:blip r:embed="rId3">
            <a:alphaModFix/>
          </a:blip>
          <a:srcRect b="55533" l="26981" r="36854" t="7604"/>
          <a:stretch/>
        </p:blipFill>
        <p:spPr>
          <a:xfrm>
            <a:off x="1084150" y="1268325"/>
            <a:ext cx="1649400" cy="1681200"/>
          </a:xfrm>
          <a:prstGeom prst="ellipse">
            <a:avLst/>
          </a:prstGeom>
          <a:noFill/>
          <a:ln>
            <a:noFill/>
          </a:ln>
        </p:spPr>
      </p:pic>
      <p:pic>
        <p:nvPicPr>
          <p:cNvPr id="1431" name="Google Shape;1431;p67"/>
          <p:cNvPicPr preferRelativeResize="0"/>
          <p:nvPr/>
        </p:nvPicPr>
        <p:blipFill rotWithShape="1">
          <a:blip r:embed="rId4">
            <a:alphaModFix/>
          </a:blip>
          <a:srcRect b="50288" l="20998" r="20993" t="10438"/>
          <a:stretch/>
        </p:blipFill>
        <p:spPr>
          <a:xfrm>
            <a:off x="6410450" y="1268325"/>
            <a:ext cx="1649400" cy="1681200"/>
          </a:xfrm>
          <a:prstGeom prst="ellipse">
            <a:avLst/>
          </a:prstGeom>
          <a:noFill/>
          <a:ln>
            <a:noFill/>
          </a:ln>
        </p:spPr>
      </p:pic>
      <p:sp>
        <p:nvSpPr>
          <p:cNvPr id="1432" name="Google Shape;1432;p67"/>
          <p:cNvSpPr txBox="1"/>
          <p:nvPr>
            <p:ph type="title"/>
          </p:nvPr>
        </p:nvSpPr>
        <p:spPr>
          <a:xfrm>
            <a:off x="72000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GB"/>
              <a:t>OUR TEAM</a:t>
            </a:r>
            <a:endParaRPr/>
          </a:p>
        </p:txBody>
      </p:sp>
      <p:pic>
        <p:nvPicPr>
          <p:cNvPr id="1433" name="Google Shape;1433;p67"/>
          <p:cNvPicPr preferRelativeResize="0"/>
          <p:nvPr/>
        </p:nvPicPr>
        <p:blipFill rotWithShape="1">
          <a:blip r:embed="rId5">
            <a:alphaModFix/>
          </a:blip>
          <a:srcRect b="67442" l="22887" r="33123" t="2666"/>
          <a:stretch/>
        </p:blipFill>
        <p:spPr>
          <a:xfrm>
            <a:off x="3747300" y="1268325"/>
            <a:ext cx="1649400" cy="1681200"/>
          </a:xfrm>
          <a:prstGeom prst="ellipse">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7" name="Shape 1437"/>
        <p:cNvGrpSpPr/>
        <p:nvPr/>
      </p:nvGrpSpPr>
      <p:grpSpPr>
        <a:xfrm>
          <a:off x="0" y="0"/>
          <a:ext cx="0" cy="0"/>
          <a:chOff x="0" y="0"/>
          <a:chExt cx="0" cy="0"/>
        </a:xfrm>
      </p:grpSpPr>
      <p:sp>
        <p:nvSpPr>
          <p:cNvPr id="1438" name="Google Shape;1438;p68"/>
          <p:cNvSpPr txBox="1"/>
          <p:nvPr>
            <p:ph idx="1" type="subTitle"/>
          </p:nvPr>
        </p:nvSpPr>
        <p:spPr>
          <a:xfrm>
            <a:off x="720000" y="2552700"/>
            <a:ext cx="3852000" cy="1374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GB"/>
              <a:t>You can replace the image on the screen with your own work. Just delete this one, add yours and center it properly</a:t>
            </a:r>
            <a:endParaRPr/>
          </a:p>
          <a:p>
            <a:pPr indent="0" lvl="0" marL="0" rtl="0" algn="r">
              <a:spcBef>
                <a:spcPts val="1200"/>
              </a:spcBef>
              <a:spcAft>
                <a:spcPts val="1200"/>
              </a:spcAft>
              <a:buNone/>
            </a:pPr>
            <a:r>
              <a:t/>
            </a:r>
            <a:endParaRPr/>
          </a:p>
        </p:txBody>
      </p:sp>
      <p:sp>
        <p:nvSpPr>
          <p:cNvPr id="1439" name="Google Shape;1439;p68"/>
          <p:cNvSpPr/>
          <p:nvPr/>
        </p:nvSpPr>
        <p:spPr>
          <a:xfrm rot="764905">
            <a:off x="-1778533" y="3933192"/>
            <a:ext cx="6114079" cy="2826279"/>
          </a:xfrm>
          <a:custGeom>
            <a:rect b="b" l="l" r="r" t="t"/>
            <a:pathLst>
              <a:path extrusionOk="0" h="82682" w="80766">
                <a:moveTo>
                  <a:pt x="48496" y="1"/>
                </a:moveTo>
                <a:lnTo>
                  <a:pt x="46367" y="115"/>
                </a:lnTo>
                <a:lnTo>
                  <a:pt x="44239" y="345"/>
                </a:lnTo>
                <a:lnTo>
                  <a:pt x="42078" y="688"/>
                </a:lnTo>
                <a:lnTo>
                  <a:pt x="39933" y="1131"/>
                </a:lnTo>
                <a:lnTo>
                  <a:pt x="37772" y="1671"/>
                </a:lnTo>
                <a:lnTo>
                  <a:pt x="35611" y="2326"/>
                </a:lnTo>
                <a:lnTo>
                  <a:pt x="33466" y="3062"/>
                </a:lnTo>
                <a:lnTo>
                  <a:pt x="31321" y="3897"/>
                </a:lnTo>
                <a:lnTo>
                  <a:pt x="29209" y="4814"/>
                </a:lnTo>
                <a:lnTo>
                  <a:pt x="27130" y="5829"/>
                </a:lnTo>
                <a:lnTo>
                  <a:pt x="25083" y="6926"/>
                </a:lnTo>
                <a:lnTo>
                  <a:pt x="23069" y="8105"/>
                </a:lnTo>
                <a:lnTo>
                  <a:pt x="21088" y="9349"/>
                </a:lnTo>
                <a:lnTo>
                  <a:pt x="19173" y="10676"/>
                </a:lnTo>
                <a:lnTo>
                  <a:pt x="17323" y="12067"/>
                </a:lnTo>
                <a:lnTo>
                  <a:pt x="15522" y="13524"/>
                </a:lnTo>
                <a:lnTo>
                  <a:pt x="13786" y="15047"/>
                </a:lnTo>
                <a:lnTo>
                  <a:pt x="12133" y="16635"/>
                </a:lnTo>
                <a:lnTo>
                  <a:pt x="10545" y="18272"/>
                </a:lnTo>
                <a:lnTo>
                  <a:pt x="9055" y="19975"/>
                </a:lnTo>
                <a:lnTo>
                  <a:pt x="7663" y="21727"/>
                </a:lnTo>
                <a:lnTo>
                  <a:pt x="6370" y="23512"/>
                </a:lnTo>
                <a:lnTo>
                  <a:pt x="5158" y="25345"/>
                </a:lnTo>
                <a:lnTo>
                  <a:pt x="4078" y="27228"/>
                </a:lnTo>
                <a:lnTo>
                  <a:pt x="3112" y="29144"/>
                </a:lnTo>
                <a:lnTo>
                  <a:pt x="2260" y="31108"/>
                </a:lnTo>
                <a:lnTo>
                  <a:pt x="1523" y="33089"/>
                </a:lnTo>
                <a:lnTo>
                  <a:pt x="934" y="35087"/>
                </a:lnTo>
                <a:lnTo>
                  <a:pt x="492" y="37133"/>
                </a:lnTo>
                <a:lnTo>
                  <a:pt x="181" y="39180"/>
                </a:lnTo>
                <a:lnTo>
                  <a:pt x="17" y="41259"/>
                </a:lnTo>
                <a:lnTo>
                  <a:pt x="1" y="42307"/>
                </a:lnTo>
                <a:lnTo>
                  <a:pt x="17" y="43355"/>
                </a:lnTo>
                <a:lnTo>
                  <a:pt x="165" y="45418"/>
                </a:lnTo>
                <a:lnTo>
                  <a:pt x="427" y="47448"/>
                </a:lnTo>
                <a:lnTo>
                  <a:pt x="836" y="49462"/>
                </a:lnTo>
                <a:lnTo>
                  <a:pt x="1376" y="51426"/>
                </a:lnTo>
                <a:lnTo>
                  <a:pt x="2015" y="53358"/>
                </a:lnTo>
                <a:lnTo>
                  <a:pt x="2784" y="55258"/>
                </a:lnTo>
                <a:lnTo>
                  <a:pt x="3668" y="57108"/>
                </a:lnTo>
                <a:lnTo>
                  <a:pt x="4651" y="58925"/>
                </a:lnTo>
                <a:lnTo>
                  <a:pt x="5731" y="60693"/>
                </a:lnTo>
                <a:lnTo>
                  <a:pt x="6910" y="62412"/>
                </a:lnTo>
                <a:lnTo>
                  <a:pt x="8187" y="64066"/>
                </a:lnTo>
                <a:lnTo>
                  <a:pt x="9546" y="65687"/>
                </a:lnTo>
                <a:lnTo>
                  <a:pt x="10987" y="67242"/>
                </a:lnTo>
                <a:lnTo>
                  <a:pt x="12509" y="68732"/>
                </a:lnTo>
                <a:lnTo>
                  <a:pt x="14097" y="70173"/>
                </a:lnTo>
                <a:lnTo>
                  <a:pt x="15767" y="71532"/>
                </a:lnTo>
                <a:lnTo>
                  <a:pt x="17486" y="72842"/>
                </a:lnTo>
                <a:lnTo>
                  <a:pt x="19271" y="74069"/>
                </a:lnTo>
                <a:lnTo>
                  <a:pt x="21105" y="75232"/>
                </a:lnTo>
                <a:lnTo>
                  <a:pt x="22988" y="76329"/>
                </a:lnTo>
                <a:lnTo>
                  <a:pt x="24919" y="77344"/>
                </a:lnTo>
                <a:lnTo>
                  <a:pt x="26884" y="78277"/>
                </a:lnTo>
                <a:lnTo>
                  <a:pt x="28882" y="79129"/>
                </a:lnTo>
                <a:lnTo>
                  <a:pt x="30912" y="79882"/>
                </a:lnTo>
                <a:lnTo>
                  <a:pt x="32958" y="80569"/>
                </a:lnTo>
                <a:lnTo>
                  <a:pt x="35038" y="81159"/>
                </a:lnTo>
                <a:lnTo>
                  <a:pt x="37117" y="81650"/>
                </a:lnTo>
                <a:lnTo>
                  <a:pt x="39229" y="82059"/>
                </a:lnTo>
                <a:lnTo>
                  <a:pt x="41325" y="82370"/>
                </a:lnTo>
                <a:lnTo>
                  <a:pt x="43437" y="82567"/>
                </a:lnTo>
                <a:lnTo>
                  <a:pt x="45532" y="82681"/>
                </a:lnTo>
                <a:lnTo>
                  <a:pt x="47612" y="82681"/>
                </a:lnTo>
                <a:lnTo>
                  <a:pt x="49642" y="82567"/>
                </a:lnTo>
                <a:lnTo>
                  <a:pt x="51606" y="82370"/>
                </a:lnTo>
                <a:lnTo>
                  <a:pt x="53522" y="82059"/>
                </a:lnTo>
                <a:lnTo>
                  <a:pt x="55372" y="81650"/>
                </a:lnTo>
                <a:lnTo>
                  <a:pt x="57140" y="81159"/>
                </a:lnTo>
                <a:lnTo>
                  <a:pt x="58859" y="80569"/>
                </a:lnTo>
                <a:lnTo>
                  <a:pt x="60529" y="79882"/>
                </a:lnTo>
                <a:lnTo>
                  <a:pt x="62117" y="79129"/>
                </a:lnTo>
                <a:lnTo>
                  <a:pt x="63640" y="78277"/>
                </a:lnTo>
                <a:lnTo>
                  <a:pt x="65114" y="77344"/>
                </a:lnTo>
                <a:lnTo>
                  <a:pt x="66522" y="76329"/>
                </a:lnTo>
                <a:lnTo>
                  <a:pt x="67864" y="75232"/>
                </a:lnTo>
                <a:lnTo>
                  <a:pt x="69125" y="74069"/>
                </a:lnTo>
                <a:lnTo>
                  <a:pt x="70336" y="72842"/>
                </a:lnTo>
                <a:lnTo>
                  <a:pt x="71482" y="71532"/>
                </a:lnTo>
                <a:lnTo>
                  <a:pt x="72563" y="70173"/>
                </a:lnTo>
                <a:lnTo>
                  <a:pt x="73578" y="68732"/>
                </a:lnTo>
                <a:lnTo>
                  <a:pt x="74528" y="67242"/>
                </a:lnTo>
                <a:lnTo>
                  <a:pt x="75412" y="65687"/>
                </a:lnTo>
                <a:lnTo>
                  <a:pt x="76230" y="64066"/>
                </a:lnTo>
                <a:lnTo>
                  <a:pt x="76983" y="62412"/>
                </a:lnTo>
                <a:lnTo>
                  <a:pt x="77655" y="60693"/>
                </a:lnTo>
                <a:lnTo>
                  <a:pt x="78277" y="58925"/>
                </a:lnTo>
                <a:lnTo>
                  <a:pt x="79079" y="56191"/>
                </a:lnTo>
                <a:lnTo>
                  <a:pt x="79914" y="52409"/>
                </a:lnTo>
                <a:lnTo>
                  <a:pt x="80454" y="48463"/>
                </a:lnTo>
                <a:lnTo>
                  <a:pt x="80733" y="44386"/>
                </a:lnTo>
                <a:lnTo>
                  <a:pt x="80765" y="42307"/>
                </a:lnTo>
                <a:lnTo>
                  <a:pt x="80749" y="40228"/>
                </a:lnTo>
                <a:lnTo>
                  <a:pt x="80536" y="36102"/>
                </a:lnTo>
                <a:lnTo>
                  <a:pt x="80094" y="32091"/>
                </a:lnTo>
                <a:lnTo>
                  <a:pt x="79439" y="28178"/>
                </a:lnTo>
                <a:lnTo>
                  <a:pt x="78555" y="24428"/>
                </a:lnTo>
                <a:lnTo>
                  <a:pt x="77426" y="20826"/>
                </a:lnTo>
                <a:lnTo>
                  <a:pt x="76410" y="18272"/>
                </a:lnTo>
                <a:lnTo>
                  <a:pt x="75657" y="16635"/>
                </a:lnTo>
                <a:lnTo>
                  <a:pt x="74855" y="15047"/>
                </a:lnTo>
                <a:lnTo>
                  <a:pt x="73971" y="13524"/>
                </a:lnTo>
                <a:lnTo>
                  <a:pt x="73038" y="12067"/>
                </a:lnTo>
                <a:lnTo>
                  <a:pt x="72023" y="10676"/>
                </a:lnTo>
                <a:lnTo>
                  <a:pt x="70958" y="9349"/>
                </a:lnTo>
                <a:lnTo>
                  <a:pt x="69812" y="8105"/>
                </a:lnTo>
                <a:lnTo>
                  <a:pt x="68601" y="6926"/>
                </a:lnTo>
                <a:lnTo>
                  <a:pt x="67324" y="5829"/>
                </a:lnTo>
                <a:lnTo>
                  <a:pt x="65981" y="4814"/>
                </a:lnTo>
                <a:lnTo>
                  <a:pt x="64557" y="3897"/>
                </a:lnTo>
                <a:lnTo>
                  <a:pt x="63067" y="3062"/>
                </a:lnTo>
                <a:lnTo>
                  <a:pt x="61512" y="2326"/>
                </a:lnTo>
                <a:lnTo>
                  <a:pt x="59874" y="1671"/>
                </a:lnTo>
                <a:lnTo>
                  <a:pt x="58172" y="1131"/>
                </a:lnTo>
                <a:lnTo>
                  <a:pt x="56387" y="688"/>
                </a:lnTo>
                <a:lnTo>
                  <a:pt x="54521" y="345"/>
                </a:lnTo>
                <a:lnTo>
                  <a:pt x="52589" y="115"/>
                </a:lnTo>
                <a:lnTo>
                  <a:pt x="505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68"/>
          <p:cNvSpPr/>
          <p:nvPr/>
        </p:nvSpPr>
        <p:spPr>
          <a:xfrm rot="-138">
            <a:off x="4991100" y="4311877"/>
            <a:ext cx="7058891" cy="2145198"/>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68"/>
          <p:cNvSpPr/>
          <p:nvPr/>
        </p:nvSpPr>
        <p:spPr>
          <a:xfrm>
            <a:off x="297449" y="4550072"/>
            <a:ext cx="422543" cy="363981"/>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68"/>
          <p:cNvSpPr/>
          <p:nvPr/>
        </p:nvSpPr>
        <p:spPr>
          <a:xfrm>
            <a:off x="3320400" y="4775674"/>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68"/>
          <p:cNvSpPr/>
          <p:nvPr/>
        </p:nvSpPr>
        <p:spPr>
          <a:xfrm>
            <a:off x="2226549" y="4693325"/>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68"/>
          <p:cNvSpPr/>
          <p:nvPr/>
        </p:nvSpPr>
        <p:spPr>
          <a:xfrm>
            <a:off x="5983812" y="4813400"/>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68"/>
          <p:cNvSpPr/>
          <p:nvPr/>
        </p:nvSpPr>
        <p:spPr>
          <a:xfrm>
            <a:off x="8080172" y="4583974"/>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68"/>
          <p:cNvSpPr/>
          <p:nvPr/>
        </p:nvSpPr>
        <p:spPr>
          <a:xfrm>
            <a:off x="7078375" y="4494011"/>
            <a:ext cx="552726" cy="476107"/>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68"/>
          <p:cNvSpPr/>
          <p:nvPr/>
        </p:nvSpPr>
        <p:spPr>
          <a:xfrm>
            <a:off x="1225549" y="3927000"/>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68"/>
          <p:cNvSpPr/>
          <p:nvPr/>
        </p:nvSpPr>
        <p:spPr>
          <a:xfrm>
            <a:off x="297447" y="465167"/>
            <a:ext cx="1191583" cy="62051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68"/>
          <p:cNvSpPr/>
          <p:nvPr/>
        </p:nvSpPr>
        <p:spPr>
          <a:xfrm>
            <a:off x="7733674" y="75872"/>
            <a:ext cx="891318" cy="46412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68"/>
          <p:cNvSpPr/>
          <p:nvPr/>
        </p:nvSpPr>
        <p:spPr>
          <a:xfrm>
            <a:off x="3129037" y="643274"/>
            <a:ext cx="726553" cy="37834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68"/>
          <p:cNvSpPr txBox="1"/>
          <p:nvPr>
            <p:ph type="title"/>
          </p:nvPr>
        </p:nvSpPr>
        <p:spPr>
          <a:xfrm>
            <a:off x="720000" y="1980000"/>
            <a:ext cx="38520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GB"/>
              <a:t>DESKTOP SOFTWARE</a:t>
            </a:r>
            <a:endParaRPr/>
          </a:p>
        </p:txBody>
      </p:sp>
      <p:grpSp>
        <p:nvGrpSpPr>
          <p:cNvPr id="1452" name="Google Shape;1452;p68"/>
          <p:cNvGrpSpPr/>
          <p:nvPr/>
        </p:nvGrpSpPr>
        <p:grpSpPr>
          <a:xfrm>
            <a:off x="4851557" y="1243085"/>
            <a:ext cx="3309980" cy="2743628"/>
            <a:chOff x="870107" y="1807910"/>
            <a:chExt cx="3309980" cy="2743628"/>
          </a:xfrm>
        </p:grpSpPr>
        <p:sp>
          <p:nvSpPr>
            <p:cNvPr id="1453" name="Google Shape;1453;p68"/>
            <p:cNvSpPr/>
            <p:nvPr/>
          </p:nvSpPr>
          <p:spPr>
            <a:xfrm>
              <a:off x="2079887" y="4505178"/>
              <a:ext cx="890348" cy="46360"/>
            </a:xfrm>
            <a:custGeom>
              <a:rect b="b" l="l" r="r" t="t"/>
              <a:pathLst>
                <a:path extrusionOk="0" h="501" w="9622">
                  <a:moveTo>
                    <a:pt x="1" y="1"/>
                  </a:moveTo>
                  <a:lnTo>
                    <a:pt x="1" y="501"/>
                  </a:lnTo>
                  <a:lnTo>
                    <a:pt x="9622" y="501"/>
                  </a:lnTo>
                  <a:lnTo>
                    <a:pt x="962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68"/>
            <p:cNvSpPr/>
            <p:nvPr/>
          </p:nvSpPr>
          <p:spPr>
            <a:xfrm>
              <a:off x="870107" y="1807910"/>
              <a:ext cx="3309980" cy="1965814"/>
            </a:xfrm>
            <a:custGeom>
              <a:rect b="b" l="l" r="r" t="t"/>
              <a:pathLst>
                <a:path extrusionOk="0" h="21244" w="35771">
                  <a:moveTo>
                    <a:pt x="739" y="1"/>
                  </a:moveTo>
                  <a:lnTo>
                    <a:pt x="406" y="144"/>
                  </a:lnTo>
                  <a:lnTo>
                    <a:pt x="167" y="406"/>
                  </a:lnTo>
                  <a:lnTo>
                    <a:pt x="25" y="739"/>
                  </a:lnTo>
                  <a:lnTo>
                    <a:pt x="1" y="930"/>
                  </a:lnTo>
                  <a:lnTo>
                    <a:pt x="1" y="21243"/>
                  </a:lnTo>
                  <a:lnTo>
                    <a:pt x="35770" y="21243"/>
                  </a:lnTo>
                  <a:lnTo>
                    <a:pt x="35770" y="930"/>
                  </a:lnTo>
                  <a:lnTo>
                    <a:pt x="35746" y="739"/>
                  </a:lnTo>
                  <a:lnTo>
                    <a:pt x="35603" y="406"/>
                  </a:lnTo>
                  <a:lnTo>
                    <a:pt x="35365" y="144"/>
                  </a:lnTo>
                  <a:lnTo>
                    <a:pt x="350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68"/>
            <p:cNvSpPr/>
            <p:nvPr/>
          </p:nvSpPr>
          <p:spPr>
            <a:xfrm>
              <a:off x="870107" y="3795629"/>
              <a:ext cx="3309980" cy="277790"/>
            </a:xfrm>
            <a:custGeom>
              <a:rect b="b" l="l" r="r" t="t"/>
              <a:pathLst>
                <a:path extrusionOk="0" h="3002" w="35771">
                  <a:moveTo>
                    <a:pt x="1" y="1"/>
                  </a:moveTo>
                  <a:lnTo>
                    <a:pt x="1" y="2049"/>
                  </a:lnTo>
                  <a:lnTo>
                    <a:pt x="25" y="2239"/>
                  </a:lnTo>
                  <a:lnTo>
                    <a:pt x="167" y="2572"/>
                  </a:lnTo>
                  <a:lnTo>
                    <a:pt x="406" y="2834"/>
                  </a:lnTo>
                  <a:lnTo>
                    <a:pt x="739" y="2977"/>
                  </a:lnTo>
                  <a:lnTo>
                    <a:pt x="930" y="3001"/>
                  </a:lnTo>
                  <a:lnTo>
                    <a:pt x="34818" y="3001"/>
                  </a:lnTo>
                  <a:lnTo>
                    <a:pt x="35032" y="2977"/>
                  </a:lnTo>
                  <a:lnTo>
                    <a:pt x="35365" y="2834"/>
                  </a:lnTo>
                  <a:lnTo>
                    <a:pt x="35603" y="2572"/>
                  </a:lnTo>
                  <a:lnTo>
                    <a:pt x="35746" y="2239"/>
                  </a:lnTo>
                  <a:lnTo>
                    <a:pt x="35770" y="2049"/>
                  </a:lnTo>
                  <a:lnTo>
                    <a:pt x="3577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68"/>
            <p:cNvSpPr/>
            <p:nvPr/>
          </p:nvSpPr>
          <p:spPr>
            <a:xfrm>
              <a:off x="2168072" y="4095346"/>
              <a:ext cx="714073" cy="385686"/>
            </a:xfrm>
            <a:custGeom>
              <a:rect b="b" l="l" r="r" t="t"/>
              <a:pathLst>
                <a:path extrusionOk="0" h="4168" w="7717">
                  <a:moveTo>
                    <a:pt x="405" y="0"/>
                  </a:moveTo>
                  <a:lnTo>
                    <a:pt x="0" y="4168"/>
                  </a:lnTo>
                  <a:lnTo>
                    <a:pt x="7716" y="4168"/>
                  </a:lnTo>
                  <a:lnTo>
                    <a:pt x="73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457" name="Google Shape;1457;p68"/>
          <p:cNvPicPr preferRelativeResize="0"/>
          <p:nvPr/>
        </p:nvPicPr>
        <p:blipFill rotWithShape="1">
          <a:blip r:embed="rId3">
            <a:alphaModFix/>
          </a:blip>
          <a:srcRect b="0" l="0" r="0" t="0"/>
          <a:stretch/>
        </p:blipFill>
        <p:spPr>
          <a:xfrm>
            <a:off x="4973250" y="1366950"/>
            <a:ext cx="3066600" cy="1721700"/>
          </a:xfrm>
          <a:prstGeom prst="roundRect">
            <a:avLst>
              <a:gd fmla="val 1513" name="adj"/>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1" name="Shape 1461"/>
        <p:cNvGrpSpPr/>
        <p:nvPr/>
      </p:nvGrpSpPr>
      <p:grpSpPr>
        <a:xfrm>
          <a:off x="0" y="0"/>
          <a:ext cx="0" cy="0"/>
          <a:chOff x="0" y="0"/>
          <a:chExt cx="0" cy="0"/>
        </a:xfrm>
      </p:grpSpPr>
      <p:sp>
        <p:nvSpPr>
          <p:cNvPr id="1462" name="Google Shape;1462;p69"/>
          <p:cNvSpPr txBox="1"/>
          <p:nvPr>
            <p:ph idx="1" type="subTitle"/>
          </p:nvPr>
        </p:nvSpPr>
        <p:spPr>
          <a:xfrm>
            <a:off x="4572000" y="2552700"/>
            <a:ext cx="3852000" cy="137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GB"/>
              <a:t>You can replace the image on the screen with your own work. Just delete this one, add yours and center it properly</a:t>
            </a:r>
            <a:endParaRPr/>
          </a:p>
          <a:p>
            <a:pPr indent="0" lvl="0" marL="0" rtl="0" algn="l">
              <a:spcBef>
                <a:spcPts val="1200"/>
              </a:spcBef>
              <a:spcAft>
                <a:spcPts val="1200"/>
              </a:spcAft>
              <a:buNone/>
            </a:pPr>
            <a:r>
              <a:t/>
            </a:r>
            <a:endParaRPr/>
          </a:p>
        </p:txBody>
      </p:sp>
      <p:sp>
        <p:nvSpPr>
          <p:cNvPr id="1463" name="Google Shape;1463;p69"/>
          <p:cNvSpPr/>
          <p:nvPr/>
        </p:nvSpPr>
        <p:spPr>
          <a:xfrm rot="362834">
            <a:off x="-1397039" y="4554304"/>
            <a:ext cx="6114087" cy="2826286"/>
          </a:xfrm>
          <a:custGeom>
            <a:rect b="b" l="l" r="r" t="t"/>
            <a:pathLst>
              <a:path extrusionOk="0" h="82682" w="80766">
                <a:moveTo>
                  <a:pt x="48496" y="1"/>
                </a:moveTo>
                <a:lnTo>
                  <a:pt x="46367" y="115"/>
                </a:lnTo>
                <a:lnTo>
                  <a:pt x="44239" y="345"/>
                </a:lnTo>
                <a:lnTo>
                  <a:pt x="42078" y="688"/>
                </a:lnTo>
                <a:lnTo>
                  <a:pt x="39933" y="1131"/>
                </a:lnTo>
                <a:lnTo>
                  <a:pt x="37772" y="1671"/>
                </a:lnTo>
                <a:lnTo>
                  <a:pt x="35611" y="2326"/>
                </a:lnTo>
                <a:lnTo>
                  <a:pt x="33466" y="3062"/>
                </a:lnTo>
                <a:lnTo>
                  <a:pt x="31321" y="3897"/>
                </a:lnTo>
                <a:lnTo>
                  <a:pt x="29209" y="4814"/>
                </a:lnTo>
                <a:lnTo>
                  <a:pt x="27130" y="5829"/>
                </a:lnTo>
                <a:lnTo>
                  <a:pt x="25083" y="6926"/>
                </a:lnTo>
                <a:lnTo>
                  <a:pt x="23069" y="8105"/>
                </a:lnTo>
                <a:lnTo>
                  <a:pt x="21088" y="9349"/>
                </a:lnTo>
                <a:lnTo>
                  <a:pt x="19173" y="10676"/>
                </a:lnTo>
                <a:lnTo>
                  <a:pt x="17323" y="12067"/>
                </a:lnTo>
                <a:lnTo>
                  <a:pt x="15522" y="13524"/>
                </a:lnTo>
                <a:lnTo>
                  <a:pt x="13786" y="15047"/>
                </a:lnTo>
                <a:lnTo>
                  <a:pt x="12133" y="16635"/>
                </a:lnTo>
                <a:lnTo>
                  <a:pt x="10545" y="18272"/>
                </a:lnTo>
                <a:lnTo>
                  <a:pt x="9055" y="19975"/>
                </a:lnTo>
                <a:lnTo>
                  <a:pt x="7663" y="21727"/>
                </a:lnTo>
                <a:lnTo>
                  <a:pt x="6370" y="23512"/>
                </a:lnTo>
                <a:lnTo>
                  <a:pt x="5158" y="25345"/>
                </a:lnTo>
                <a:lnTo>
                  <a:pt x="4078" y="27228"/>
                </a:lnTo>
                <a:lnTo>
                  <a:pt x="3112" y="29144"/>
                </a:lnTo>
                <a:lnTo>
                  <a:pt x="2260" y="31108"/>
                </a:lnTo>
                <a:lnTo>
                  <a:pt x="1523" y="33089"/>
                </a:lnTo>
                <a:lnTo>
                  <a:pt x="934" y="35087"/>
                </a:lnTo>
                <a:lnTo>
                  <a:pt x="492" y="37133"/>
                </a:lnTo>
                <a:lnTo>
                  <a:pt x="181" y="39180"/>
                </a:lnTo>
                <a:lnTo>
                  <a:pt x="17" y="41259"/>
                </a:lnTo>
                <a:lnTo>
                  <a:pt x="1" y="42307"/>
                </a:lnTo>
                <a:lnTo>
                  <a:pt x="17" y="43355"/>
                </a:lnTo>
                <a:lnTo>
                  <a:pt x="165" y="45418"/>
                </a:lnTo>
                <a:lnTo>
                  <a:pt x="427" y="47448"/>
                </a:lnTo>
                <a:lnTo>
                  <a:pt x="836" y="49462"/>
                </a:lnTo>
                <a:lnTo>
                  <a:pt x="1376" y="51426"/>
                </a:lnTo>
                <a:lnTo>
                  <a:pt x="2015" y="53358"/>
                </a:lnTo>
                <a:lnTo>
                  <a:pt x="2784" y="55258"/>
                </a:lnTo>
                <a:lnTo>
                  <a:pt x="3668" y="57108"/>
                </a:lnTo>
                <a:lnTo>
                  <a:pt x="4651" y="58925"/>
                </a:lnTo>
                <a:lnTo>
                  <a:pt x="5731" y="60693"/>
                </a:lnTo>
                <a:lnTo>
                  <a:pt x="6910" y="62412"/>
                </a:lnTo>
                <a:lnTo>
                  <a:pt x="8187" y="64066"/>
                </a:lnTo>
                <a:lnTo>
                  <a:pt x="9546" y="65687"/>
                </a:lnTo>
                <a:lnTo>
                  <a:pt x="10987" y="67242"/>
                </a:lnTo>
                <a:lnTo>
                  <a:pt x="12509" y="68732"/>
                </a:lnTo>
                <a:lnTo>
                  <a:pt x="14097" y="70173"/>
                </a:lnTo>
                <a:lnTo>
                  <a:pt x="15767" y="71532"/>
                </a:lnTo>
                <a:lnTo>
                  <a:pt x="17486" y="72842"/>
                </a:lnTo>
                <a:lnTo>
                  <a:pt x="19271" y="74069"/>
                </a:lnTo>
                <a:lnTo>
                  <a:pt x="21105" y="75232"/>
                </a:lnTo>
                <a:lnTo>
                  <a:pt x="22988" y="76329"/>
                </a:lnTo>
                <a:lnTo>
                  <a:pt x="24919" y="77344"/>
                </a:lnTo>
                <a:lnTo>
                  <a:pt x="26884" y="78277"/>
                </a:lnTo>
                <a:lnTo>
                  <a:pt x="28882" y="79129"/>
                </a:lnTo>
                <a:lnTo>
                  <a:pt x="30912" y="79882"/>
                </a:lnTo>
                <a:lnTo>
                  <a:pt x="32958" y="80569"/>
                </a:lnTo>
                <a:lnTo>
                  <a:pt x="35038" y="81159"/>
                </a:lnTo>
                <a:lnTo>
                  <a:pt x="37117" y="81650"/>
                </a:lnTo>
                <a:lnTo>
                  <a:pt x="39229" y="82059"/>
                </a:lnTo>
                <a:lnTo>
                  <a:pt x="41325" y="82370"/>
                </a:lnTo>
                <a:lnTo>
                  <a:pt x="43437" y="82567"/>
                </a:lnTo>
                <a:lnTo>
                  <a:pt x="45532" y="82681"/>
                </a:lnTo>
                <a:lnTo>
                  <a:pt x="47612" y="82681"/>
                </a:lnTo>
                <a:lnTo>
                  <a:pt x="49642" y="82567"/>
                </a:lnTo>
                <a:lnTo>
                  <a:pt x="51606" y="82370"/>
                </a:lnTo>
                <a:lnTo>
                  <a:pt x="53522" y="82059"/>
                </a:lnTo>
                <a:lnTo>
                  <a:pt x="55372" y="81650"/>
                </a:lnTo>
                <a:lnTo>
                  <a:pt x="57140" y="81159"/>
                </a:lnTo>
                <a:lnTo>
                  <a:pt x="58859" y="80569"/>
                </a:lnTo>
                <a:lnTo>
                  <a:pt x="60529" y="79882"/>
                </a:lnTo>
                <a:lnTo>
                  <a:pt x="62117" y="79129"/>
                </a:lnTo>
                <a:lnTo>
                  <a:pt x="63640" y="78277"/>
                </a:lnTo>
                <a:lnTo>
                  <a:pt x="65114" y="77344"/>
                </a:lnTo>
                <a:lnTo>
                  <a:pt x="66522" y="76329"/>
                </a:lnTo>
                <a:lnTo>
                  <a:pt x="67864" y="75232"/>
                </a:lnTo>
                <a:lnTo>
                  <a:pt x="69125" y="74069"/>
                </a:lnTo>
                <a:lnTo>
                  <a:pt x="70336" y="72842"/>
                </a:lnTo>
                <a:lnTo>
                  <a:pt x="71482" y="71532"/>
                </a:lnTo>
                <a:lnTo>
                  <a:pt x="72563" y="70173"/>
                </a:lnTo>
                <a:lnTo>
                  <a:pt x="73578" y="68732"/>
                </a:lnTo>
                <a:lnTo>
                  <a:pt x="74528" y="67242"/>
                </a:lnTo>
                <a:lnTo>
                  <a:pt x="75412" y="65687"/>
                </a:lnTo>
                <a:lnTo>
                  <a:pt x="76230" y="64066"/>
                </a:lnTo>
                <a:lnTo>
                  <a:pt x="76983" y="62412"/>
                </a:lnTo>
                <a:lnTo>
                  <a:pt x="77655" y="60693"/>
                </a:lnTo>
                <a:lnTo>
                  <a:pt x="78277" y="58925"/>
                </a:lnTo>
                <a:lnTo>
                  <a:pt x="79079" y="56191"/>
                </a:lnTo>
                <a:lnTo>
                  <a:pt x="79914" y="52409"/>
                </a:lnTo>
                <a:lnTo>
                  <a:pt x="80454" y="48463"/>
                </a:lnTo>
                <a:lnTo>
                  <a:pt x="80733" y="44386"/>
                </a:lnTo>
                <a:lnTo>
                  <a:pt x="80765" y="42307"/>
                </a:lnTo>
                <a:lnTo>
                  <a:pt x="80749" y="40228"/>
                </a:lnTo>
                <a:lnTo>
                  <a:pt x="80536" y="36102"/>
                </a:lnTo>
                <a:lnTo>
                  <a:pt x="80094" y="32091"/>
                </a:lnTo>
                <a:lnTo>
                  <a:pt x="79439" y="28178"/>
                </a:lnTo>
                <a:lnTo>
                  <a:pt x="78555" y="24428"/>
                </a:lnTo>
                <a:lnTo>
                  <a:pt x="77426" y="20826"/>
                </a:lnTo>
                <a:lnTo>
                  <a:pt x="76410" y="18272"/>
                </a:lnTo>
                <a:lnTo>
                  <a:pt x="75657" y="16635"/>
                </a:lnTo>
                <a:lnTo>
                  <a:pt x="74855" y="15047"/>
                </a:lnTo>
                <a:lnTo>
                  <a:pt x="73971" y="13524"/>
                </a:lnTo>
                <a:lnTo>
                  <a:pt x="73038" y="12067"/>
                </a:lnTo>
                <a:lnTo>
                  <a:pt x="72023" y="10676"/>
                </a:lnTo>
                <a:lnTo>
                  <a:pt x="70958" y="9349"/>
                </a:lnTo>
                <a:lnTo>
                  <a:pt x="69812" y="8105"/>
                </a:lnTo>
                <a:lnTo>
                  <a:pt x="68601" y="6926"/>
                </a:lnTo>
                <a:lnTo>
                  <a:pt x="67324" y="5829"/>
                </a:lnTo>
                <a:lnTo>
                  <a:pt x="65981" y="4814"/>
                </a:lnTo>
                <a:lnTo>
                  <a:pt x="64557" y="3897"/>
                </a:lnTo>
                <a:lnTo>
                  <a:pt x="63067" y="3062"/>
                </a:lnTo>
                <a:lnTo>
                  <a:pt x="61512" y="2326"/>
                </a:lnTo>
                <a:lnTo>
                  <a:pt x="59874" y="1671"/>
                </a:lnTo>
                <a:lnTo>
                  <a:pt x="58172" y="1131"/>
                </a:lnTo>
                <a:lnTo>
                  <a:pt x="56387" y="688"/>
                </a:lnTo>
                <a:lnTo>
                  <a:pt x="54521" y="345"/>
                </a:lnTo>
                <a:lnTo>
                  <a:pt x="52589" y="115"/>
                </a:lnTo>
                <a:lnTo>
                  <a:pt x="505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69"/>
          <p:cNvSpPr/>
          <p:nvPr/>
        </p:nvSpPr>
        <p:spPr>
          <a:xfrm rot="-556261">
            <a:off x="4361516" y="4803419"/>
            <a:ext cx="6277881" cy="2145251"/>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69"/>
          <p:cNvSpPr/>
          <p:nvPr/>
        </p:nvSpPr>
        <p:spPr>
          <a:xfrm>
            <a:off x="681974" y="4422410"/>
            <a:ext cx="422543" cy="363981"/>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69"/>
          <p:cNvSpPr/>
          <p:nvPr/>
        </p:nvSpPr>
        <p:spPr>
          <a:xfrm>
            <a:off x="3277800" y="4786399"/>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69"/>
          <p:cNvSpPr/>
          <p:nvPr/>
        </p:nvSpPr>
        <p:spPr>
          <a:xfrm>
            <a:off x="1939024" y="4749400"/>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69"/>
          <p:cNvSpPr/>
          <p:nvPr/>
        </p:nvSpPr>
        <p:spPr>
          <a:xfrm>
            <a:off x="6859312" y="4824125"/>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69"/>
          <p:cNvSpPr/>
          <p:nvPr/>
        </p:nvSpPr>
        <p:spPr>
          <a:xfrm>
            <a:off x="7821875" y="4456311"/>
            <a:ext cx="552726" cy="476107"/>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69"/>
          <p:cNvSpPr/>
          <p:nvPr/>
        </p:nvSpPr>
        <p:spPr>
          <a:xfrm>
            <a:off x="3781422" y="651842"/>
            <a:ext cx="1191583" cy="62051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69"/>
          <p:cNvSpPr/>
          <p:nvPr/>
        </p:nvSpPr>
        <p:spPr>
          <a:xfrm>
            <a:off x="8063799" y="307935"/>
            <a:ext cx="891318" cy="46412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69"/>
          <p:cNvSpPr/>
          <p:nvPr/>
        </p:nvSpPr>
        <p:spPr>
          <a:xfrm>
            <a:off x="882087" y="273499"/>
            <a:ext cx="726553" cy="37834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69"/>
          <p:cNvSpPr txBox="1"/>
          <p:nvPr>
            <p:ph type="title"/>
          </p:nvPr>
        </p:nvSpPr>
        <p:spPr>
          <a:xfrm>
            <a:off x="4572000" y="1980000"/>
            <a:ext cx="3852000" cy="5727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GB"/>
              <a:t>TABLET APP</a:t>
            </a:r>
            <a:endParaRPr/>
          </a:p>
        </p:txBody>
      </p:sp>
      <p:grpSp>
        <p:nvGrpSpPr>
          <p:cNvPr id="1474" name="Google Shape;1474;p69"/>
          <p:cNvGrpSpPr/>
          <p:nvPr/>
        </p:nvGrpSpPr>
        <p:grpSpPr>
          <a:xfrm>
            <a:off x="1215597" y="1199424"/>
            <a:ext cx="2062200" cy="2836200"/>
            <a:chOff x="1494047" y="1732824"/>
            <a:chExt cx="2062200" cy="2836200"/>
          </a:xfrm>
        </p:grpSpPr>
        <p:sp>
          <p:nvSpPr>
            <p:cNvPr id="1475" name="Google Shape;1475;p69"/>
            <p:cNvSpPr/>
            <p:nvPr/>
          </p:nvSpPr>
          <p:spPr>
            <a:xfrm flipH="1">
              <a:off x="1494047" y="1732824"/>
              <a:ext cx="2062200" cy="2836200"/>
            </a:xfrm>
            <a:prstGeom prst="roundRect">
              <a:avLst>
                <a:gd fmla="val 4846"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1476" name="Google Shape;1476;p69"/>
            <p:cNvSpPr/>
            <p:nvPr/>
          </p:nvSpPr>
          <p:spPr>
            <a:xfrm>
              <a:off x="2420999" y="4282375"/>
              <a:ext cx="208200" cy="208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477" name="Google Shape;1477;p69"/>
          <p:cNvPicPr preferRelativeResize="0"/>
          <p:nvPr/>
        </p:nvPicPr>
        <p:blipFill rotWithShape="1">
          <a:blip r:embed="rId3">
            <a:alphaModFix/>
          </a:blip>
          <a:srcRect b="1096" l="797" r="797" t="1018"/>
          <a:stretch/>
        </p:blipFill>
        <p:spPr>
          <a:xfrm>
            <a:off x="1339899" y="1443400"/>
            <a:ext cx="1813500" cy="2224800"/>
          </a:xfrm>
          <a:prstGeom prst="roundRect">
            <a:avLst>
              <a:gd fmla="val 1278" name="adj"/>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1" name="Shape 1481"/>
        <p:cNvGrpSpPr/>
        <p:nvPr/>
      </p:nvGrpSpPr>
      <p:grpSpPr>
        <a:xfrm>
          <a:off x="0" y="0"/>
          <a:ext cx="0" cy="0"/>
          <a:chOff x="0" y="0"/>
          <a:chExt cx="0" cy="0"/>
        </a:xfrm>
      </p:grpSpPr>
      <p:sp>
        <p:nvSpPr>
          <p:cNvPr id="1482" name="Google Shape;1482;p70"/>
          <p:cNvSpPr txBox="1"/>
          <p:nvPr>
            <p:ph idx="1" type="subTitle"/>
          </p:nvPr>
        </p:nvSpPr>
        <p:spPr>
          <a:xfrm>
            <a:off x="720000" y="2552700"/>
            <a:ext cx="3852000" cy="1374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GB"/>
              <a:t>You can replace the image on the screen with your own work. Just delete this one, add yours and center it properly</a:t>
            </a:r>
            <a:endParaRPr/>
          </a:p>
          <a:p>
            <a:pPr indent="0" lvl="0" marL="0" rtl="0" algn="r">
              <a:spcBef>
                <a:spcPts val="1200"/>
              </a:spcBef>
              <a:spcAft>
                <a:spcPts val="1200"/>
              </a:spcAft>
              <a:buNone/>
            </a:pPr>
            <a:r>
              <a:t/>
            </a:r>
            <a:endParaRPr/>
          </a:p>
        </p:txBody>
      </p:sp>
      <p:sp>
        <p:nvSpPr>
          <p:cNvPr id="1483" name="Google Shape;1483;p70"/>
          <p:cNvSpPr/>
          <p:nvPr/>
        </p:nvSpPr>
        <p:spPr>
          <a:xfrm rot="362834">
            <a:off x="-329839" y="4770504"/>
            <a:ext cx="6114087" cy="2826286"/>
          </a:xfrm>
          <a:custGeom>
            <a:rect b="b" l="l" r="r" t="t"/>
            <a:pathLst>
              <a:path extrusionOk="0" h="82682" w="80766">
                <a:moveTo>
                  <a:pt x="48496" y="1"/>
                </a:moveTo>
                <a:lnTo>
                  <a:pt x="46367" y="115"/>
                </a:lnTo>
                <a:lnTo>
                  <a:pt x="44239" y="345"/>
                </a:lnTo>
                <a:lnTo>
                  <a:pt x="42078" y="688"/>
                </a:lnTo>
                <a:lnTo>
                  <a:pt x="39933" y="1131"/>
                </a:lnTo>
                <a:lnTo>
                  <a:pt x="37772" y="1671"/>
                </a:lnTo>
                <a:lnTo>
                  <a:pt x="35611" y="2326"/>
                </a:lnTo>
                <a:lnTo>
                  <a:pt x="33466" y="3062"/>
                </a:lnTo>
                <a:lnTo>
                  <a:pt x="31321" y="3897"/>
                </a:lnTo>
                <a:lnTo>
                  <a:pt x="29209" y="4814"/>
                </a:lnTo>
                <a:lnTo>
                  <a:pt x="27130" y="5829"/>
                </a:lnTo>
                <a:lnTo>
                  <a:pt x="25083" y="6926"/>
                </a:lnTo>
                <a:lnTo>
                  <a:pt x="23069" y="8105"/>
                </a:lnTo>
                <a:lnTo>
                  <a:pt x="21088" y="9349"/>
                </a:lnTo>
                <a:lnTo>
                  <a:pt x="19173" y="10676"/>
                </a:lnTo>
                <a:lnTo>
                  <a:pt x="17323" y="12067"/>
                </a:lnTo>
                <a:lnTo>
                  <a:pt x="15522" y="13524"/>
                </a:lnTo>
                <a:lnTo>
                  <a:pt x="13786" y="15047"/>
                </a:lnTo>
                <a:lnTo>
                  <a:pt x="12133" y="16635"/>
                </a:lnTo>
                <a:lnTo>
                  <a:pt x="10545" y="18272"/>
                </a:lnTo>
                <a:lnTo>
                  <a:pt x="9055" y="19975"/>
                </a:lnTo>
                <a:lnTo>
                  <a:pt x="7663" y="21727"/>
                </a:lnTo>
                <a:lnTo>
                  <a:pt x="6370" y="23512"/>
                </a:lnTo>
                <a:lnTo>
                  <a:pt x="5158" y="25345"/>
                </a:lnTo>
                <a:lnTo>
                  <a:pt x="4078" y="27228"/>
                </a:lnTo>
                <a:lnTo>
                  <a:pt x="3112" y="29144"/>
                </a:lnTo>
                <a:lnTo>
                  <a:pt x="2260" y="31108"/>
                </a:lnTo>
                <a:lnTo>
                  <a:pt x="1523" y="33089"/>
                </a:lnTo>
                <a:lnTo>
                  <a:pt x="934" y="35087"/>
                </a:lnTo>
                <a:lnTo>
                  <a:pt x="492" y="37133"/>
                </a:lnTo>
                <a:lnTo>
                  <a:pt x="181" y="39180"/>
                </a:lnTo>
                <a:lnTo>
                  <a:pt x="17" y="41259"/>
                </a:lnTo>
                <a:lnTo>
                  <a:pt x="1" y="42307"/>
                </a:lnTo>
                <a:lnTo>
                  <a:pt x="17" y="43355"/>
                </a:lnTo>
                <a:lnTo>
                  <a:pt x="165" y="45418"/>
                </a:lnTo>
                <a:lnTo>
                  <a:pt x="427" y="47448"/>
                </a:lnTo>
                <a:lnTo>
                  <a:pt x="836" y="49462"/>
                </a:lnTo>
                <a:lnTo>
                  <a:pt x="1376" y="51426"/>
                </a:lnTo>
                <a:lnTo>
                  <a:pt x="2015" y="53358"/>
                </a:lnTo>
                <a:lnTo>
                  <a:pt x="2784" y="55258"/>
                </a:lnTo>
                <a:lnTo>
                  <a:pt x="3668" y="57108"/>
                </a:lnTo>
                <a:lnTo>
                  <a:pt x="4651" y="58925"/>
                </a:lnTo>
                <a:lnTo>
                  <a:pt x="5731" y="60693"/>
                </a:lnTo>
                <a:lnTo>
                  <a:pt x="6910" y="62412"/>
                </a:lnTo>
                <a:lnTo>
                  <a:pt x="8187" y="64066"/>
                </a:lnTo>
                <a:lnTo>
                  <a:pt x="9546" y="65687"/>
                </a:lnTo>
                <a:lnTo>
                  <a:pt x="10987" y="67242"/>
                </a:lnTo>
                <a:lnTo>
                  <a:pt x="12509" y="68732"/>
                </a:lnTo>
                <a:lnTo>
                  <a:pt x="14097" y="70173"/>
                </a:lnTo>
                <a:lnTo>
                  <a:pt x="15767" y="71532"/>
                </a:lnTo>
                <a:lnTo>
                  <a:pt x="17486" y="72842"/>
                </a:lnTo>
                <a:lnTo>
                  <a:pt x="19271" y="74069"/>
                </a:lnTo>
                <a:lnTo>
                  <a:pt x="21105" y="75232"/>
                </a:lnTo>
                <a:lnTo>
                  <a:pt x="22988" y="76329"/>
                </a:lnTo>
                <a:lnTo>
                  <a:pt x="24919" y="77344"/>
                </a:lnTo>
                <a:lnTo>
                  <a:pt x="26884" y="78277"/>
                </a:lnTo>
                <a:lnTo>
                  <a:pt x="28882" y="79129"/>
                </a:lnTo>
                <a:lnTo>
                  <a:pt x="30912" y="79882"/>
                </a:lnTo>
                <a:lnTo>
                  <a:pt x="32958" y="80569"/>
                </a:lnTo>
                <a:lnTo>
                  <a:pt x="35038" y="81159"/>
                </a:lnTo>
                <a:lnTo>
                  <a:pt x="37117" y="81650"/>
                </a:lnTo>
                <a:lnTo>
                  <a:pt x="39229" y="82059"/>
                </a:lnTo>
                <a:lnTo>
                  <a:pt x="41325" y="82370"/>
                </a:lnTo>
                <a:lnTo>
                  <a:pt x="43437" y="82567"/>
                </a:lnTo>
                <a:lnTo>
                  <a:pt x="45532" y="82681"/>
                </a:lnTo>
                <a:lnTo>
                  <a:pt x="47612" y="82681"/>
                </a:lnTo>
                <a:lnTo>
                  <a:pt x="49642" y="82567"/>
                </a:lnTo>
                <a:lnTo>
                  <a:pt x="51606" y="82370"/>
                </a:lnTo>
                <a:lnTo>
                  <a:pt x="53522" y="82059"/>
                </a:lnTo>
                <a:lnTo>
                  <a:pt x="55372" y="81650"/>
                </a:lnTo>
                <a:lnTo>
                  <a:pt x="57140" y="81159"/>
                </a:lnTo>
                <a:lnTo>
                  <a:pt x="58859" y="80569"/>
                </a:lnTo>
                <a:lnTo>
                  <a:pt x="60529" y="79882"/>
                </a:lnTo>
                <a:lnTo>
                  <a:pt x="62117" y="79129"/>
                </a:lnTo>
                <a:lnTo>
                  <a:pt x="63640" y="78277"/>
                </a:lnTo>
                <a:lnTo>
                  <a:pt x="65114" y="77344"/>
                </a:lnTo>
                <a:lnTo>
                  <a:pt x="66522" y="76329"/>
                </a:lnTo>
                <a:lnTo>
                  <a:pt x="67864" y="75232"/>
                </a:lnTo>
                <a:lnTo>
                  <a:pt x="69125" y="74069"/>
                </a:lnTo>
                <a:lnTo>
                  <a:pt x="70336" y="72842"/>
                </a:lnTo>
                <a:lnTo>
                  <a:pt x="71482" y="71532"/>
                </a:lnTo>
                <a:lnTo>
                  <a:pt x="72563" y="70173"/>
                </a:lnTo>
                <a:lnTo>
                  <a:pt x="73578" y="68732"/>
                </a:lnTo>
                <a:lnTo>
                  <a:pt x="74528" y="67242"/>
                </a:lnTo>
                <a:lnTo>
                  <a:pt x="75412" y="65687"/>
                </a:lnTo>
                <a:lnTo>
                  <a:pt x="76230" y="64066"/>
                </a:lnTo>
                <a:lnTo>
                  <a:pt x="76983" y="62412"/>
                </a:lnTo>
                <a:lnTo>
                  <a:pt x="77655" y="60693"/>
                </a:lnTo>
                <a:lnTo>
                  <a:pt x="78277" y="58925"/>
                </a:lnTo>
                <a:lnTo>
                  <a:pt x="79079" y="56191"/>
                </a:lnTo>
                <a:lnTo>
                  <a:pt x="79914" y="52409"/>
                </a:lnTo>
                <a:lnTo>
                  <a:pt x="80454" y="48463"/>
                </a:lnTo>
                <a:lnTo>
                  <a:pt x="80733" y="44386"/>
                </a:lnTo>
                <a:lnTo>
                  <a:pt x="80765" y="42307"/>
                </a:lnTo>
                <a:lnTo>
                  <a:pt x="80749" y="40228"/>
                </a:lnTo>
                <a:lnTo>
                  <a:pt x="80536" y="36102"/>
                </a:lnTo>
                <a:lnTo>
                  <a:pt x="80094" y="32091"/>
                </a:lnTo>
                <a:lnTo>
                  <a:pt x="79439" y="28178"/>
                </a:lnTo>
                <a:lnTo>
                  <a:pt x="78555" y="24428"/>
                </a:lnTo>
                <a:lnTo>
                  <a:pt x="77426" y="20826"/>
                </a:lnTo>
                <a:lnTo>
                  <a:pt x="76410" y="18272"/>
                </a:lnTo>
                <a:lnTo>
                  <a:pt x="75657" y="16635"/>
                </a:lnTo>
                <a:lnTo>
                  <a:pt x="74855" y="15047"/>
                </a:lnTo>
                <a:lnTo>
                  <a:pt x="73971" y="13524"/>
                </a:lnTo>
                <a:lnTo>
                  <a:pt x="73038" y="12067"/>
                </a:lnTo>
                <a:lnTo>
                  <a:pt x="72023" y="10676"/>
                </a:lnTo>
                <a:lnTo>
                  <a:pt x="70958" y="9349"/>
                </a:lnTo>
                <a:lnTo>
                  <a:pt x="69812" y="8105"/>
                </a:lnTo>
                <a:lnTo>
                  <a:pt x="68601" y="6926"/>
                </a:lnTo>
                <a:lnTo>
                  <a:pt x="67324" y="5829"/>
                </a:lnTo>
                <a:lnTo>
                  <a:pt x="65981" y="4814"/>
                </a:lnTo>
                <a:lnTo>
                  <a:pt x="64557" y="3897"/>
                </a:lnTo>
                <a:lnTo>
                  <a:pt x="63067" y="3062"/>
                </a:lnTo>
                <a:lnTo>
                  <a:pt x="61512" y="2326"/>
                </a:lnTo>
                <a:lnTo>
                  <a:pt x="59874" y="1671"/>
                </a:lnTo>
                <a:lnTo>
                  <a:pt x="58172" y="1131"/>
                </a:lnTo>
                <a:lnTo>
                  <a:pt x="56387" y="688"/>
                </a:lnTo>
                <a:lnTo>
                  <a:pt x="54521" y="345"/>
                </a:lnTo>
                <a:lnTo>
                  <a:pt x="52589" y="115"/>
                </a:lnTo>
                <a:lnTo>
                  <a:pt x="505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70"/>
          <p:cNvSpPr/>
          <p:nvPr/>
        </p:nvSpPr>
        <p:spPr>
          <a:xfrm rot="-556261">
            <a:off x="4538466" y="4227994"/>
            <a:ext cx="6277881" cy="2145251"/>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70"/>
          <p:cNvSpPr/>
          <p:nvPr/>
        </p:nvSpPr>
        <p:spPr>
          <a:xfrm>
            <a:off x="6740162" y="4273285"/>
            <a:ext cx="422543" cy="363981"/>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70"/>
          <p:cNvSpPr/>
          <p:nvPr/>
        </p:nvSpPr>
        <p:spPr>
          <a:xfrm>
            <a:off x="3277800" y="4786399"/>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70"/>
          <p:cNvSpPr/>
          <p:nvPr/>
        </p:nvSpPr>
        <p:spPr>
          <a:xfrm>
            <a:off x="1939024" y="4749400"/>
            <a:ext cx="256235" cy="220726"/>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70"/>
          <p:cNvSpPr/>
          <p:nvPr/>
        </p:nvSpPr>
        <p:spPr>
          <a:xfrm>
            <a:off x="5916085" y="4604412"/>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70"/>
          <p:cNvSpPr/>
          <p:nvPr/>
        </p:nvSpPr>
        <p:spPr>
          <a:xfrm>
            <a:off x="7986800" y="4273286"/>
            <a:ext cx="552726" cy="476107"/>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70"/>
          <p:cNvSpPr/>
          <p:nvPr/>
        </p:nvSpPr>
        <p:spPr>
          <a:xfrm>
            <a:off x="289872" y="1094742"/>
            <a:ext cx="1191583" cy="62051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70"/>
          <p:cNvSpPr/>
          <p:nvPr/>
        </p:nvSpPr>
        <p:spPr>
          <a:xfrm>
            <a:off x="3004049" y="230622"/>
            <a:ext cx="891318" cy="46412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70"/>
          <p:cNvSpPr/>
          <p:nvPr/>
        </p:nvSpPr>
        <p:spPr>
          <a:xfrm>
            <a:off x="7899887" y="273499"/>
            <a:ext cx="726553" cy="37834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70"/>
          <p:cNvSpPr txBox="1"/>
          <p:nvPr>
            <p:ph type="title"/>
          </p:nvPr>
        </p:nvSpPr>
        <p:spPr>
          <a:xfrm>
            <a:off x="720000" y="1980000"/>
            <a:ext cx="3852000" cy="572700"/>
          </a:xfrm>
          <a:prstGeom prst="rect">
            <a:avLst/>
          </a:prstGeom>
        </p:spPr>
        <p:txBody>
          <a:bodyPr anchorCtr="0" anchor="t" bIns="91425" lIns="91425" spcFirstLastPara="1" rIns="91425" wrap="square" tIns="91425">
            <a:normAutofit fontScale="90000"/>
          </a:bodyPr>
          <a:lstStyle/>
          <a:p>
            <a:pPr indent="0" lvl="0" marL="0" rtl="0" algn="r">
              <a:spcBef>
                <a:spcPts val="0"/>
              </a:spcBef>
              <a:spcAft>
                <a:spcPts val="0"/>
              </a:spcAft>
              <a:buNone/>
            </a:pPr>
            <a:r>
              <a:rPr lang="en-GB"/>
              <a:t>MOBILE WEB</a:t>
            </a:r>
            <a:endParaRPr/>
          </a:p>
        </p:txBody>
      </p:sp>
      <p:grpSp>
        <p:nvGrpSpPr>
          <p:cNvPr id="1494" name="Google Shape;1494;p70"/>
          <p:cNvGrpSpPr/>
          <p:nvPr/>
        </p:nvGrpSpPr>
        <p:grpSpPr>
          <a:xfrm>
            <a:off x="5821200" y="1198050"/>
            <a:ext cx="1370700" cy="2747400"/>
            <a:chOff x="1839750" y="1787825"/>
            <a:chExt cx="1370700" cy="2747400"/>
          </a:xfrm>
        </p:grpSpPr>
        <p:sp>
          <p:nvSpPr>
            <p:cNvPr id="1495" name="Google Shape;1495;p70"/>
            <p:cNvSpPr/>
            <p:nvPr/>
          </p:nvSpPr>
          <p:spPr>
            <a:xfrm>
              <a:off x="1839750" y="1787825"/>
              <a:ext cx="1370700" cy="27474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70"/>
            <p:cNvSpPr/>
            <p:nvPr/>
          </p:nvSpPr>
          <p:spPr>
            <a:xfrm>
              <a:off x="2427900" y="4243650"/>
              <a:ext cx="194400" cy="1944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7" name="Google Shape;1497;p70"/>
          <p:cNvSpPr/>
          <p:nvPr/>
        </p:nvSpPr>
        <p:spPr>
          <a:xfrm>
            <a:off x="5857500" y="1418325"/>
            <a:ext cx="1298100" cy="2121600"/>
          </a:xfrm>
          <a:prstGeom prst="rect">
            <a:avLst/>
          </a:prstGeom>
          <a:solidFill>
            <a:srgbClr val="EEFCFF"/>
          </a:solidFill>
          <a:ln cap="flat" cmpd="sng" w="9525">
            <a:solidFill>
              <a:srgbClr val="16B7D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498" name="Google Shape;1498;p70"/>
          <p:cNvPicPr preferRelativeResize="0"/>
          <p:nvPr/>
        </p:nvPicPr>
        <p:blipFill rotWithShape="1">
          <a:blip r:embed="rId3">
            <a:alphaModFix/>
          </a:blip>
          <a:srcRect b="7944" l="-10" r="0" t="0"/>
          <a:stretch/>
        </p:blipFill>
        <p:spPr>
          <a:xfrm>
            <a:off x="5857500" y="1410849"/>
            <a:ext cx="1298100" cy="2129100"/>
          </a:xfrm>
          <a:prstGeom prst="roundRect">
            <a:avLst>
              <a:gd fmla="val 1917" name="adj"/>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02" name="Shape 1502"/>
        <p:cNvGrpSpPr/>
        <p:nvPr/>
      </p:nvGrpSpPr>
      <p:grpSpPr>
        <a:xfrm>
          <a:off x="0" y="0"/>
          <a:ext cx="0" cy="0"/>
          <a:chOff x="0" y="0"/>
          <a:chExt cx="0" cy="0"/>
        </a:xfrm>
      </p:grpSpPr>
      <p:sp>
        <p:nvSpPr>
          <p:cNvPr id="1503" name="Google Shape;1503;p71"/>
          <p:cNvSpPr txBox="1"/>
          <p:nvPr>
            <p:ph idx="1" type="subTitle"/>
          </p:nvPr>
        </p:nvSpPr>
        <p:spPr>
          <a:xfrm>
            <a:off x="720000" y="1748100"/>
            <a:ext cx="3852000" cy="139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GB"/>
              <a:t>Do you have any questions?</a:t>
            </a:r>
            <a:endParaRPr/>
          </a:p>
          <a:p>
            <a:pPr indent="0" lvl="0" marL="0" rtl="0" algn="l">
              <a:spcBef>
                <a:spcPts val="0"/>
              </a:spcBef>
              <a:spcAft>
                <a:spcPts val="0"/>
              </a:spcAft>
              <a:buNone/>
            </a:pPr>
            <a:r>
              <a:rPr lang="en-GB"/>
              <a:t>addyouremail@freepik.com</a:t>
            </a:r>
            <a:endParaRPr/>
          </a:p>
          <a:p>
            <a:pPr indent="0" lvl="0" marL="0" rtl="0" algn="l">
              <a:spcBef>
                <a:spcPts val="0"/>
              </a:spcBef>
              <a:spcAft>
                <a:spcPts val="0"/>
              </a:spcAft>
              <a:buNone/>
            </a:pPr>
            <a:r>
              <a:rPr lang="en-GB"/>
              <a:t>+91 620 421 838</a:t>
            </a:r>
            <a:endParaRPr/>
          </a:p>
          <a:p>
            <a:pPr indent="0" lvl="0" marL="0" rtl="0" algn="l">
              <a:spcBef>
                <a:spcPts val="0"/>
              </a:spcBef>
              <a:spcAft>
                <a:spcPts val="0"/>
              </a:spcAft>
              <a:buNone/>
            </a:pPr>
            <a:r>
              <a:rPr lang="en-GB"/>
              <a:t>yourcompany.com</a:t>
            </a:r>
            <a:endParaRPr/>
          </a:p>
        </p:txBody>
      </p:sp>
      <p:grpSp>
        <p:nvGrpSpPr>
          <p:cNvPr id="1504" name="Google Shape;1504;p71"/>
          <p:cNvGrpSpPr/>
          <p:nvPr/>
        </p:nvGrpSpPr>
        <p:grpSpPr>
          <a:xfrm>
            <a:off x="1713129" y="3215866"/>
            <a:ext cx="316360" cy="316360"/>
            <a:chOff x="1379798" y="1723250"/>
            <a:chExt cx="397887" cy="397887"/>
          </a:xfrm>
        </p:grpSpPr>
        <p:sp>
          <p:nvSpPr>
            <p:cNvPr id="1505" name="Google Shape;1505;p71"/>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71"/>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71"/>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71"/>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 name="Google Shape;1509;p71"/>
          <p:cNvGrpSpPr/>
          <p:nvPr/>
        </p:nvGrpSpPr>
        <p:grpSpPr>
          <a:xfrm>
            <a:off x="846360" y="3215866"/>
            <a:ext cx="316376" cy="316360"/>
            <a:chOff x="266768" y="1721375"/>
            <a:chExt cx="397907" cy="397887"/>
          </a:xfrm>
        </p:grpSpPr>
        <p:sp>
          <p:nvSpPr>
            <p:cNvPr id="1510" name="Google Shape;1510;p71"/>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71"/>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 name="Google Shape;1512;p71"/>
          <p:cNvGrpSpPr/>
          <p:nvPr/>
        </p:nvGrpSpPr>
        <p:grpSpPr>
          <a:xfrm>
            <a:off x="1279762" y="3215866"/>
            <a:ext cx="316343" cy="316360"/>
            <a:chOff x="864491" y="1723250"/>
            <a:chExt cx="397866" cy="397887"/>
          </a:xfrm>
        </p:grpSpPr>
        <p:sp>
          <p:nvSpPr>
            <p:cNvPr id="1513" name="Google Shape;1513;p71"/>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71"/>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71"/>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6" name="Google Shape;1516;p71"/>
          <p:cNvSpPr/>
          <p:nvPr/>
        </p:nvSpPr>
        <p:spPr>
          <a:xfrm>
            <a:off x="2146438" y="3244572"/>
            <a:ext cx="317330" cy="258816"/>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71"/>
          <p:cNvSpPr txBox="1"/>
          <p:nvPr>
            <p:ph type="title"/>
          </p:nvPr>
        </p:nvSpPr>
        <p:spPr>
          <a:xfrm>
            <a:off x="720000" y="948900"/>
            <a:ext cx="3852000" cy="799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GB"/>
              <a:t>THANKS!</a:t>
            </a:r>
            <a:endParaRPr/>
          </a:p>
        </p:txBody>
      </p:sp>
      <p:grpSp>
        <p:nvGrpSpPr>
          <p:cNvPr id="1518" name="Google Shape;1518;p71"/>
          <p:cNvGrpSpPr/>
          <p:nvPr/>
        </p:nvGrpSpPr>
        <p:grpSpPr>
          <a:xfrm>
            <a:off x="4795424" y="1354225"/>
            <a:ext cx="2096065" cy="3841727"/>
            <a:chOff x="6751824" y="1803550"/>
            <a:chExt cx="2096065" cy="3841727"/>
          </a:xfrm>
        </p:grpSpPr>
        <p:sp>
          <p:nvSpPr>
            <p:cNvPr id="1519" name="Google Shape;1519;p71"/>
            <p:cNvSpPr/>
            <p:nvPr/>
          </p:nvSpPr>
          <p:spPr>
            <a:xfrm>
              <a:off x="7646475" y="3095750"/>
              <a:ext cx="103454" cy="2549526"/>
            </a:xfrm>
            <a:custGeom>
              <a:rect b="b" l="l" r="r" t="t"/>
              <a:pathLst>
                <a:path extrusionOk="0" fill="none" h="42524" w="4711">
                  <a:moveTo>
                    <a:pt x="3498" y="1"/>
                  </a:moveTo>
                  <a:lnTo>
                    <a:pt x="3224" y="824"/>
                  </a:lnTo>
                  <a:lnTo>
                    <a:pt x="1784" y="6585"/>
                  </a:lnTo>
                  <a:lnTo>
                    <a:pt x="1029" y="10631"/>
                  </a:lnTo>
                  <a:lnTo>
                    <a:pt x="595" y="13672"/>
                  </a:lnTo>
                  <a:lnTo>
                    <a:pt x="252" y="16896"/>
                  </a:lnTo>
                  <a:lnTo>
                    <a:pt x="23" y="20302"/>
                  </a:lnTo>
                  <a:lnTo>
                    <a:pt x="1" y="23800"/>
                  </a:lnTo>
                  <a:lnTo>
                    <a:pt x="161" y="27366"/>
                  </a:lnTo>
                  <a:lnTo>
                    <a:pt x="595" y="30910"/>
                  </a:lnTo>
                  <a:lnTo>
                    <a:pt x="1327" y="34408"/>
                  </a:lnTo>
                  <a:lnTo>
                    <a:pt x="2401" y="37791"/>
                  </a:lnTo>
                  <a:lnTo>
                    <a:pt x="3453" y="40215"/>
                  </a:lnTo>
                  <a:lnTo>
                    <a:pt x="4253" y="41769"/>
                  </a:lnTo>
                  <a:lnTo>
                    <a:pt x="4710" y="42524"/>
                  </a:lnTo>
                </a:path>
              </a:pathLst>
            </a:custGeom>
            <a:noFill/>
            <a:ln cap="flat" cmpd="sng" w="251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0" name="Google Shape;1520;p71"/>
            <p:cNvGrpSpPr/>
            <p:nvPr/>
          </p:nvGrpSpPr>
          <p:grpSpPr>
            <a:xfrm>
              <a:off x="6751824" y="1803550"/>
              <a:ext cx="2096065" cy="2215547"/>
              <a:chOff x="638949" y="3060500"/>
              <a:chExt cx="2096065" cy="2215547"/>
            </a:xfrm>
          </p:grpSpPr>
          <p:sp>
            <p:nvSpPr>
              <p:cNvPr id="1521" name="Google Shape;1521;p71"/>
              <p:cNvSpPr/>
              <p:nvPr/>
            </p:nvSpPr>
            <p:spPr>
              <a:xfrm>
                <a:off x="638949" y="3060500"/>
                <a:ext cx="2096065" cy="2215547"/>
              </a:xfrm>
              <a:custGeom>
                <a:rect b="b" l="l" r="r" t="t"/>
                <a:pathLst>
                  <a:path extrusionOk="0" h="33470" w="31665">
                    <a:moveTo>
                      <a:pt x="14769" y="0"/>
                    </a:moveTo>
                    <a:lnTo>
                      <a:pt x="14358" y="69"/>
                    </a:lnTo>
                    <a:lnTo>
                      <a:pt x="13946" y="183"/>
                    </a:lnTo>
                    <a:lnTo>
                      <a:pt x="13283" y="640"/>
                    </a:lnTo>
                    <a:lnTo>
                      <a:pt x="12803" y="1349"/>
                    </a:lnTo>
                    <a:lnTo>
                      <a:pt x="12483" y="2241"/>
                    </a:lnTo>
                    <a:lnTo>
                      <a:pt x="12300" y="3315"/>
                    </a:lnTo>
                    <a:lnTo>
                      <a:pt x="12232" y="4527"/>
                    </a:lnTo>
                    <a:lnTo>
                      <a:pt x="12323" y="6470"/>
                    </a:lnTo>
                    <a:lnTo>
                      <a:pt x="12689" y="9145"/>
                    </a:lnTo>
                    <a:lnTo>
                      <a:pt x="13215" y="11637"/>
                    </a:lnTo>
                    <a:lnTo>
                      <a:pt x="13923" y="14403"/>
                    </a:lnTo>
                    <a:lnTo>
                      <a:pt x="14061" y="14837"/>
                    </a:lnTo>
                    <a:lnTo>
                      <a:pt x="13786" y="14449"/>
                    </a:lnTo>
                    <a:lnTo>
                      <a:pt x="12003" y="12026"/>
                    </a:lnTo>
                    <a:lnTo>
                      <a:pt x="10334" y="10014"/>
                    </a:lnTo>
                    <a:lnTo>
                      <a:pt x="8459" y="8002"/>
                    </a:lnTo>
                    <a:lnTo>
                      <a:pt x="7019" y="6744"/>
                    </a:lnTo>
                    <a:lnTo>
                      <a:pt x="6082" y="6081"/>
                    </a:lnTo>
                    <a:lnTo>
                      <a:pt x="5213" y="5624"/>
                    </a:lnTo>
                    <a:lnTo>
                      <a:pt x="4367" y="5396"/>
                    </a:lnTo>
                    <a:lnTo>
                      <a:pt x="3636" y="5464"/>
                    </a:lnTo>
                    <a:lnTo>
                      <a:pt x="3018" y="5853"/>
                    </a:lnTo>
                    <a:lnTo>
                      <a:pt x="2744" y="6196"/>
                    </a:lnTo>
                    <a:lnTo>
                      <a:pt x="2538" y="6584"/>
                    </a:lnTo>
                    <a:lnTo>
                      <a:pt x="2378" y="7385"/>
                    </a:lnTo>
                    <a:lnTo>
                      <a:pt x="2538" y="8230"/>
                    </a:lnTo>
                    <a:lnTo>
                      <a:pt x="2973" y="9122"/>
                    </a:lnTo>
                    <a:lnTo>
                      <a:pt x="3636" y="9991"/>
                    </a:lnTo>
                    <a:lnTo>
                      <a:pt x="4481" y="10882"/>
                    </a:lnTo>
                    <a:lnTo>
                      <a:pt x="5990" y="12163"/>
                    </a:lnTo>
                    <a:lnTo>
                      <a:pt x="8254" y="13763"/>
                    </a:lnTo>
                    <a:lnTo>
                      <a:pt x="10471" y="15112"/>
                    </a:lnTo>
                    <a:lnTo>
                      <a:pt x="13055" y="16506"/>
                    </a:lnTo>
                    <a:lnTo>
                      <a:pt x="12963" y="16461"/>
                    </a:lnTo>
                    <a:lnTo>
                      <a:pt x="11271" y="15935"/>
                    </a:lnTo>
                    <a:lnTo>
                      <a:pt x="9008" y="15500"/>
                    </a:lnTo>
                    <a:lnTo>
                      <a:pt x="6516" y="15226"/>
                    </a:lnTo>
                    <a:lnTo>
                      <a:pt x="4047" y="15203"/>
                    </a:lnTo>
                    <a:lnTo>
                      <a:pt x="2424" y="15409"/>
                    </a:lnTo>
                    <a:lnTo>
                      <a:pt x="1509" y="15638"/>
                    </a:lnTo>
                    <a:lnTo>
                      <a:pt x="778" y="16003"/>
                    </a:lnTo>
                    <a:lnTo>
                      <a:pt x="252" y="16461"/>
                    </a:lnTo>
                    <a:lnTo>
                      <a:pt x="1" y="17032"/>
                    </a:lnTo>
                    <a:lnTo>
                      <a:pt x="23" y="17764"/>
                    </a:lnTo>
                    <a:lnTo>
                      <a:pt x="183" y="18175"/>
                    </a:lnTo>
                    <a:lnTo>
                      <a:pt x="389" y="18587"/>
                    </a:lnTo>
                    <a:lnTo>
                      <a:pt x="961" y="19250"/>
                    </a:lnTo>
                    <a:lnTo>
                      <a:pt x="1692" y="19753"/>
                    </a:lnTo>
                    <a:lnTo>
                      <a:pt x="2607" y="20096"/>
                    </a:lnTo>
                    <a:lnTo>
                      <a:pt x="3613" y="20279"/>
                    </a:lnTo>
                    <a:lnTo>
                      <a:pt x="4710" y="20370"/>
                    </a:lnTo>
                    <a:lnTo>
                      <a:pt x="6470" y="20301"/>
                    </a:lnTo>
                    <a:lnTo>
                      <a:pt x="8802" y="19959"/>
                    </a:lnTo>
                    <a:lnTo>
                      <a:pt x="10951" y="19501"/>
                    </a:lnTo>
                    <a:lnTo>
                      <a:pt x="12749" y="18978"/>
                    </a:lnTo>
                    <a:lnTo>
                      <a:pt x="12749" y="18978"/>
                    </a:lnTo>
                    <a:lnTo>
                      <a:pt x="11043" y="19798"/>
                    </a:lnTo>
                    <a:lnTo>
                      <a:pt x="9191" y="21033"/>
                    </a:lnTo>
                    <a:lnTo>
                      <a:pt x="7454" y="22473"/>
                    </a:lnTo>
                    <a:lnTo>
                      <a:pt x="5990" y="24051"/>
                    </a:lnTo>
                    <a:lnTo>
                      <a:pt x="5167" y="25194"/>
                    </a:lnTo>
                    <a:lnTo>
                      <a:pt x="4779" y="25948"/>
                    </a:lnTo>
                    <a:lnTo>
                      <a:pt x="4573" y="26657"/>
                    </a:lnTo>
                    <a:lnTo>
                      <a:pt x="4527" y="27297"/>
                    </a:lnTo>
                    <a:lnTo>
                      <a:pt x="4664" y="27869"/>
                    </a:lnTo>
                    <a:lnTo>
                      <a:pt x="5030" y="28349"/>
                    </a:lnTo>
                    <a:lnTo>
                      <a:pt x="5305" y="28555"/>
                    </a:lnTo>
                    <a:lnTo>
                      <a:pt x="5625" y="28715"/>
                    </a:lnTo>
                    <a:lnTo>
                      <a:pt x="6265" y="28829"/>
                    </a:lnTo>
                    <a:lnTo>
                      <a:pt x="6973" y="28737"/>
                    </a:lnTo>
                    <a:lnTo>
                      <a:pt x="7705" y="28417"/>
                    </a:lnTo>
                    <a:lnTo>
                      <a:pt x="8825" y="27663"/>
                    </a:lnTo>
                    <a:lnTo>
                      <a:pt x="10311" y="26223"/>
                    </a:lnTo>
                    <a:lnTo>
                      <a:pt x="12346" y="23731"/>
                    </a:lnTo>
                    <a:lnTo>
                      <a:pt x="14129" y="21056"/>
                    </a:lnTo>
                    <a:lnTo>
                      <a:pt x="14289" y="20736"/>
                    </a:lnTo>
                    <a:lnTo>
                      <a:pt x="14243" y="21147"/>
                    </a:lnTo>
                    <a:lnTo>
                      <a:pt x="14083" y="23662"/>
                    </a:lnTo>
                    <a:lnTo>
                      <a:pt x="14083" y="25880"/>
                    </a:lnTo>
                    <a:lnTo>
                      <a:pt x="14221" y="28257"/>
                    </a:lnTo>
                    <a:lnTo>
                      <a:pt x="14518" y="29949"/>
                    </a:lnTo>
                    <a:lnTo>
                      <a:pt x="14792" y="30978"/>
                    </a:lnTo>
                    <a:lnTo>
                      <a:pt x="15181" y="31869"/>
                    </a:lnTo>
                    <a:lnTo>
                      <a:pt x="15661" y="32601"/>
                    </a:lnTo>
                    <a:lnTo>
                      <a:pt x="16278" y="33127"/>
                    </a:lnTo>
                    <a:lnTo>
                      <a:pt x="16987" y="33424"/>
                    </a:lnTo>
                    <a:lnTo>
                      <a:pt x="17421" y="33470"/>
                    </a:lnTo>
                    <a:lnTo>
                      <a:pt x="17833" y="33447"/>
                    </a:lnTo>
                    <a:lnTo>
                      <a:pt x="18473" y="33173"/>
                    </a:lnTo>
                    <a:lnTo>
                      <a:pt x="18907" y="32624"/>
                    </a:lnTo>
                    <a:lnTo>
                      <a:pt x="19182" y="31847"/>
                    </a:lnTo>
                    <a:lnTo>
                      <a:pt x="19296" y="30909"/>
                    </a:lnTo>
                    <a:lnTo>
                      <a:pt x="19273" y="29812"/>
                    </a:lnTo>
                    <a:lnTo>
                      <a:pt x="19067" y="28006"/>
                    </a:lnTo>
                    <a:lnTo>
                      <a:pt x="18519" y="25445"/>
                    </a:lnTo>
                    <a:lnTo>
                      <a:pt x="17833" y="23045"/>
                    </a:lnTo>
                    <a:lnTo>
                      <a:pt x="16918" y="20324"/>
                    </a:lnTo>
                    <a:lnTo>
                      <a:pt x="16758" y="19890"/>
                    </a:lnTo>
                    <a:lnTo>
                      <a:pt x="16987" y="20210"/>
                    </a:lnTo>
                    <a:lnTo>
                      <a:pt x="18542" y="22222"/>
                    </a:lnTo>
                    <a:lnTo>
                      <a:pt x="19982" y="23891"/>
                    </a:lnTo>
                    <a:lnTo>
                      <a:pt x="21628" y="25491"/>
                    </a:lnTo>
                    <a:lnTo>
                      <a:pt x="22931" y="26474"/>
                    </a:lnTo>
                    <a:lnTo>
                      <a:pt x="23777" y="26977"/>
                    </a:lnTo>
                    <a:lnTo>
                      <a:pt x="24600" y="27297"/>
                    </a:lnTo>
                    <a:lnTo>
                      <a:pt x="25400" y="27411"/>
                    </a:lnTo>
                    <a:lnTo>
                      <a:pt x="26132" y="27251"/>
                    </a:lnTo>
                    <a:lnTo>
                      <a:pt x="26772" y="26817"/>
                    </a:lnTo>
                    <a:lnTo>
                      <a:pt x="27069" y="26474"/>
                    </a:lnTo>
                    <a:lnTo>
                      <a:pt x="27320" y="26085"/>
                    </a:lnTo>
                    <a:lnTo>
                      <a:pt x="27549" y="25331"/>
                    </a:lnTo>
                    <a:lnTo>
                      <a:pt x="27503" y="24599"/>
                    </a:lnTo>
                    <a:lnTo>
                      <a:pt x="27206" y="23868"/>
                    </a:lnTo>
                    <a:lnTo>
                      <a:pt x="26680" y="23159"/>
                    </a:lnTo>
                    <a:lnTo>
                      <a:pt x="25994" y="22473"/>
                    </a:lnTo>
                    <a:lnTo>
                      <a:pt x="24737" y="21536"/>
                    </a:lnTo>
                    <a:lnTo>
                      <a:pt x="22817" y="20416"/>
                    </a:lnTo>
                    <a:lnTo>
                      <a:pt x="20896" y="19524"/>
                    </a:lnTo>
                    <a:lnTo>
                      <a:pt x="18633" y="18610"/>
                    </a:lnTo>
                    <a:lnTo>
                      <a:pt x="18267" y="18495"/>
                    </a:lnTo>
                    <a:lnTo>
                      <a:pt x="19044" y="18724"/>
                    </a:lnTo>
                    <a:lnTo>
                      <a:pt x="21011" y="19090"/>
                    </a:lnTo>
                    <a:lnTo>
                      <a:pt x="23274" y="19318"/>
                    </a:lnTo>
                    <a:lnTo>
                      <a:pt x="25606" y="19364"/>
                    </a:lnTo>
                    <a:lnTo>
                      <a:pt x="27823" y="19181"/>
                    </a:lnTo>
                    <a:lnTo>
                      <a:pt x="29264" y="18884"/>
                    </a:lnTo>
                    <a:lnTo>
                      <a:pt x="30087" y="18587"/>
                    </a:lnTo>
                    <a:lnTo>
                      <a:pt x="30750" y="18244"/>
                    </a:lnTo>
                    <a:lnTo>
                      <a:pt x="31276" y="17787"/>
                    </a:lnTo>
                    <a:lnTo>
                      <a:pt x="31573" y="17284"/>
                    </a:lnTo>
                    <a:lnTo>
                      <a:pt x="31664" y="16666"/>
                    </a:lnTo>
                    <a:lnTo>
                      <a:pt x="31596" y="16324"/>
                    </a:lnTo>
                    <a:lnTo>
                      <a:pt x="31504" y="15981"/>
                    </a:lnTo>
                    <a:lnTo>
                      <a:pt x="31093" y="15432"/>
                    </a:lnTo>
                    <a:lnTo>
                      <a:pt x="30453" y="15043"/>
                    </a:lnTo>
                    <a:lnTo>
                      <a:pt x="29652" y="14792"/>
                    </a:lnTo>
                    <a:lnTo>
                      <a:pt x="28189" y="14586"/>
                    </a:lnTo>
                    <a:lnTo>
                      <a:pt x="25903" y="14632"/>
                    </a:lnTo>
                    <a:lnTo>
                      <a:pt x="22337" y="15135"/>
                    </a:lnTo>
                    <a:lnTo>
                      <a:pt x="19127" y="15874"/>
                    </a:lnTo>
                    <a:lnTo>
                      <a:pt x="20325" y="15363"/>
                    </a:lnTo>
                    <a:lnTo>
                      <a:pt x="22085" y="14380"/>
                    </a:lnTo>
                    <a:lnTo>
                      <a:pt x="23983" y="13100"/>
                    </a:lnTo>
                    <a:lnTo>
                      <a:pt x="25789" y="11637"/>
                    </a:lnTo>
                    <a:lnTo>
                      <a:pt x="27320" y="10128"/>
                    </a:lnTo>
                    <a:lnTo>
                      <a:pt x="28121" y="9008"/>
                    </a:lnTo>
                    <a:lnTo>
                      <a:pt x="28441" y="8276"/>
                    </a:lnTo>
                    <a:lnTo>
                      <a:pt x="28555" y="7613"/>
                    </a:lnTo>
                    <a:lnTo>
                      <a:pt x="28464" y="6996"/>
                    </a:lnTo>
                    <a:lnTo>
                      <a:pt x="28304" y="6722"/>
                    </a:lnTo>
                    <a:lnTo>
                      <a:pt x="27983" y="6287"/>
                    </a:lnTo>
                    <a:lnTo>
                      <a:pt x="27229" y="5716"/>
                    </a:lnTo>
                    <a:lnTo>
                      <a:pt x="26406" y="5510"/>
                    </a:lnTo>
                    <a:lnTo>
                      <a:pt x="25514" y="5647"/>
                    </a:lnTo>
                    <a:lnTo>
                      <a:pt x="24577" y="6036"/>
                    </a:lnTo>
                    <a:lnTo>
                      <a:pt x="23617" y="6630"/>
                    </a:lnTo>
                    <a:lnTo>
                      <a:pt x="22154" y="7865"/>
                    </a:lnTo>
                    <a:lnTo>
                      <a:pt x="20279" y="9877"/>
                    </a:lnTo>
                    <a:lnTo>
                      <a:pt x="18656" y="11934"/>
                    </a:lnTo>
                    <a:lnTo>
                      <a:pt x="16918" y="14449"/>
                    </a:lnTo>
                    <a:lnTo>
                      <a:pt x="16644" y="14860"/>
                    </a:lnTo>
                    <a:lnTo>
                      <a:pt x="16781" y="14037"/>
                    </a:lnTo>
                    <a:lnTo>
                      <a:pt x="17147" y="10768"/>
                    </a:lnTo>
                    <a:lnTo>
                      <a:pt x="17307" y="8093"/>
                    </a:lnTo>
                    <a:lnTo>
                      <a:pt x="17284" y="5327"/>
                    </a:lnTo>
                    <a:lnTo>
                      <a:pt x="17078" y="3429"/>
                    </a:lnTo>
                    <a:lnTo>
                      <a:pt x="16850" y="2309"/>
                    </a:lnTo>
                    <a:lnTo>
                      <a:pt x="16507" y="1349"/>
                    </a:lnTo>
                    <a:lnTo>
                      <a:pt x="16072" y="640"/>
                    </a:lnTo>
                    <a:lnTo>
                      <a:pt x="15478" y="160"/>
                    </a:lnTo>
                    <a:lnTo>
                      <a:pt x="147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71"/>
              <p:cNvSpPr/>
              <p:nvPr/>
            </p:nvSpPr>
            <p:spPr>
              <a:xfrm>
                <a:off x="1442573" y="4026038"/>
                <a:ext cx="422258" cy="366257"/>
              </a:xfrm>
              <a:custGeom>
                <a:rect b="b" l="l" r="r" t="t"/>
                <a:pathLst>
                  <a:path extrusionOk="0" h="5533" w="6379">
                    <a:moveTo>
                      <a:pt x="3269" y="0"/>
                    </a:moveTo>
                    <a:lnTo>
                      <a:pt x="2584" y="114"/>
                    </a:lnTo>
                    <a:lnTo>
                      <a:pt x="1966" y="343"/>
                    </a:lnTo>
                    <a:lnTo>
                      <a:pt x="1441" y="640"/>
                    </a:lnTo>
                    <a:lnTo>
                      <a:pt x="755" y="1235"/>
                    </a:lnTo>
                    <a:lnTo>
                      <a:pt x="183" y="2218"/>
                    </a:lnTo>
                    <a:lnTo>
                      <a:pt x="0" y="3246"/>
                    </a:lnTo>
                    <a:lnTo>
                      <a:pt x="137" y="4001"/>
                    </a:lnTo>
                    <a:lnTo>
                      <a:pt x="343" y="4458"/>
                    </a:lnTo>
                    <a:lnTo>
                      <a:pt x="663" y="4847"/>
                    </a:lnTo>
                    <a:lnTo>
                      <a:pt x="1120" y="5167"/>
                    </a:lnTo>
                    <a:lnTo>
                      <a:pt x="1669" y="5395"/>
                    </a:lnTo>
                    <a:lnTo>
                      <a:pt x="2355" y="5510"/>
                    </a:lnTo>
                    <a:lnTo>
                      <a:pt x="2766" y="5533"/>
                    </a:lnTo>
                    <a:lnTo>
                      <a:pt x="3155" y="5510"/>
                    </a:lnTo>
                    <a:lnTo>
                      <a:pt x="3887" y="5395"/>
                    </a:lnTo>
                    <a:lnTo>
                      <a:pt x="4527" y="5167"/>
                    </a:lnTo>
                    <a:lnTo>
                      <a:pt x="5053" y="4870"/>
                    </a:lnTo>
                    <a:lnTo>
                      <a:pt x="5716" y="4275"/>
                    </a:lnTo>
                    <a:lnTo>
                      <a:pt x="6241" y="3315"/>
                    </a:lnTo>
                    <a:lnTo>
                      <a:pt x="6379" y="2286"/>
                    </a:lnTo>
                    <a:lnTo>
                      <a:pt x="6219" y="1555"/>
                    </a:lnTo>
                    <a:lnTo>
                      <a:pt x="5990" y="1120"/>
                    </a:lnTo>
                    <a:lnTo>
                      <a:pt x="5647" y="732"/>
                    </a:lnTo>
                    <a:lnTo>
                      <a:pt x="5213" y="412"/>
                    </a:lnTo>
                    <a:lnTo>
                      <a:pt x="4664" y="160"/>
                    </a:lnTo>
                    <a:lnTo>
                      <a:pt x="4024" y="23"/>
                    </a:lnTo>
                    <a:lnTo>
                      <a:pt x="363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71"/>
              <p:cNvSpPr/>
              <p:nvPr/>
            </p:nvSpPr>
            <p:spPr>
              <a:xfrm>
                <a:off x="1562123" y="4062314"/>
                <a:ext cx="86318" cy="93931"/>
              </a:xfrm>
              <a:custGeom>
                <a:rect b="b" l="l" r="r" t="t"/>
                <a:pathLst>
                  <a:path extrusionOk="0" h="1419" w="1304">
                    <a:moveTo>
                      <a:pt x="823" y="1"/>
                    </a:moveTo>
                    <a:lnTo>
                      <a:pt x="663" y="24"/>
                    </a:lnTo>
                    <a:lnTo>
                      <a:pt x="458" y="92"/>
                    </a:lnTo>
                    <a:lnTo>
                      <a:pt x="160" y="275"/>
                    </a:lnTo>
                    <a:lnTo>
                      <a:pt x="23" y="504"/>
                    </a:lnTo>
                    <a:lnTo>
                      <a:pt x="0" y="778"/>
                    </a:lnTo>
                    <a:lnTo>
                      <a:pt x="160" y="1167"/>
                    </a:lnTo>
                    <a:lnTo>
                      <a:pt x="458" y="1395"/>
                    </a:lnTo>
                    <a:lnTo>
                      <a:pt x="686" y="1418"/>
                    </a:lnTo>
                    <a:lnTo>
                      <a:pt x="823" y="1350"/>
                    </a:lnTo>
                    <a:lnTo>
                      <a:pt x="1052" y="1212"/>
                    </a:lnTo>
                    <a:lnTo>
                      <a:pt x="1303" y="732"/>
                    </a:lnTo>
                    <a:lnTo>
                      <a:pt x="1281" y="275"/>
                    </a:lnTo>
                    <a:lnTo>
                      <a:pt x="1075" y="46"/>
                    </a:lnTo>
                    <a:lnTo>
                      <a:pt x="82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71"/>
              <p:cNvSpPr/>
              <p:nvPr/>
            </p:nvSpPr>
            <p:spPr>
              <a:xfrm>
                <a:off x="1702857" y="4086542"/>
                <a:ext cx="78772" cy="66658"/>
              </a:xfrm>
              <a:custGeom>
                <a:rect b="b" l="l" r="r" t="t"/>
                <a:pathLst>
                  <a:path extrusionOk="0" h="1007" w="1190">
                    <a:moveTo>
                      <a:pt x="435" y="0"/>
                    </a:moveTo>
                    <a:lnTo>
                      <a:pt x="298" y="23"/>
                    </a:lnTo>
                    <a:lnTo>
                      <a:pt x="115" y="138"/>
                    </a:lnTo>
                    <a:lnTo>
                      <a:pt x="0" y="412"/>
                    </a:lnTo>
                    <a:lnTo>
                      <a:pt x="138" y="824"/>
                    </a:lnTo>
                    <a:lnTo>
                      <a:pt x="412" y="1006"/>
                    </a:lnTo>
                    <a:lnTo>
                      <a:pt x="641" y="1006"/>
                    </a:lnTo>
                    <a:lnTo>
                      <a:pt x="755" y="961"/>
                    </a:lnTo>
                    <a:lnTo>
                      <a:pt x="983" y="824"/>
                    </a:lnTo>
                    <a:lnTo>
                      <a:pt x="1189" y="481"/>
                    </a:lnTo>
                    <a:lnTo>
                      <a:pt x="1075" y="183"/>
                    </a:lnTo>
                    <a:lnTo>
                      <a:pt x="70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71"/>
              <p:cNvSpPr/>
              <p:nvPr/>
            </p:nvSpPr>
            <p:spPr>
              <a:xfrm>
                <a:off x="1498575" y="4195501"/>
                <a:ext cx="87841" cy="84796"/>
              </a:xfrm>
              <a:custGeom>
                <a:rect b="b" l="l" r="r" t="t"/>
                <a:pathLst>
                  <a:path extrusionOk="0" h="1281" w="1327">
                    <a:moveTo>
                      <a:pt x="709" y="1"/>
                    </a:moveTo>
                    <a:lnTo>
                      <a:pt x="457" y="23"/>
                    </a:lnTo>
                    <a:lnTo>
                      <a:pt x="206" y="138"/>
                    </a:lnTo>
                    <a:lnTo>
                      <a:pt x="0" y="572"/>
                    </a:lnTo>
                    <a:lnTo>
                      <a:pt x="114" y="1029"/>
                    </a:lnTo>
                    <a:lnTo>
                      <a:pt x="389" y="1258"/>
                    </a:lnTo>
                    <a:lnTo>
                      <a:pt x="663" y="1281"/>
                    </a:lnTo>
                    <a:lnTo>
                      <a:pt x="846" y="1258"/>
                    </a:lnTo>
                    <a:lnTo>
                      <a:pt x="1006" y="1212"/>
                    </a:lnTo>
                    <a:lnTo>
                      <a:pt x="1212" y="1029"/>
                    </a:lnTo>
                    <a:lnTo>
                      <a:pt x="1326" y="709"/>
                    </a:lnTo>
                    <a:lnTo>
                      <a:pt x="1143" y="252"/>
                    </a:lnTo>
                    <a:lnTo>
                      <a:pt x="70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71"/>
              <p:cNvSpPr/>
              <p:nvPr/>
            </p:nvSpPr>
            <p:spPr>
              <a:xfrm>
                <a:off x="1616603" y="4278709"/>
                <a:ext cx="63613" cy="57590"/>
              </a:xfrm>
              <a:custGeom>
                <a:rect b="b" l="l" r="r" t="t"/>
                <a:pathLst>
                  <a:path extrusionOk="0" h="870" w="961">
                    <a:moveTo>
                      <a:pt x="595" y="1"/>
                    </a:moveTo>
                    <a:lnTo>
                      <a:pt x="366" y="70"/>
                    </a:lnTo>
                    <a:lnTo>
                      <a:pt x="160" y="161"/>
                    </a:lnTo>
                    <a:lnTo>
                      <a:pt x="0" y="458"/>
                    </a:lnTo>
                    <a:lnTo>
                      <a:pt x="92" y="733"/>
                    </a:lnTo>
                    <a:lnTo>
                      <a:pt x="389" y="870"/>
                    </a:lnTo>
                    <a:lnTo>
                      <a:pt x="618" y="847"/>
                    </a:lnTo>
                    <a:lnTo>
                      <a:pt x="800" y="778"/>
                    </a:lnTo>
                    <a:lnTo>
                      <a:pt x="961" y="481"/>
                    </a:lnTo>
                    <a:lnTo>
                      <a:pt x="892" y="161"/>
                    </a:lnTo>
                    <a:lnTo>
                      <a:pt x="59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71"/>
              <p:cNvSpPr/>
              <p:nvPr/>
            </p:nvSpPr>
            <p:spPr>
              <a:xfrm>
                <a:off x="1745223" y="4227275"/>
                <a:ext cx="56067" cy="50043"/>
              </a:xfrm>
              <a:custGeom>
                <a:rect b="b" l="l" r="r" t="t"/>
                <a:pathLst>
                  <a:path extrusionOk="0" h="756" w="847">
                    <a:moveTo>
                      <a:pt x="572" y="1"/>
                    </a:moveTo>
                    <a:lnTo>
                      <a:pt x="366" y="23"/>
                    </a:lnTo>
                    <a:lnTo>
                      <a:pt x="161" y="92"/>
                    </a:lnTo>
                    <a:lnTo>
                      <a:pt x="1" y="366"/>
                    </a:lnTo>
                    <a:lnTo>
                      <a:pt x="92" y="618"/>
                    </a:lnTo>
                    <a:lnTo>
                      <a:pt x="321" y="755"/>
                    </a:lnTo>
                    <a:lnTo>
                      <a:pt x="504" y="732"/>
                    </a:lnTo>
                    <a:lnTo>
                      <a:pt x="686" y="641"/>
                    </a:lnTo>
                    <a:lnTo>
                      <a:pt x="846" y="389"/>
                    </a:lnTo>
                    <a:lnTo>
                      <a:pt x="801" y="138"/>
                    </a:lnTo>
                    <a:lnTo>
                      <a:pt x="5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71"/>
              <p:cNvSpPr/>
              <p:nvPr/>
            </p:nvSpPr>
            <p:spPr>
              <a:xfrm>
                <a:off x="1631696" y="4181864"/>
                <a:ext cx="60635" cy="51566"/>
              </a:xfrm>
              <a:custGeom>
                <a:rect b="b" l="l" r="r" t="t"/>
                <a:pathLst>
                  <a:path extrusionOk="0" h="779" w="916">
                    <a:moveTo>
                      <a:pt x="435" y="1"/>
                    </a:moveTo>
                    <a:lnTo>
                      <a:pt x="230" y="24"/>
                    </a:lnTo>
                    <a:lnTo>
                      <a:pt x="1" y="275"/>
                    </a:lnTo>
                    <a:lnTo>
                      <a:pt x="1" y="572"/>
                    </a:lnTo>
                    <a:lnTo>
                      <a:pt x="230" y="778"/>
                    </a:lnTo>
                    <a:lnTo>
                      <a:pt x="412" y="778"/>
                    </a:lnTo>
                    <a:lnTo>
                      <a:pt x="664" y="732"/>
                    </a:lnTo>
                    <a:lnTo>
                      <a:pt x="915" y="504"/>
                    </a:lnTo>
                    <a:lnTo>
                      <a:pt x="915" y="229"/>
                    </a:lnTo>
                    <a:lnTo>
                      <a:pt x="664" y="24"/>
                    </a:lnTo>
                    <a:lnTo>
                      <a:pt x="43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29" name="Google Shape;1529;p71"/>
          <p:cNvGrpSpPr/>
          <p:nvPr/>
        </p:nvGrpSpPr>
        <p:grpSpPr>
          <a:xfrm rot="-389880">
            <a:off x="7057436" y="2077945"/>
            <a:ext cx="2010691" cy="3263630"/>
            <a:chOff x="6066511" y="-2374200"/>
            <a:chExt cx="1177169" cy="1954351"/>
          </a:xfrm>
        </p:grpSpPr>
        <p:sp>
          <p:nvSpPr>
            <p:cNvPr id="1530" name="Google Shape;1530;p71"/>
            <p:cNvSpPr/>
            <p:nvPr/>
          </p:nvSpPr>
          <p:spPr>
            <a:xfrm>
              <a:off x="6696189" y="-928964"/>
              <a:ext cx="547492" cy="376821"/>
            </a:xfrm>
            <a:custGeom>
              <a:rect b="b" l="l" r="r" t="t"/>
              <a:pathLst>
                <a:path extrusionOk="0" h="13627" w="19799">
                  <a:moveTo>
                    <a:pt x="19799" y="0"/>
                  </a:moveTo>
                  <a:lnTo>
                    <a:pt x="19763" y="90"/>
                  </a:lnTo>
                  <a:lnTo>
                    <a:pt x="19776" y="69"/>
                  </a:lnTo>
                  <a:lnTo>
                    <a:pt x="19799" y="0"/>
                  </a:lnTo>
                  <a:close/>
                  <a:moveTo>
                    <a:pt x="19763" y="90"/>
                  </a:moveTo>
                  <a:lnTo>
                    <a:pt x="19387" y="732"/>
                  </a:lnTo>
                  <a:lnTo>
                    <a:pt x="18587" y="1555"/>
                  </a:lnTo>
                  <a:lnTo>
                    <a:pt x="17718" y="2241"/>
                  </a:lnTo>
                  <a:lnTo>
                    <a:pt x="16529" y="2995"/>
                  </a:lnTo>
                  <a:lnTo>
                    <a:pt x="14975" y="3818"/>
                  </a:lnTo>
                  <a:lnTo>
                    <a:pt x="14015" y="4253"/>
                  </a:lnTo>
                  <a:lnTo>
                    <a:pt x="13032" y="4641"/>
                  </a:lnTo>
                  <a:lnTo>
                    <a:pt x="11111" y="5213"/>
                  </a:lnTo>
                  <a:lnTo>
                    <a:pt x="9236" y="5670"/>
                  </a:lnTo>
                  <a:lnTo>
                    <a:pt x="7408" y="6196"/>
                  </a:lnTo>
                  <a:lnTo>
                    <a:pt x="5670" y="6905"/>
                  </a:lnTo>
                  <a:lnTo>
                    <a:pt x="4390" y="7728"/>
                  </a:lnTo>
                  <a:lnTo>
                    <a:pt x="3544" y="8391"/>
                  </a:lnTo>
                  <a:lnTo>
                    <a:pt x="2721" y="9237"/>
                  </a:lnTo>
                  <a:lnTo>
                    <a:pt x="1921" y="10243"/>
                  </a:lnTo>
                  <a:lnTo>
                    <a:pt x="1143" y="11431"/>
                  </a:lnTo>
                  <a:lnTo>
                    <a:pt x="366" y="12826"/>
                  </a:lnTo>
                  <a:lnTo>
                    <a:pt x="0" y="13626"/>
                  </a:lnTo>
                  <a:lnTo>
                    <a:pt x="458" y="13626"/>
                  </a:lnTo>
                  <a:lnTo>
                    <a:pt x="3521" y="13283"/>
                  </a:lnTo>
                  <a:lnTo>
                    <a:pt x="6356" y="12597"/>
                  </a:lnTo>
                  <a:lnTo>
                    <a:pt x="8779" y="11683"/>
                  </a:lnTo>
                  <a:lnTo>
                    <a:pt x="10425" y="10883"/>
                  </a:lnTo>
                  <a:lnTo>
                    <a:pt x="12094" y="9900"/>
                  </a:lnTo>
                  <a:lnTo>
                    <a:pt x="13740" y="8688"/>
                  </a:lnTo>
                  <a:lnTo>
                    <a:pt x="15295" y="7248"/>
                  </a:lnTo>
                  <a:lnTo>
                    <a:pt x="16781" y="5533"/>
                  </a:lnTo>
                  <a:lnTo>
                    <a:pt x="18130" y="3567"/>
                  </a:lnTo>
                  <a:lnTo>
                    <a:pt x="19296" y="1281"/>
                  </a:lnTo>
                  <a:lnTo>
                    <a:pt x="19763" y="90"/>
                  </a:lnTo>
                  <a:close/>
                </a:path>
              </a:pathLst>
            </a:custGeom>
            <a:solidFill>
              <a:srgbClr val="AFD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71"/>
            <p:cNvSpPr/>
            <p:nvPr/>
          </p:nvSpPr>
          <p:spPr>
            <a:xfrm>
              <a:off x="6313834" y="-1352287"/>
              <a:ext cx="407791" cy="746009"/>
            </a:xfrm>
            <a:custGeom>
              <a:rect b="b" l="l" r="r" t="t"/>
              <a:pathLst>
                <a:path extrusionOk="0" h="26978" w="14747">
                  <a:moveTo>
                    <a:pt x="1" y="1"/>
                  </a:moveTo>
                  <a:lnTo>
                    <a:pt x="115" y="161"/>
                  </a:lnTo>
                  <a:lnTo>
                    <a:pt x="1258" y="2058"/>
                  </a:lnTo>
                  <a:lnTo>
                    <a:pt x="2630" y="4733"/>
                  </a:lnTo>
                  <a:lnTo>
                    <a:pt x="3681" y="7019"/>
                  </a:lnTo>
                  <a:lnTo>
                    <a:pt x="4756" y="9740"/>
                  </a:lnTo>
                  <a:lnTo>
                    <a:pt x="5830" y="12872"/>
                  </a:lnTo>
                  <a:lnTo>
                    <a:pt x="6356" y="14609"/>
                  </a:lnTo>
                  <a:lnTo>
                    <a:pt x="6905" y="16393"/>
                  </a:lnTo>
                  <a:lnTo>
                    <a:pt x="8162" y="19410"/>
                  </a:lnTo>
                  <a:lnTo>
                    <a:pt x="9511" y="21834"/>
                  </a:lnTo>
                  <a:lnTo>
                    <a:pt x="10883" y="23708"/>
                  </a:lnTo>
                  <a:lnTo>
                    <a:pt x="12163" y="25126"/>
                  </a:lnTo>
                  <a:lnTo>
                    <a:pt x="13260" y="26086"/>
                  </a:lnTo>
                  <a:lnTo>
                    <a:pt x="14403" y="26886"/>
                  </a:lnTo>
                  <a:lnTo>
                    <a:pt x="14586" y="26978"/>
                  </a:lnTo>
                  <a:lnTo>
                    <a:pt x="14746" y="24989"/>
                  </a:lnTo>
                  <a:lnTo>
                    <a:pt x="14724" y="21331"/>
                  </a:lnTo>
                  <a:lnTo>
                    <a:pt x="14358" y="18016"/>
                  </a:lnTo>
                  <a:lnTo>
                    <a:pt x="13672" y="15044"/>
                  </a:lnTo>
                  <a:lnTo>
                    <a:pt x="12712" y="12392"/>
                  </a:lnTo>
                  <a:lnTo>
                    <a:pt x="11569" y="10037"/>
                  </a:lnTo>
                  <a:lnTo>
                    <a:pt x="10243" y="7980"/>
                  </a:lnTo>
                  <a:lnTo>
                    <a:pt x="8825" y="6196"/>
                  </a:lnTo>
                  <a:lnTo>
                    <a:pt x="7362" y="4687"/>
                  </a:lnTo>
                  <a:lnTo>
                    <a:pt x="5899" y="3407"/>
                  </a:lnTo>
                  <a:lnTo>
                    <a:pt x="3796" y="1898"/>
                  </a:lnTo>
                  <a:lnTo>
                    <a:pt x="526" y="161"/>
                  </a:lnTo>
                  <a:lnTo>
                    <a:pt x="1" y="1"/>
                  </a:lnTo>
                  <a:close/>
                </a:path>
              </a:pathLst>
            </a:custGeom>
            <a:solidFill>
              <a:srgbClr val="AFD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71"/>
            <p:cNvSpPr/>
            <p:nvPr/>
          </p:nvSpPr>
          <p:spPr>
            <a:xfrm rot="145492">
              <a:off x="6517105" y="-1969579"/>
              <a:ext cx="239780" cy="1512571"/>
            </a:xfrm>
            <a:custGeom>
              <a:rect b="b" l="l" r="r" t="t"/>
              <a:pathLst>
                <a:path extrusionOk="0" fill="none" h="51829" w="6311">
                  <a:moveTo>
                    <a:pt x="2721" y="1"/>
                  </a:moveTo>
                  <a:lnTo>
                    <a:pt x="2561" y="367"/>
                  </a:lnTo>
                  <a:lnTo>
                    <a:pt x="1601" y="2996"/>
                  </a:lnTo>
                  <a:lnTo>
                    <a:pt x="892" y="5602"/>
                  </a:lnTo>
                  <a:lnTo>
                    <a:pt x="298" y="8757"/>
                  </a:lnTo>
                  <a:lnTo>
                    <a:pt x="46" y="11432"/>
                  </a:lnTo>
                  <a:lnTo>
                    <a:pt x="1" y="13306"/>
                  </a:lnTo>
                  <a:lnTo>
                    <a:pt x="69" y="15250"/>
                  </a:lnTo>
                  <a:lnTo>
                    <a:pt x="298" y="17216"/>
                  </a:lnTo>
                  <a:lnTo>
                    <a:pt x="687" y="19205"/>
                  </a:lnTo>
                  <a:lnTo>
                    <a:pt x="1281" y="21216"/>
                  </a:lnTo>
                  <a:lnTo>
                    <a:pt x="1670" y="22200"/>
                  </a:lnTo>
                  <a:lnTo>
                    <a:pt x="2698" y="24760"/>
                  </a:lnTo>
                  <a:lnTo>
                    <a:pt x="4344" y="29561"/>
                  </a:lnTo>
                  <a:lnTo>
                    <a:pt x="5488" y="33950"/>
                  </a:lnTo>
                  <a:lnTo>
                    <a:pt x="6013" y="36991"/>
                  </a:lnTo>
                  <a:lnTo>
                    <a:pt x="6219" y="38911"/>
                  </a:lnTo>
                  <a:lnTo>
                    <a:pt x="6311" y="40740"/>
                  </a:lnTo>
                  <a:lnTo>
                    <a:pt x="6265" y="42478"/>
                  </a:lnTo>
                  <a:lnTo>
                    <a:pt x="6105" y="44147"/>
                  </a:lnTo>
                  <a:lnTo>
                    <a:pt x="5831" y="45701"/>
                  </a:lnTo>
                  <a:lnTo>
                    <a:pt x="5442" y="47210"/>
                  </a:lnTo>
                  <a:lnTo>
                    <a:pt x="4916" y="48628"/>
                  </a:lnTo>
                  <a:lnTo>
                    <a:pt x="4276" y="49954"/>
                  </a:lnTo>
                  <a:lnTo>
                    <a:pt x="3521" y="51234"/>
                  </a:lnTo>
                  <a:lnTo>
                    <a:pt x="3087" y="51828"/>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71"/>
            <p:cNvSpPr/>
            <p:nvPr/>
          </p:nvSpPr>
          <p:spPr>
            <a:xfrm>
              <a:off x="6066511" y="-2374200"/>
              <a:ext cx="992559" cy="979894"/>
            </a:xfrm>
            <a:custGeom>
              <a:rect b="b" l="l" r="r" t="t"/>
              <a:pathLst>
                <a:path extrusionOk="0" h="35436" w="35894">
                  <a:moveTo>
                    <a:pt x="19067" y="0"/>
                  </a:moveTo>
                  <a:lnTo>
                    <a:pt x="17330" y="229"/>
                  </a:lnTo>
                  <a:lnTo>
                    <a:pt x="16187" y="595"/>
                  </a:lnTo>
                  <a:lnTo>
                    <a:pt x="15547" y="915"/>
                  </a:lnTo>
                  <a:lnTo>
                    <a:pt x="15272" y="1121"/>
                  </a:lnTo>
                  <a:lnTo>
                    <a:pt x="14998" y="1349"/>
                  </a:lnTo>
                  <a:lnTo>
                    <a:pt x="14632" y="1944"/>
                  </a:lnTo>
                  <a:lnTo>
                    <a:pt x="14381" y="2698"/>
                  </a:lnTo>
                  <a:lnTo>
                    <a:pt x="14266" y="3567"/>
                  </a:lnTo>
                  <a:lnTo>
                    <a:pt x="14266" y="5076"/>
                  </a:lnTo>
                  <a:lnTo>
                    <a:pt x="14586" y="7270"/>
                  </a:lnTo>
                  <a:lnTo>
                    <a:pt x="15387" y="10562"/>
                  </a:lnTo>
                  <a:lnTo>
                    <a:pt x="16415" y="13694"/>
                  </a:lnTo>
                  <a:lnTo>
                    <a:pt x="16552" y="14015"/>
                  </a:lnTo>
                  <a:lnTo>
                    <a:pt x="15318" y="13054"/>
                  </a:lnTo>
                  <a:lnTo>
                    <a:pt x="10105" y="9465"/>
                  </a:lnTo>
                  <a:lnTo>
                    <a:pt x="7865" y="8162"/>
                  </a:lnTo>
                  <a:lnTo>
                    <a:pt x="5785" y="7133"/>
                  </a:lnTo>
                  <a:lnTo>
                    <a:pt x="4436" y="6699"/>
                  </a:lnTo>
                  <a:lnTo>
                    <a:pt x="3681" y="6584"/>
                  </a:lnTo>
                  <a:lnTo>
                    <a:pt x="3361" y="6607"/>
                  </a:lnTo>
                  <a:lnTo>
                    <a:pt x="3064" y="6653"/>
                  </a:lnTo>
                  <a:lnTo>
                    <a:pt x="2492" y="6882"/>
                  </a:lnTo>
                  <a:lnTo>
                    <a:pt x="1989" y="7247"/>
                  </a:lnTo>
                  <a:lnTo>
                    <a:pt x="1555" y="7750"/>
                  </a:lnTo>
                  <a:lnTo>
                    <a:pt x="984" y="8711"/>
                  </a:lnTo>
                  <a:lnTo>
                    <a:pt x="435" y="10288"/>
                  </a:lnTo>
                  <a:lnTo>
                    <a:pt x="115" y="12094"/>
                  </a:lnTo>
                  <a:lnTo>
                    <a:pt x="0" y="13946"/>
                  </a:lnTo>
                  <a:lnTo>
                    <a:pt x="92" y="15775"/>
                  </a:lnTo>
                  <a:lnTo>
                    <a:pt x="389" y="17375"/>
                  </a:lnTo>
                  <a:lnTo>
                    <a:pt x="618" y="18038"/>
                  </a:lnTo>
                  <a:lnTo>
                    <a:pt x="778" y="18358"/>
                  </a:lnTo>
                  <a:lnTo>
                    <a:pt x="1235" y="18861"/>
                  </a:lnTo>
                  <a:lnTo>
                    <a:pt x="1898" y="19250"/>
                  </a:lnTo>
                  <a:lnTo>
                    <a:pt x="2744" y="19547"/>
                  </a:lnTo>
                  <a:lnTo>
                    <a:pt x="4184" y="19821"/>
                  </a:lnTo>
                  <a:lnTo>
                    <a:pt x="6425" y="19890"/>
                  </a:lnTo>
                  <a:lnTo>
                    <a:pt x="9831" y="19684"/>
                  </a:lnTo>
                  <a:lnTo>
                    <a:pt x="13146" y="19181"/>
                  </a:lnTo>
                  <a:lnTo>
                    <a:pt x="13512" y="19113"/>
                  </a:lnTo>
                  <a:lnTo>
                    <a:pt x="12369" y="19639"/>
                  </a:lnTo>
                  <a:lnTo>
                    <a:pt x="7979" y="22130"/>
                  </a:lnTo>
                  <a:lnTo>
                    <a:pt x="6265" y="23274"/>
                  </a:lnTo>
                  <a:lnTo>
                    <a:pt x="4847" y="24462"/>
                  </a:lnTo>
                  <a:lnTo>
                    <a:pt x="4093" y="25331"/>
                  </a:lnTo>
                  <a:lnTo>
                    <a:pt x="3796" y="25880"/>
                  </a:lnTo>
                  <a:lnTo>
                    <a:pt x="3704" y="26131"/>
                  </a:lnTo>
                  <a:lnTo>
                    <a:pt x="3658" y="26406"/>
                  </a:lnTo>
                  <a:lnTo>
                    <a:pt x="3681" y="26954"/>
                  </a:lnTo>
                  <a:lnTo>
                    <a:pt x="3956" y="27800"/>
                  </a:lnTo>
                  <a:lnTo>
                    <a:pt x="4756" y="28989"/>
                  </a:lnTo>
                  <a:lnTo>
                    <a:pt x="5899" y="30132"/>
                  </a:lnTo>
                  <a:lnTo>
                    <a:pt x="7293" y="31184"/>
                  </a:lnTo>
                  <a:lnTo>
                    <a:pt x="8779" y="32052"/>
                  </a:lnTo>
                  <a:lnTo>
                    <a:pt x="10265" y="32670"/>
                  </a:lnTo>
                  <a:lnTo>
                    <a:pt x="11637" y="32967"/>
                  </a:lnTo>
                  <a:lnTo>
                    <a:pt x="12209" y="32967"/>
                  </a:lnTo>
                  <a:lnTo>
                    <a:pt x="12506" y="32921"/>
                  </a:lnTo>
                  <a:lnTo>
                    <a:pt x="13077" y="32647"/>
                  </a:lnTo>
                  <a:lnTo>
                    <a:pt x="13946" y="31938"/>
                  </a:lnTo>
                  <a:lnTo>
                    <a:pt x="15089" y="30452"/>
                  </a:lnTo>
                  <a:lnTo>
                    <a:pt x="16187" y="28669"/>
                  </a:lnTo>
                  <a:lnTo>
                    <a:pt x="17604" y="25811"/>
                  </a:lnTo>
                  <a:lnTo>
                    <a:pt x="18793" y="22976"/>
                  </a:lnTo>
                  <a:lnTo>
                    <a:pt x="18907" y="22656"/>
                  </a:lnTo>
                  <a:lnTo>
                    <a:pt x="18953" y="23891"/>
                  </a:lnTo>
                  <a:lnTo>
                    <a:pt x="19410" y="28829"/>
                  </a:lnTo>
                  <a:lnTo>
                    <a:pt x="19730" y="30818"/>
                  </a:lnTo>
                  <a:lnTo>
                    <a:pt x="20187" y="32601"/>
                  </a:lnTo>
                  <a:lnTo>
                    <a:pt x="20599" y="33607"/>
                  </a:lnTo>
                  <a:lnTo>
                    <a:pt x="20919" y="34133"/>
                  </a:lnTo>
                  <a:lnTo>
                    <a:pt x="21079" y="34316"/>
                  </a:lnTo>
                  <a:lnTo>
                    <a:pt x="21491" y="34636"/>
                  </a:lnTo>
                  <a:lnTo>
                    <a:pt x="22611" y="35116"/>
                  </a:lnTo>
                  <a:lnTo>
                    <a:pt x="24074" y="35413"/>
                  </a:lnTo>
                  <a:lnTo>
                    <a:pt x="25766" y="35436"/>
                  </a:lnTo>
                  <a:lnTo>
                    <a:pt x="27572" y="35207"/>
                  </a:lnTo>
                  <a:lnTo>
                    <a:pt x="29378" y="34682"/>
                  </a:lnTo>
                  <a:lnTo>
                    <a:pt x="31093" y="33813"/>
                  </a:lnTo>
                  <a:lnTo>
                    <a:pt x="32259" y="32921"/>
                  </a:lnTo>
                  <a:lnTo>
                    <a:pt x="32944" y="32212"/>
                  </a:lnTo>
                  <a:lnTo>
                    <a:pt x="33264" y="31824"/>
                  </a:lnTo>
                  <a:lnTo>
                    <a:pt x="33539" y="31412"/>
                  </a:lnTo>
                  <a:lnTo>
                    <a:pt x="33813" y="30544"/>
                  </a:lnTo>
                  <a:lnTo>
                    <a:pt x="33790" y="29583"/>
                  </a:lnTo>
                  <a:lnTo>
                    <a:pt x="33493" y="28600"/>
                  </a:lnTo>
                  <a:lnTo>
                    <a:pt x="32990" y="27594"/>
                  </a:lnTo>
                  <a:lnTo>
                    <a:pt x="32281" y="26588"/>
                  </a:lnTo>
                  <a:lnTo>
                    <a:pt x="31001" y="25080"/>
                  </a:lnTo>
                  <a:lnTo>
                    <a:pt x="29035" y="23205"/>
                  </a:lnTo>
                  <a:lnTo>
                    <a:pt x="27069" y="21582"/>
                  </a:lnTo>
                  <a:lnTo>
                    <a:pt x="24737" y="19890"/>
                  </a:lnTo>
                  <a:lnTo>
                    <a:pt x="24348" y="19639"/>
                  </a:lnTo>
                  <a:lnTo>
                    <a:pt x="25377" y="19890"/>
                  </a:lnTo>
                  <a:lnTo>
                    <a:pt x="29607" y="20576"/>
                  </a:lnTo>
                  <a:lnTo>
                    <a:pt x="31344" y="20690"/>
                  </a:lnTo>
                  <a:lnTo>
                    <a:pt x="32944" y="20622"/>
                  </a:lnTo>
                  <a:lnTo>
                    <a:pt x="33905" y="20416"/>
                  </a:lnTo>
                  <a:lnTo>
                    <a:pt x="34430" y="20187"/>
                  </a:lnTo>
                  <a:lnTo>
                    <a:pt x="34636" y="20027"/>
                  </a:lnTo>
                  <a:lnTo>
                    <a:pt x="34819" y="19867"/>
                  </a:lnTo>
                  <a:lnTo>
                    <a:pt x="35139" y="19387"/>
                  </a:lnTo>
                  <a:lnTo>
                    <a:pt x="35528" y="18450"/>
                  </a:lnTo>
                  <a:lnTo>
                    <a:pt x="35825" y="16804"/>
                  </a:lnTo>
                  <a:lnTo>
                    <a:pt x="35894" y="14906"/>
                  </a:lnTo>
                  <a:lnTo>
                    <a:pt x="35711" y="12940"/>
                  </a:lnTo>
                  <a:lnTo>
                    <a:pt x="35299" y="11043"/>
                  </a:lnTo>
                  <a:lnTo>
                    <a:pt x="34636" y="9396"/>
                  </a:lnTo>
                  <a:lnTo>
                    <a:pt x="33973" y="8459"/>
                  </a:lnTo>
                  <a:lnTo>
                    <a:pt x="33447" y="8002"/>
                  </a:lnTo>
                  <a:lnTo>
                    <a:pt x="33173" y="7819"/>
                  </a:lnTo>
                  <a:lnTo>
                    <a:pt x="32876" y="7682"/>
                  </a:lnTo>
                  <a:lnTo>
                    <a:pt x="32190" y="7590"/>
                  </a:lnTo>
                  <a:lnTo>
                    <a:pt x="31436" y="7659"/>
                  </a:lnTo>
                  <a:lnTo>
                    <a:pt x="30635" y="7910"/>
                  </a:lnTo>
                  <a:lnTo>
                    <a:pt x="29332" y="8482"/>
                  </a:lnTo>
                  <a:lnTo>
                    <a:pt x="27572" y="9602"/>
                  </a:lnTo>
                  <a:lnTo>
                    <a:pt x="25057" y="11568"/>
                  </a:lnTo>
                  <a:lnTo>
                    <a:pt x="22794" y="13672"/>
                  </a:lnTo>
                  <a:lnTo>
                    <a:pt x="22565" y="13923"/>
                  </a:lnTo>
                  <a:lnTo>
                    <a:pt x="23182" y="12940"/>
                  </a:lnTo>
                  <a:lnTo>
                    <a:pt x="25354" y="8756"/>
                  </a:lnTo>
                  <a:lnTo>
                    <a:pt x="26109" y="6950"/>
                  </a:lnTo>
                  <a:lnTo>
                    <a:pt x="26635" y="5213"/>
                  </a:lnTo>
                  <a:lnTo>
                    <a:pt x="26817" y="4093"/>
                  </a:lnTo>
                  <a:lnTo>
                    <a:pt x="26795" y="3430"/>
                  </a:lnTo>
                  <a:lnTo>
                    <a:pt x="26749" y="3132"/>
                  </a:lnTo>
                  <a:lnTo>
                    <a:pt x="26657" y="2858"/>
                  </a:lnTo>
                  <a:lnTo>
                    <a:pt x="26383" y="2355"/>
                  </a:lnTo>
                  <a:lnTo>
                    <a:pt x="25949" y="1875"/>
                  </a:lnTo>
                  <a:lnTo>
                    <a:pt x="25377" y="1463"/>
                  </a:lnTo>
                  <a:lnTo>
                    <a:pt x="24371" y="915"/>
                  </a:lnTo>
                  <a:lnTo>
                    <a:pt x="22725" y="366"/>
                  </a:lnTo>
                  <a:lnTo>
                    <a:pt x="20896" y="69"/>
                  </a:lnTo>
                  <a:lnTo>
                    <a:pt x="19067" y="0"/>
                  </a:lnTo>
                  <a:close/>
                </a:path>
              </a:pathLst>
            </a:custGeom>
            <a:solidFill>
              <a:srgbClr val="589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71"/>
            <p:cNvSpPr/>
            <p:nvPr/>
          </p:nvSpPr>
          <p:spPr>
            <a:xfrm>
              <a:off x="6452162" y="-2001215"/>
              <a:ext cx="275032" cy="251638"/>
            </a:xfrm>
            <a:custGeom>
              <a:rect b="b" l="l" r="r" t="t"/>
              <a:pathLst>
                <a:path extrusionOk="0" h="9100" w="9946">
                  <a:moveTo>
                    <a:pt x="4504" y="1"/>
                  </a:moveTo>
                  <a:lnTo>
                    <a:pt x="3407" y="115"/>
                  </a:lnTo>
                  <a:lnTo>
                    <a:pt x="2721" y="321"/>
                  </a:lnTo>
                  <a:lnTo>
                    <a:pt x="2081" y="618"/>
                  </a:lnTo>
                  <a:lnTo>
                    <a:pt x="1509" y="1029"/>
                  </a:lnTo>
                  <a:lnTo>
                    <a:pt x="1006" y="1532"/>
                  </a:lnTo>
                  <a:lnTo>
                    <a:pt x="595" y="2150"/>
                  </a:lnTo>
                  <a:lnTo>
                    <a:pt x="275" y="2858"/>
                  </a:lnTo>
                  <a:lnTo>
                    <a:pt x="92" y="3681"/>
                  </a:lnTo>
                  <a:lnTo>
                    <a:pt x="46" y="4139"/>
                  </a:lnTo>
                  <a:lnTo>
                    <a:pt x="0" y="5030"/>
                  </a:lnTo>
                  <a:lnTo>
                    <a:pt x="252" y="6471"/>
                  </a:lnTo>
                  <a:lnTo>
                    <a:pt x="778" y="7499"/>
                  </a:lnTo>
                  <a:lnTo>
                    <a:pt x="1486" y="8208"/>
                  </a:lnTo>
                  <a:lnTo>
                    <a:pt x="2241" y="8665"/>
                  </a:lnTo>
                  <a:lnTo>
                    <a:pt x="2995" y="8917"/>
                  </a:lnTo>
                  <a:lnTo>
                    <a:pt x="3841" y="9031"/>
                  </a:lnTo>
                  <a:lnTo>
                    <a:pt x="3978" y="9031"/>
                  </a:lnTo>
                  <a:lnTo>
                    <a:pt x="4504" y="9100"/>
                  </a:lnTo>
                  <a:lnTo>
                    <a:pt x="5693" y="8963"/>
                  </a:lnTo>
                  <a:lnTo>
                    <a:pt x="6927" y="8528"/>
                  </a:lnTo>
                  <a:lnTo>
                    <a:pt x="8093" y="7842"/>
                  </a:lnTo>
                  <a:lnTo>
                    <a:pt x="9076" y="6928"/>
                  </a:lnTo>
                  <a:lnTo>
                    <a:pt x="9579" y="6128"/>
                  </a:lnTo>
                  <a:lnTo>
                    <a:pt x="9831" y="5533"/>
                  </a:lnTo>
                  <a:lnTo>
                    <a:pt x="9945" y="4916"/>
                  </a:lnTo>
                  <a:lnTo>
                    <a:pt x="9922" y="4276"/>
                  </a:lnTo>
                  <a:lnTo>
                    <a:pt x="9762" y="3613"/>
                  </a:lnTo>
                  <a:lnTo>
                    <a:pt x="9442" y="2904"/>
                  </a:lnTo>
                  <a:lnTo>
                    <a:pt x="9214" y="2561"/>
                  </a:lnTo>
                  <a:lnTo>
                    <a:pt x="8962" y="2218"/>
                  </a:lnTo>
                  <a:lnTo>
                    <a:pt x="8390" y="1601"/>
                  </a:lnTo>
                  <a:lnTo>
                    <a:pt x="7407" y="847"/>
                  </a:lnTo>
                  <a:lnTo>
                    <a:pt x="5990" y="229"/>
                  </a:lnTo>
                  <a:lnTo>
                    <a:pt x="450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5" name="Google Shape;1535;p71"/>
            <p:cNvGrpSpPr/>
            <p:nvPr/>
          </p:nvGrpSpPr>
          <p:grpSpPr>
            <a:xfrm>
              <a:off x="6318763" y="-2192768"/>
              <a:ext cx="569624" cy="582288"/>
              <a:chOff x="6318763" y="-2192768"/>
              <a:chExt cx="569624" cy="582288"/>
            </a:xfrm>
          </p:grpSpPr>
          <p:sp>
            <p:nvSpPr>
              <p:cNvPr id="1536" name="Google Shape;1536;p71"/>
              <p:cNvSpPr/>
              <p:nvPr/>
            </p:nvSpPr>
            <p:spPr>
              <a:xfrm>
                <a:off x="6574168" y="-1985397"/>
                <a:ext cx="19633" cy="58181"/>
              </a:xfrm>
              <a:custGeom>
                <a:rect b="b" l="l" r="r" t="t"/>
                <a:pathLst>
                  <a:path extrusionOk="0" h="2104" w="710">
                    <a:moveTo>
                      <a:pt x="458" y="0"/>
                    </a:moveTo>
                    <a:lnTo>
                      <a:pt x="321" y="115"/>
                    </a:lnTo>
                    <a:lnTo>
                      <a:pt x="138" y="549"/>
                    </a:lnTo>
                    <a:lnTo>
                      <a:pt x="1" y="1349"/>
                    </a:lnTo>
                    <a:lnTo>
                      <a:pt x="23" y="1875"/>
                    </a:lnTo>
                    <a:lnTo>
                      <a:pt x="115" y="2058"/>
                    </a:lnTo>
                    <a:lnTo>
                      <a:pt x="183" y="2104"/>
                    </a:lnTo>
                    <a:lnTo>
                      <a:pt x="275" y="2081"/>
                    </a:lnTo>
                    <a:lnTo>
                      <a:pt x="412" y="1943"/>
                    </a:lnTo>
                    <a:lnTo>
                      <a:pt x="595" y="1532"/>
                    </a:lnTo>
                    <a:lnTo>
                      <a:pt x="709" y="800"/>
                    </a:lnTo>
                    <a:lnTo>
                      <a:pt x="641" y="183"/>
                    </a:lnTo>
                    <a:lnTo>
                      <a:pt x="526" y="23"/>
                    </a:lnTo>
                    <a:lnTo>
                      <a:pt x="458" y="0"/>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71"/>
              <p:cNvSpPr/>
              <p:nvPr/>
            </p:nvSpPr>
            <p:spPr>
              <a:xfrm>
                <a:off x="6610200" y="-1957578"/>
                <a:ext cx="24058" cy="34151"/>
              </a:xfrm>
              <a:custGeom>
                <a:rect b="b" l="l" r="r" t="t"/>
                <a:pathLst>
                  <a:path extrusionOk="0" h="1235" w="870">
                    <a:moveTo>
                      <a:pt x="755" y="0"/>
                    </a:moveTo>
                    <a:lnTo>
                      <a:pt x="618" y="23"/>
                    </a:lnTo>
                    <a:lnTo>
                      <a:pt x="412" y="252"/>
                    </a:lnTo>
                    <a:lnTo>
                      <a:pt x="69" y="983"/>
                    </a:lnTo>
                    <a:lnTo>
                      <a:pt x="1" y="1166"/>
                    </a:lnTo>
                    <a:lnTo>
                      <a:pt x="1" y="1235"/>
                    </a:lnTo>
                    <a:lnTo>
                      <a:pt x="92" y="1235"/>
                    </a:lnTo>
                    <a:lnTo>
                      <a:pt x="344" y="1075"/>
                    </a:lnTo>
                    <a:lnTo>
                      <a:pt x="687" y="663"/>
                    </a:lnTo>
                    <a:lnTo>
                      <a:pt x="869" y="229"/>
                    </a:lnTo>
                    <a:lnTo>
                      <a:pt x="801" y="69"/>
                    </a:lnTo>
                    <a:lnTo>
                      <a:pt x="755" y="0"/>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71"/>
              <p:cNvSpPr/>
              <p:nvPr/>
            </p:nvSpPr>
            <p:spPr>
              <a:xfrm>
                <a:off x="6653200" y="-1905756"/>
                <a:ext cx="39211" cy="18997"/>
              </a:xfrm>
              <a:custGeom>
                <a:rect b="b" l="l" r="r" t="t"/>
                <a:pathLst>
                  <a:path extrusionOk="0" h="687" w="1418">
                    <a:moveTo>
                      <a:pt x="1052" y="1"/>
                    </a:moveTo>
                    <a:lnTo>
                      <a:pt x="206" y="321"/>
                    </a:lnTo>
                    <a:lnTo>
                      <a:pt x="0" y="435"/>
                    </a:lnTo>
                    <a:lnTo>
                      <a:pt x="0" y="481"/>
                    </a:lnTo>
                    <a:lnTo>
                      <a:pt x="320" y="618"/>
                    </a:lnTo>
                    <a:lnTo>
                      <a:pt x="846" y="687"/>
                    </a:lnTo>
                    <a:lnTo>
                      <a:pt x="1189" y="595"/>
                    </a:lnTo>
                    <a:lnTo>
                      <a:pt x="1372" y="412"/>
                    </a:lnTo>
                    <a:lnTo>
                      <a:pt x="1418" y="298"/>
                    </a:lnTo>
                    <a:lnTo>
                      <a:pt x="1418" y="161"/>
                    </a:lnTo>
                    <a:lnTo>
                      <a:pt x="1349" y="24"/>
                    </a:lnTo>
                    <a:lnTo>
                      <a:pt x="1052"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71"/>
              <p:cNvSpPr/>
              <p:nvPr/>
            </p:nvSpPr>
            <p:spPr>
              <a:xfrm>
                <a:off x="6492619" y="-1941788"/>
                <a:ext cx="46816" cy="39239"/>
              </a:xfrm>
              <a:custGeom>
                <a:rect b="b" l="l" r="r" t="t"/>
                <a:pathLst>
                  <a:path extrusionOk="0" h="1419" w="1693">
                    <a:moveTo>
                      <a:pt x="138" y="1"/>
                    </a:moveTo>
                    <a:lnTo>
                      <a:pt x="0" y="92"/>
                    </a:lnTo>
                    <a:lnTo>
                      <a:pt x="0" y="206"/>
                    </a:lnTo>
                    <a:lnTo>
                      <a:pt x="69" y="481"/>
                    </a:lnTo>
                    <a:lnTo>
                      <a:pt x="549" y="1007"/>
                    </a:lnTo>
                    <a:lnTo>
                      <a:pt x="1166" y="1350"/>
                    </a:lnTo>
                    <a:lnTo>
                      <a:pt x="1532" y="1418"/>
                    </a:lnTo>
                    <a:lnTo>
                      <a:pt x="1669" y="1327"/>
                    </a:lnTo>
                    <a:lnTo>
                      <a:pt x="1692" y="1235"/>
                    </a:lnTo>
                    <a:lnTo>
                      <a:pt x="1669" y="984"/>
                    </a:lnTo>
                    <a:lnTo>
                      <a:pt x="1166" y="458"/>
                    </a:lnTo>
                    <a:lnTo>
                      <a:pt x="526" y="69"/>
                    </a:lnTo>
                    <a:lnTo>
                      <a:pt x="138"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71"/>
              <p:cNvSpPr/>
              <p:nvPr/>
            </p:nvSpPr>
            <p:spPr>
              <a:xfrm>
                <a:off x="6636138" y="-1867816"/>
                <a:ext cx="44908" cy="32270"/>
              </a:xfrm>
              <a:custGeom>
                <a:rect b="b" l="l" r="r" t="t"/>
                <a:pathLst>
                  <a:path extrusionOk="0" h="1167" w="1624">
                    <a:moveTo>
                      <a:pt x="137" y="1"/>
                    </a:moveTo>
                    <a:lnTo>
                      <a:pt x="23" y="92"/>
                    </a:lnTo>
                    <a:lnTo>
                      <a:pt x="0" y="229"/>
                    </a:lnTo>
                    <a:lnTo>
                      <a:pt x="251" y="641"/>
                    </a:lnTo>
                    <a:lnTo>
                      <a:pt x="709" y="1006"/>
                    </a:lnTo>
                    <a:lnTo>
                      <a:pt x="1257" y="1166"/>
                    </a:lnTo>
                    <a:lnTo>
                      <a:pt x="1509" y="1075"/>
                    </a:lnTo>
                    <a:lnTo>
                      <a:pt x="1600" y="1006"/>
                    </a:lnTo>
                    <a:lnTo>
                      <a:pt x="1623" y="824"/>
                    </a:lnTo>
                    <a:lnTo>
                      <a:pt x="1372" y="526"/>
                    </a:lnTo>
                    <a:lnTo>
                      <a:pt x="709" y="161"/>
                    </a:lnTo>
                    <a:lnTo>
                      <a:pt x="137"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71"/>
              <p:cNvSpPr/>
              <p:nvPr/>
            </p:nvSpPr>
            <p:spPr>
              <a:xfrm>
                <a:off x="6538136" y="-1838089"/>
                <a:ext cx="24694" cy="49332"/>
              </a:xfrm>
              <a:custGeom>
                <a:rect b="b" l="l" r="r" t="t"/>
                <a:pathLst>
                  <a:path extrusionOk="0" h="1784" w="893">
                    <a:moveTo>
                      <a:pt x="755" y="0"/>
                    </a:moveTo>
                    <a:lnTo>
                      <a:pt x="618" y="23"/>
                    </a:lnTo>
                    <a:lnTo>
                      <a:pt x="366" y="366"/>
                    </a:lnTo>
                    <a:lnTo>
                      <a:pt x="69" y="1075"/>
                    </a:lnTo>
                    <a:lnTo>
                      <a:pt x="0" y="1555"/>
                    </a:lnTo>
                    <a:lnTo>
                      <a:pt x="69" y="1760"/>
                    </a:lnTo>
                    <a:lnTo>
                      <a:pt x="138" y="1783"/>
                    </a:lnTo>
                    <a:lnTo>
                      <a:pt x="320" y="1783"/>
                    </a:lnTo>
                    <a:lnTo>
                      <a:pt x="641" y="1417"/>
                    </a:lnTo>
                    <a:lnTo>
                      <a:pt x="846" y="846"/>
                    </a:lnTo>
                    <a:lnTo>
                      <a:pt x="892" y="252"/>
                    </a:lnTo>
                    <a:lnTo>
                      <a:pt x="823" y="69"/>
                    </a:lnTo>
                    <a:lnTo>
                      <a:pt x="755" y="0"/>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71"/>
              <p:cNvSpPr/>
              <p:nvPr/>
            </p:nvSpPr>
            <p:spPr>
              <a:xfrm>
                <a:off x="6601987" y="-1830512"/>
                <a:ext cx="28482" cy="41755"/>
              </a:xfrm>
              <a:custGeom>
                <a:rect b="b" l="l" r="r" t="t"/>
                <a:pathLst>
                  <a:path extrusionOk="0" h="1510" w="1030">
                    <a:moveTo>
                      <a:pt x="115" y="0"/>
                    </a:moveTo>
                    <a:lnTo>
                      <a:pt x="0" y="115"/>
                    </a:lnTo>
                    <a:lnTo>
                      <a:pt x="23" y="480"/>
                    </a:lnTo>
                    <a:lnTo>
                      <a:pt x="343" y="1121"/>
                    </a:lnTo>
                    <a:lnTo>
                      <a:pt x="641" y="1441"/>
                    </a:lnTo>
                    <a:lnTo>
                      <a:pt x="823" y="1509"/>
                    </a:lnTo>
                    <a:lnTo>
                      <a:pt x="892" y="1464"/>
                    </a:lnTo>
                    <a:lnTo>
                      <a:pt x="984" y="1303"/>
                    </a:lnTo>
                    <a:lnTo>
                      <a:pt x="1029" y="892"/>
                    </a:lnTo>
                    <a:lnTo>
                      <a:pt x="892" y="458"/>
                    </a:lnTo>
                    <a:lnTo>
                      <a:pt x="526" y="115"/>
                    </a:lnTo>
                    <a:lnTo>
                      <a:pt x="252" y="23"/>
                    </a:lnTo>
                    <a:lnTo>
                      <a:pt x="115" y="0"/>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71"/>
              <p:cNvSpPr/>
              <p:nvPr/>
            </p:nvSpPr>
            <p:spPr>
              <a:xfrm>
                <a:off x="6485042" y="-1865300"/>
                <a:ext cx="38575" cy="34178"/>
              </a:xfrm>
              <a:custGeom>
                <a:rect b="b" l="l" r="r" t="t"/>
                <a:pathLst>
                  <a:path extrusionOk="0" h="1236" w="1395">
                    <a:moveTo>
                      <a:pt x="1166" y="1"/>
                    </a:moveTo>
                    <a:lnTo>
                      <a:pt x="777" y="161"/>
                    </a:lnTo>
                    <a:lnTo>
                      <a:pt x="229" y="573"/>
                    </a:lnTo>
                    <a:lnTo>
                      <a:pt x="0" y="915"/>
                    </a:lnTo>
                    <a:lnTo>
                      <a:pt x="0" y="1075"/>
                    </a:lnTo>
                    <a:lnTo>
                      <a:pt x="69" y="1144"/>
                    </a:lnTo>
                    <a:lnTo>
                      <a:pt x="274" y="1236"/>
                    </a:lnTo>
                    <a:lnTo>
                      <a:pt x="732" y="1053"/>
                    </a:lnTo>
                    <a:lnTo>
                      <a:pt x="1166" y="664"/>
                    </a:lnTo>
                    <a:lnTo>
                      <a:pt x="1395" y="230"/>
                    </a:lnTo>
                    <a:lnTo>
                      <a:pt x="1372" y="70"/>
                    </a:lnTo>
                    <a:lnTo>
                      <a:pt x="1349"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71"/>
              <p:cNvSpPr/>
              <p:nvPr/>
            </p:nvSpPr>
            <p:spPr>
              <a:xfrm>
                <a:off x="6507800" y="-2192768"/>
                <a:ext cx="51848" cy="176423"/>
              </a:xfrm>
              <a:custGeom>
                <a:rect b="b" l="l" r="r" t="t"/>
                <a:pathLst>
                  <a:path extrusionOk="0" h="6380" w="1875">
                    <a:moveTo>
                      <a:pt x="252" y="1"/>
                    </a:moveTo>
                    <a:lnTo>
                      <a:pt x="114" y="115"/>
                    </a:lnTo>
                    <a:lnTo>
                      <a:pt x="0" y="526"/>
                    </a:lnTo>
                    <a:lnTo>
                      <a:pt x="46" y="1967"/>
                    </a:lnTo>
                    <a:lnTo>
                      <a:pt x="549" y="4482"/>
                    </a:lnTo>
                    <a:lnTo>
                      <a:pt x="1097" y="5899"/>
                    </a:lnTo>
                    <a:lnTo>
                      <a:pt x="1372" y="6288"/>
                    </a:lnTo>
                    <a:lnTo>
                      <a:pt x="1555" y="6379"/>
                    </a:lnTo>
                    <a:lnTo>
                      <a:pt x="1623" y="6356"/>
                    </a:lnTo>
                    <a:lnTo>
                      <a:pt x="1783" y="6265"/>
                    </a:lnTo>
                    <a:lnTo>
                      <a:pt x="1875" y="5670"/>
                    </a:lnTo>
                    <a:lnTo>
                      <a:pt x="1738" y="4230"/>
                    </a:lnTo>
                    <a:lnTo>
                      <a:pt x="1143" y="1944"/>
                    </a:lnTo>
                    <a:lnTo>
                      <a:pt x="526" y="229"/>
                    </a:lnTo>
                    <a:lnTo>
                      <a:pt x="343"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71"/>
              <p:cNvSpPr/>
              <p:nvPr/>
            </p:nvSpPr>
            <p:spPr>
              <a:xfrm>
                <a:off x="6648776" y="-2143462"/>
                <a:ext cx="55028" cy="142272"/>
              </a:xfrm>
              <a:custGeom>
                <a:rect b="b" l="l" r="r" t="t"/>
                <a:pathLst>
                  <a:path extrusionOk="0" h="5145" w="1990">
                    <a:moveTo>
                      <a:pt x="1829" y="1"/>
                    </a:moveTo>
                    <a:lnTo>
                      <a:pt x="1623" y="229"/>
                    </a:lnTo>
                    <a:lnTo>
                      <a:pt x="1075" y="1281"/>
                    </a:lnTo>
                    <a:lnTo>
                      <a:pt x="297" y="3316"/>
                    </a:lnTo>
                    <a:lnTo>
                      <a:pt x="0" y="4596"/>
                    </a:lnTo>
                    <a:lnTo>
                      <a:pt x="0" y="5076"/>
                    </a:lnTo>
                    <a:lnTo>
                      <a:pt x="92" y="5145"/>
                    </a:lnTo>
                    <a:lnTo>
                      <a:pt x="206" y="5145"/>
                    </a:lnTo>
                    <a:lnTo>
                      <a:pt x="503" y="4802"/>
                    </a:lnTo>
                    <a:lnTo>
                      <a:pt x="1029" y="3819"/>
                    </a:lnTo>
                    <a:lnTo>
                      <a:pt x="1669" y="2013"/>
                    </a:lnTo>
                    <a:lnTo>
                      <a:pt x="1943" y="801"/>
                    </a:lnTo>
                    <a:lnTo>
                      <a:pt x="1989" y="229"/>
                    </a:lnTo>
                    <a:lnTo>
                      <a:pt x="1943" y="69"/>
                    </a:lnTo>
                    <a:lnTo>
                      <a:pt x="1921"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71"/>
              <p:cNvSpPr/>
              <p:nvPr/>
            </p:nvSpPr>
            <p:spPr>
              <a:xfrm>
                <a:off x="6589349" y="-2106158"/>
                <a:ext cx="30362" cy="98664"/>
              </a:xfrm>
              <a:custGeom>
                <a:rect b="b" l="l" r="r" t="t"/>
                <a:pathLst>
                  <a:path extrusionOk="0" h="3568" w="1098">
                    <a:moveTo>
                      <a:pt x="480" y="1"/>
                    </a:moveTo>
                    <a:lnTo>
                      <a:pt x="275" y="252"/>
                    </a:lnTo>
                    <a:lnTo>
                      <a:pt x="46" y="1029"/>
                    </a:lnTo>
                    <a:lnTo>
                      <a:pt x="0" y="2424"/>
                    </a:lnTo>
                    <a:lnTo>
                      <a:pt x="137" y="3247"/>
                    </a:lnTo>
                    <a:lnTo>
                      <a:pt x="320" y="3544"/>
                    </a:lnTo>
                    <a:lnTo>
                      <a:pt x="435" y="3567"/>
                    </a:lnTo>
                    <a:lnTo>
                      <a:pt x="549" y="3521"/>
                    </a:lnTo>
                    <a:lnTo>
                      <a:pt x="755" y="3247"/>
                    </a:lnTo>
                    <a:lnTo>
                      <a:pt x="983" y="2470"/>
                    </a:lnTo>
                    <a:lnTo>
                      <a:pt x="1098" y="1189"/>
                    </a:lnTo>
                    <a:lnTo>
                      <a:pt x="960" y="389"/>
                    </a:lnTo>
                    <a:lnTo>
                      <a:pt x="778" y="69"/>
                    </a:lnTo>
                    <a:lnTo>
                      <a:pt x="640"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71"/>
              <p:cNvSpPr/>
              <p:nvPr/>
            </p:nvSpPr>
            <p:spPr>
              <a:xfrm>
                <a:off x="6708838" y="-2080247"/>
                <a:ext cx="134668" cy="123330"/>
              </a:xfrm>
              <a:custGeom>
                <a:rect b="b" l="l" r="r" t="t"/>
                <a:pathLst>
                  <a:path extrusionOk="0" h="4460" w="4870">
                    <a:moveTo>
                      <a:pt x="4550" y="1"/>
                    </a:moveTo>
                    <a:lnTo>
                      <a:pt x="4115" y="138"/>
                    </a:lnTo>
                    <a:lnTo>
                      <a:pt x="2904" y="961"/>
                    </a:lnTo>
                    <a:lnTo>
                      <a:pt x="1120" y="2676"/>
                    </a:lnTo>
                    <a:lnTo>
                      <a:pt x="206" y="3819"/>
                    </a:lnTo>
                    <a:lnTo>
                      <a:pt x="0" y="4208"/>
                    </a:lnTo>
                    <a:lnTo>
                      <a:pt x="0" y="4390"/>
                    </a:lnTo>
                    <a:lnTo>
                      <a:pt x="46" y="4413"/>
                    </a:lnTo>
                    <a:lnTo>
                      <a:pt x="183" y="4459"/>
                    </a:lnTo>
                    <a:lnTo>
                      <a:pt x="755" y="4253"/>
                    </a:lnTo>
                    <a:lnTo>
                      <a:pt x="1966" y="3476"/>
                    </a:lnTo>
                    <a:lnTo>
                      <a:pt x="3749" y="1944"/>
                    </a:lnTo>
                    <a:lnTo>
                      <a:pt x="4664" y="847"/>
                    </a:lnTo>
                    <a:lnTo>
                      <a:pt x="4847" y="413"/>
                    </a:lnTo>
                    <a:lnTo>
                      <a:pt x="4870" y="184"/>
                    </a:lnTo>
                    <a:lnTo>
                      <a:pt x="4824" y="115"/>
                    </a:lnTo>
                    <a:lnTo>
                      <a:pt x="4755" y="47"/>
                    </a:lnTo>
                    <a:lnTo>
                      <a:pt x="4550"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71"/>
              <p:cNvSpPr/>
              <p:nvPr/>
            </p:nvSpPr>
            <p:spPr>
              <a:xfrm>
                <a:off x="6738538" y="-1989186"/>
                <a:ext cx="113182" cy="55028"/>
              </a:xfrm>
              <a:custGeom>
                <a:rect b="b" l="l" r="r" t="t"/>
                <a:pathLst>
                  <a:path extrusionOk="0" h="1990" w="4093">
                    <a:moveTo>
                      <a:pt x="3727" y="0"/>
                    </a:moveTo>
                    <a:lnTo>
                      <a:pt x="2721" y="229"/>
                    </a:lnTo>
                    <a:lnTo>
                      <a:pt x="1052" y="983"/>
                    </a:lnTo>
                    <a:lnTo>
                      <a:pt x="184" y="1555"/>
                    </a:lnTo>
                    <a:lnTo>
                      <a:pt x="1" y="1760"/>
                    </a:lnTo>
                    <a:lnTo>
                      <a:pt x="1" y="1875"/>
                    </a:lnTo>
                    <a:lnTo>
                      <a:pt x="46" y="1920"/>
                    </a:lnTo>
                    <a:lnTo>
                      <a:pt x="184" y="1966"/>
                    </a:lnTo>
                    <a:lnTo>
                      <a:pt x="641" y="1989"/>
                    </a:lnTo>
                    <a:lnTo>
                      <a:pt x="1555" y="1806"/>
                    </a:lnTo>
                    <a:lnTo>
                      <a:pt x="2927" y="1326"/>
                    </a:lnTo>
                    <a:lnTo>
                      <a:pt x="3727" y="800"/>
                    </a:lnTo>
                    <a:lnTo>
                      <a:pt x="4024" y="457"/>
                    </a:lnTo>
                    <a:lnTo>
                      <a:pt x="4093" y="252"/>
                    </a:lnTo>
                    <a:lnTo>
                      <a:pt x="4093" y="183"/>
                    </a:lnTo>
                    <a:lnTo>
                      <a:pt x="4001" y="69"/>
                    </a:lnTo>
                    <a:lnTo>
                      <a:pt x="3727" y="0"/>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71"/>
              <p:cNvSpPr/>
              <p:nvPr/>
            </p:nvSpPr>
            <p:spPr>
              <a:xfrm>
                <a:off x="6748023" y="-1908909"/>
                <a:ext cx="140364" cy="28482"/>
              </a:xfrm>
              <a:custGeom>
                <a:rect b="b" l="l" r="r" t="t"/>
                <a:pathLst>
                  <a:path extrusionOk="0" h="1030" w="5076">
                    <a:moveTo>
                      <a:pt x="1647" y="1"/>
                    </a:moveTo>
                    <a:lnTo>
                      <a:pt x="458" y="69"/>
                    </a:lnTo>
                    <a:lnTo>
                      <a:pt x="46" y="206"/>
                    </a:lnTo>
                    <a:lnTo>
                      <a:pt x="1" y="298"/>
                    </a:lnTo>
                    <a:lnTo>
                      <a:pt x="46" y="389"/>
                    </a:lnTo>
                    <a:lnTo>
                      <a:pt x="458" y="572"/>
                    </a:lnTo>
                    <a:lnTo>
                      <a:pt x="1509" y="846"/>
                    </a:lnTo>
                    <a:lnTo>
                      <a:pt x="3338" y="1029"/>
                    </a:lnTo>
                    <a:lnTo>
                      <a:pt x="4481" y="984"/>
                    </a:lnTo>
                    <a:lnTo>
                      <a:pt x="4962" y="824"/>
                    </a:lnTo>
                    <a:lnTo>
                      <a:pt x="5053" y="686"/>
                    </a:lnTo>
                    <a:lnTo>
                      <a:pt x="5076" y="618"/>
                    </a:lnTo>
                    <a:lnTo>
                      <a:pt x="5030" y="503"/>
                    </a:lnTo>
                    <a:lnTo>
                      <a:pt x="4733" y="321"/>
                    </a:lnTo>
                    <a:lnTo>
                      <a:pt x="3636" y="92"/>
                    </a:lnTo>
                    <a:lnTo>
                      <a:pt x="1647"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71"/>
              <p:cNvSpPr/>
              <p:nvPr/>
            </p:nvSpPr>
            <p:spPr>
              <a:xfrm>
                <a:off x="6337097" y="-1813450"/>
                <a:ext cx="106849" cy="94240"/>
              </a:xfrm>
              <a:custGeom>
                <a:rect b="b" l="l" r="r" t="t"/>
                <a:pathLst>
                  <a:path extrusionOk="0" h="3408" w="3864">
                    <a:moveTo>
                      <a:pt x="3773" y="1"/>
                    </a:moveTo>
                    <a:lnTo>
                      <a:pt x="3361" y="92"/>
                    </a:lnTo>
                    <a:lnTo>
                      <a:pt x="2401" y="686"/>
                    </a:lnTo>
                    <a:lnTo>
                      <a:pt x="915" y="1921"/>
                    </a:lnTo>
                    <a:lnTo>
                      <a:pt x="183" y="2813"/>
                    </a:lnTo>
                    <a:lnTo>
                      <a:pt x="0" y="3224"/>
                    </a:lnTo>
                    <a:lnTo>
                      <a:pt x="69" y="3338"/>
                    </a:lnTo>
                    <a:lnTo>
                      <a:pt x="206" y="3407"/>
                    </a:lnTo>
                    <a:lnTo>
                      <a:pt x="640" y="3293"/>
                    </a:lnTo>
                    <a:lnTo>
                      <a:pt x="1578" y="2744"/>
                    </a:lnTo>
                    <a:lnTo>
                      <a:pt x="2950" y="1555"/>
                    </a:lnTo>
                    <a:lnTo>
                      <a:pt x="3658" y="686"/>
                    </a:lnTo>
                    <a:lnTo>
                      <a:pt x="3864" y="229"/>
                    </a:lnTo>
                    <a:lnTo>
                      <a:pt x="3841" y="92"/>
                    </a:lnTo>
                    <a:lnTo>
                      <a:pt x="3773"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71"/>
              <p:cNvSpPr/>
              <p:nvPr/>
            </p:nvSpPr>
            <p:spPr>
              <a:xfrm>
                <a:off x="6464800" y="-1731265"/>
                <a:ext cx="48696" cy="119514"/>
              </a:xfrm>
              <a:custGeom>
                <a:rect b="b" l="l" r="r" t="t"/>
                <a:pathLst>
                  <a:path extrusionOk="0" h="4322" w="1761">
                    <a:moveTo>
                      <a:pt x="1441" y="1"/>
                    </a:moveTo>
                    <a:lnTo>
                      <a:pt x="1121" y="206"/>
                    </a:lnTo>
                    <a:lnTo>
                      <a:pt x="641" y="1029"/>
                    </a:lnTo>
                    <a:lnTo>
                      <a:pt x="115" y="2630"/>
                    </a:lnTo>
                    <a:lnTo>
                      <a:pt x="0" y="3704"/>
                    </a:lnTo>
                    <a:lnTo>
                      <a:pt x="92" y="4162"/>
                    </a:lnTo>
                    <a:lnTo>
                      <a:pt x="206" y="4276"/>
                    </a:lnTo>
                    <a:lnTo>
                      <a:pt x="343" y="4322"/>
                    </a:lnTo>
                    <a:lnTo>
                      <a:pt x="663" y="4093"/>
                    </a:lnTo>
                    <a:lnTo>
                      <a:pt x="1144" y="3270"/>
                    </a:lnTo>
                    <a:lnTo>
                      <a:pt x="1646" y="1715"/>
                    </a:lnTo>
                    <a:lnTo>
                      <a:pt x="1761" y="664"/>
                    </a:lnTo>
                    <a:lnTo>
                      <a:pt x="1669" y="184"/>
                    </a:lnTo>
                    <a:lnTo>
                      <a:pt x="1555" y="46"/>
                    </a:lnTo>
                    <a:lnTo>
                      <a:pt x="1441"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71"/>
              <p:cNvSpPr/>
              <p:nvPr/>
            </p:nvSpPr>
            <p:spPr>
              <a:xfrm>
                <a:off x="6393980" y="-1756540"/>
                <a:ext cx="71482" cy="92940"/>
              </a:xfrm>
              <a:custGeom>
                <a:rect b="b" l="l" r="r" t="t"/>
                <a:pathLst>
                  <a:path extrusionOk="0" h="3361" w="2585">
                    <a:moveTo>
                      <a:pt x="2401" y="0"/>
                    </a:moveTo>
                    <a:lnTo>
                      <a:pt x="2058" y="69"/>
                    </a:lnTo>
                    <a:lnTo>
                      <a:pt x="1395" y="617"/>
                    </a:lnTo>
                    <a:lnTo>
                      <a:pt x="458" y="1829"/>
                    </a:lnTo>
                    <a:lnTo>
                      <a:pt x="47" y="2721"/>
                    </a:lnTo>
                    <a:lnTo>
                      <a:pt x="1" y="3132"/>
                    </a:lnTo>
                    <a:lnTo>
                      <a:pt x="70" y="3269"/>
                    </a:lnTo>
                    <a:lnTo>
                      <a:pt x="184" y="3361"/>
                    </a:lnTo>
                    <a:lnTo>
                      <a:pt x="550" y="3269"/>
                    </a:lnTo>
                    <a:lnTo>
                      <a:pt x="1213" y="2721"/>
                    </a:lnTo>
                    <a:lnTo>
                      <a:pt x="2127" y="1532"/>
                    </a:lnTo>
                    <a:lnTo>
                      <a:pt x="2539" y="663"/>
                    </a:lnTo>
                    <a:lnTo>
                      <a:pt x="2584" y="229"/>
                    </a:lnTo>
                    <a:lnTo>
                      <a:pt x="2516" y="92"/>
                    </a:lnTo>
                    <a:lnTo>
                      <a:pt x="2401" y="0"/>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71"/>
              <p:cNvSpPr/>
              <p:nvPr/>
            </p:nvSpPr>
            <p:spPr>
              <a:xfrm>
                <a:off x="6620321" y="-1738206"/>
                <a:ext cx="26574" cy="109393"/>
              </a:xfrm>
              <a:custGeom>
                <a:rect b="b" l="l" r="r" t="t"/>
                <a:pathLst>
                  <a:path extrusionOk="0" h="3956" w="961">
                    <a:moveTo>
                      <a:pt x="275" y="0"/>
                    </a:moveTo>
                    <a:lnTo>
                      <a:pt x="138" y="206"/>
                    </a:lnTo>
                    <a:lnTo>
                      <a:pt x="0" y="1006"/>
                    </a:lnTo>
                    <a:lnTo>
                      <a:pt x="23" y="2538"/>
                    </a:lnTo>
                    <a:lnTo>
                      <a:pt x="206" y="3521"/>
                    </a:lnTo>
                    <a:lnTo>
                      <a:pt x="412" y="3887"/>
                    </a:lnTo>
                    <a:lnTo>
                      <a:pt x="549" y="3955"/>
                    </a:lnTo>
                    <a:lnTo>
                      <a:pt x="663" y="3932"/>
                    </a:lnTo>
                    <a:lnTo>
                      <a:pt x="846" y="3681"/>
                    </a:lnTo>
                    <a:lnTo>
                      <a:pt x="961" y="2926"/>
                    </a:lnTo>
                    <a:lnTo>
                      <a:pt x="869" y="1555"/>
                    </a:lnTo>
                    <a:lnTo>
                      <a:pt x="595" y="366"/>
                    </a:lnTo>
                    <a:lnTo>
                      <a:pt x="389" y="69"/>
                    </a:lnTo>
                    <a:lnTo>
                      <a:pt x="275" y="0"/>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71"/>
              <p:cNvSpPr/>
              <p:nvPr/>
            </p:nvSpPr>
            <p:spPr>
              <a:xfrm>
                <a:off x="6674051" y="-1759084"/>
                <a:ext cx="69574" cy="148605"/>
              </a:xfrm>
              <a:custGeom>
                <a:rect b="b" l="l" r="r" t="t"/>
                <a:pathLst>
                  <a:path extrusionOk="0" h="5374" w="2516">
                    <a:moveTo>
                      <a:pt x="115" y="1"/>
                    </a:moveTo>
                    <a:lnTo>
                      <a:pt x="24" y="92"/>
                    </a:lnTo>
                    <a:lnTo>
                      <a:pt x="1" y="412"/>
                    </a:lnTo>
                    <a:lnTo>
                      <a:pt x="229" y="1578"/>
                    </a:lnTo>
                    <a:lnTo>
                      <a:pt x="961" y="3613"/>
                    </a:lnTo>
                    <a:lnTo>
                      <a:pt x="1647" y="4847"/>
                    </a:lnTo>
                    <a:lnTo>
                      <a:pt x="2081" y="5305"/>
                    </a:lnTo>
                    <a:lnTo>
                      <a:pt x="2264" y="5373"/>
                    </a:lnTo>
                    <a:lnTo>
                      <a:pt x="2355" y="5373"/>
                    </a:lnTo>
                    <a:lnTo>
                      <a:pt x="2470" y="5259"/>
                    </a:lnTo>
                    <a:lnTo>
                      <a:pt x="2516" y="4939"/>
                    </a:lnTo>
                    <a:lnTo>
                      <a:pt x="2264" y="3796"/>
                    </a:lnTo>
                    <a:lnTo>
                      <a:pt x="1441" y="1807"/>
                    </a:lnTo>
                    <a:lnTo>
                      <a:pt x="732" y="595"/>
                    </a:lnTo>
                    <a:lnTo>
                      <a:pt x="344" y="92"/>
                    </a:lnTo>
                    <a:lnTo>
                      <a:pt x="184" y="24"/>
                    </a:lnTo>
                    <a:lnTo>
                      <a:pt x="115"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71"/>
              <p:cNvSpPr/>
              <p:nvPr/>
            </p:nvSpPr>
            <p:spPr>
              <a:xfrm>
                <a:off x="6711991" y="-1792572"/>
                <a:ext cx="103697" cy="100544"/>
              </a:xfrm>
              <a:custGeom>
                <a:rect b="b" l="l" r="r" t="t"/>
                <a:pathLst>
                  <a:path extrusionOk="0" h="3636" w="3750">
                    <a:moveTo>
                      <a:pt x="183" y="0"/>
                    </a:moveTo>
                    <a:lnTo>
                      <a:pt x="92" y="23"/>
                    </a:lnTo>
                    <a:lnTo>
                      <a:pt x="0" y="114"/>
                    </a:lnTo>
                    <a:lnTo>
                      <a:pt x="46" y="412"/>
                    </a:lnTo>
                    <a:lnTo>
                      <a:pt x="595" y="1303"/>
                    </a:lnTo>
                    <a:lnTo>
                      <a:pt x="1921" y="2698"/>
                    </a:lnTo>
                    <a:lnTo>
                      <a:pt x="2950" y="3429"/>
                    </a:lnTo>
                    <a:lnTo>
                      <a:pt x="3453" y="3635"/>
                    </a:lnTo>
                    <a:lnTo>
                      <a:pt x="3635" y="3567"/>
                    </a:lnTo>
                    <a:lnTo>
                      <a:pt x="3750" y="3475"/>
                    </a:lnTo>
                    <a:lnTo>
                      <a:pt x="3704" y="3064"/>
                    </a:lnTo>
                    <a:lnTo>
                      <a:pt x="3178" y="2218"/>
                    </a:lnTo>
                    <a:lnTo>
                      <a:pt x="1921" y="937"/>
                    </a:lnTo>
                    <a:lnTo>
                      <a:pt x="938" y="252"/>
                    </a:lnTo>
                    <a:lnTo>
                      <a:pt x="389" y="0"/>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71"/>
              <p:cNvSpPr/>
              <p:nvPr/>
            </p:nvSpPr>
            <p:spPr>
              <a:xfrm>
                <a:off x="6321280" y="-1894363"/>
                <a:ext cx="123302" cy="30362"/>
              </a:xfrm>
              <a:custGeom>
                <a:rect b="b" l="l" r="r" t="t"/>
                <a:pathLst>
                  <a:path extrusionOk="0" h="1098" w="4459">
                    <a:moveTo>
                      <a:pt x="2904" y="0"/>
                    </a:moveTo>
                    <a:lnTo>
                      <a:pt x="1167" y="206"/>
                    </a:lnTo>
                    <a:lnTo>
                      <a:pt x="229" y="480"/>
                    </a:lnTo>
                    <a:lnTo>
                      <a:pt x="24" y="640"/>
                    </a:lnTo>
                    <a:lnTo>
                      <a:pt x="1" y="755"/>
                    </a:lnTo>
                    <a:lnTo>
                      <a:pt x="47" y="823"/>
                    </a:lnTo>
                    <a:lnTo>
                      <a:pt x="161" y="938"/>
                    </a:lnTo>
                    <a:lnTo>
                      <a:pt x="641" y="1075"/>
                    </a:lnTo>
                    <a:lnTo>
                      <a:pt x="1670" y="1098"/>
                    </a:lnTo>
                    <a:lnTo>
                      <a:pt x="3247" y="846"/>
                    </a:lnTo>
                    <a:lnTo>
                      <a:pt x="4139" y="572"/>
                    </a:lnTo>
                    <a:lnTo>
                      <a:pt x="4436" y="366"/>
                    </a:lnTo>
                    <a:lnTo>
                      <a:pt x="4459" y="252"/>
                    </a:lnTo>
                    <a:lnTo>
                      <a:pt x="4413" y="160"/>
                    </a:lnTo>
                    <a:lnTo>
                      <a:pt x="3979" y="46"/>
                    </a:lnTo>
                    <a:lnTo>
                      <a:pt x="2904" y="0"/>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71"/>
              <p:cNvSpPr/>
              <p:nvPr/>
            </p:nvSpPr>
            <p:spPr>
              <a:xfrm>
                <a:off x="6325068" y="-2034703"/>
                <a:ext cx="135331" cy="85999"/>
              </a:xfrm>
              <a:custGeom>
                <a:rect b="b" l="l" r="r" t="t"/>
                <a:pathLst>
                  <a:path extrusionOk="0" h="3110" w="4894">
                    <a:moveTo>
                      <a:pt x="367" y="0"/>
                    </a:moveTo>
                    <a:lnTo>
                      <a:pt x="138" y="46"/>
                    </a:lnTo>
                    <a:lnTo>
                      <a:pt x="47" y="69"/>
                    </a:lnTo>
                    <a:lnTo>
                      <a:pt x="1" y="183"/>
                    </a:lnTo>
                    <a:lnTo>
                      <a:pt x="138" y="457"/>
                    </a:lnTo>
                    <a:lnTo>
                      <a:pt x="1007" y="1257"/>
                    </a:lnTo>
                    <a:lnTo>
                      <a:pt x="2836" y="2423"/>
                    </a:lnTo>
                    <a:lnTo>
                      <a:pt x="4093" y="2995"/>
                    </a:lnTo>
                    <a:lnTo>
                      <a:pt x="4688" y="3109"/>
                    </a:lnTo>
                    <a:lnTo>
                      <a:pt x="4825" y="3041"/>
                    </a:lnTo>
                    <a:lnTo>
                      <a:pt x="4893" y="2926"/>
                    </a:lnTo>
                    <a:lnTo>
                      <a:pt x="4711" y="2538"/>
                    </a:lnTo>
                    <a:lnTo>
                      <a:pt x="3910" y="1783"/>
                    </a:lnTo>
                    <a:lnTo>
                      <a:pt x="2264" y="686"/>
                    </a:lnTo>
                    <a:lnTo>
                      <a:pt x="1030" y="137"/>
                    </a:lnTo>
                    <a:lnTo>
                      <a:pt x="367" y="0"/>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71"/>
              <p:cNvSpPr/>
              <p:nvPr/>
            </p:nvSpPr>
            <p:spPr>
              <a:xfrm>
                <a:off x="6318763" y="-1955698"/>
                <a:ext cx="128999" cy="37967"/>
              </a:xfrm>
              <a:custGeom>
                <a:rect b="b" l="l" r="r" t="t"/>
                <a:pathLst>
                  <a:path extrusionOk="0" h="1373" w="4665">
                    <a:moveTo>
                      <a:pt x="435" y="1"/>
                    </a:moveTo>
                    <a:lnTo>
                      <a:pt x="46" y="138"/>
                    </a:lnTo>
                    <a:lnTo>
                      <a:pt x="0" y="275"/>
                    </a:lnTo>
                    <a:lnTo>
                      <a:pt x="23" y="412"/>
                    </a:lnTo>
                    <a:lnTo>
                      <a:pt x="389" y="687"/>
                    </a:lnTo>
                    <a:lnTo>
                      <a:pt x="1464" y="1052"/>
                    </a:lnTo>
                    <a:lnTo>
                      <a:pt x="3270" y="1350"/>
                    </a:lnTo>
                    <a:lnTo>
                      <a:pt x="4298" y="1372"/>
                    </a:lnTo>
                    <a:lnTo>
                      <a:pt x="4641" y="1281"/>
                    </a:lnTo>
                    <a:lnTo>
                      <a:pt x="4664" y="1190"/>
                    </a:lnTo>
                    <a:lnTo>
                      <a:pt x="4596" y="1075"/>
                    </a:lnTo>
                    <a:lnTo>
                      <a:pt x="4184" y="824"/>
                    </a:lnTo>
                    <a:lnTo>
                      <a:pt x="3132" y="435"/>
                    </a:lnTo>
                    <a:lnTo>
                      <a:pt x="1441" y="46"/>
                    </a:lnTo>
                    <a:lnTo>
                      <a:pt x="435"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9" name="Google Shape;1559;p71"/>
            <p:cNvSpPr/>
            <p:nvPr/>
          </p:nvSpPr>
          <p:spPr>
            <a:xfrm>
              <a:off x="6756388" y="-1324641"/>
              <a:ext cx="138456" cy="303459"/>
            </a:xfrm>
            <a:custGeom>
              <a:rect b="b" l="l" r="r" t="t"/>
              <a:pathLst>
                <a:path extrusionOk="0" h="10974" w="5007">
                  <a:moveTo>
                    <a:pt x="1943" y="0"/>
                  </a:moveTo>
                  <a:lnTo>
                    <a:pt x="1646" y="46"/>
                  </a:lnTo>
                  <a:lnTo>
                    <a:pt x="1166" y="366"/>
                  </a:lnTo>
                  <a:lnTo>
                    <a:pt x="754" y="869"/>
                  </a:lnTo>
                  <a:lnTo>
                    <a:pt x="434" y="1578"/>
                  </a:lnTo>
                  <a:lnTo>
                    <a:pt x="114" y="2858"/>
                  </a:lnTo>
                  <a:lnTo>
                    <a:pt x="0" y="4916"/>
                  </a:lnTo>
                  <a:lnTo>
                    <a:pt x="229" y="7042"/>
                  </a:lnTo>
                  <a:lnTo>
                    <a:pt x="663" y="8505"/>
                  </a:lnTo>
                  <a:lnTo>
                    <a:pt x="1052" y="9351"/>
                  </a:lnTo>
                  <a:lnTo>
                    <a:pt x="1509" y="10059"/>
                  </a:lnTo>
                  <a:lnTo>
                    <a:pt x="2080" y="10585"/>
                  </a:lnTo>
                  <a:lnTo>
                    <a:pt x="2743" y="10905"/>
                  </a:lnTo>
                  <a:lnTo>
                    <a:pt x="3498" y="10974"/>
                  </a:lnTo>
                  <a:lnTo>
                    <a:pt x="3909" y="10905"/>
                  </a:lnTo>
                  <a:lnTo>
                    <a:pt x="4092" y="10837"/>
                  </a:lnTo>
                  <a:lnTo>
                    <a:pt x="4412" y="10517"/>
                  </a:lnTo>
                  <a:lnTo>
                    <a:pt x="4778" y="9694"/>
                  </a:lnTo>
                  <a:lnTo>
                    <a:pt x="5007" y="8093"/>
                  </a:lnTo>
                  <a:lnTo>
                    <a:pt x="4984" y="6173"/>
                  </a:lnTo>
                  <a:lnTo>
                    <a:pt x="4710" y="4138"/>
                  </a:lnTo>
                  <a:lnTo>
                    <a:pt x="4184" y="2286"/>
                  </a:lnTo>
                  <a:lnTo>
                    <a:pt x="3635" y="1166"/>
                  </a:lnTo>
                  <a:lnTo>
                    <a:pt x="3224" y="595"/>
                  </a:lnTo>
                  <a:lnTo>
                    <a:pt x="2743" y="183"/>
                  </a:lnTo>
                  <a:lnTo>
                    <a:pt x="2218" y="0"/>
                  </a:lnTo>
                  <a:close/>
                </a:path>
              </a:pathLst>
            </a:custGeom>
            <a:solidFill>
              <a:srgbClr val="589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71"/>
            <p:cNvSpPr/>
            <p:nvPr/>
          </p:nvSpPr>
          <p:spPr>
            <a:xfrm>
              <a:off x="6999763" y="-1234243"/>
              <a:ext cx="170091" cy="239001"/>
            </a:xfrm>
            <a:custGeom>
              <a:rect b="b" l="l" r="r" t="t"/>
              <a:pathLst>
                <a:path extrusionOk="0" h="8643" w="6151">
                  <a:moveTo>
                    <a:pt x="4070" y="1"/>
                  </a:moveTo>
                  <a:lnTo>
                    <a:pt x="3430" y="183"/>
                  </a:lnTo>
                  <a:lnTo>
                    <a:pt x="2813" y="549"/>
                  </a:lnTo>
                  <a:lnTo>
                    <a:pt x="2241" y="1052"/>
                  </a:lnTo>
                  <a:lnTo>
                    <a:pt x="1738" y="1692"/>
                  </a:lnTo>
                  <a:lnTo>
                    <a:pt x="1052" y="2813"/>
                  </a:lnTo>
                  <a:lnTo>
                    <a:pt x="389" y="4481"/>
                  </a:lnTo>
                  <a:lnTo>
                    <a:pt x="47" y="6127"/>
                  </a:lnTo>
                  <a:lnTo>
                    <a:pt x="1" y="7202"/>
                  </a:lnTo>
                  <a:lnTo>
                    <a:pt x="115" y="7796"/>
                  </a:lnTo>
                  <a:lnTo>
                    <a:pt x="298" y="8254"/>
                  </a:lnTo>
                  <a:lnTo>
                    <a:pt x="618" y="8528"/>
                  </a:lnTo>
                  <a:lnTo>
                    <a:pt x="801" y="8597"/>
                  </a:lnTo>
                  <a:lnTo>
                    <a:pt x="1030" y="8642"/>
                  </a:lnTo>
                  <a:lnTo>
                    <a:pt x="1533" y="8551"/>
                  </a:lnTo>
                  <a:lnTo>
                    <a:pt x="2356" y="8139"/>
                  </a:lnTo>
                  <a:lnTo>
                    <a:pt x="3499" y="7133"/>
                  </a:lnTo>
                  <a:lnTo>
                    <a:pt x="4573" y="5785"/>
                  </a:lnTo>
                  <a:lnTo>
                    <a:pt x="5465" y="4276"/>
                  </a:lnTo>
                  <a:lnTo>
                    <a:pt x="6036" y="2767"/>
                  </a:lnTo>
                  <a:lnTo>
                    <a:pt x="6151" y="1738"/>
                  </a:lnTo>
                  <a:lnTo>
                    <a:pt x="6059" y="1144"/>
                  </a:lnTo>
                  <a:lnTo>
                    <a:pt x="5808" y="663"/>
                  </a:lnTo>
                  <a:lnTo>
                    <a:pt x="5396" y="275"/>
                  </a:lnTo>
                  <a:lnTo>
                    <a:pt x="5122" y="161"/>
                  </a:lnTo>
                  <a:lnTo>
                    <a:pt x="4756" y="46"/>
                  </a:lnTo>
                  <a:lnTo>
                    <a:pt x="4070" y="1"/>
                  </a:lnTo>
                  <a:close/>
                </a:path>
              </a:pathLst>
            </a:custGeom>
            <a:solidFill>
              <a:srgbClr val="589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71"/>
            <p:cNvSpPr/>
            <p:nvPr/>
          </p:nvSpPr>
          <p:spPr>
            <a:xfrm>
              <a:off x="6888515" y="-1408098"/>
              <a:ext cx="128971" cy="292093"/>
            </a:xfrm>
            <a:custGeom>
              <a:rect b="b" l="l" r="r" t="t"/>
              <a:pathLst>
                <a:path extrusionOk="0" h="10563" w="4664">
                  <a:moveTo>
                    <a:pt x="2446" y="1"/>
                  </a:moveTo>
                  <a:lnTo>
                    <a:pt x="2035" y="23"/>
                  </a:lnTo>
                  <a:lnTo>
                    <a:pt x="1349" y="252"/>
                  </a:lnTo>
                  <a:lnTo>
                    <a:pt x="800" y="686"/>
                  </a:lnTo>
                  <a:lnTo>
                    <a:pt x="412" y="1304"/>
                  </a:lnTo>
                  <a:lnTo>
                    <a:pt x="160" y="2058"/>
                  </a:lnTo>
                  <a:lnTo>
                    <a:pt x="23" y="2927"/>
                  </a:lnTo>
                  <a:lnTo>
                    <a:pt x="0" y="4367"/>
                  </a:lnTo>
                  <a:lnTo>
                    <a:pt x="320" y="6379"/>
                  </a:lnTo>
                  <a:lnTo>
                    <a:pt x="892" y="8254"/>
                  </a:lnTo>
                  <a:lnTo>
                    <a:pt x="1623" y="9717"/>
                  </a:lnTo>
                  <a:lnTo>
                    <a:pt x="2241" y="10380"/>
                  </a:lnTo>
                  <a:lnTo>
                    <a:pt x="2629" y="10563"/>
                  </a:lnTo>
                  <a:lnTo>
                    <a:pt x="2835" y="10563"/>
                  </a:lnTo>
                  <a:lnTo>
                    <a:pt x="3018" y="10517"/>
                  </a:lnTo>
                  <a:lnTo>
                    <a:pt x="3384" y="10243"/>
                  </a:lnTo>
                  <a:lnTo>
                    <a:pt x="3841" y="9511"/>
                  </a:lnTo>
                  <a:lnTo>
                    <a:pt x="4344" y="8002"/>
                  </a:lnTo>
                  <a:lnTo>
                    <a:pt x="4618" y="6150"/>
                  </a:lnTo>
                  <a:lnTo>
                    <a:pt x="4664" y="4207"/>
                  </a:lnTo>
                  <a:lnTo>
                    <a:pt x="4435" y="2378"/>
                  </a:lnTo>
                  <a:lnTo>
                    <a:pt x="4070" y="1258"/>
                  </a:lnTo>
                  <a:lnTo>
                    <a:pt x="3727" y="686"/>
                  </a:lnTo>
                  <a:lnTo>
                    <a:pt x="3292" y="252"/>
                  </a:lnTo>
                  <a:lnTo>
                    <a:pt x="2766" y="23"/>
                  </a:lnTo>
                  <a:lnTo>
                    <a:pt x="2446" y="1"/>
                  </a:lnTo>
                  <a:close/>
                </a:path>
              </a:pathLst>
            </a:custGeom>
            <a:solidFill>
              <a:srgbClr val="589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71"/>
            <p:cNvSpPr/>
            <p:nvPr/>
          </p:nvSpPr>
          <p:spPr>
            <a:xfrm>
              <a:off x="6738662" y="-1273427"/>
              <a:ext cx="223819" cy="515885"/>
            </a:xfrm>
            <a:custGeom>
              <a:rect b="b" l="l" r="r" t="t"/>
              <a:pathLst>
                <a:path extrusionOk="0" fill="none" h="18656" w="8094">
                  <a:moveTo>
                    <a:pt x="1" y="18655"/>
                  </a:moveTo>
                  <a:lnTo>
                    <a:pt x="321" y="18518"/>
                  </a:lnTo>
                  <a:lnTo>
                    <a:pt x="2218" y="17238"/>
                  </a:lnTo>
                  <a:lnTo>
                    <a:pt x="3842" y="15729"/>
                  </a:lnTo>
                  <a:lnTo>
                    <a:pt x="5099" y="14151"/>
                  </a:lnTo>
                  <a:lnTo>
                    <a:pt x="5876" y="12917"/>
                  </a:lnTo>
                  <a:lnTo>
                    <a:pt x="6608" y="11477"/>
                  </a:lnTo>
                  <a:lnTo>
                    <a:pt x="7202" y="9853"/>
                  </a:lnTo>
                  <a:lnTo>
                    <a:pt x="7682" y="8047"/>
                  </a:lnTo>
                  <a:lnTo>
                    <a:pt x="8003" y="6013"/>
                  </a:lnTo>
                  <a:lnTo>
                    <a:pt x="8094" y="3772"/>
                  </a:lnTo>
                  <a:lnTo>
                    <a:pt x="7980" y="1326"/>
                  </a:lnTo>
                  <a:lnTo>
                    <a:pt x="7797" y="0"/>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71"/>
            <p:cNvSpPr/>
            <p:nvPr/>
          </p:nvSpPr>
          <p:spPr>
            <a:xfrm>
              <a:off x="6841089" y="-1223486"/>
              <a:ext cx="229516" cy="284489"/>
            </a:xfrm>
            <a:custGeom>
              <a:rect b="b" l="l" r="r" t="t"/>
              <a:pathLst>
                <a:path extrusionOk="0" fill="none" h="10288" w="8300">
                  <a:moveTo>
                    <a:pt x="92" y="0"/>
                  </a:moveTo>
                  <a:lnTo>
                    <a:pt x="69" y="252"/>
                  </a:lnTo>
                  <a:lnTo>
                    <a:pt x="1" y="2675"/>
                  </a:lnTo>
                  <a:lnTo>
                    <a:pt x="183" y="5258"/>
                  </a:lnTo>
                  <a:lnTo>
                    <a:pt x="526" y="6996"/>
                  </a:lnTo>
                  <a:lnTo>
                    <a:pt x="1075" y="8596"/>
                  </a:lnTo>
                  <a:lnTo>
                    <a:pt x="1692" y="9556"/>
                  </a:lnTo>
                  <a:lnTo>
                    <a:pt x="2195" y="10082"/>
                  </a:lnTo>
                  <a:lnTo>
                    <a:pt x="2470" y="10288"/>
                  </a:lnTo>
                  <a:lnTo>
                    <a:pt x="2607" y="10265"/>
                  </a:lnTo>
                  <a:lnTo>
                    <a:pt x="3818" y="9831"/>
                  </a:lnTo>
                  <a:lnTo>
                    <a:pt x="5190" y="9031"/>
                  </a:lnTo>
                  <a:lnTo>
                    <a:pt x="6150" y="8230"/>
                  </a:lnTo>
                  <a:lnTo>
                    <a:pt x="7111" y="7156"/>
                  </a:lnTo>
                  <a:lnTo>
                    <a:pt x="7956" y="5784"/>
                  </a:lnTo>
                  <a:lnTo>
                    <a:pt x="8299" y="4961"/>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71"/>
            <p:cNvSpPr/>
            <p:nvPr/>
          </p:nvSpPr>
          <p:spPr>
            <a:xfrm rot="7716648">
              <a:off x="6421082" y="-1201667"/>
              <a:ext cx="306959" cy="587540"/>
            </a:xfrm>
            <a:custGeom>
              <a:rect b="b" l="l" r="r" t="t"/>
              <a:pathLst>
                <a:path extrusionOk="0" h="4573" w="3910">
                  <a:moveTo>
                    <a:pt x="3910" y="0"/>
                  </a:moveTo>
                  <a:lnTo>
                    <a:pt x="3590" y="69"/>
                  </a:lnTo>
                  <a:lnTo>
                    <a:pt x="2904" y="503"/>
                  </a:lnTo>
                  <a:lnTo>
                    <a:pt x="1921" y="1532"/>
                  </a:lnTo>
                  <a:lnTo>
                    <a:pt x="275" y="4024"/>
                  </a:lnTo>
                  <a:lnTo>
                    <a:pt x="0" y="4572"/>
                  </a:lnTo>
                  <a:lnTo>
                    <a:pt x="412" y="3887"/>
                  </a:lnTo>
                  <a:lnTo>
                    <a:pt x="1624" y="2378"/>
                  </a:lnTo>
                  <a:lnTo>
                    <a:pt x="3521" y="366"/>
                  </a:lnTo>
                  <a:lnTo>
                    <a:pt x="3910" y="0"/>
                  </a:lnTo>
                  <a:close/>
                </a:path>
              </a:pathLst>
            </a:custGeom>
            <a:solidFill>
              <a:srgbClr val="2A68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71"/>
            <p:cNvSpPr/>
            <p:nvPr/>
          </p:nvSpPr>
          <p:spPr>
            <a:xfrm rot="-8896034">
              <a:off x="6759088" y="-883594"/>
              <a:ext cx="241068" cy="432687"/>
            </a:xfrm>
            <a:custGeom>
              <a:rect b="b" l="l" r="r" t="t"/>
              <a:pathLst>
                <a:path extrusionOk="0" h="4573" w="3910">
                  <a:moveTo>
                    <a:pt x="3910" y="0"/>
                  </a:moveTo>
                  <a:lnTo>
                    <a:pt x="3590" y="69"/>
                  </a:lnTo>
                  <a:lnTo>
                    <a:pt x="2904" y="503"/>
                  </a:lnTo>
                  <a:lnTo>
                    <a:pt x="1921" y="1532"/>
                  </a:lnTo>
                  <a:lnTo>
                    <a:pt x="275" y="4024"/>
                  </a:lnTo>
                  <a:lnTo>
                    <a:pt x="0" y="4572"/>
                  </a:lnTo>
                  <a:lnTo>
                    <a:pt x="412" y="3887"/>
                  </a:lnTo>
                  <a:lnTo>
                    <a:pt x="1624" y="2378"/>
                  </a:lnTo>
                  <a:lnTo>
                    <a:pt x="3521" y="366"/>
                  </a:lnTo>
                  <a:lnTo>
                    <a:pt x="3910" y="0"/>
                  </a:lnTo>
                  <a:close/>
                </a:path>
              </a:pathLst>
            </a:custGeom>
            <a:solidFill>
              <a:srgbClr val="2A68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 name="Google Shape;1566;p71"/>
          <p:cNvGrpSpPr/>
          <p:nvPr/>
        </p:nvGrpSpPr>
        <p:grpSpPr>
          <a:xfrm rot="-771871">
            <a:off x="4059440" y="3130241"/>
            <a:ext cx="1821293" cy="2216738"/>
            <a:chOff x="5584609" y="3046050"/>
            <a:chExt cx="2097799" cy="2553280"/>
          </a:xfrm>
        </p:grpSpPr>
        <p:sp>
          <p:nvSpPr>
            <p:cNvPr id="1567" name="Google Shape;1567;p71"/>
            <p:cNvSpPr/>
            <p:nvPr/>
          </p:nvSpPr>
          <p:spPr>
            <a:xfrm flipH="1">
              <a:off x="6594049" y="4224423"/>
              <a:ext cx="103795" cy="1374907"/>
            </a:xfrm>
            <a:custGeom>
              <a:rect b="b" l="l" r="r" t="t"/>
              <a:pathLst>
                <a:path extrusionOk="0" fill="none" h="42524" w="4711">
                  <a:moveTo>
                    <a:pt x="3498" y="1"/>
                  </a:moveTo>
                  <a:lnTo>
                    <a:pt x="3224" y="824"/>
                  </a:lnTo>
                  <a:lnTo>
                    <a:pt x="1784" y="6585"/>
                  </a:lnTo>
                  <a:lnTo>
                    <a:pt x="1029" y="10631"/>
                  </a:lnTo>
                  <a:lnTo>
                    <a:pt x="595" y="13672"/>
                  </a:lnTo>
                  <a:lnTo>
                    <a:pt x="252" y="16896"/>
                  </a:lnTo>
                  <a:lnTo>
                    <a:pt x="23" y="20302"/>
                  </a:lnTo>
                  <a:lnTo>
                    <a:pt x="1" y="23800"/>
                  </a:lnTo>
                  <a:lnTo>
                    <a:pt x="161" y="27366"/>
                  </a:lnTo>
                  <a:lnTo>
                    <a:pt x="595" y="30910"/>
                  </a:lnTo>
                  <a:lnTo>
                    <a:pt x="1327" y="34408"/>
                  </a:lnTo>
                  <a:lnTo>
                    <a:pt x="2401" y="37791"/>
                  </a:lnTo>
                  <a:lnTo>
                    <a:pt x="3453" y="40215"/>
                  </a:lnTo>
                  <a:lnTo>
                    <a:pt x="4253" y="41769"/>
                  </a:lnTo>
                  <a:lnTo>
                    <a:pt x="4710" y="42524"/>
                  </a:lnTo>
                </a:path>
              </a:pathLst>
            </a:custGeom>
            <a:noFill/>
            <a:ln cap="flat" cmpd="sng" w="251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8" name="Google Shape;1568;p71"/>
            <p:cNvGrpSpPr/>
            <p:nvPr/>
          </p:nvGrpSpPr>
          <p:grpSpPr>
            <a:xfrm>
              <a:off x="5584609" y="3046050"/>
              <a:ext cx="2097799" cy="2142756"/>
              <a:chOff x="278316" y="2729436"/>
              <a:chExt cx="2817351" cy="2877728"/>
            </a:xfrm>
          </p:grpSpPr>
          <p:sp>
            <p:nvSpPr>
              <p:cNvPr id="1569" name="Google Shape;1569;p71"/>
              <p:cNvSpPr/>
              <p:nvPr/>
            </p:nvSpPr>
            <p:spPr>
              <a:xfrm rot="-1443879">
                <a:off x="638945" y="3060512"/>
                <a:ext cx="2096092" cy="2215575"/>
              </a:xfrm>
              <a:custGeom>
                <a:rect b="b" l="l" r="r" t="t"/>
                <a:pathLst>
                  <a:path extrusionOk="0" h="33470" w="31665">
                    <a:moveTo>
                      <a:pt x="14769" y="0"/>
                    </a:moveTo>
                    <a:lnTo>
                      <a:pt x="14358" y="69"/>
                    </a:lnTo>
                    <a:lnTo>
                      <a:pt x="13946" y="183"/>
                    </a:lnTo>
                    <a:lnTo>
                      <a:pt x="13283" y="640"/>
                    </a:lnTo>
                    <a:lnTo>
                      <a:pt x="12803" y="1349"/>
                    </a:lnTo>
                    <a:lnTo>
                      <a:pt x="12483" y="2241"/>
                    </a:lnTo>
                    <a:lnTo>
                      <a:pt x="12300" y="3315"/>
                    </a:lnTo>
                    <a:lnTo>
                      <a:pt x="12232" y="4527"/>
                    </a:lnTo>
                    <a:lnTo>
                      <a:pt x="12323" y="6470"/>
                    </a:lnTo>
                    <a:lnTo>
                      <a:pt x="12689" y="9145"/>
                    </a:lnTo>
                    <a:lnTo>
                      <a:pt x="13215" y="11637"/>
                    </a:lnTo>
                    <a:lnTo>
                      <a:pt x="13923" y="14403"/>
                    </a:lnTo>
                    <a:lnTo>
                      <a:pt x="14061" y="14837"/>
                    </a:lnTo>
                    <a:lnTo>
                      <a:pt x="13786" y="14449"/>
                    </a:lnTo>
                    <a:lnTo>
                      <a:pt x="12003" y="12026"/>
                    </a:lnTo>
                    <a:lnTo>
                      <a:pt x="10334" y="10014"/>
                    </a:lnTo>
                    <a:lnTo>
                      <a:pt x="8459" y="8002"/>
                    </a:lnTo>
                    <a:lnTo>
                      <a:pt x="7019" y="6744"/>
                    </a:lnTo>
                    <a:lnTo>
                      <a:pt x="6082" y="6081"/>
                    </a:lnTo>
                    <a:lnTo>
                      <a:pt x="5213" y="5624"/>
                    </a:lnTo>
                    <a:lnTo>
                      <a:pt x="4367" y="5396"/>
                    </a:lnTo>
                    <a:lnTo>
                      <a:pt x="3636" y="5464"/>
                    </a:lnTo>
                    <a:lnTo>
                      <a:pt x="3018" y="5853"/>
                    </a:lnTo>
                    <a:lnTo>
                      <a:pt x="2744" y="6196"/>
                    </a:lnTo>
                    <a:lnTo>
                      <a:pt x="2538" y="6584"/>
                    </a:lnTo>
                    <a:lnTo>
                      <a:pt x="2378" y="7385"/>
                    </a:lnTo>
                    <a:lnTo>
                      <a:pt x="2538" y="8230"/>
                    </a:lnTo>
                    <a:lnTo>
                      <a:pt x="2973" y="9122"/>
                    </a:lnTo>
                    <a:lnTo>
                      <a:pt x="3636" y="9991"/>
                    </a:lnTo>
                    <a:lnTo>
                      <a:pt x="4481" y="10882"/>
                    </a:lnTo>
                    <a:lnTo>
                      <a:pt x="5990" y="12163"/>
                    </a:lnTo>
                    <a:lnTo>
                      <a:pt x="8254" y="13763"/>
                    </a:lnTo>
                    <a:lnTo>
                      <a:pt x="10471" y="15112"/>
                    </a:lnTo>
                    <a:lnTo>
                      <a:pt x="13055" y="16506"/>
                    </a:lnTo>
                    <a:lnTo>
                      <a:pt x="12963" y="16461"/>
                    </a:lnTo>
                    <a:lnTo>
                      <a:pt x="11271" y="15935"/>
                    </a:lnTo>
                    <a:lnTo>
                      <a:pt x="9008" y="15500"/>
                    </a:lnTo>
                    <a:lnTo>
                      <a:pt x="6516" y="15226"/>
                    </a:lnTo>
                    <a:lnTo>
                      <a:pt x="4047" y="15203"/>
                    </a:lnTo>
                    <a:lnTo>
                      <a:pt x="2424" y="15409"/>
                    </a:lnTo>
                    <a:lnTo>
                      <a:pt x="1509" y="15638"/>
                    </a:lnTo>
                    <a:lnTo>
                      <a:pt x="778" y="16003"/>
                    </a:lnTo>
                    <a:lnTo>
                      <a:pt x="252" y="16461"/>
                    </a:lnTo>
                    <a:lnTo>
                      <a:pt x="1" y="17032"/>
                    </a:lnTo>
                    <a:lnTo>
                      <a:pt x="23" y="17764"/>
                    </a:lnTo>
                    <a:lnTo>
                      <a:pt x="183" y="18175"/>
                    </a:lnTo>
                    <a:lnTo>
                      <a:pt x="389" y="18587"/>
                    </a:lnTo>
                    <a:lnTo>
                      <a:pt x="961" y="19250"/>
                    </a:lnTo>
                    <a:lnTo>
                      <a:pt x="1692" y="19753"/>
                    </a:lnTo>
                    <a:lnTo>
                      <a:pt x="2607" y="20096"/>
                    </a:lnTo>
                    <a:lnTo>
                      <a:pt x="3613" y="20279"/>
                    </a:lnTo>
                    <a:lnTo>
                      <a:pt x="4710" y="20370"/>
                    </a:lnTo>
                    <a:lnTo>
                      <a:pt x="6470" y="20301"/>
                    </a:lnTo>
                    <a:lnTo>
                      <a:pt x="8802" y="19959"/>
                    </a:lnTo>
                    <a:lnTo>
                      <a:pt x="10951" y="19501"/>
                    </a:lnTo>
                    <a:lnTo>
                      <a:pt x="12749" y="18978"/>
                    </a:lnTo>
                    <a:lnTo>
                      <a:pt x="12749" y="18978"/>
                    </a:lnTo>
                    <a:lnTo>
                      <a:pt x="11043" y="19798"/>
                    </a:lnTo>
                    <a:lnTo>
                      <a:pt x="9191" y="21033"/>
                    </a:lnTo>
                    <a:lnTo>
                      <a:pt x="7454" y="22473"/>
                    </a:lnTo>
                    <a:lnTo>
                      <a:pt x="5990" y="24051"/>
                    </a:lnTo>
                    <a:lnTo>
                      <a:pt x="5167" y="25194"/>
                    </a:lnTo>
                    <a:lnTo>
                      <a:pt x="4779" y="25948"/>
                    </a:lnTo>
                    <a:lnTo>
                      <a:pt x="4573" y="26657"/>
                    </a:lnTo>
                    <a:lnTo>
                      <a:pt x="4527" y="27297"/>
                    </a:lnTo>
                    <a:lnTo>
                      <a:pt x="4664" y="27869"/>
                    </a:lnTo>
                    <a:lnTo>
                      <a:pt x="5030" y="28349"/>
                    </a:lnTo>
                    <a:lnTo>
                      <a:pt x="5305" y="28555"/>
                    </a:lnTo>
                    <a:lnTo>
                      <a:pt x="5625" y="28715"/>
                    </a:lnTo>
                    <a:lnTo>
                      <a:pt x="6265" y="28829"/>
                    </a:lnTo>
                    <a:lnTo>
                      <a:pt x="6973" y="28737"/>
                    </a:lnTo>
                    <a:lnTo>
                      <a:pt x="7705" y="28417"/>
                    </a:lnTo>
                    <a:lnTo>
                      <a:pt x="8825" y="27663"/>
                    </a:lnTo>
                    <a:lnTo>
                      <a:pt x="10311" y="26223"/>
                    </a:lnTo>
                    <a:lnTo>
                      <a:pt x="12346" y="23731"/>
                    </a:lnTo>
                    <a:lnTo>
                      <a:pt x="14129" y="21056"/>
                    </a:lnTo>
                    <a:lnTo>
                      <a:pt x="14289" y="20736"/>
                    </a:lnTo>
                    <a:lnTo>
                      <a:pt x="14243" y="21147"/>
                    </a:lnTo>
                    <a:lnTo>
                      <a:pt x="14083" y="23662"/>
                    </a:lnTo>
                    <a:lnTo>
                      <a:pt x="14083" y="25880"/>
                    </a:lnTo>
                    <a:lnTo>
                      <a:pt x="14221" y="28257"/>
                    </a:lnTo>
                    <a:lnTo>
                      <a:pt x="14518" y="29949"/>
                    </a:lnTo>
                    <a:lnTo>
                      <a:pt x="14792" y="30978"/>
                    </a:lnTo>
                    <a:lnTo>
                      <a:pt x="15181" y="31869"/>
                    </a:lnTo>
                    <a:lnTo>
                      <a:pt x="15661" y="32601"/>
                    </a:lnTo>
                    <a:lnTo>
                      <a:pt x="16278" y="33127"/>
                    </a:lnTo>
                    <a:lnTo>
                      <a:pt x="16987" y="33424"/>
                    </a:lnTo>
                    <a:lnTo>
                      <a:pt x="17421" y="33470"/>
                    </a:lnTo>
                    <a:lnTo>
                      <a:pt x="17833" y="33447"/>
                    </a:lnTo>
                    <a:lnTo>
                      <a:pt x="18473" y="33173"/>
                    </a:lnTo>
                    <a:lnTo>
                      <a:pt x="18907" y="32624"/>
                    </a:lnTo>
                    <a:lnTo>
                      <a:pt x="19182" y="31847"/>
                    </a:lnTo>
                    <a:lnTo>
                      <a:pt x="19296" y="30909"/>
                    </a:lnTo>
                    <a:lnTo>
                      <a:pt x="19273" y="29812"/>
                    </a:lnTo>
                    <a:lnTo>
                      <a:pt x="19067" y="28006"/>
                    </a:lnTo>
                    <a:lnTo>
                      <a:pt x="18519" y="25445"/>
                    </a:lnTo>
                    <a:lnTo>
                      <a:pt x="17833" y="23045"/>
                    </a:lnTo>
                    <a:lnTo>
                      <a:pt x="16918" y="20324"/>
                    </a:lnTo>
                    <a:lnTo>
                      <a:pt x="16758" y="19890"/>
                    </a:lnTo>
                    <a:lnTo>
                      <a:pt x="16987" y="20210"/>
                    </a:lnTo>
                    <a:lnTo>
                      <a:pt x="18542" y="22222"/>
                    </a:lnTo>
                    <a:lnTo>
                      <a:pt x="19982" y="23891"/>
                    </a:lnTo>
                    <a:lnTo>
                      <a:pt x="21628" y="25491"/>
                    </a:lnTo>
                    <a:lnTo>
                      <a:pt x="22931" y="26474"/>
                    </a:lnTo>
                    <a:lnTo>
                      <a:pt x="23777" y="26977"/>
                    </a:lnTo>
                    <a:lnTo>
                      <a:pt x="24600" y="27297"/>
                    </a:lnTo>
                    <a:lnTo>
                      <a:pt x="25400" y="27411"/>
                    </a:lnTo>
                    <a:lnTo>
                      <a:pt x="26132" y="27251"/>
                    </a:lnTo>
                    <a:lnTo>
                      <a:pt x="26772" y="26817"/>
                    </a:lnTo>
                    <a:lnTo>
                      <a:pt x="27069" y="26474"/>
                    </a:lnTo>
                    <a:lnTo>
                      <a:pt x="27320" y="26085"/>
                    </a:lnTo>
                    <a:lnTo>
                      <a:pt x="27549" y="25331"/>
                    </a:lnTo>
                    <a:lnTo>
                      <a:pt x="27503" y="24599"/>
                    </a:lnTo>
                    <a:lnTo>
                      <a:pt x="27206" y="23868"/>
                    </a:lnTo>
                    <a:lnTo>
                      <a:pt x="26680" y="23159"/>
                    </a:lnTo>
                    <a:lnTo>
                      <a:pt x="25994" y="22473"/>
                    </a:lnTo>
                    <a:lnTo>
                      <a:pt x="24737" y="21536"/>
                    </a:lnTo>
                    <a:lnTo>
                      <a:pt x="22817" y="20416"/>
                    </a:lnTo>
                    <a:lnTo>
                      <a:pt x="20896" y="19524"/>
                    </a:lnTo>
                    <a:lnTo>
                      <a:pt x="18633" y="18610"/>
                    </a:lnTo>
                    <a:lnTo>
                      <a:pt x="18267" y="18495"/>
                    </a:lnTo>
                    <a:lnTo>
                      <a:pt x="19044" y="18724"/>
                    </a:lnTo>
                    <a:lnTo>
                      <a:pt x="21011" y="19090"/>
                    </a:lnTo>
                    <a:lnTo>
                      <a:pt x="23274" y="19318"/>
                    </a:lnTo>
                    <a:lnTo>
                      <a:pt x="25606" y="19364"/>
                    </a:lnTo>
                    <a:lnTo>
                      <a:pt x="27823" y="19181"/>
                    </a:lnTo>
                    <a:lnTo>
                      <a:pt x="29264" y="18884"/>
                    </a:lnTo>
                    <a:lnTo>
                      <a:pt x="30087" y="18587"/>
                    </a:lnTo>
                    <a:lnTo>
                      <a:pt x="30750" y="18244"/>
                    </a:lnTo>
                    <a:lnTo>
                      <a:pt x="31276" y="17787"/>
                    </a:lnTo>
                    <a:lnTo>
                      <a:pt x="31573" y="17284"/>
                    </a:lnTo>
                    <a:lnTo>
                      <a:pt x="31664" y="16666"/>
                    </a:lnTo>
                    <a:lnTo>
                      <a:pt x="31596" y="16324"/>
                    </a:lnTo>
                    <a:lnTo>
                      <a:pt x="31504" y="15981"/>
                    </a:lnTo>
                    <a:lnTo>
                      <a:pt x="31093" y="15432"/>
                    </a:lnTo>
                    <a:lnTo>
                      <a:pt x="30453" y="15043"/>
                    </a:lnTo>
                    <a:lnTo>
                      <a:pt x="29652" y="14792"/>
                    </a:lnTo>
                    <a:lnTo>
                      <a:pt x="28189" y="14586"/>
                    </a:lnTo>
                    <a:lnTo>
                      <a:pt x="25903" y="14632"/>
                    </a:lnTo>
                    <a:lnTo>
                      <a:pt x="22337" y="15135"/>
                    </a:lnTo>
                    <a:lnTo>
                      <a:pt x="19127" y="15874"/>
                    </a:lnTo>
                    <a:lnTo>
                      <a:pt x="20325" y="15363"/>
                    </a:lnTo>
                    <a:lnTo>
                      <a:pt x="22085" y="14380"/>
                    </a:lnTo>
                    <a:lnTo>
                      <a:pt x="23983" y="13100"/>
                    </a:lnTo>
                    <a:lnTo>
                      <a:pt x="25789" y="11637"/>
                    </a:lnTo>
                    <a:lnTo>
                      <a:pt x="27320" y="10128"/>
                    </a:lnTo>
                    <a:lnTo>
                      <a:pt x="28121" y="9008"/>
                    </a:lnTo>
                    <a:lnTo>
                      <a:pt x="28441" y="8276"/>
                    </a:lnTo>
                    <a:lnTo>
                      <a:pt x="28555" y="7613"/>
                    </a:lnTo>
                    <a:lnTo>
                      <a:pt x="28464" y="6996"/>
                    </a:lnTo>
                    <a:lnTo>
                      <a:pt x="28304" y="6722"/>
                    </a:lnTo>
                    <a:lnTo>
                      <a:pt x="27983" y="6287"/>
                    </a:lnTo>
                    <a:lnTo>
                      <a:pt x="27229" y="5716"/>
                    </a:lnTo>
                    <a:lnTo>
                      <a:pt x="26406" y="5510"/>
                    </a:lnTo>
                    <a:lnTo>
                      <a:pt x="25514" y="5647"/>
                    </a:lnTo>
                    <a:lnTo>
                      <a:pt x="24577" y="6036"/>
                    </a:lnTo>
                    <a:lnTo>
                      <a:pt x="23617" y="6630"/>
                    </a:lnTo>
                    <a:lnTo>
                      <a:pt x="22154" y="7865"/>
                    </a:lnTo>
                    <a:lnTo>
                      <a:pt x="20279" y="9877"/>
                    </a:lnTo>
                    <a:lnTo>
                      <a:pt x="18656" y="11934"/>
                    </a:lnTo>
                    <a:lnTo>
                      <a:pt x="16918" y="14449"/>
                    </a:lnTo>
                    <a:lnTo>
                      <a:pt x="16644" y="14860"/>
                    </a:lnTo>
                    <a:lnTo>
                      <a:pt x="16781" y="14037"/>
                    </a:lnTo>
                    <a:lnTo>
                      <a:pt x="17147" y="10768"/>
                    </a:lnTo>
                    <a:lnTo>
                      <a:pt x="17307" y="8093"/>
                    </a:lnTo>
                    <a:lnTo>
                      <a:pt x="17284" y="5327"/>
                    </a:lnTo>
                    <a:lnTo>
                      <a:pt x="17078" y="3429"/>
                    </a:lnTo>
                    <a:lnTo>
                      <a:pt x="16850" y="2309"/>
                    </a:lnTo>
                    <a:lnTo>
                      <a:pt x="16507" y="1349"/>
                    </a:lnTo>
                    <a:lnTo>
                      <a:pt x="16072" y="640"/>
                    </a:lnTo>
                    <a:lnTo>
                      <a:pt x="15478" y="160"/>
                    </a:lnTo>
                    <a:lnTo>
                      <a:pt x="147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71"/>
              <p:cNvSpPr/>
              <p:nvPr/>
            </p:nvSpPr>
            <p:spPr>
              <a:xfrm>
                <a:off x="1442573" y="4026038"/>
                <a:ext cx="422258" cy="366257"/>
              </a:xfrm>
              <a:custGeom>
                <a:rect b="b" l="l" r="r" t="t"/>
                <a:pathLst>
                  <a:path extrusionOk="0" h="5533" w="6379">
                    <a:moveTo>
                      <a:pt x="3269" y="0"/>
                    </a:moveTo>
                    <a:lnTo>
                      <a:pt x="2584" y="114"/>
                    </a:lnTo>
                    <a:lnTo>
                      <a:pt x="1966" y="343"/>
                    </a:lnTo>
                    <a:lnTo>
                      <a:pt x="1441" y="640"/>
                    </a:lnTo>
                    <a:lnTo>
                      <a:pt x="755" y="1235"/>
                    </a:lnTo>
                    <a:lnTo>
                      <a:pt x="183" y="2218"/>
                    </a:lnTo>
                    <a:lnTo>
                      <a:pt x="0" y="3246"/>
                    </a:lnTo>
                    <a:lnTo>
                      <a:pt x="137" y="4001"/>
                    </a:lnTo>
                    <a:lnTo>
                      <a:pt x="343" y="4458"/>
                    </a:lnTo>
                    <a:lnTo>
                      <a:pt x="663" y="4847"/>
                    </a:lnTo>
                    <a:lnTo>
                      <a:pt x="1120" y="5167"/>
                    </a:lnTo>
                    <a:lnTo>
                      <a:pt x="1669" y="5395"/>
                    </a:lnTo>
                    <a:lnTo>
                      <a:pt x="2355" y="5510"/>
                    </a:lnTo>
                    <a:lnTo>
                      <a:pt x="2766" y="5533"/>
                    </a:lnTo>
                    <a:lnTo>
                      <a:pt x="3155" y="5510"/>
                    </a:lnTo>
                    <a:lnTo>
                      <a:pt x="3887" y="5395"/>
                    </a:lnTo>
                    <a:lnTo>
                      <a:pt x="4527" y="5167"/>
                    </a:lnTo>
                    <a:lnTo>
                      <a:pt x="5053" y="4870"/>
                    </a:lnTo>
                    <a:lnTo>
                      <a:pt x="5716" y="4275"/>
                    </a:lnTo>
                    <a:lnTo>
                      <a:pt x="6241" y="3315"/>
                    </a:lnTo>
                    <a:lnTo>
                      <a:pt x="6379" y="2286"/>
                    </a:lnTo>
                    <a:lnTo>
                      <a:pt x="6219" y="1555"/>
                    </a:lnTo>
                    <a:lnTo>
                      <a:pt x="5990" y="1120"/>
                    </a:lnTo>
                    <a:lnTo>
                      <a:pt x="5647" y="732"/>
                    </a:lnTo>
                    <a:lnTo>
                      <a:pt x="5213" y="412"/>
                    </a:lnTo>
                    <a:lnTo>
                      <a:pt x="4664" y="160"/>
                    </a:lnTo>
                    <a:lnTo>
                      <a:pt x="4024" y="23"/>
                    </a:lnTo>
                    <a:lnTo>
                      <a:pt x="363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71"/>
              <p:cNvSpPr/>
              <p:nvPr/>
            </p:nvSpPr>
            <p:spPr>
              <a:xfrm>
                <a:off x="1562123" y="4062314"/>
                <a:ext cx="86318" cy="93931"/>
              </a:xfrm>
              <a:custGeom>
                <a:rect b="b" l="l" r="r" t="t"/>
                <a:pathLst>
                  <a:path extrusionOk="0" h="1419" w="1304">
                    <a:moveTo>
                      <a:pt x="823" y="1"/>
                    </a:moveTo>
                    <a:lnTo>
                      <a:pt x="663" y="24"/>
                    </a:lnTo>
                    <a:lnTo>
                      <a:pt x="458" y="92"/>
                    </a:lnTo>
                    <a:lnTo>
                      <a:pt x="160" y="275"/>
                    </a:lnTo>
                    <a:lnTo>
                      <a:pt x="23" y="504"/>
                    </a:lnTo>
                    <a:lnTo>
                      <a:pt x="0" y="778"/>
                    </a:lnTo>
                    <a:lnTo>
                      <a:pt x="160" y="1167"/>
                    </a:lnTo>
                    <a:lnTo>
                      <a:pt x="458" y="1395"/>
                    </a:lnTo>
                    <a:lnTo>
                      <a:pt x="686" y="1418"/>
                    </a:lnTo>
                    <a:lnTo>
                      <a:pt x="823" y="1350"/>
                    </a:lnTo>
                    <a:lnTo>
                      <a:pt x="1052" y="1212"/>
                    </a:lnTo>
                    <a:lnTo>
                      <a:pt x="1303" y="732"/>
                    </a:lnTo>
                    <a:lnTo>
                      <a:pt x="1281" y="275"/>
                    </a:lnTo>
                    <a:lnTo>
                      <a:pt x="1075" y="46"/>
                    </a:lnTo>
                    <a:lnTo>
                      <a:pt x="82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71"/>
              <p:cNvSpPr/>
              <p:nvPr/>
            </p:nvSpPr>
            <p:spPr>
              <a:xfrm>
                <a:off x="1702857" y="4086542"/>
                <a:ext cx="78772" cy="66658"/>
              </a:xfrm>
              <a:custGeom>
                <a:rect b="b" l="l" r="r" t="t"/>
                <a:pathLst>
                  <a:path extrusionOk="0" h="1007" w="1190">
                    <a:moveTo>
                      <a:pt x="435" y="0"/>
                    </a:moveTo>
                    <a:lnTo>
                      <a:pt x="298" y="23"/>
                    </a:lnTo>
                    <a:lnTo>
                      <a:pt x="115" y="138"/>
                    </a:lnTo>
                    <a:lnTo>
                      <a:pt x="0" y="412"/>
                    </a:lnTo>
                    <a:lnTo>
                      <a:pt x="138" y="824"/>
                    </a:lnTo>
                    <a:lnTo>
                      <a:pt x="412" y="1006"/>
                    </a:lnTo>
                    <a:lnTo>
                      <a:pt x="641" y="1006"/>
                    </a:lnTo>
                    <a:lnTo>
                      <a:pt x="755" y="961"/>
                    </a:lnTo>
                    <a:lnTo>
                      <a:pt x="983" y="824"/>
                    </a:lnTo>
                    <a:lnTo>
                      <a:pt x="1189" y="481"/>
                    </a:lnTo>
                    <a:lnTo>
                      <a:pt x="1075" y="183"/>
                    </a:lnTo>
                    <a:lnTo>
                      <a:pt x="70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71"/>
              <p:cNvSpPr/>
              <p:nvPr/>
            </p:nvSpPr>
            <p:spPr>
              <a:xfrm>
                <a:off x="1498575" y="4195501"/>
                <a:ext cx="87841" cy="84796"/>
              </a:xfrm>
              <a:custGeom>
                <a:rect b="b" l="l" r="r" t="t"/>
                <a:pathLst>
                  <a:path extrusionOk="0" h="1281" w="1327">
                    <a:moveTo>
                      <a:pt x="709" y="1"/>
                    </a:moveTo>
                    <a:lnTo>
                      <a:pt x="457" y="23"/>
                    </a:lnTo>
                    <a:lnTo>
                      <a:pt x="206" y="138"/>
                    </a:lnTo>
                    <a:lnTo>
                      <a:pt x="0" y="572"/>
                    </a:lnTo>
                    <a:lnTo>
                      <a:pt x="114" y="1029"/>
                    </a:lnTo>
                    <a:lnTo>
                      <a:pt x="389" y="1258"/>
                    </a:lnTo>
                    <a:lnTo>
                      <a:pt x="663" y="1281"/>
                    </a:lnTo>
                    <a:lnTo>
                      <a:pt x="846" y="1258"/>
                    </a:lnTo>
                    <a:lnTo>
                      <a:pt x="1006" y="1212"/>
                    </a:lnTo>
                    <a:lnTo>
                      <a:pt x="1212" y="1029"/>
                    </a:lnTo>
                    <a:lnTo>
                      <a:pt x="1326" y="709"/>
                    </a:lnTo>
                    <a:lnTo>
                      <a:pt x="1143" y="252"/>
                    </a:lnTo>
                    <a:lnTo>
                      <a:pt x="70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71"/>
              <p:cNvSpPr/>
              <p:nvPr/>
            </p:nvSpPr>
            <p:spPr>
              <a:xfrm>
                <a:off x="1616603" y="4278709"/>
                <a:ext cx="63613" cy="57590"/>
              </a:xfrm>
              <a:custGeom>
                <a:rect b="b" l="l" r="r" t="t"/>
                <a:pathLst>
                  <a:path extrusionOk="0" h="870" w="961">
                    <a:moveTo>
                      <a:pt x="595" y="1"/>
                    </a:moveTo>
                    <a:lnTo>
                      <a:pt x="366" y="70"/>
                    </a:lnTo>
                    <a:lnTo>
                      <a:pt x="160" y="161"/>
                    </a:lnTo>
                    <a:lnTo>
                      <a:pt x="0" y="458"/>
                    </a:lnTo>
                    <a:lnTo>
                      <a:pt x="92" y="733"/>
                    </a:lnTo>
                    <a:lnTo>
                      <a:pt x="389" y="870"/>
                    </a:lnTo>
                    <a:lnTo>
                      <a:pt x="618" y="847"/>
                    </a:lnTo>
                    <a:lnTo>
                      <a:pt x="800" y="778"/>
                    </a:lnTo>
                    <a:lnTo>
                      <a:pt x="961" y="481"/>
                    </a:lnTo>
                    <a:lnTo>
                      <a:pt x="892" y="161"/>
                    </a:lnTo>
                    <a:lnTo>
                      <a:pt x="59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71"/>
              <p:cNvSpPr/>
              <p:nvPr/>
            </p:nvSpPr>
            <p:spPr>
              <a:xfrm>
                <a:off x="1745223" y="4227275"/>
                <a:ext cx="56067" cy="50043"/>
              </a:xfrm>
              <a:custGeom>
                <a:rect b="b" l="l" r="r" t="t"/>
                <a:pathLst>
                  <a:path extrusionOk="0" h="756" w="847">
                    <a:moveTo>
                      <a:pt x="572" y="1"/>
                    </a:moveTo>
                    <a:lnTo>
                      <a:pt x="366" y="23"/>
                    </a:lnTo>
                    <a:lnTo>
                      <a:pt x="161" y="92"/>
                    </a:lnTo>
                    <a:lnTo>
                      <a:pt x="1" y="366"/>
                    </a:lnTo>
                    <a:lnTo>
                      <a:pt x="92" y="618"/>
                    </a:lnTo>
                    <a:lnTo>
                      <a:pt x="321" y="755"/>
                    </a:lnTo>
                    <a:lnTo>
                      <a:pt x="504" y="732"/>
                    </a:lnTo>
                    <a:lnTo>
                      <a:pt x="686" y="641"/>
                    </a:lnTo>
                    <a:lnTo>
                      <a:pt x="846" y="389"/>
                    </a:lnTo>
                    <a:lnTo>
                      <a:pt x="801" y="138"/>
                    </a:lnTo>
                    <a:lnTo>
                      <a:pt x="5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71"/>
              <p:cNvSpPr/>
              <p:nvPr/>
            </p:nvSpPr>
            <p:spPr>
              <a:xfrm>
                <a:off x="1631696" y="4181864"/>
                <a:ext cx="60635" cy="51566"/>
              </a:xfrm>
              <a:custGeom>
                <a:rect b="b" l="l" r="r" t="t"/>
                <a:pathLst>
                  <a:path extrusionOk="0" h="779" w="916">
                    <a:moveTo>
                      <a:pt x="435" y="1"/>
                    </a:moveTo>
                    <a:lnTo>
                      <a:pt x="230" y="24"/>
                    </a:lnTo>
                    <a:lnTo>
                      <a:pt x="1" y="275"/>
                    </a:lnTo>
                    <a:lnTo>
                      <a:pt x="1" y="572"/>
                    </a:lnTo>
                    <a:lnTo>
                      <a:pt x="230" y="778"/>
                    </a:lnTo>
                    <a:lnTo>
                      <a:pt x="412" y="778"/>
                    </a:lnTo>
                    <a:lnTo>
                      <a:pt x="664" y="732"/>
                    </a:lnTo>
                    <a:lnTo>
                      <a:pt x="915" y="504"/>
                    </a:lnTo>
                    <a:lnTo>
                      <a:pt x="915" y="229"/>
                    </a:lnTo>
                    <a:lnTo>
                      <a:pt x="664" y="24"/>
                    </a:lnTo>
                    <a:lnTo>
                      <a:pt x="43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77" name="Google Shape;1577;p71"/>
          <p:cNvGrpSpPr/>
          <p:nvPr/>
        </p:nvGrpSpPr>
        <p:grpSpPr>
          <a:xfrm rot="1567613">
            <a:off x="5874407" y="3500768"/>
            <a:ext cx="1140881" cy="1809706"/>
            <a:chOff x="5853136" y="3292561"/>
            <a:chExt cx="1560730" cy="2475685"/>
          </a:xfrm>
        </p:grpSpPr>
        <p:sp>
          <p:nvSpPr>
            <p:cNvPr id="1578" name="Google Shape;1578;p71"/>
            <p:cNvSpPr/>
            <p:nvPr/>
          </p:nvSpPr>
          <p:spPr>
            <a:xfrm>
              <a:off x="6517008" y="4224412"/>
              <a:ext cx="77037" cy="1543834"/>
            </a:xfrm>
            <a:custGeom>
              <a:rect b="b" l="l" r="r" t="t"/>
              <a:pathLst>
                <a:path extrusionOk="0" fill="none" h="42524" w="4711">
                  <a:moveTo>
                    <a:pt x="3498" y="1"/>
                  </a:moveTo>
                  <a:lnTo>
                    <a:pt x="3224" y="824"/>
                  </a:lnTo>
                  <a:lnTo>
                    <a:pt x="1784" y="6585"/>
                  </a:lnTo>
                  <a:lnTo>
                    <a:pt x="1029" y="10631"/>
                  </a:lnTo>
                  <a:lnTo>
                    <a:pt x="595" y="13672"/>
                  </a:lnTo>
                  <a:lnTo>
                    <a:pt x="252" y="16896"/>
                  </a:lnTo>
                  <a:lnTo>
                    <a:pt x="23" y="20302"/>
                  </a:lnTo>
                  <a:lnTo>
                    <a:pt x="1" y="23800"/>
                  </a:lnTo>
                  <a:lnTo>
                    <a:pt x="161" y="27366"/>
                  </a:lnTo>
                  <a:lnTo>
                    <a:pt x="595" y="30910"/>
                  </a:lnTo>
                  <a:lnTo>
                    <a:pt x="1327" y="34408"/>
                  </a:lnTo>
                  <a:lnTo>
                    <a:pt x="2401" y="37791"/>
                  </a:lnTo>
                  <a:lnTo>
                    <a:pt x="3453" y="40215"/>
                  </a:lnTo>
                  <a:lnTo>
                    <a:pt x="4253" y="41769"/>
                  </a:lnTo>
                  <a:lnTo>
                    <a:pt x="4710" y="42524"/>
                  </a:lnTo>
                </a:path>
              </a:pathLst>
            </a:custGeom>
            <a:noFill/>
            <a:ln cap="flat" cmpd="sng" w="251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9" name="Google Shape;1579;p71"/>
            <p:cNvGrpSpPr/>
            <p:nvPr/>
          </p:nvGrpSpPr>
          <p:grpSpPr>
            <a:xfrm>
              <a:off x="5853136" y="3292561"/>
              <a:ext cx="1560730" cy="1649696"/>
              <a:chOff x="638949" y="3060500"/>
              <a:chExt cx="2096065" cy="2215547"/>
            </a:xfrm>
          </p:grpSpPr>
          <p:sp>
            <p:nvSpPr>
              <p:cNvPr id="1580" name="Google Shape;1580;p71"/>
              <p:cNvSpPr/>
              <p:nvPr/>
            </p:nvSpPr>
            <p:spPr>
              <a:xfrm>
                <a:off x="638949" y="3060500"/>
                <a:ext cx="2096065" cy="2215547"/>
              </a:xfrm>
              <a:custGeom>
                <a:rect b="b" l="l" r="r" t="t"/>
                <a:pathLst>
                  <a:path extrusionOk="0" h="33470" w="31665">
                    <a:moveTo>
                      <a:pt x="14769" y="0"/>
                    </a:moveTo>
                    <a:lnTo>
                      <a:pt x="14358" y="69"/>
                    </a:lnTo>
                    <a:lnTo>
                      <a:pt x="13946" y="183"/>
                    </a:lnTo>
                    <a:lnTo>
                      <a:pt x="13283" y="640"/>
                    </a:lnTo>
                    <a:lnTo>
                      <a:pt x="12803" y="1349"/>
                    </a:lnTo>
                    <a:lnTo>
                      <a:pt x="12483" y="2241"/>
                    </a:lnTo>
                    <a:lnTo>
                      <a:pt x="12300" y="3315"/>
                    </a:lnTo>
                    <a:lnTo>
                      <a:pt x="12232" y="4527"/>
                    </a:lnTo>
                    <a:lnTo>
                      <a:pt x="12323" y="6470"/>
                    </a:lnTo>
                    <a:lnTo>
                      <a:pt x="12689" y="9145"/>
                    </a:lnTo>
                    <a:lnTo>
                      <a:pt x="13215" y="11637"/>
                    </a:lnTo>
                    <a:lnTo>
                      <a:pt x="13923" y="14403"/>
                    </a:lnTo>
                    <a:lnTo>
                      <a:pt x="14061" y="14837"/>
                    </a:lnTo>
                    <a:lnTo>
                      <a:pt x="13786" y="14449"/>
                    </a:lnTo>
                    <a:lnTo>
                      <a:pt x="12003" y="12026"/>
                    </a:lnTo>
                    <a:lnTo>
                      <a:pt x="10334" y="10014"/>
                    </a:lnTo>
                    <a:lnTo>
                      <a:pt x="8459" y="8002"/>
                    </a:lnTo>
                    <a:lnTo>
                      <a:pt x="7019" y="6744"/>
                    </a:lnTo>
                    <a:lnTo>
                      <a:pt x="6082" y="6081"/>
                    </a:lnTo>
                    <a:lnTo>
                      <a:pt x="5213" y="5624"/>
                    </a:lnTo>
                    <a:lnTo>
                      <a:pt x="4367" y="5396"/>
                    </a:lnTo>
                    <a:lnTo>
                      <a:pt x="3636" y="5464"/>
                    </a:lnTo>
                    <a:lnTo>
                      <a:pt x="3018" y="5853"/>
                    </a:lnTo>
                    <a:lnTo>
                      <a:pt x="2744" y="6196"/>
                    </a:lnTo>
                    <a:lnTo>
                      <a:pt x="2538" y="6584"/>
                    </a:lnTo>
                    <a:lnTo>
                      <a:pt x="2378" y="7385"/>
                    </a:lnTo>
                    <a:lnTo>
                      <a:pt x="2538" y="8230"/>
                    </a:lnTo>
                    <a:lnTo>
                      <a:pt x="2973" y="9122"/>
                    </a:lnTo>
                    <a:lnTo>
                      <a:pt x="3636" y="9991"/>
                    </a:lnTo>
                    <a:lnTo>
                      <a:pt x="4481" y="10882"/>
                    </a:lnTo>
                    <a:lnTo>
                      <a:pt x="5990" y="12163"/>
                    </a:lnTo>
                    <a:lnTo>
                      <a:pt x="8254" y="13763"/>
                    </a:lnTo>
                    <a:lnTo>
                      <a:pt x="10471" y="15112"/>
                    </a:lnTo>
                    <a:lnTo>
                      <a:pt x="13055" y="16506"/>
                    </a:lnTo>
                    <a:lnTo>
                      <a:pt x="12963" y="16461"/>
                    </a:lnTo>
                    <a:lnTo>
                      <a:pt x="11271" y="15935"/>
                    </a:lnTo>
                    <a:lnTo>
                      <a:pt x="9008" y="15500"/>
                    </a:lnTo>
                    <a:lnTo>
                      <a:pt x="6516" y="15226"/>
                    </a:lnTo>
                    <a:lnTo>
                      <a:pt x="4047" y="15203"/>
                    </a:lnTo>
                    <a:lnTo>
                      <a:pt x="2424" y="15409"/>
                    </a:lnTo>
                    <a:lnTo>
                      <a:pt x="1509" y="15638"/>
                    </a:lnTo>
                    <a:lnTo>
                      <a:pt x="778" y="16003"/>
                    </a:lnTo>
                    <a:lnTo>
                      <a:pt x="252" y="16461"/>
                    </a:lnTo>
                    <a:lnTo>
                      <a:pt x="1" y="17032"/>
                    </a:lnTo>
                    <a:lnTo>
                      <a:pt x="23" y="17764"/>
                    </a:lnTo>
                    <a:lnTo>
                      <a:pt x="183" y="18175"/>
                    </a:lnTo>
                    <a:lnTo>
                      <a:pt x="389" y="18587"/>
                    </a:lnTo>
                    <a:lnTo>
                      <a:pt x="961" y="19250"/>
                    </a:lnTo>
                    <a:lnTo>
                      <a:pt x="1692" y="19753"/>
                    </a:lnTo>
                    <a:lnTo>
                      <a:pt x="2607" y="20096"/>
                    </a:lnTo>
                    <a:lnTo>
                      <a:pt x="3613" y="20279"/>
                    </a:lnTo>
                    <a:lnTo>
                      <a:pt x="4710" y="20370"/>
                    </a:lnTo>
                    <a:lnTo>
                      <a:pt x="6470" y="20301"/>
                    </a:lnTo>
                    <a:lnTo>
                      <a:pt x="8802" y="19959"/>
                    </a:lnTo>
                    <a:lnTo>
                      <a:pt x="10951" y="19501"/>
                    </a:lnTo>
                    <a:lnTo>
                      <a:pt x="12749" y="18978"/>
                    </a:lnTo>
                    <a:lnTo>
                      <a:pt x="12749" y="18978"/>
                    </a:lnTo>
                    <a:lnTo>
                      <a:pt x="11043" y="19798"/>
                    </a:lnTo>
                    <a:lnTo>
                      <a:pt x="9191" y="21033"/>
                    </a:lnTo>
                    <a:lnTo>
                      <a:pt x="7454" y="22473"/>
                    </a:lnTo>
                    <a:lnTo>
                      <a:pt x="5990" y="24051"/>
                    </a:lnTo>
                    <a:lnTo>
                      <a:pt x="5167" y="25194"/>
                    </a:lnTo>
                    <a:lnTo>
                      <a:pt x="4779" y="25948"/>
                    </a:lnTo>
                    <a:lnTo>
                      <a:pt x="4573" y="26657"/>
                    </a:lnTo>
                    <a:lnTo>
                      <a:pt x="4527" y="27297"/>
                    </a:lnTo>
                    <a:lnTo>
                      <a:pt x="4664" y="27869"/>
                    </a:lnTo>
                    <a:lnTo>
                      <a:pt x="5030" y="28349"/>
                    </a:lnTo>
                    <a:lnTo>
                      <a:pt x="5305" y="28555"/>
                    </a:lnTo>
                    <a:lnTo>
                      <a:pt x="5625" y="28715"/>
                    </a:lnTo>
                    <a:lnTo>
                      <a:pt x="6265" y="28829"/>
                    </a:lnTo>
                    <a:lnTo>
                      <a:pt x="6973" y="28737"/>
                    </a:lnTo>
                    <a:lnTo>
                      <a:pt x="7705" y="28417"/>
                    </a:lnTo>
                    <a:lnTo>
                      <a:pt x="8825" y="27663"/>
                    </a:lnTo>
                    <a:lnTo>
                      <a:pt x="10311" y="26223"/>
                    </a:lnTo>
                    <a:lnTo>
                      <a:pt x="12346" y="23731"/>
                    </a:lnTo>
                    <a:lnTo>
                      <a:pt x="14129" y="21056"/>
                    </a:lnTo>
                    <a:lnTo>
                      <a:pt x="14289" y="20736"/>
                    </a:lnTo>
                    <a:lnTo>
                      <a:pt x="14243" y="21147"/>
                    </a:lnTo>
                    <a:lnTo>
                      <a:pt x="14083" y="23662"/>
                    </a:lnTo>
                    <a:lnTo>
                      <a:pt x="14083" y="25880"/>
                    </a:lnTo>
                    <a:lnTo>
                      <a:pt x="14221" y="28257"/>
                    </a:lnTo>
                    <a:lnTo>
                      <a:pt x="14518" y="29949"/>
                    </a:lnTo>
                    <a:lnTo>
                      <a:pt x="14792" y="30978"/>
                    </a:lnTo>
                    <a:lnTo>
                      <a:pt x="15181" y="31869"/>
                    </a:lnTo>
                    <a:lnTo>
                      <a:pt x="15661" y="32601"/>
                    </a:lnTo>
                    <a:lnTo>
                      <a:pt x="16278" y="33127"/>
                    </a:lnTo>
                    <a:lnTo>
                      <a:pt x="16987" y="33424"/>
                    </a:lnTo>
                    <a:lnTo>
                      <a:pt x="17421" y="33470"/>
                    </a:lnTo>
                    <a:lnTo>
                      <a:pt x="17833" y="33447"/>
                    </a:lnTo>
                    <a:lnTo>
                      <a:pt x="18473" y="33173"/>
                    </a:lnTo>
                    <a:lnTo>
                      <a:pt x="18907" y="32624"/>
                    </a:lnTo>
                    <a:lnTo>
                      <a:pt x="19182" y="31847"/>
                    </a:lnTo>
                    <a:lnTo>
                      <a:pt x="19296" y="30909"/>
                    </a:lnTo>
                    <a:lnTo>
                      <a:pt x="19273" y="29812"/>
                    </a:lnTo>
                    <a:lnTo>
                      <a:pt x="19067" y="28006"/>
                    </a:lnTo>
                    <a:lnTo>
                      <a:pt x="18519" y="25445"/>
                    </a:lnTo>
                    <a:lnTo>
                      <a:pt x="17833" y="23045"/>
                    </a:lnTo>
                    <a:lnTo>
                      <a:pt x="16918" y="20324"/>
                    </a:lnTo>
                    <a:lnTo>
                      <a:pt x="16758" y="19890"/>
                    </a:lnTo>
                    <a:lnTo>
                      <a:pt x="16987" y="20210"/>
                    </a:lnTo>
                    <a:lnTo>
                      <a:pt x="18542" y="22222"/>
                    </a:lnTo>
                    <a:lnTo>
                      <a:pt x="19982" y="23891"/>
                    </a:lnTo>
                    <a:lnTo>
                      <a:pt x="21628" y="25491"/>
                    </a:lnTo>
                    <a:lnTo>
                      <a:pt x="22931" y="26474"/>
                    </a:lnTo>
                    <a:lnTo>
                      <a:pt x="23777" y="26977"/>
                    </a:lnTo>
                    <a:lnTo>
                      <a:pt x="24600" y="27297"/>
                    </a:lnTo>
                    <a:lnTo>
                      <a:pt x="25400" y="27411"/>
                    </a:lnTo>
                    <a:lnTo>
                      <a:pt x="26132" y="27251"/>
                    </a:lnTo>
                    <a:lnTo>
                      <a:pt x="26772" y="26817"/>
                    </a:lnTo>
                    <a:lnTo>
                      <a:pt x="27069" y="26474"/>
                    </a:lnTo>
                    <a:lnTo>
                      <a:pt x="27320" y="26085"/>
                    </a:lnTo>
                    <a:lnTo>
                      <a:pt x="27549" y="25331"/>
                    </a:lnTo>
                    <a:lnTo>
                      <a:pt x="27503" y="24599"/>
                    </a:lnTo>
                    <a:lnTo>
                      <a:pt x="27206" y="23868"/>
                    </a:lnTo>
                    <a:lnTo>
                      <a:pt x="26680" y="23159"/>
                    </a:lnTo>
                    <a:lnTo>
                      <a:pt x="25994" y="22473"/>
                    </a:lnTo>
                    <a:lnTo>
                      <a:pt x="24737" y="21536"/>
                    </a:lnTo>
                    <a:lnTo>
                      <a:pt x="22817" y="20416"/>
                    </a:lnTo>
                    <a:lnTo>
                      <a:pt x="20896" y="19524"/>
                    </a:lnTo>
                    <a:lnTo>
                      <a:pt x="18633" y="18610"/>
                    </a:lnTo>
                    <a:lnTo>
                      <a:pt x="18267" y="18495"/>
                    </a:lnTo>
                    <a:lnTo>
                      <a:pt x="19044" y="18724"/>
                    </a:lnTo>
                    <a:lnTo>
                      <a:pt x="21011" y="19090"/>
                    </a:lnTo>
                    <a:lnTo>
                      <a:pt x="23274" y="19318"/>
                    </a:lnTo>
                    <a:lnTo>
                      <a:pt x="25606" y="19364"/>
                    </a:lnTo>
                    <a:lnTo>
                      <a:pt x="27823" y="19181"/>
                    </a:lnTo>
                    <a:lnTo>
                      <a:pt x="29264" y="18884"/>
                    </a:lnTo>
                    <a:lnTo>
                      <a:pt x="30087" y="18587"/>
                    </a:lnTo>
                    <a:lnTo>
                      <a:pt x="30750" y="18244"/>
                    </a:lnTo>
                    <a:lnTo>
                      <a:pt x="31276" y="17787"/>
                    </a:lnTo>
                    <a:lnTo>
                      <a:pt x="31573" y="17284"/>
                    </a:lnTo>
                    <a:lnTo>
                      <a:pt x="31664" y="16666"/>
                    </a:lnTo>
                    <a:lnTo>
                      <a:pt x="31596" y="16324"/>
                    </a:lnTo>
                    <a:lnTo>
                      <a:pt x="31504" y="15981"/>
                    </a:lnTo>
                    <a:lnTo>
                      <a:pt x="31093" y="15432"/>
                    </a:lnTo>
                    <a:lnTo>
                      <a:pt x="30453" y="15043"/>
                    </a:lnTo>
                    <a:lnTo>
                      <a:pt x="29652" y="14792"/>
                    </a:lnTo>
                    <a:lnTo>
                      <a:pt x="28189" y="14586"/>
                    </a:lnTo>
                    <a:lnTo>
                      <a:pt x="25903" y="14632"/>
                    </a:lnTo>
                    <a:lnTo>
                      <a:pt x="22337" y="15135"/>
                    </a:lnTo>
                    <a:lnTo>
                      <a:pt x="19127" y="15874"/>
                    </a:lnTo>
                    <a:lnTo>
                      <a:pt x="20325" y="15363"/>
                    </a:lnTo>
                    <a:lnTo>
                      <a:pt x="22085" y="14380"/>
                    </a:lnTo>
                    <a:lnTo>
                      <a:pt x="23983" y="13100"/>
                    </a:lnTo>
                    <a:lnTo>
                      <a:pt x="25789" y="11637"/>
                    </a:lnTo>
                    <a:lnTo>
                      <a:pt x="27320" y="10128"/>
                    </a:lnTo>
                    <a:lnTo>
                      <a:pt x="28121" y="9008"/>
                    </a:lnTo>
                    <a:lnTo>
                      <a:pt x="28441" y="8276"/>
                    </a:lnTo>
                    <a:lnTo>
                      <a:pt x="28555" y="7613"/>
                    </a:lnTo>
                    <a:lnTo>
                      <a:pt x="28464" y="6996"/>
                    </a:lnTo>
                    <a:lnTo>
                      <a:pt x="28304" y="6722"/>
                    </a:lnTo>
                    <a:lnTo>
                      <a:pt x="27983" y="6287"/>
                    </a:lnTo>
                    <a:lnTo>
                      <a:pt x="27229" y="5716"/>
                    </a:lnTo>
                    <a:lnTo>
                      <a:pt x="26406" y="5510"/>
                    </a:lnTo>
                    <a:lnTo>
                      <a:pt x="25514" y="5647"/>
                    </a:lnTo>
                    <a:lnTo>
                      <a:pt x="24577" y="6036"/>
                    </a:lnTo>
                    <a:lnTo>
                      <a:pt x="23617" y="6630"/>
                    </a:lnTo>
                    <a:lnTo>
                      <a:pt x="22154" y="7865"/>
                    </a:lnTo>
                    <a:lnTo>
                      <a:pt x="20279" y="9877"/>
                    </a:lnTo>
                    <a:lnTo>
                      <a:pt x="18656" y="11934"/>
                    </a:lnTo>
                    <a:lnTo>
                      <a:pt x="16918" y="14449"/>
                    </a:lnTo>
                    <a:lnTo>
                      <a:pt x="16644" y="14860"/>
                    </a:lnTo>
                    <a:lnTo>
                      <a:pt x="16781" y="14037"/>
                    </a:lnTo>
                    <a:lnTo>
                      <a:pt x="17147" y="10768"/>
                    </a:lnTo>
                    <a:lnTo>
                      <a:pt x="17307" y="8093"/>
                    </a:lnTo>
                    <a:lnTo>
                      <a:pt x="17284" y="5327"/>
                    </a:lnTo>
                    <a:lnTo>
                      <a:pt x="17078" y="3429"/>
                    </a:lnTo>
                    <a:lnTo>
                      <a:pt x="16850" y="2309"/>
                    </a:lnTo>
                    <a:lnTo>
                      <a:pt x="16507" y="1349"/>
                    </a:lnTo>
                    <a:lnTo>
                      <a:pt x="16072" y="640"/>
                    </a:lnTo>
                    <a:lnTo>
                      <a:pt x="15478" y="160"/>
                    </a:lnTo>
                    <a:lnTo>
                      <a:pt x="147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71"/>
              <p:cNvSpPr/>
              <p:nvPr/>
            </p:nvSpPr>
            <p:spPr>
              <a:xfrm>
                <a:off x="1442573" y="4026038"/>
                <a:ext cx="422258" cy="366257"/>
              </a:xfrm>
              <a:custGeom>
                <a:rect b="b" l="l" r="r" t="t"/>
                <a:pathLst>
                  <a:path extrusionOk="0" h="5533" w="6379">
                    <a:moveTo>
                      <a:pt x="3269" y="0"/>
                    </a:moveTo>
                    <a:lnTo>
                      <a:pt x="2584" y="114"/>
                    </a:lnTo>
                    <a:lnTo>
                      <a:pt x="1966" y="343"/>
                    </a:lnTo>
                    <a:lnTo>
                      <a:pt x="1441" y="640"/>
                    </a:lnTo>
                    <a:lnTo>
                      <a:pt x="755" y="1235"/>
                    </a:lnTo>
                    <a:lnTo>
                      <a:pt x="183" y="2218"/>
                    </a:lnTo>
                    <a:lnTo>
                      <a:pt x="0" y="3246"/>
                    </a:lnTo>
                    <a:lnTo>
                      <a:pt x="137" y="4001"/>
                    </a:lnTo>
                    <a:lnTo>
                      <a:pt x="343" y="4458"/>
                    </a:lnTo>
                    <a:lnTo>
                      <a:pt x="663" y="4847"/>
                    </a:lnTo>
                    <a:lnTo>
                      <a:pt x="1120" y="5167"/>
                    </a:lnTo>
                    <a:lnTo>
                      <a:pt x="1669" y="5395"/>
                    </a:lnTo>
                    <a:lnTo>
                      <a:pt x="2355" y="5510"/>
                    </a:lnTo>
                    <a:lnTo>
                      <a:pt x="2766" y="5533"/>
                    </a:lnTo>
                    <a:lnTo>
                      <a:pt x="3155" y="5510"/>
                    </a:lnTo>
                    <a:lnTo>
                      <a:pt x="3887" y="5395"/>
                    </a:lnTo>
                    <a:lnTo>
                      <a:pt x="4527" y="5167"/>
                    </a:lnTo>
                    <a:lnTo>
                      <a:pt x="5053" y="4870"/>
                    </a:lnTo>
                    <a:lnTo>
                      <a:pt x="5716" y="4275"/>
                    </a:lnTo>
                    <a:lnTo>
                      <a:pt x="6241" y="3315"/>
                    </a:lnTo>
                    <a:lnTo>
                      <a:pt x="6379" y="2286"/>
                    </a:lnTo>
                    <a:lnTo>
                      <a:pt x="6219" y="1555"/>
                    </a:lnTo>
                    <a:lnTo>
                      <a:pt x="5990" y="1120"/>
                    </a:lnTo>
                    <a:lnTo>
                      <a:pt x="5647" y="732"/>
                    </a:lnTo>
                    <a:lnTo>
                      <a:pt x="5213" y="412"/>
                    </a:lnTo>
                    <a:lnTo>
                      <a:pt x="4664" y="160"/>
                    </a:lnTo>
                    <a:lnTo>
                      <a:pt x="4024" y="23"/>
                    </a:lnTo>
                    <a:lnTo>
                      <a:pt x="363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71"/>
              <p:cNvSpPr/>
              <p:nvPr/>
            </p:nvSpPr>
            <p:spPr>
              <a:xfrm>
                <a:off x="1562123" y="4062314"/>
                <a:ext cx="86318" cy="93931"/>
              </a:xfrm>
              <a:custGeom>
                <a:rect b="b" l="l" r="r" t="t"/>
                <a:pathLst>
                  <a:path extrusionOk="0" h="1419" w="1304">
                    <a:moveTo>
                      <a:pt x="823" y="1"/>
                    </a:moveTo>
                    <a:lnTo>
                      <a:pt x="663" y="24"/>
                    </a:lnTo>
                    <a:lnTo>
                      <a:pt x="458" y="92"/>
                    </a:lnTo>
                    <a:lnTo>
                      <a:pt x="160" y="275"/>
                    </a:lnTo>
                    <a:lnTo>
                      <a:pt x="23" y="504"/>
                    </a:lnTo>
                    <a:lnTo>
                      <a:pt x="0" y="778"/>
                    </a:lnTo>
                    <a:lnTo>
                      <a:pt x="160" y="1167"/>
                    </a:lnTo>
                    <a:lnTo>
                      <a:pt x="458" y="1395"/>
                    </a:lnTo>
                    <a:lnTo>
                      <a:pt x="686" y="1418"/>
                    </a:lnTo>
                    <a:lnTo>
                      <a:pt x="823" y="1350"/>
                    </a:lnTo>
                    <a:lnTo>
                      <a:pt x="1052" y="1212"/>
                    </a:lnTo>
                    <a:lnTo>
                      <a:pt x="1303" y="732"/>
                    </a:lnTo>
                    <a:lnTo>
                      <a:pt x="1281" y="275"/>
                    </a:lnTo>
                    <a:lnTo>
                      <a:pt x="1075" y="46"/>
                    </a:lnTo>
                    <a:lnTo>
                      <a:pt x="82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71"/>
              <p:cNvSpPr/>
              <p:nvPr/>
            </p:nvSpPr>
            <p:spPr>
              <a:xfrm>
                <a:off x="1702857" y="4086542"/>
                <a:ext cx="78772" cy="66658"/>
              </a:xfrm>
              <a:custGeom>
                <a:rect b="b" l="l" r="r" t="t"/>
                <a:pathLst>
                  <a:path extrusionOk="0" h="1007" w="1190">
                    <a:moveTo>
                      <a:pt x="435" y="0"/>
                    </a:moveTo>
                    <a:lnTo>
                      <a:pt x="298" y="23"/>
                    </a:lnTo>
                    <a:lnTo>
                      <a:pt x="115" y="138"/>
                    </a:lnTo>
                    <a:lnTo>
                      <a:pt x="0" y="412"/>
                    </a:lnTo>
                    <a:lnTo>
                      <a:pt x="138" y="824"/>
                    </a:lnTo>
                    <a:lnTo>
                      <a:pt x="412" y="1006"/>
                    </a:lnTo>
                    <a:lnTo>
                      <a:pt x="641" y="1006"/>
                    </a:lnTo>
                    <a:lnTo>
                      <a:pt x="755" y="961"/>
                    </a:lnTo>
                    <a:lnTo>
                      <a:pt x="983" y="824"/>
                    </a:lnTo>
                    <a:lnTo>
                      <a:pt x="1189" y="481"/>
                    </a:lnTo>
                    <a:lnTo>
                      <a:pt x="1075" y="183"/>
                    </a:lnTo>
                    <a:lnTo>
                      <a:pt x="70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71"/>
              <p:cNvSpPr/>
              <p:nvPr/>
            </p:nvSpPr>
            <p:spPr>
              <a:xfrm>
                <a:off x="1498575" y="4195501"/>
                <a:ext cx="87841" cy="84796"/>
              </a:xfrm>
              <a:custGeom>
                <a:rect b="b" l="l" r="r" t="t"/>
                <a:pathLst>
                  <a:path extrusionOk="0" h="1281" w="1327">
                    <a:moveTo>
                      <a:pt x="709" y="1"/>
                    </a:moveTo>
                    <a:lnTo>
                      <a:pt x="457" y="23"/>
                    </a:lnTo>
                    <a:lnTo>
                      <a:pt x="206" y="138"/>
                    </a:lnTo>
                    <a:lnTo>
                      <a:pt x="0" y="572"/>
                    </a:lnTo>
                    <a:lnTo>
                      <a:pt x="114" y="1029"/>
                    </a:lnTo>
                    <a:lnTo>
                      <a:pt x="389" y="1258"/>
                    </a:lnTo>
                    <a:lnTo>
                      <a:pt x="663" y="1281"/>
                    </a:lnTo>
                    <a:lnTo>
                      <a:pt x="846" y="1258"/>
                    </a:lnTo>
                    <a:lnTo>
                      <a:pt x="1006" y="1212"/>
                    </a:lnTo>
                    <a:lnTo>
                      <a:pt x="1212" y="1029"/>
                    </a:lnTo>
                    <a:lnTo>
                      <a:pt x="1326" y="709"/>
                    </a:lnTo>
                    <a:lnTo>
                      <a:pt x="1143" y="252"/>
                    </a:lnTo>
                    <a:lnTo>
                      <a:pt x="70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71"/>
              <p:cNvSpPr/>
              <p:nvPr/>
            </p:nvSpPr>
            <p:spPr>
              <a:xfrm>
                <a:off x="1616603" y="4278709"/>
                <a:ext cx="63613" cy="57590"/>
              </a:xfrm>
              <a:custGeom>
                <a:rect b="b" l="l" r="r" t="t"/>
                <a:pathLst>
                  <a:path extrusionOk="0" h="870" w="961">
                    <a:moveTo>
                      <a:pt x="595" y="1"/>
                    </a:moveTo>
                    <a:lnTo>
                      <a:pt x="366" y="70"/>
                    </a:lnTo>
                    <a:lnTo>
                      <a:pt x="160" y="161"/>
                    </a:lnTo>
                    <a:lnTo>
                      <a:pt x="0" y="458"/>
                    </a:lnTo>
                    <a:lnTo>
                      <a:pt x="92" y="733"/>
                    </a:lnTo>
                    <a:lnTo>
                      <a:pt x="389" y="870"/>
                    </a:lnTo>
                    <a:lnTo>
                      <a:pt x="618" y="847"/>
                    </a:lnTo>
                    <a:lnTo>
                      <a:pt x="800" y="778"/>
                    </a:lnTo>
                    <a:lnTo>
                      <a:pt x="961" y="481"/>
                    </a:lnTo>
                    <a:lnTo>
                      <a:pt x="892" y="161"/>
                    </a:lnTo>
                    <a:lnTo>
                      <a:pt x="59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71"/>
              <p:cNvSpPr/>
              <p:nvPr/>
            </p:nvSpPr>
            <p:spPr>
              <a:xfrm>
                <a:off x="1745223" y="4227275"/>
                <a:ext cx="56067" cy="50043"/>
              </a:xfrm>
              <a:custGeom>
                <a:rect b="b" l="l" r="r" t="t"/>
                <a:pathLst>
                  <a:path extrusionOk="0" h="756" w="847">
                    <a:moveTo>
                      <a:pt x="572" y="1"/>
                    </a:moveTo>
                    <a:lnTo>
                      <a:pt x="366" y="23"/>
                    </a:lnTo>
                    <a:lnTo>
                      <a:pt x="161" y="92"/>
                    </a:lnTo>
                    <a:lnTo>
                      <a:pt x="1" y="366"/>
                    </a:lnTo>
                    <a:lnTo>
                      <a:pt x="92" y="618"/>
                    </a:lnTo>
                    <a:lnTo>
                      <a:pt x="321" y="755"/>
                    </a:lnTo>
                    <a:lnTo>
                      <a:pt x="504" y="732"/>
                    </a:lnTo>
                    <a:lnTo>
                      <a:pt x="686" y="641"/>
                    </a:lnTo>
                    <a:lnTo>
                      <a:pt x="846" y="389"/>
                    </a:lnTo>
                    <a:lnTo>
                      <a:pt x="801" y="138"/>
                    </a:lnTo>
                    <a:lnTo>
                      <a:pt x="5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71"/>
              <p:cNvSpPr/>
              <p:nvPr/>
            </p:nvSpPr>
            <p:spPr>
              <a:xfrm>
                <a:off x="1631696" y="4181864"/>
                <a:ext cx="60635" cy="51566"/>
              </a:xfrm>
              <a:custGeom>
                <a:rect b="b" l="l" r="r" t="t"/>
                <a:pathLst>
                  <a:path extrusionOk="0" h="779" w="916">
                    <a:moveTo>
                      <a:pt x="435" y="1"/>
                    </a:moveTo>
                    <a:lnTo>
                      <a:pt x="230" y="24"/>
                    </a:lnTo>
                    <a:lnTo>
                      <a:pt x="1" y="275"/>
                    </a:lnTo>
                    <a:lnTo>
                      <a:pt x="1" y="572"/>
                    </a:lnTo>
                    <a:lnTo>
                      <a:pt x="230" y="778"/>
                    </a:lnTo>
                    <a:lnTo>
                      <a:pt x="412" y="778"/>
                    </a:lnTo>
                    <a:lnTo>
                      <a:pt x="664" y="732"/>
                    </a:lnTo>
                    <a:lnTo>
                      <a:pt x="915" y="504"/>
                    </a:lnTo>
                    <a:lnTo>
                      <a:pt x="915" y="229"/>
                    </a:lnTo>
                    <a:lnTo>
                      <a:pt x="664" y="24"/>
                    </a:lnTo>
                    <a:lnTo>
                      <a:pt x="43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88" name="Google Shape;1588;p71"/>
          <p:cNvSpPr/>
          <p:nvPr/>
        </p:nvSpPr>
        <p:spPr>
          <a:xfrm>
            <a:off x="7295413" y="420298"/>
            <a:ext cx="1534715" cy="799224"/>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71"/>
          <p:cNvSpPr/>
          <p:nvPr/>
        </p:nvSpPr>
        <p:spPr>
          <a:xfrm>
            <a:off x="3661749" y="755397"/>
            <a:ext cx="891318" cy="46412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71"/>
          <p:cNvSpPr/>
          <p:nvPr/>
        </p:nvSpPr>
        <p:spPr>
          <a:xfrm>
            <a:off x="5647812" y="161662"/>
            <a:ext cx="726553" cy="37834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71"/>
          <p:cNvSpPr/>
          <p:nvPr/>
        </p:nvSpPr>
        <p:spPr>
          <a:xfrm flipH="1">
            <a:off x="720025" y="113925"/>
            <a:ext cx="726553" cy="378340"/>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71"/>
          <p:cNvSpPr txBox="1"/>
          <p:nvPr/>
        </p:nvSpPr>
        <p:spPr>
          <a:xfrm>
            <a:off x="720000" y="4342125"/>
            <a:ext cx="3852000" cy="412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GB" sz="1200">
                <a:solidFill>
                  <a:srgbClr val="000000"/>
                </a:solidFill>
                <a:latin typeface="Baloo 2"/>
                <a:ea typeface="Baloo 2"/>
                <a:cs typeface="Baloo 2"/>
                <a:sym typeface="Baloo 2"/>
              </a:rPr>
              <a:t>Please keep this slide for attribution.</a:t>
            </a:r>
            <a:endParaRPr b="1" sz="1200">
              <a:solidFill>
                <a:srgbClr val="000000"/>
              </a:solidFill>
              <a:latin typeface="Baloo 2"/>
              <a:ea typeface="Baloo 2"/>
              <a:cs typeface="Baloo 2"/>
              <a:sym typeface="Baloo 2"/>
            </a:endParaRPr>
          </a:p>
          <a:p>
            <a:pPr indent="0" lvl="0" marL="0" rtl="0" algn="l">
              <a:lnSpc>
                <a:spcPct val="115000"/>
              </a:lnSpc>
              <a:spcBef>
                <a:spcPts val="1200"/>
              </a:spcBef>
              <a:spcAft>
                <a:spcPts val="1200"/>
              </a:spcAft>
              <a:buNone/>
            </a:pPr>
            <a:r>
              <a:t/>
            </a:r>
            <a:endParaRPr b="1" sz="1200">
              <a:solidFill>
                <a:srgbClr val="000000"/>
              </a:solidFill>
              <a:latin typeface="Baloo 2"/>
              <a:ea typeface="Baloo 2"/>
              <a:cs typeface="Baloo 2"/>
              <a:sym typeface="Baloo 2"/>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6" name="Shape 1596"/>
        <p:cNvGrpSpPr/>
        <p:nvPr/>
      </p:nvGrpSpPr>
      <p:grpSpPr>
        <a:xfrm>
          <a:off x="0" y="0"/>
          <a:ext cx="0" cy="0"/>
          <a:chOff x="0" y="0"/>
          <a:chExt cx="0" cy="0"/>
        </a:xfrm>
      </p:grpSpPr>
      <p:grpSp>
        <p:nvGrpSpPr>
          <p:cNvPr id="1597" name="Google Shape;1597;p72"/>
          <p:cNvGrpSpPr/>
          <p:nvPr/>
        </p:nvGrpSpPr>
        <p:grpSpPr>
          <a:xfrm rot="1262590">
            <a:off x="2864811" y="2701985"/>
            <a:ext cx="1023124" cy="1233695"/>
            <a:chOff x="4506188" y="3350941"/>
            <a:chExt cx="469488" cy="566115"/>
          </a:xfrm>
        </p:grpSpPr>
        <p:sp>
          <p:nvSpPr>
            <p:cNvPr id="1598" name="Google Shape;1598;p72"/>
            <p:cNvSpPr/>
            <p:nvPr/>
          </p:nvSpPr>
          <p:spPr>
            <a:xfrm rot="-791376">
              <a:off x="4572555" y="3559907"/>
              <a:ext cx="83311" cy="138511"/>
            </a:xfrm>
            <a:custGeom>
              <a:rect b="b" l="l" r="r" t="t"/>
              <a:pathLst>
                <a:path extrusionOk="0" h="10458" w="5502">
                  <a:moveTo>
                    <a:pt x="1878" y="0"/>
                  </a:moveTo>
                  <a:lnTo>
                    <a:pt x="1310" y="131"/>
                  </a:lnTo>
                  <a:lnTo>
                    <a:pt x="1070" y="262"/>
                  </a:lnTo>
                  <a:lnTo>
                    <a:pt x="721" y="481"/>
                  </a:lnTo>
                  <a:lnTo>
                    <a:pt x="284" y="1070"/>
                  </a:lnTo>
                  <a:lnTo>
                    <a:pt x="175" y="1398"/>
                  </a:lnTo>
                  <a:lnTo>
                    <a:pt x="66" y="1725"/>
                  </a:lnTo>
                  <a:lnTo>
                    <a:pt x="0" y="2336"/>
                  </a:lnTo>
                  <a:lnTo>
                    <a:pt x="88" y="3231"/>
                  </a:lnTo>
                  <a:lnTo>
                    <a:pt x="524" y="4388"/>
                  </a:lnTo>
                  <a:lnTo>
                    <a:pt x="1179" y="5502"/>
                  </a:lnTo>
                  <a:lnTo>
                    <a:pt x="1550" y="6026"/>
                  </a:lnTo>
                  <a:lnTo>
                    <a:pt x="2271" y="7052"/>
                  </a:lnTo>
                  <a:lnTo>
                    <a:pt x="3450" y="8885"/>
                  </a:lnTo>
                  <a:lnTo>
                    <a:pt x="4257" y="9999"/>
                  </a:lnTo>
                  <a:lnTo>
                    <a:pt x="4672" y="10457"/>
                  </a:lnTo>
                  <a:lnTo>
                    <a:pt x="4890" y="9911"/>
                  </a:lnTo>
                  <a:lnTo>
                    <a:pt x="5218" y="8798"/>
                  </a:lnTo>
                  <a:lnTo>
                    <a:pt x="5414" y="7685"/>
                  </a:lnTo>
                  <a:lnTo>
                    <a:pt x="5502" y="6571"/>
                  </a:lnTo>
                  <a:lnTo>
                    <a:pt x="5480" y="5458"/>
                  </a:lnTo>
                  <a:lnTo>
                    <a:pt x="5327" y="4345"/>
                  </a:lnTo>
                  <a:lnTo>
                    <a:pt x="5065" y="3275"/>
                  </a:lnTo>
                  <a:lnTo>
                    <a:pt x="4672" y="2227"/>
                  </a:lnTo>
                  <a:lnTo>
                    <a:pt x="4410" y="1725"/>
                  </a:lnTo>
                  <a:lnTo>
                    <a:pt x="4214" y="1332"/>
                  </a:lnTo>
                  <a:lnTo>
                    <a:pt x="3646" y="590"/>
                  </a:lnTo>
                  <a:lnTo>
                    <a:pt x="3231" y="306"/>
                  </a:lnTo>
                  <a:lnTo>
                    <a:pt x="2991" y="197"/>
                  </a:lnTo>
                  <a:lnTo>
                    <a:pt x="2467" y="22"/>
                  </a:lnTo>
                  <a:lnTo>
                    <a:pt x="18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72"/>
            <p:cNvSpPr/>
            <p:nvPr/>
          </p:nvSpPr>
          <p:spPr>
            <a:xfrm flipH="1" rot="-1371104">
              <a:off x="4778487" y="3536432"/>
              <a:ext cx="71901" cy="129403"/>
            </a:xfrm>
            <a:custGeom>
              <a:rect b="b" l="l" r="r" t="t"/>
              <a:pathLst>
                <a:path extrusionOk="0" h="10458" w="5502">
                  <a:moveTo>
                    <a:pt x="1878" y="0"/>
                  </a:moveTo>
                  <a:lnTo>
                    <a:pt x="1310" y="131"/>
                  </a:lnTo>
                  <a:lnTo>
                    <a:pt x="1070" y="262"/>
                  </a:lnTo>
                  <a:lnTo>
                    <a:pt x="721" y="481"/>
                  </a:lnTo>
                  <a:lnTo>
                    <a:pt x="284" y="1070"/>
                  </a:lnTo>
                  <a:lnTo>
                    <a:pt x="175" y="1398"/>
                  </a:lnTo>
                  <a:lnTo>
                    <a:pt x="66" y="1725"/>
                  </a:lnTo>
                  <a:lnTo>
                    <a:pt x="0" y="2336"/>
                  </a:lnTo>
                  <a:lnTo>
                    <a:pt x="88" y="3231"/>
                  </a:lnTo>
                  <a:lnTo>
                    <a:pt x="524" y="4388"/>
                  </a:lnTo>
                  <a:lnTo>
                    <a:pt x="1179" y="5502"/>
                  </a:lnTo>
                  <a:lnTo>
                    <a:pt x="1550" y="6026"/>
                  </a:lnTo>
                  <a:lnTo>
                    <a:pt x="2271" y="7052"/>
                  </a:lnTo>
                  <a:lnTo>
                    <a:pt x="3450" y="8885"/>
                  </a:lnTo>
                  <a:lnTo>
                    <a:pt x="4257" y="9999"/>
                  </a:lnTo>
                  <a:lnTo>
                    <a:pt x="4672" y="10457"/>
                  </a:lnTo>
                  <a:lnTo>
                    <a:pt x="4890" y="9911"/>
                  </a:lnTo>
                  <a:lnTo>
                    <a:pt x="5218" y="8798"/>
                  </a:lnTo>
                  <a:lnTo>
                    <a:pt x="5414" y="7685"/>
                  </a:lnTo>
                  <a:lnTo>
                    <a:pt x="5502" y="6571"/>
                  </a:lnTo>
                  <a:lnTo>
                    <a:pt x="5480" y="5458"/>
                  </a:lnTo>
                  <a:lnTo>
                    <a:pt x="5327" y="4345"/>
                  </a:lnTo>
                  <a:lnTo>
                    <a:pt x="5065" y="3275"/>
                  </a:lnTo>
                  <a:lnTo>
                    <a:pt x="4672" y="2227"/>
                  </a:lnTo>
                  <a:lnTo>
                    <a:pt x="4410" y="1725"/>
                  </a:lnTo>
                  <a:lnTo>
                    <a:pt x="4214" y="1332"/>
                  </a:lnTo>
                  <a:lnTo>
                    <a:pt x="3646" y="590"/>
                  </a:lnTo>
                  <a:lnTo>
                    <a:pt x="3231" y="306"/>
                  </a:lnTo>
                  <a:lnTo>
                    <a:pt x="2991" y="197"/>
                  </a:lnTo>
                  <a:lnTo>
                    <a:pt x="2467" y="22"/>
                  </a:lnTo>
                  <a:lnTo>
                    <a:pt x="18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72"/>
            <p:cNvSpPr/>
            <p:nvPr/>
          </p:nvSpPr>
          <p:spPr>
            <a:xfrm flipH="1" rot="-1371113">
              <a:off x="4865787" y="3625139"/>
              <a:ext cx="83872" cy="150938"/>
            </a:xfrm>
            <a:custGeom>
              <a:rect b="b" l="l" r="r" t="t"/>
              <a:pathLst>
                <a:path extrusionOk="0" h="10458" w="5502">
                  <a:moveTo>
                    <a:pt x="1878" y="0"/>
                  </a:moveTo>
                  <a:lnTo>
                    <a:pt x="1310" y="131"/>
                  </a:lnTo>
                  <a:lnTo>
                    <a:pt x="1070" y="262"/>
                  </a:lnTo>
                  <a:lnTo>
                    <a:pt x="721" y="481"/>
                  </a:lnTo>
                  <a:lnTo>
                    <a:pt x="284" y="1070"/>
                  </a:lnTo>
                  <a:lnTo>
                    <a:pt x="175" y="1398"/>
                  </a:lnTo>
                  <a:lnTo>
                    <a:pt x="66" y="1725"/>
                  </a:lnTo>
                  <a:lnTo>
                    <a:pt x="0" y="2336"/>
                  </a:lnTo>
                  <a:lnTo>
                    <a:pt x="88" y="3231"/>
                  </a:lnTo>
                  <a:lnTo>
                    <a:pt x="524" y="4388"/>
                  </a:lnTo>
                  <a:lnTo>
                    <a:pt x="1179" y="5502"/>
                  </a:lnTo>
                  <a:lnTo>
                    <a:pt x="1550" y="6026"/>
                  </a:lnTo>
                  <a:lnTo>
                    <a:pt x="2271" y="7052"/>
                  </a:lnTo>
                  <a:lnTo>
                    <a:pt x="3450" y="8885"/>
                  </a:lnTo>
                  <a:lnTo>
                    <a:pt x="4257" y="9999"/>
                  </a:lnTo>
                  <a:lnTo>
                    <a:pt x="4672" y="10457"/>
                  </a:lnTo>
                  <a:lnTo>
                    <a:pt x="4890" y="9911"/>
                  </a:lnTo>
                  <a:lnTo>
                    <a:pt x="5218" y="8798"/>
                  </a:lnTo>
                  <a:lnTo>
                    <a:pt x="5414" y="7685"/>
                  </a:lnTo>
                  <a:lnTo>
                    <a:pt x="5502" y="6571"/>
                  </a:lnTo>
                  <a:lnTo>
                    <a:pt x="5480" y="5458"/>
                  </a:lnTo>
                  <a:lnTo>
                    <a:pt x="5327" y="4345"/>
                  </a:lnTo>
                  <a:lnTo>
                    <a:pt x="5065" y="3275"/>
                  </a:lnTo>
                  <a:lnTo>
                    <a:pt x="4672" y="2227"/>
                  </a:lnTo>
                  <a:lnTo>
                    <a:pt x="4410" y="1725"/>
                  </a:lnTo>
                  <a:lnTo>
                    <a:pt x="4214" y="1332"/>
                  </a:lnTo>
                  <a:lnTo>
                    <a:pt x="3646" y="590"/>
                  </a:lnTo>
                  <a:lnTo>
                    <a:pt x="3231" y="306"/>
                  </a:lnTo>
                  <a:lnTo>
                    <a:pt x="2991" y="197"/>
                  </a:lnTo>
                  <a:lnTo>
                    <a:pt x="2467" y="22"/>
                  </a:lnTo>
                  <a:lnTo>
                    <a:pt x="18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72"/>
            <p:cNvSpPr/>
            <p:nvPr/>
          </p:nvSpPr>
          <p:spPr>
            <a:xfrm rot="-791685">
              <a:off x="4593677" y="3738865"/>
              <a:ext cx="101538" cy="168831"/>
            </a:xfrm>
            <a:custGeom>
              <a:rect b="b" l="l" r="r" t="t"/>
              <a:pathLst>
                <a:path extrusionOk="0" h="10458" w="5502">
                  <a:moveTo>
                    <a:pt x="1878" y="0"/>
                  </a:moveTo>
                  <a:lnTo>
                    <a:pt x="1310" y="131"/>
                  </a:lnTo>
                  <a:lnTo>
                    <a:pt x="1070" y="262"/>
                  </a:lnTo>
                  <a:lnTo>
                    <a:pt x="721" y="481"/>
                  </a:lnTo>
                  <a:lnTo>
                    <a:pt x="284" y="1070"/>
                  </a:lnTo>
                  <a:lnTo>
                    <a:pt x="175" y="1398"/>
                  </a:lnTo>
                  <a:lnTo>
                    <a:pt x="66" y="1725"/>
                  </a:lnTo>
                  <a:lnTo>
                    <a:pt x="0" y="2336"/>
                  </a:lnTo>
                  <a:lnTo>
                    <a:pt x="88" y="3231"/>
                  </a:lnTo>
                  <a:lnTo>
                    <a:pt x="524" y="4388"/>
                  </a:lnTo>
                  <a:lnTo>
                    <a:pt x="1179" y="5502"/>
                  </a:lnTo>
                  <a:lnTo>
                    <a:pt x="1550" y="6026"/>
                  </a:lnTo>
                  <a:lnTo>
                    <a:pt x="2271" y="7052"/>
                  </a:lnTo>
                  <a:lnTo>
                    <a:pt x="3450" y="8885"/>
                  </a:lnTo>
                  <a:lnTo>
                    <a:pt x="4257" y="9999"/>
                  </a:lnTo>
                  <a:lnTo>
                    <a:pt x="4672" y="10457"/>
                  </a:lnTo>
                  <a:lnTo>
                    <a:pt x="4890" y="9911"/>
                  </a:lnTo>
                  <a:lnTo>
                    <a:pt x="5218" y="8798"/>
                  </a:lnTo>
                  <a:lnTo>
                    <a:pt x="5414" y="7685"/>
                  </a:lnTo>
                  <a:lnTo>
                    <a:pt x="5502" y="6571"/>
                  </a:lnTo>
                  <a:lnTo>
                    <a:pt x="5480" y="5458"/>
                  </a:lnTo>
                  <a:lnTo>
                    <a:pt x="5327" y="4345"/>
                  </a:lnTo>
                  <a:lnTo>
                    <a:pt x="5065" y="3275"/>
                  </a:lnTo>
                  <a:lnTo>
                    <a:pt x="4672" y="2227"/>
                  </a:lnTo>
                  <a:lnTo>
                    <a:pt x="4410" y="1725"/>
                  </a:lnTo>
                  <a:lnTo>
                    <a:pt x="4214" y="1332"/>
                  </a:lnTo>
                  <a:lnTo>
                    <a:pt x="3646" y="590"/>
                  </a:lnTo>
                  <a:lnTo>
                    <a:pt x="3231" y="306"/>
                  </a:lnTo>
                  <a:lnTo>
                    <a:pt x="2991" y="197"/>
                  </a:lnTo>
                  <a:lnTo>
                    <a:pt x="2467" y="22"/>
                  </a:lnTo>
                  <a:lnTo>
                    <a:pt x="18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72"/>
            <p:cNvSpPr/>
            <p:nvPr/>
          </p:nvSpPr>
          <p:spPr>
            <a:xfrm rot="-791813">
              <a:off x="4530478" y="3363623"/>
              <a:ext cx="137551" cy="228691"/>
            </a:xfrm>
            <a:custGeom>
              <a:rect b="b" l="l" r="r" t="t"/>
              <a:pathLst>
                <a:path extrusionOk="0" h="10458" w="5502">
                  <a:moveTo>
                    <a:pt x="1878" y="0"/>
                  </a:moveTo>
                  <a:lnTo>
                    <a:pt x="1310" y="131"/>
                  </a:lnTo>
                  <a:lnTo>
                    <a:pt x="1070" y="262"/>
                  </a:lnTo>
                  <a:lnTo>
                    <a:pt x="721" y="481"/>
                  </a:lnTo>
                  <a:lnTo>
                    <a:pt x="284" y="1070"/>
                  </a:lnTo>
                  <a:lnTo>
                    <a:pt x="175" y="1398"/>
                  </a:lnTo>
                  <a:lnTo>
                    <a:pt x="66" y="1725"/>
                  </a:lnTo>
                  <a:lnTo>
                    <a:pt x="0" y="2336"/>
                  </a:lnTo>
                  <a:lnTo>
                    <a:pt x="88" y="3231"/>
                  </a:lnTo>
                  <a:lnTo>
                    <a:pt x="524" y="4388"/>
                  </a:lnTo>
                  <a:lnTo>
                    <a:pt x="1179" y="5502"/>
                  </a:lnTo>
                  <a:lnTo>
                    <a:pt x="1550" y="6026"/>
                  </a:lnTo>
                  <a:lnTo>
                    <a:pt x="2271" y="7052"/>
                  </a:lnTo>
                  <a:lnTo>
                    <a:pt x="3450" y="8885"/>
                  </a:lnTo>
                  <a:lnTo>
                    <a:pt x="4257" y="9999"/>
                  </a:lnTo>
                  <a:lnTo>
                    <a:pt x="4672" y="10457"/>
                  </a:lnTo>
                  <a:lnTo>
                    <a:pt x="4890" y="9911"/>
                  </a:lnTo>
                  <a:lnTo>
                    <a:pt x="5218" y="8798"/>
                  </a:lnTo>
                  <a:lnTo>
                    <a:pt x="5414" y="7685"/>
                  </a:lnTo>
                  <a:lnTo>
                    <a:pt x="5502" y="6571"/>
                  </a:lnTo>
                  <a:lnTo>
                    <a:pt x="5480" y="5458"/>
                  </a:lnTo>
                  <a:lnTo>
                    <a:pt x="5327" y="4345"/>
                  </a:lnTo>
                  <a:lnTo>
                    <a:pt x="5065" y="3275"/>
                  </a:lnTo>
                  <a:lnTo>
                    <a:pt x="4672" y="2227"/>
                  </a:lnTo>
                  <a:lnTo>
                    <a:pt x="4410" y="1725"/>
                  </a:lnTo>
                  <a:lnTo>
                    <a:pt x="4214" y="1332"/>
                  </a:lnTo>
                  <a:lnTo>
                    <a:pt x="3646" y="590"/>
                  </a:lnTo>
                  <a:lnTo>
                    <a:pt x="3231" y="306"/>
                  </a:lnTo>
                  <a:lnTo>
                    <a:pt x="2991" y="197"/>
                  </a:lnTo>
                  <a:lnTo>
                    <a:pt x="2467" y="22"/>
                  </a:lnTo>
                  <a:lnTo>
                    <a:pt x="18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 name="Google Shape;1603;p72"/>
          <p:cNvGrpSpPr/>
          <p:nvPr/>
        </p:nvGrpSpPr>
        <p:grpSpPr>
          <a:xfrm rot="1262590">
            <a:off x="2984751" y="3127365"/>
            <a:ext cx="708904" cy="1368994"/>
            <a:chOff x="4643600" y="3537175"/>
            <a:chExt cx="325300" cy="628200"/>
          </a:xfrm>
        </p:grpSpPr>
        <p:sp>
          <p:nvSpPr>
            <p:cNvPr id="1604" name="Google Shape;1604;p72"/>
            <p:cNvSpPr/>
            <p:nvPr/>
          </p:nvSpPr>
          <p:spPr>
            <a:xfrm>
              <a:off x="4681250" y="3577025"/>
              <a:ext cx="287650" cy="588350"/>
            </a:xfrm>
            <a:custGeom>
              <a:rect b="b" l="l" r="r" t="t"/>
              <a:pathLst>
                <a:path extrusionOk="0" h="23534" w="11506">
                  <a:moveTo>
                    <a:pt x="110" y="0"/>
                  </a:moveTo>
                  <a:lnTo>
                    <a:pt x="1" y="110"/>
                  </a:lnTo>
                  <a:lnTo>
                    <a:pt x="45" y="197"/>
                  </a:lnTo>
                  <a:lnTo>
                    <a:pt x="372" y="699"/>
                  </a:lnTo>
                  <a:lnTo>
                    <a:pt x="983" y="1725"/>
                  </a:lnTo>
                  <a:lnTo>
                    <a:pt x="1726" y="3384"/>
                  </a:lnTo>
                  <a:lnTo>
                    <a:pt x="2118" y="4541"/>
                  </a:lnTo>
                  <a:lnTo>
                    <a:pt x="2468" y="5698"/>
                  </a:lnTo>
                  <a:lnTo>
                    <a:pt x="3014" y="8056"/>
                  </a:lnTo>
                  <a:lnTo>
                    <a:pt x="3275" y="9256"/>
                  </a:lnTo>
                  <a:lnTo>
                    <a:pt x="3559" y="10479"/>
                  </a:lnTo>
                  <a:lnTo>
                    <a:pt x="4214" y="12924"/>
                  </a:lnTo>
                  <a:lnTo>
                    <a:pt x="4585" y="14103"/>
                  </a:lnTo>
                  <a:lnTo>
                    <a:pt x="5087" y="15391"/>
                  </a:lnTo>
                  <a:lnTo>
                    <a:pt x="6266" y="17858"/>
                  </a:lnTo>
                  <a:lnTo>
                    <a:pt x="6965" y="19015"/>
                  </a:lnTo>
                  <a:lnTo>
                    <a:pt x="7336" y="19604"/>
                  </a:lnTo>
                  <a:lnTo>
                    <a:pt x="8165" y="20761"/>
                  </a:lnTo>
                  <a:lnTo>
                    <a:pt x="9104" y="21831"/>
                  </a:lnTo>
                  <a:lnTo>
                    <a:pt x="10130" y="22769"/>
                  </a:lnTo>
                  <a:lnTo>
                    <a:pt x="10698" y="23162"/>
                  </a:lnTo>
                  <a:lnTo>
                    <a:pt x="11003" y="23359"/>
                  </a:lnTo>
                  <a:lnTo>
                    <a:pt x="11309" y="23512"/>
                  </a:lnTo>
                  <a:lnTo>
                    <a:pt x="11418" y="23534"/>
                  </a:lnTo>
                  <a:lnTo>
                    <a:pt x="11506" y="23424"/>
                  </a:lnTo>
                  <a:lnTo>
                    <a:pt x="11440" y="23359"/>
                  </a:lnTo>
                  <a:lnTo>
                    <a:pt x="10829" y="22988"/>
                  </a:lnTo>
                  <a:lnTo>
                    <a:pt x="9715" y="22115"/>
                  </a:lnTo>
                  <a:lnTo>
                    <a:pt x="8733" y="21089"/>
                  </a:lnTo>
                  <a:lnTo>
                    <a:pt x="7860" y="19975"/>
                  </a:lnTo>
                  <a:lnTo>
                    <a:pt x="7467" y="19408"/>
                  </a:lnTo>
                  <a:lnTo>
                    <a:pt x="6725" y="18229"/>
                  </a:lnTo>
                  <a:lnTo>
                    <a:pt x="5459" y="15762"/>
                  </a:lnTo>
                  <a:lnTo>
                    <a:pt x="4956" y="14496"/>
                  </a:lnTo>
                  <a:lnTo>
                    <a:pt x="4520" y="13295"/>
                  </a:lnTo>
                  <a:lnTo>
                    <a:pt x="3843" y="10850"/>
                  </a:lnTo>
                  <a:lnTo>
                    <a:pt x="3559" y="9606"/>
                  </a:lnTo>
                  <a:lnTo>
                    <a:pt x="3035" y="7226"/>
                  </a:lnTo>
                  <a:lnTo>
                    <a:pt x="2402" y="4890"/>
                  </a:lnTo>
                  <a:lnTo>
                    <a:pt x="2053" y="3733"/>
                  </a:lnTo>
                  <a:lnTo>
                    <a:pt x="1376" y="2074"/>
                  </a:lnTo>
                  <a:lnTo>
                    <a:pt x="830" y="1026"/>
                  </a:lnTo>
                  <a:lnTo>
                    <a:pt x="503" y="524"/>
                  </a:lnTo>
                  <a:lnTo>
                    <a:pt x="328" y="262"/>
                  </a:lnTo>
                  <a:lnTo>
                    <a:pt x="176" y="66"/>
                  </a:lnTo>
                  <a:lnTo>
                    <a:pt x="11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72"/>
            <p:cNvSpPr/>
            <p:nvPr/>
          </p:nvSpPr>
          <p:spPr>
            <a:xfrm>
              <a:off x="4818250" y="3678000"/>
              <a:ext cx="32775" cy="319275"/>
            </a:xfrm>
            <a:custGeom>
              <a:rect b="b" l="l" r="r" t="t"/>
              <a:pathLst>
                <a:path extrusionOk="0" h="12771" w="1311">
                  <a:moveTo>
                    <a:pt x="131" y="0"/>
                  </a:moveTo>
                  <a:lnTo>
                    <a:pt x="0" y="65"/>
                  </a:lnTo>
                  <a:lnTo>
                    <a:pt x="22" y="131"/>
                  </a:lnTo>
                  <a:lnTo>
                    <a:pt x="284" y="720"/>
                  </a:lnTo>
                  <a:lnTo>
                    <a:pt x="721" y="1899"/>
                  </a:lnTo>
                  <a:lnTo>
                    <a:pt x="874" y="2511"/>
                  </a:lnTo>
                  <a:lnTo>
                    <a:pt x="983" y="3122"/>
                  </a:lnTo>
                  <a:lnTo>
                    <a:pt x="1114" y="4388"/>
                  </a:lnTo>
                  <a:lnTo>
                    <a:pt x="1114" y="5043"/>
                  </a:lnTo>
                  <a:lnTo>
                    <a:pt x="1005" y="6287"/>
                  </a:lnTo>
                  <a:lnTo>
                    <a:pt x="808" y="7510"/>
                  </a:lnTo>
                  <a:lnTo>
                    <a:pt x="568" y="8732"/>
                  </a:lnTo>
                  <a:lnTo>
                    <a:pt x="371" y="9955"/>
                  </a:lnTo>
                  <a:lnTo>
                    <a:pt x="306" y="10566"/>
                  </a:lnTo>
                  <a:lnTo>
                    <a:pt x="284" y="11810"/>
                  </a:lnTo>
                  <a:lnTo>
                    <a:pt x="350" y="12422"/>
                  </a:lnTo>
                  <a:lnTo>
                    <a:pt x="350" y="12574"/>
                  </a:lnTo>
                  <a:lnTo>
                    <a:pt x="393" y="12727"/>
                  </a:lnTo>
                  <a:lnTo>
                    <a:pt x="415" y="12771"/>
                  </a:lnTo>
                  <a:lnTo>
                    <a:pt x="524" y="12727"/>
                  </a:lnTo>
                  <a:lnTo>
                    <a:pt x="546" y="12662"/>
                  </a:lnTo>
                  <a:lnTo>
                    <a:pt x="459" y="12050"/>
                  </a:lnTo>
                  <a:lnTo>
                    <a:pt x="437" y="10828"/>
                  </a:lnTo>
                  <a:lnTo>
                    <a:pt x="502" y="10217"/>
                  </a:lnTo>
                  <a:lnTo>
                    <a:pt x="677" y="8972"/>
                  </a:lnTo>
                  <a:lnTo>
                    <a:pt x="917" y="7772"/>
                  </a:lnTo>
                  <a:lnTo>
                    <a:pt x="1157" y="6549"/>
                  </a:lnTo>
                  <a:lnTo>
                    <a:pt x="1267" y="5305"/>
                  </a:lnTo>
                  <a:lnTo>
                    <a:pt x="1310" y="4650"/>
                  </a:lnTo>
                  <a:lnTo>
                    <a:pt x="1223" y="3384"/>
                  </a:lnTo>
                  <a:lnTo>
                    <a:pt x="1114" y="2751"/>
                  </a:lnTo>
                  <a:lnTo>
                    <a:pt x="983" y="2118"/>
                  </a:lnTo>
                  <a:lnTo>
                    <a:pt x="568" y="917"/>
                  </a:lnTo>
                  <a:lnTo>
                    <a:pt x="328" y="327"/>
                  </a:lnTo>
                  <a:lnTo>
                    <a:pt x="240" y="196"/>
                  </a:lnTo>
                  <a:lnTo>
                    <a:pt x="175" y="65"/>
                  </a:lnTo>
                  <a:lnTo>
                    <a:pt x="13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72"/>
            <p:cNvSpPr/>
            <p:nvPr/>
          </p:nvSpPr>
          <p:spPr>
            <a:xfrm>
              <a:off x="4650700" y="3686725"/>
              <a:ext cx="120625" cy="146275"/>
            </a:xfrm>
            <a:custGeom>
              <a:rect b="b" l="l" r="r" t="t"/>
              <a:pathLst>
                <a:path extrusionOk="0" h="5851" w="4825">
                  <a:moveTo>
                    <a:pt x="153" y="0"/>
                  </a:moveTo>
                  <a:lnTo>
                    <a:pt x="22" y="22"/>
                  </a:lnTo>
                  <a:lnTo>
                    <a:pt x="0" y="88"/>
                  </a:lnTo>
                  <a:lnTo>
                    <a:pt x="197" y="764"/>
                  </a:lnTo>
                  <a:lnTo>
                    <a:pt x="503" y="1397"/>
                  </a:lnTo>
                  <a:lnTo>
                    <a:pt x="830" y="2009"/>
                  </a:lnTo>
                  <a:lnTo>
                    <a:pt x="1223" y="2598"/>
                  </a:lnTo>
                  <a:lnTo>
                    <a:pt x="1681" y="3231"/>
                  </a:lnTo>
                  <a:lnTo>
                    <a:pt x="2162" y="3821"/>
                  </a:lnTo>
                  <a:lnTo>
                    <a:pt x="2664" y="4410"/>
                  </a:lnTo>
                  <a:lnTo>
                    <a:pt x="3231" y="4912"/>
                  </a:lnTo>
                  <a:lnTo>
                    <a:pt x="3821" y="5392"/>
                  </a:lnTo>
                  <a:lnTo>
                    <a:pt x="4497" y="5764"/>
                  </a:lnTo>
                  <a:lnTo>
                    <a:pt x="4672" y="5851"/>
                  </a:lnTo>
                  <a:lnTo>
                    <a:pt x="4759" y="5851"/>
                  </a:lnTo>
                  <a:lnTo>
                    <a:pt x="4781" y="5785"/>
                  </a:lnTo>
                  <a:lnTo>
                    <a:pt x="4825" y="5698"/>
                  </a:lnTo>
                  <a:lnTo>
                    <a:pt x="4759" y="5654"/>
                  </a:lnTo>
                  <a:lnTo>
                    <a:pt x="4083" y="5327"/>
                  </a:lnTo>
                  <a:lnTo>
                    <a:pt x="3493" y="4890"/>
                  </a:lnTo>
                  <a:lnTo>
                    <a:pt x="2948" y="4410"/>
                  </a:lnTo>
                  <a:lnTo>
                    <a:pt x="2445" y="3821"/>
                  </a:lnTo>
                  <a:lnTo>
                    <a:pt x="1965" y="3231"/>
                  </a:lnTo>
                  <a:lnTo>
                    <a:pt x="1507" y="2620"/>
                  </a:lnTo>
                  <a:lnTo>
                    <a:pt x="1114" y="2052"/>
                  </a:lnTo>
                  <a:lnTo>
                    <a:pt x="764" y="1485"/>
                  </a:lnTo>
                  <a:lnTo>
                    <a:pt x="459" y="874"/>
                  </a:lnTo>
                  <a:lnTo>
                    <a:pt x="262" y="219"/>
                  </a:lnTo>
                  <a:lnTo>
                    <a:pt x="219" y="153"/>
                  </a:lnTo>
                  <a:lnTo>
                    <a:pt x="197" y="66"/>
                  </a:lnTo>
                  <a:lnTo>
                    <a:pt x="15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72"/>
            <p:cNvSpPr/>
            <p:nvPr/>
          </p:nvSpPr>
          <p:spPr>
            <a:xfrm>
              <a:off x="4698725" y="3879925"/>
              <a:ext cx="153375" cy="160475"/>
            </a:xfrm>
            <a:custGeom>
              <a:rect b="b" l="l" r="r" t="t"/>
              <a:pathLst>
                <a:path extrusionOk="0" h="6419" w="6135">
                  <a:moveTo>
                    <a:pt x="131" y="0"/>
                  </a:moveTo>
                  <a:lnTo>
                    <a:pt x="1" y="66"/>
                  </a:lnTo>
                  <a:lnTo>
                    <a:pt x="22" y="131"/>
                  </a:lnTo>
                  <a:lnTo>
                    <a:pt x="415" y="917"/>
                  </a:lnTo>
                  <a:lnTo>
                    <a:pt x="852" y="1638"/>
                  </a:lnTo>
                  <a:lnTo>
                    <a:pt x="1310" y="2358"/>
                  </a:lnTo>
                  <a:lnTo>
                    <a:pt x="1856" y="3035"/>
                  </a:lnTo>
                  <a:lnTo>
                    <a:pt x="2402" y="3668"/>
                  </a:lnTo>
                  <a:lnTo>
                    <a:pt x="3035" y="4279"/>
                  </a:lnTo>
                  <a:lnTo>
                    <a:pt x="3668" y="4868"/>
                  </a:lnTo>
                  <a:lnTo>
                    <a:pt x="4367" y="5371"/>
                  </a:lnTo>
                  <a:lnTo>
                    <a:pt x="5065" y="5851"/>
                  </a:lnTo>
                  <a:lnTo>
                    <a:pt x="5807" y="6266"/>
                  </a:lnTo>
                  <a:lnTo>
                    <a:pt x="5895" y="6309"/>
                  </a:lnTo>
                  <a:lnTo>
                    <a:pt x="6004" y="6375"/>
                  </a:lnTo>
                  <a:lnTo>
                    <a:pt x="6091" y="6418"/>
                  </a:lnTo>
                  <a:lnTo>
                    <a:pt x="6135" y="6353"/>
                  </a:lnTo>
                  <a:lnTo>
                    <a:pt x="6135" y="6287"/>
                  </a:lnTo>
                  <a:lnTo>
                    <a:pt x="6091" y="6222"/>
                  </a:lnTo>
                  <a:lnTo>
                    <a:pt x="5327" y="5829"/>
                  </a:lnTo>
                  <a:lnTo>
                    <a:pt x="4607" y="5349"/>
                  </a:lnTo>
                  <a:lnTo>
                    <a:pt x="3930" y="4847"/>
                  </a:lnTo>
                  <a:lnTo>
                    <a:pt x="3275" y="4323"/>
                  </a:lnTo>
                  <a:lnTo>
                    <a:pt x="2664" y="3733"/>
                  </a:lnTo>
                  <a:lnTo>
                    <a:pt x="2096" y="3078"/>
                  </a:lnTo>
                  <a:lnTo>
                    <a:pt x="1572" y="2423"/>
                  </a:lnTo>
                  <a:lnTo>
                    <a:pt x="1092" y="1725"/>
                  </a:lnTo>
                  <a:lnTo>
                    <a:pt x="655" y="1004"/>
                  </a:lnTo>
                  <a:lnTo>
                    <a:pt x="262" y="240"/>
                  </a:lnTo>
                  <a:lnTo>
                    <a:pt x="219" y="153"/>
                  </a:lnTo>
                  <a:lnTo>
                    <a:pt x="197" y="66"/>
                  </a:lnTo>
                  <a:lnTo>
                    <a:pt x="13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72"/>
            <p:cNvSpPr/>
            <p:nvPr/>
          </p:nvSpPr>
          <p:spPr>
            <a:xfrm>
              <a:off x="4832425" y="3787675"/>
              <a:ext cx="77000" cy="117375"/>
            </a:xfrm>
            <a:custGeom>
              <a:rect b="b" l="l" r="r" t="t"/>
              <a:pathLst>
                <a:path extrusionOk="0" h="4695" w="3080">
                  <a:moveTo>
                    <a:pt x="2992" y="1"/>
                  </a:moveTo>
                  <a:lnTo>
                    <a:pt x="2926" y="23"/>
                  </a:lnTo>
                  <a:lnTo>
                    <a:pt x="2883" y="88"/>
                  </a:lnTo>
                  <a:lnTo>
                    <a:pt x="2883" y="219"/>
                  </a:lnTo>
                  <a:lnTo>
                    <a:pt x="2861" y="328"/>
                  </a:lnTo>
                  <a:lnTo>
                    <a:pt x="2839" y="481"/>
                  </a:lnTo>
                  <a:lnTo>
                    <a:pt x="2817" y="612"/>
                  </a:lnTo>
                  <a:lnTo>
                    <a:pt x="2752" y="874"/>
                  </a:lnTo>
                  <a:lnTo>
                    <a:pt x="2664" y="1114"/>
                  </a:lnTo>
                  <a:lnTo>
                    <a:pt x="2599" y="1376"/>
                  </a:lnTo>
                  <a:lnTo>
                    <a:pt x="2490" y="1616"/>
                  </a:lnTo>
                  <a:lnTo>
                    <a:pt x="2446" y="1660"/>
                  </a:lnTo>
                  <a:lnTo>
                    <a:pt x="2424" y="1726"/>
                  </a:lnTo>
                  <a:lnTo>
                    <a:pt x="2424" y="1747"/>
                  </a:lnTo>
                  <a:lnTo>
                    <a:pt x="2424" y="1769"/>
                  </a:lnTo>
                  <a:lnTo>
                    <a:pt x="2402" y="1813"/>
                  </a:lnTo>
                  <a:lnTo>
                    <a:pt x="2402" y="1835"/>
                  </a:lnTo>
                  <a:lnTo>
                    <a:pt x="2337" y="1966"/>
                  </a:lnTo>
                  <a:lnTo>
                    <a:pt x="2293" y="2075"/>
                  </a:lnTo>
                  <a:lnTo>
                    <a:pt x="2031" y="2555"/>
                  </a:lnTo>
                  <a:lnTo>
                    <a:pt x="1726" y="2970"/>
                  </a:lnTo>
                  <a:lnTo>
                    <a:pt x="1638" y="3079"/>
                  </a:lnTo>
                  <a:lnTo>
                    <a:pt x="1551" y="3188"/>
                  </a:lnTo>
                  <a:lnTo>
                    <a:pt x="1529" y="3232"/>
                  </a:lnTo>
                  <a:lnTo>
                    <a:pt x="1464" y="3275"/>
                  </a:lnTo>
                  <a:lnTo>
                    <a:pt x="1420" y="3319"/>
                  </a:lnTo>
                  <a:lnTo>
                    <a:pt x="1398" y="3385"/>
                  </a:lnTo>
                  <a:lnTo>
                    <a:pt x="1202" y="3603"/>
                  </a:lnTo>
                  <a:lnTo>
                    <a:pt x="1005" y="3778"/>
                  </a:lnTo>
                  <a:lnTo>
                    <a:pt x="809" y="3952"/>
                  </a:lnTo>
                  <a:lnTo>
                    <a:pt x="590" y="4127"/>
                  </a:lnTo>
                  <a:lnTo>
                    <a:pt x="481" y="4214"/>
                  </a:lnTo>
                  <a:lnTo>
                    <a:pt x="372" y="4280"/>
                  </a:lnTo>
                  <a:lnTo>
                    <a:pt x="350" y="4323"/>
                  </a:lnTo>
                  <a:lnTo>
                    <a:pt x="307" y="4323"/>
                  </a:lnTo>
                  <a:lnTo>
                    <a:pt x="263" y="4345"/>
                  </a:lnTo>
                  <a:lnTo>
                    <a:pt x="219" y="4389"/>
                  </a:lnTo>
                  <a:lnTo>
                    <a:pt x="154" y="4432"/>
                  </a:lnTo>
                  <a:lnTo>
                    <a:pt x="110" y="4476"/>
                  </a:lnTo>
                  <a:lnTo>
                    <a:pt x="45" y="4498"/>
                  </a:lnTo>
                  <a:lnTo>
                    <a:pt x="1" y="4563"/>
                  </a:lnTo>
                  <a:lnTo>
                    <a:pt x="23" y="4651"/>
                  </a:lnTo>
                  <a:lnTo>
                    <a:pt x="1" y="4694"/>
                  </a:lnTo>
                  <a:lnTo>
                    <a:pt x="88" y="4673"/>
                  </a:lnTo>
                  <a:lnTo>
                    <a:pt x="525" y="4367"/>
                  </a:lnTo>
                  <a:lnTo>
                    <a:pt x="961" y="4018"/>
                  </a:lnTo>
                  <a:lnTo>
                    <a:pt x="1354" y="3647"/>
                  </a:lnTo>
                  <a:lnTo>
                    <a:pt x="1726" y="3232"/>
                  </a:lnTo>
                  <a:lnTo>
                    <a:pt x="2053" y="2795"/>
                  </a:lnTo>
                  <a:lnTo>
                    <a:pt x="2315" y="2337"/>
                  </a:lnTo>
                  <a:lnTo>
                    <a:pt x="2577" y="1835"/>
                  </a:lnTo>
                  <a:lnTo>
                    <a:pt x="2773" y="1311"/>
                  </a:lnTo>
                  <a:lnTo>
                    <a:pt x="2948" y="787"/>
                  </a:lnTo>
                  <a:lnTo>
                    <a:pt x="3057" y="263"/>
                  </a:lnTo>
                  <a:lnTo>
                    <a:pt x="3057" y="176"/>
                  </a:lnTo>
                  <a:lnTo>
                    <a:pt x="3079" y="110"/>
                  </a:lnTo>
                  <a:lnTo>
                    <a:pt x="3057" y="23"/>
                  </a:lnTo>
                  <a:lnTo>
                    <a:pt x="29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72"/>
            <p:cNvSpPr/>
            <p:nvPr/>
          </p:nvSpPr>
          <p:spPr>
            <a:xfrm>
              <a:off x="4646875" y="3537175"/>
              <a:ext cx="39875" cy="44250"/>
            </a:xfrm>
            <a:custGeom>
              <a:rect b="b" l="l" r="r" t="t"/>
              <a:pathLst>
                <a:path extrusionOk="0" h="1770" w="1595">
                  <a:moveTo>
                    <a:pt x="721" y="1"/>
                  </a:moveTo>
                  <a:lnTo>
                    <a:pt x="459" y="66"/>
                  </a:lnTo>
                  <a:lnTo>
                    <a:pt x="350" y="154"/>
                  </a:lnTo>
                  <a:lnTo>
                    <a:pt x="197" y="350"/>
                  </a:lnTo>
                  <a:lnTo>
                    <a:pt x="88" y="590"/>
                  </a:lnTo>
                  <a:lnTo>
                    <a:pt x="1" y="699"/>
                  </a:lnTo>
                  <a:lnTo>
                    <a:pt x="1" y="830"/>
                  </a:lnTo>
                  <a:lnTo>
                    <a:pt x="22" y="939"/>
                  </a:lnTo>
                  <a:lnTo>
                    <a:pt x="197" y="1136"/>
                  </a:lnTo>
                  <a:lnTo>
                    <a:pt x="306" y="1223"/>
                  </a:lnTo>
                  <a:lnTo>
                    <a:pt x="590" y="1398"/>
                  </a:lnTo>
                  <a:lnTo>
                    <a:pt x="1201" y="1660"/>
                  </a:lnTo>
                  <a:lnTo>
                    <a:pt x="1529" y="1769"/>
                  </a:lnTo>
                  <a:lnTo>
                    <a:pt x="1594" y="1420"/>
                  </a:lnTo>
                  <a:lnTo>
                    <a:pt x="1572" y="1114"/>
                  </a:lnTo>
                  <a:lnTo>
                    <a:pt x="1507" y="939"/>
                  </a:lnTo>
                  <a:lnTo>
                    <a:pt x="1420" y="787"/>
                  </a:lnTo>
                  <a:lnTo>
                    <a:pt x="1267" y="568"/>
                  </a:lnTo>
                  <a:lnTo>
                    <a:pt x="1136" y="350"/>
                  </a:lnTo>
                  <a:lnTo>
                    <a:pt x="1027" y="154"/>
                  </a:lnTo>
                  <a:lnTo>
                    <a:pt x="830" y="44"/>
                  </a:lnTo>
                  <a:lnTo>
                    <a:pt x="7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72"/>
            <p:cNvSpPr/>
            <p:nvPr/>
          </p:nvSpPr>
          <p:spPr>
            <a:xfrm>
              <a:off x="4681250" y="3872825"/>
              <a:ext cx="40975" cy="44225"/>
            </a:xfrm>
            <a:custGeom>
              <a:rect b="b" l="l" r="r" t="t"/>
              <a:pathLst>
                <a:path extrusionOk="0" h="1769" w="1639">
                  <a:moveTo>
                    <a:pt x="721" y="0"/>
                  </a:moveTo>
                  <a:lnTo>
                    <a:pt x="481" y="66"/>
                  </a:lnTo>
                  <a:lnTo>
                    <a:pt x="372" y="153"/>
                  </a:lnTo>
                  <a:lnTo>
                    <a:pt x="219" y="350"/>
                  </a:lnTo>
                  <a:lnTo>
                    <a:pt x="88" y="590"/>
                  </a:lnTo>
                  <a:lnTo>
                    <a:pt x="23" y="699"/>
                  </a:lnTo>
                  <a:lnTo>
                    <a:pt x="1" y="830"/>
                  </a:lnTo>
                  <a:lnTo>
                    <a:pt x="23" y="939"/>
                  </a:lnTo>
                  <a:lnTo>
                    <a:pt x="197" y="1136"/>
                  </a:lnTo>
                  <a:lnTo>
                    <a:pt x="307" y="1223"/>
                  </a:lnTo>
                  <a:lnTo>
                    <a:pt x="612" y="1398"/>
                  </a:lnTo>
                  <a:lnTo>
                    <a:pt x="1223" y="1660"/>
                  </a:lnTo>
                  <a:lnTo>
                    <a:pt x="1529" y="1769"/>
                  </a:lnTo>
                  <a:lnTo>
                    <a:pt x="1638" y="1419"/>
                  </a:lnTo>
                  <a:lnTo>
                    <a:pt x="1595" y="1114"/>
                  </a:lnTo>
                  <a:lnTo>
                    <a:pt x="1529" y="939"/>
                  </a:lnTo>
                  <a:lnTo>
                    <a:pt x="1420" y="786"/>
                  </a:lnTo>
                  <a:lnTo>
                    <a:pt x="1289" y="568"/>
                  </a:lnTo>
                  <a:lnTo>
                    <a:pt x="1158" y="350"/>
                  </a:lnTo>
                  <a:lnTo>
                    <a:pt x="1027" y="153"/>
                  </a:lnTo>
                  <a:lnTo>
                    <a:pt x="852" y="44"/>
                  </a:lnTo>
                  <a:lnTo>
                    <a:pt x="7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72"/>
            <p:cNvSpPr/>
            <p:nvPr/>
          </p:nvSpPr>
          <p:spPr>
            <a:xfrm>
              <a:off x="4804050" y="3653425"/>
              <a:ext cx="20775" cy="30050"/>
            </a:xfrm>
            <a:custGeom>
              <a:rect b="b" l="l" r="r" t="t"/>
              <a:pathLst>
                <a:path extrusionOk="0" h="1202" w="831">
                  <a:moveTo>
                    <a:pt x="481" y="1"/>
                  </a:moveTo>
                  <a:lnTo>
                    <a:pt x="350" y="44"/>
                  </a:lnTo>
                  <a:lnTo>
                    <a:pt x="197" y="132"/>
                  </a:lnTo>
                  <a:lnTo>
                    <a:pt x="88" y="241"/>
                  </a:lnTo>
                  <a:lnTo>
                    <a:pt x="44" y="306"/>
                  </a:lnTo>
                  <a:lnTo>
                    <a:pt x="23" y="394"/>
                  </a:lnTo>
                  <a:lnTo>
                    <a:pt x="1" y="525"/>
                  </a:lnTo>
                  <a:lnTo>
                    <a:pt x="88" y="656"/>
                  </a:lnTo>
                  <a:lnTo>
                    <a:pt x="350" y="961"/>
                  </a:lnTo>
                  <a:lnTo>
                    <a:pt x="678" y="1201"/>
                  </a:lnTo>
                  <a:lnTo>
                    <a:pt x="787" y="1027"/>
                  </a:lnTo>
                  <a:lnTo>
                    <a:pt x="830" y="808"/>
                  </a:lnTo>
                  <a:lnTo>
                    <a:pt x="830" y="699"/>
                  </a:lnTo>
                  <a:lnTo>
                    <a:pt x="808" y="590"/>
                  </a:lnTo>
                  <a:lnTo>
                    <a:pt x="787" y="459"/>
                  </a:lnTo>
                  <a:lnTo>
                    <a:pt x="743" y="306"/>
                  </a:lnTo>
                  <a:lnTo>
                    <a:pt x="699" y="175"/>
                  </a:lnTo>
                  <a:lnTo>
                    <a:pt x="634" y="88"/>
                  </a:lnTo>
                  <a:lnTo>
                    <a:pt x="48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72"/>
            <p:cNvSpPr/>
            <p:nvPr/>
          </p:nvSpPr>
          <p:spPr>
            <a:xfrm>
              <a:off x="4643600" y="3674725"/>
              <a:ext cx="20775" cy="30025"/>
            </a:xfrm>
            <a:custGeom>
              <a:rect b="b" l="l" r="r" t="t"/>
              <a:pathLst>
                <a:path extrusionOk="0" h="1201" w="831">
                  <a:moveTo>
                    <a:pt x="503" y="0"/>
                  </a:moveTo>
                  <a:lnTo>
                    <a:pt x="350" y="44"/>
                  </a:lnTo>
                  <a:lnTo>
                    <a:pt x="219" y="131"/>
                  </a:lnTo>
                  <a:lnTo>
                    <a:pt x="110" y="240"/>
                  </a:lnTo>
                  <a:lnTo>
                    <a:pt x="66" y="306"/>
                  </a:lnTo>
                  <a:lnTo>
                    <a:pt x="22" y="371"/>
                  </a:lnTo>
                  <a:lnTo>
                    <a:pt x="1" y="524"/>
                  </a:lnTo>
                  <a:lnTo>
                    <a:pt x="110" y="655"/>
                  </a:lnTo>
                  <a:lnTo>
                    <a:pt x="350" y="939"/>
                  </a:lnTo>
                  <a:lnTo>
                    <a:pt x="677" y="1201"/>
                  </a:lnTo>
                  <a:lnTo>
                    <a:pt x="765" y="1026"/>
                  </a:lnTo>
                  <a:lnTo>
                    <a:pt x="830" y="808"/>
                  </a:lnTo>
                  <a:lnTo>
                    <a:pt x="830" y="699"/>
                  </a:lnTo>
                  <a:lnTo>
                    <a:pt x="808" y="589"/>
                  </a:lnTo>
                  <a:lnTo>
                    <a:pt x="787" y="437"/>
                  </a:lnTo>
                  <a:lnTo>
                    <a:pt x="765" y="284"/>
                  </a:lnTo>
                  <a:lnTo>
                    <a:pt x="721" y="175"/>
                  </a:lnTo>
                  <a:lnTo>
                    <a:pt x="656" y="87"/>
                  </a:lnTo>
                  <a:lnTo>
                    <a:pt x="50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72"/>
            <p:cNvSpPr/>
            <p:nvPr/>
          </p:nvSpPr>
          <p:spPr>
            <a:xfrm>
              <a:off x="4894100" y="3764225"/>
              <a:ext cx="24600" cy="37125"/>
            </a:xfrm>
            <a:custGeom>
              <a:rect b="b" l="l" r="r" t="t"/>
              <a:pathLst>
                <a:path extrusionOk="0" h="1485" w="984">
                  <a:moveTo>
                    <a:pt x="416" y="0"/>
                  </a:moveTo>
                  <a:lnTo>
                    <a:pt x="241" y="66"/>
                  </a:lnTo>
                  <a:lnTo>
                    <a:pt x="154" y="88"/>
                  </a:lnTo>
                  <a:lnTo>
                    <a:pt x="66" y="153"/>
                  </a:lnTo>
                  <a:lnTo>
                    <a:pt x="1" y="240"/>
                  </a:lnTo>
                  <a:lnTo>
                    <a:pt x="1" y="437"/>
                  </a:lnTo>
                  <a:lnTo>
                    <a:pt x="23" y="546"/>
                  </a:lnTo>
                  <a:lnTo>
                    <a:pt x="132" y="1048"/>
                  </a:lnTo>
                  <a:lnTo>
                    <a:pt x="372" y="1485"/>
                  </a:lnTo>
                  <a:lnTo>
                    <a:pt x="590" y="1376"/>
                  </a:lnTo>
                  <a:lnTo>
                    <a:pt x="787" y="1135"/>
                  </a:lnTo>
                  <a:lnTo>
                    <a:pt x="808" y="1004"/>
                  </a:lnTo>
                  <a:lnTo>
                    <a:pt x="852" y="873"/>
                  </a:lnTo>
                  <a:lnTo>
                    <a:pt x="896" y="677"/>
                  </a:lnTo>
                  <a:lnTo>
                    <a:pt x="939" y="502"/>
                  </a:lnTo>
                  <a:lnTo>
                    <a:pt x="983" y="349"/>
                  </a:lnTo>
                  <a:lnTo>
                    <a:pt x="939" y="175"/>
                  </a:lnTo>
                  <a:lnTo>
                    <a:pt x="808" y="22"/>
                  </a:lnTo>
                  <a:lnTo>
                    <a:pt x="61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4" name="Google Shape;1614;p72"/>
          <p:cNvSpPr/>
          <p:nvPr/>
        </p:nvSpPr>
        <p:spPr>
          <a:xfrm rot="-1402409">
            <a:off x="1338570" y="2903808"/>
            <a:ext cx="961597" cy="1356585"/>
          </a:xfrm>
          <a:custGeom>
            <a:rect b="b" l="l" r="r" t="t"/>
            <a:pathLst>
              <a:path extrusionOk="0" h="34187" w="24233">
                <a:moveTo>
                  <a:pt x="24232" y="0"/>
                </a:moveTo>
                <a:lnTo>
                  <a:pt x="24123" y="22"/>
                </a:lnTo>
                <a:lnTo>
                  <a:pt x="23577" y="153"/>
                </a:lnTo>
                <a:lnTo>
                  <a:pt x="23250" y="240"/>
                </a:lnTo>
                <a:lnTo>
                  <a:pt x="22879" y="371"/>
                </a:lnTo>
                <a:lnTo>
                  <a:pt x="22464" y="524"/>
                </a:lnTo>
                <a:lnTo>
                  <a:pt x="22005" y="721"/>
                </a:lnTo>
                <a:lnTo>
                  <a:pt x="21547" y="939"/>
                </a:lnTo>
                <a:lnTo>
                  <a:pt x="21045" y="1201"/>
                </a:lnTo>
                <a:lnTo>
                  <a:pt x="20565" y="1485"/>
                </a:lnTo>
                <a:lnTo>
                  <a:pt x="20063" y="1812"/>
                </a:lnTo>
                <a:lnTo>
                  <a:pt x="19080" y="2511"/>
                </a:lnTo>
                <a:lnTo>
                  <a:pt x="18120" y="3362"/>
                </a:lnTo>
                <a:lnTo>
                  <a:pt x="17661" y="3799"/>
                </a:lnTo>
                <a:lnTo>
                  <a:pt x="16810" y="4716"/>
                </a:lnTo>
                <a:lnTo>
                  <a:pt x="16439" y="5196"/>
                </a:lnTo>
                <a:lnTo>
                  <a:pt x="15740" y="6135"/>
                </a:lnTo>
                <a:lnTo>
                  <a:pt x="15216" y="7051"/>
                </a:lnTo>
                <a:lnTo>
                  <a:pt x="14845" y="7772"/>
                </a:lnTo>
                <a:lnTo>
                  <a:pt x="14605" y="8361"/>
                </a:lnTo>
                <a:lnTo>
                  <a:pt x="13077" y="10108"/>
                </a:lnTo>
                <a:lnTo>
                  <a:pt x="11614" y="11941"/>
                </a:lnTo>
                <a:lnTo>
                  <a:pt x="11985" y="10981"/>
                </a:lnTo>
                <a:lnTo>
                  <a:pt x="12291" y="9868"/>
                </a:lnTo>
                <a:lnTo>
                  <a:pt x="12422" y="9278"/>
                </a:lnTo>
                <a:lnTo>
                  <a:pt x="12618" y="8034"/>
                </a:lnTo>
                <a:lnTo>
                  <a:pt x="12662" y="7401"/>
                </a:lnTo>
                <a:lnTo>
                  <a:pt x="12749" y="6135"/>
                </a:lnTo>
                <a:lnTo>
                  <a:pt x="12662" y="4912"/>
                </a:lnTo>
                <a:lnTo>
                  <a:pt x="12618" y="4345"/>
                </a:lnTo>
                <a:lnTo>
                  <a:pt x="12531" y="3777"/>
                </a:lnTo>
                <a:lnTo>
                  <a:pt x="12444" y="3231"/>
                </a:lnTo>
                <a:lnTo>
                  <a:pt x="12313" y="2729"/>
                </a:lnTo>
                <a:lnTo>
                  <a:pt x="12182" y="2249"/>
                </a:lnTo>
                <a:lnTo>
                  <a:pt x="12051" y="1834"/>
                </a:lnTo>
                <a:lnTo>
                  <a:pt x="11898" y="1463"/>
                </a:lnTo>
                <a:lnTo>
                  <a:pt x="11767" y="1157"/>
                </a:lnTo>
                <a:lnTo>
                  <a:pt x="11549" y="655"/>
                </a:lnTo>
                <a:lnTo>
                  <a:pt x="11461" y="546"/>
                </a:lnTo>
                <a:lnTo>
                  <a:pt x="11396" y="655"/>
                </a:lnTo>
                <a:lnTo>
                  <a:pt x="11090" y="1092"/>
                </a:lnTo>
                <a:lnTo>
                  <a:pt x="10916" y="1397"/>
                </a:lnTo>
                <a:lnTo>
                  <a:pt x="10741" y="1747"/>
                </a:lnTo>
                <a:lnTo>
                  <a:pt x="10566" y="2140"/>
                </a:lnTo>
                <a:lnTo>
                  <a:pt x="10348" y="2598"/>
                </a:lnTo>
                <a:lnTo>
                  <a:pt x="10152" y="3100"/>
                </a:lnTo>
                <a:lnTo>
                  <a:pt x="9977" y="3602"/>
                </a:lnTo>
                <a:lnTo>
                  <a:pt x="9780" y="4148"/>
                </a:lnTo>
                <a:lnTo>
                  <a:pt x="9650" y="4737"/>
                </a:lnTo>
                <a:lnTo>
                  <a:pt x="9497" y="5305"/>
                </a:lnTo>
                <a:lnTo>
                  <a:pt x="9322" y="6549"/>
                </a:lnTo>
                <a:lnTo>
                  <a:pt x="9257" y="7182"/>
                </a:lnTo>
                <a:lnTo>
                  <a:pt x="9213" y="7816"/>
                </a:lnTo>
                <a:lnTo>
                  <a:pt x="9213" y="9060"/>
                </a:lnTo>
                <a:lnTo>
                  <a:pt x="9257" y="9671"/>
                </a:lnTo>
                <a:lnTo>
                  <a:pt x="9409" y="10850"/>
                </a:lnTo>
                <a:lnTo>
                  <a:pt x="9650" y="11876"/>
                </a:lnTo>
                <a:lnTo>
                  <a:pt x="9933" y="12815"/>
                </a:lnTo>
                <a:lnTo>
                  <a:pt x="10195" y="13470"/>
                </a:lnTo>
                <a:lnTo>
                  <a:pt x="10261" y="13622"/>
                </a:lnTo>
                <a:lnTo>
                  <a:pt x="10326" y="13753"/>
                </a:lnTo>
                <a:lnTo>
                  <a:pt x="9519" y="14889"/>
                </a:lnTo>
                <a:lnTo>
                  <a:pt x="8012" y="17224"/>
                </a:lnTo>
                <a:lnTo>
                  <a:pt x="7292" y="18403"/>
                </a:lnTo>
                <a:lnTo>
                  <a:pt x="7379" y="17967"/>
                </a:lnTo>
                <a:lnTo>
                  <a:pt x="7423" y="17443"/>
                </a:lnTo>
                <a:lnTo>
                  <a:pt x="7488" y="16919"/>
                </a:lnTo>
                <a:lnTo>
                  <a:pt x="7488" y="15805"/>
                </a:lnTo>
                <a:lnTo>
                  <a:pt x="7466" y="15216"/>
                </a:lnTo>
                <a:lnTo>
                  <a:pt x="7335" y="13994"/>
                </a:lnTo>
                <a:lnTo>
                  <a:pt x="7074" y="12749"/>
                </a:lnTo>
                <a:lnTo>
                  <a:pt x="6746" y="11527"/>
                </a:lnTo>
                <a:lnTo>
                  <a:pt x="6309" y="10370"/>
                </a:lnTo>
                <a:lnTo>
                  <a:pt x="6069" y="9824"/>
                </a:lnTo>
                <a:lnTo>
                  <a:pt x="5829" y="9322"/>
                </a:lnTo>
                <a:lnTo>
                  <a:pt x="5567" y="8820"/>
                </a:lnTo>
                <a:lnTo>
                  <a:pt x="5305" y="8383"/>
                </a:lnTo>
                <a:lnTo>
                  <a:pt x="5043" y="7968"/>
                </a:lnTo>
                <a:lnTo>
                  <a:pt x="4781" y="7619"/>
                </a:lnTo>
                <a:lnTo>
                  <a:pt x="4541" y="7313"/>
                </a:lnTo>
                <a:lnTo>
                  <a:pt x="4323" y="7051"/>
                </a:lnTo>
                <a:lnTo>
                  <a:pt x="3952" y="6637"/>
                </a:lnTo>
                <a:lnTo>
                  <a:pt x="3864" y="6549"/>
                </a:lnTo>
                <a:lnTo>
                  <a:pt x="3821" y="6680"/>
                </a:lnTo>
                <a:lnTo>
                  <a:pt x="3668" y="7204"/>
                </a:lnTo>
                <a:lnTo>
                  <a:pt x="3581" y="7532"/>
                </a:lnTo>
                <a:lnTo>
                  <a:pt x="3493" y="7925"/>
                </a:lnTo>
                <a:lnTo>
                  <a:pt x="3450" y="8361"/>
                </a:lnTo>
                <a:lnTo>
                  <a:pt x="3384" y="8842"/>
                </a:lnTo>
                <a:lnTo>
                  <a:pt x="3362" y="9344"/>
                </a:lnTo>
                <a:lnTo>
                  <a:pt x="3341" y="9911"/>
                </a:lnTo>
                <a:lnTo>
                  <a:pt x="3319" y="10479"/>
                </a:lnTo>
                <a:lnTo>
                  <a:pt x="3362" y="11090"/>
                </a:lnTo>
                <a:lnTo>
                  <a:pt x="3493" y="12291"/>
                </a:lnTo>
                <a:lnTo>
                  <a:pt x="3755" y="13535"/>
                </a:lnTo>
                <a:lnTo>
                  <a:pt x="4083" y="14779"/>
                </a:lnTo>
                <a:lnTo>
                  <a:pt x="4519" y="15915"/>
                </a:lnTo>
                <a:lnTo>
                  <a:pt x="5000" y="16984"/>
                </a:lnTo>
                <a:lnTo>
                  <a:pt x="5524" y="17901"/>
                </a:lnTo>
                <a:lnTo>
                  <a:pt x="6047" y="18709"/>
                </a:lnTo>
                <a:lnTo>
                  <a:pt x="6506" y="19255"/>
                </a:lnTo>
                <a:lnTo>
                  <a:pt x="6593" y="19364"/>
                </a:lnTo>
                <a:lnTo>
                  <a:pt x="6702" y="19473"/>
                </a:lnTo>
                <a:lnTo>
                  <a:pt x="6026" y="20717"/>
                </a:lnTo>
                <a:lnTo>
                  <a:pt x="4781" y="23271"/>
                </a:lnTo>
                <a:lnTo>
                  <a:pt x="4214" y="24559"/>
                </a:lnTo>
                <a:lnTo>
                  <a:pt x="4126" y="24843"/>
                </a:lnTo>
                <a:lnTo>
                  <a:pt x="3995" y="25105"/>
                </a:lnTo>
                <a:lnTo>
                  <a:pt x="4039" y="24690"/>
                </a:lnTo>
                <a:lnTo>
                  <a:pt x="4105" y="24210"/>
                </a:lnTo>
                <a:lnTo>
                  <a:pt x="4148" y="23686"/>
                </a:lnTo>
                <a:lnTo>
                  <a:pt x="4170" y="22573"/>
                </a:lnTo>
                <a:lnTo>
                  <a:pt x="4126" y="21983"/>
                </a:lnTo>
                <a:lnTo>
                  <a:pt x="4017" y="20761"/>
                </a:lnTo>
                <a:lnTo>
                  <a:pt x="3755" y="19517"/>
                </a:lnTo>
                <a:lnTo>
                  <a:pt x="3428" y="18294"/>
                </a:lnTo>
                <a:lnTo>
                  <a:pt x="2991" y="17137"/>
                </a:lnTo>
                <a:lnTo>
                  <a:pt x="2729" y="16591"/>
                </a:lnTo>
                <a:lnTo>
                  <a:pt x="2489" y="16089"/>
                </a:lnTo>
                <a:lnTo>
                  <a:pt x="2227" y="15587"/>
                </a:lnTo>
                <a:lnTo>
                  <a:pt x="1965" y="15151"/>
                </a:lnTo>
                <a:lnTo>
                  <a:pt x="1725" y="14736"/>
                </a:lnTo>
                <a:lnTo>
                  <a:pt x="1463" y="14386"/>
                </a:lnTo>
                <a:lnTo>
                  <a:pt x="1201" y="14081"/>
                </a:lnTo>
                <a:lnTo>
                  <a:pt x="983" y="13819"/>
                </a:lnTo>
                <a:lnTo>
                  <a:pt x="634" y="13404"/>
                </a:lnTo>
                <a:lnTo>
                  <a:pt x="524" y="13317"/>
                </a:lnTo>
                <a:lnTo>
                  <a:pt x="481" y="13448"/>
                </a:lnTo>
                <a:lnTo>
                  <a:pt x="328" y="13972"/>
                </a:lnTo>
                <a:lnTo>
                  <a:pt x="262" y="14299"/>
                </a:lnTo>
                <a:lnTo>
                  <a:pt x="175" y="14692"/>
                </a:lnTo>
                <a:lnTo>
                  <a:pt x="131" y="15129"/>
                </a:lnTo>
                <a:lnTo>
                  <a:pt x="66" y="15609"/>
                </a:lnTo>
                <a:lnTo>
                  <a:pt x="22" y="16111"/>
                </a:lnTo>
                <a:lnTo>
                  <a:pt x="0" y="16679"/>
                </a:lnTo>
                <a:lnTo>
                  <a:pt x="0" y="17246"/>
                </a:lnTo>
                <a:lnTo>
                  <a:pt x="44" y="17858"/>
                </a:lnTo>
                <a:lnTo>
                  <a:pt x="153" y="19058"/>
                </a:lnTo>
                <a:lnTo>
                  <a:pt x="415" y="20303"/>
                </a:lnTo>
                <a:lnTo>
                  <a:pt x="743" y="21547"/>
                </a:lnTo>
                <a:lnTo>
                  <a:pt x="1179" y="22682"/>
                </a:lnTo>
                <a:lnTo>
                  <a:pt x="1660" y="23752"/>
                </a:lnTo>
                <a:lnTo>
                  <a:pt x="2184" y="24669"/>
                </a:lnTo>
                <a:lnTo>
                  <a:pt x="2729" y="25476"/>
                </a:lnTo>
                <a:lnTo>
                  <a:pt x="3188" y="26022"/>
                </a:lnTo>
                <a:lnTo>
                  <a:pt x="3362" y="26240"/>
                </a:lnTo>
                <a:lnTo>
                  <a:pt x="3493" y="26371"/>
                </a:lnTo>
                <a:lnTo>
                  <a:pt x="3166" y="27288"/>
                </a:lnTo>
                <a:lnTo>
                  <a:pt x="2533" y="29144"/>
                </a:lnTo>
                <a:lnTo>
                  <a:pt x="2031" y="31065"/>
                </a:lnTo>
                <a:lnTo>
                  <a:pt x="1703" y="32964"/>
                </a:lnTo>
                <a:lnTo>
                  <a:pt x="1616" y="33925"/>
                </a:lnTo>
                <a:lnTo>
                  <a:pt x="1638" y="34056"/>
                </a:lnTo>
                <a:lnTo>
                  <a:pt x="1791" y="34187"/>
                </a:lnTo>
                <a:lnTo>
                  <a:pt x="1987" y="34165"/>
                </a:lnTo>
                <a:lnTo>
                  <a:pt x="2162" y="33968"/>
                </a:lnTo>
                <a:lnTo>
                  <a:pt x="2184" y="33794"/>
                </a:lnTo>
                <a:lnTo>
                  <a:pt x="2336" y="32506"/>
                </a:lnTo>
                <a:lnTo>
                  <a:pt x="2860" y="29930"/>
                </a:lnTo>
                <a:lnTo>
                  <a:pt x="3253" y="28664"/>
                </a:lnTo>
                <a:lnTo>
                  <a:pt x="3450" y="28751"/>
                </a:lnTo>
                <a:lnTo>
                  <a:pt x="3712" y="28860"/>
                </a:lnTo>
                <a:lnTo>
                  <a:pt x="4410" y="29078"/>
                </a:lnTo>
                <a:lnTo>
                  <a:pt x="5327" y="29318"/>
                </a:lnTo>
                <a:lnTo>
                  <a:pt x="6375" y="29515"/>
                </a:lnTo>
                <a:lnTo>
                  <a:pt x="7532" y="29580"/>
                </a:lnTo>
                <a:lnTo>
                  <a:pt x="8754" y="29624"/>
                </a:lnTo>
                <a:lnTo>
                  <a:pt x="10021" y="29515"/>
                </a:lnTo>
                <a:lnTo>
                  <a:pt x="10654" y="29428"/>
                </a:lnTo>
                <a:lnTo>
                  <a:pt x="11898" y="29187"/>
                </a:lnTo>
                <a:lnTo>
                  <a:pt x="12487" y="29035"/>
                </a:lnTo>
                <a:lnTo>
                  <a:pt x="13077" y="28882"/>
                </a:lnTo>
                <a:lnTo>
                  <a:pt x="13601" y="28685"/>
                </a:lnTo>
                <a:lnTo>
                  <a:pt x="14125" y="28489"/>
                </a:lnTo>
                <a:lnTo>
                  <a:pt x="14583" y="28271"/>
                </a:lnTo>
                <a:lnTo>
                  <a:pt x="15020" y="28052"/>
                </a:lnTo>
                <a:lnTo>
                  <a:pt x="15391" y="27834"/>
                </a:lnTo>
                <a:lnTo>
                  <a:pt x="15762" y="27638"/>
                </a:lnTo>
                <a:lnTo>
                  <a:pt x="16024" y="27463"/>
                </a:lnTo>
                <a:lnTo>
                  <a:pt x="16482" y="27135"/>
                </a:lnTo>
                <a:lnTo>
                  <a:pt x="16570" y="27048"/>
                </a:lnTo>
                <a:lnTo>
                  <a:pt x="16461" y="27004"/>
                </a:lnTo>
                <a:lnTo>
                  <a:pt x="15937" y="26786"/>
                </a:lnTo>
                <a:lnTo>
                  <a:pt x="15609" y="26655"/>
                </a:lnTo>
                <a:lnTo>
                  <a:pt x="15238" y="26524"/>
                </a:lnTo>
                <a:lnTo>
                  <a:pt x="14823" y="26415"/>
                </a:lnTo>
                <a:lnTo>
                  <a:pt x="14343" y="26306"/>
                </a:lnTo>
                <a:lnTo>
                  <a:pt x="13841" y="26197"/>
                </a:lnTo>
                <a:lnTo>
                  <a:pt x="13273" y="26131"/>
                </a:lnTo>
                <a:lnTo>
                  <a:pt x="12706" y="26044"/>
                </a:lnTo>
                <a:lnTo>
                  <a:pt x="12095" y="26022"/>
                </a:lnTo>
                <a:lnTo>
                  <a:pt x="10894" y="26000"/>
                </a:lnTo>
                <a:lnTo>
                  <a:pt x="9606" y="26131"/>
                </a:lnTo>
                <a:lnTo>
                  <a:pt x="8340" y="26306"/>
                </a:lnTo>
                <a:lnTo>
                  <a:pt x="7161" y="26612"/>
                </a:lnTo>
                <a:lnTo>
                  <a:pt x="6571" y="26786"/>
                </a:lnTo>
                <a:lnTo>
                  <a:pt x="5524" y="27179"/>
                </a:lnTo>
                <a:lnTo>
                  <a:pt x="5065" y="27397"/>
                </a:lnTo>
                <a:lnTo>
                  <a:pt x="4214" y="27834"/>
                </a:lnTo>
                <a:lnTo>
                  <a:pt x="3602" y="28227"/>
                </a:lnTo>
                <a:lnTo>
                  <a:pt x="3428" y="28336"/>
                </a:lnTo>
                <a:lnTo>
                  <a:pt x="3319" y="28445"/>
                </a:lnTo>
                <a:lnTo>
                  <a:pt x="3908" y="26742"/>
                </a:lnTo>
                <a:lnTo>
                  <a:pt x="4563" y="25083"/>
                </a:lnTo>
                <a:lnTo>
                  <a:pt x="5109" y="23774"/>
                </a:lnTo>
                <a:lnTo>
                  <a:pt x="5720" y="22464"/>
                </a:lnTo>
                <a:lnTo>
                  <a:pt x="5895" y="22551"/>
                </a:lnTo>
                <a:lnTo>
                  <a:pt x="6178" y="22660"/>
                </a:lnTo>
                <a:lnTo>
                  <a:pt x="6855" y="22879"/>
                </a:lnTo>
                <a:lnTo>
                  <a:pt x="7794" y="23119"/>
                </a:lnTo>
                <a:lnTo>
                  <a:pt x="8820" y="23315"/>
                </a:lnTo>
                <a:lnTo>
                  <a:pt x="9999" y="23402"/>
                </a:lnTo>
                <a:lnTo>
                  <a:pt x="11221" y="23424"/>
                </a:lnTo>
                <a:lnTo>
                  <a:pt x="12487" y="23315"/>
                </a:lnTo>
                <a:lnTo>
                  <a:pt x="13121" y="23228"/>
                </a:lnTo>
                <a:lnTo>
                  <a:pt x="14365" y="23009"/>
                </a:lnTo>
                <a:lnTo>
                  <a:pt x="14932" y="22857"/>
                </a:lnTo>
                <a:lnTo>
                  <a:pt x="15500" y="22682"/>
                </a:lnTo>
                <a:lnTo>
                  <a:pt x="16046" y="22486"/>
                </a:lnTo>
                <a:lnTo>
                  <a:pt x="16570" y="22311"/>
                </a:lnTo>
                <a:lnTo>
                  <a:pt x="17028" y="22093"/>
                </a:lnTo>
                <a:lnTo>
                  <a:pt x="17465" y="21852"/>
                </a:lnTo>
                <a:lnTo>
                  <a:pt x="17858" y="21656"/>
                </a:lnTo>
                <a:lnTo>
                  <a:pt x="18207" y="21438"/>
                </a:lnTo>
                <a:lnTo>
                  <a:pt x="18491" y="21263"/>
                </a:lnTo>
                <a:lnTo>
                  <a:pt x="18927" y="20936"/>
                </a:lnTo>
                <a:lnTo>
                  <a:pt x="19037" y="20848"/>
                </a:lnTo>
                <a:lnTo>
                  <a:pt x="18906" y="20805"/>
                </a:lnTo>
                <a:lnTo>
                  <a:pt x="18403" y="20586"/>
                </a:lnTo>
                <a:lnTo>
                  <a:pt x="18076" y="20455"/>
                </a:lnTo>
                <a:lnTo>
                  <a:pt x="17683" y="20346"/>
                </a:lnTo>
                <a:lnTo>
                  <a:pt x="17268" y="20237"/>
                </a:lnTo>
                <a:lnTo>
                  <a:pt x="16788" y="20128"/>
                </a:lnTo>
                <a:lnTo>
                  <a:pt x="16286" y="20019"/>
                </a:lnTo>
                <a:lnTo>
                  <a:pt x="15718" y="19931"/>
                </a:lnTo>
                <a:lnTo>
                  <a:pt x="15151" y="19866"/>
                </a:lnTo>
                <a:lnTo>
                  <a:pt x="14561" y="19822"/>
                </a:lnTo>
                <a:lnTo>
                  <a:pt x="13950" y="19779"/>
                </a:lnTo>
                <a:lnTo>
                  <a:pt x="12706" y="19822"/>
                </a:lnTo>
                <a:lnTo>
                  <a:pt x="12073" y="19910"/>
                </a:lnTo>
                <a:lnTo>
                  <a:pt x="10807" y="20084"/>
                </a:lnTo>
                <a:lnTo>
                  <a:pt x="9606" y="20390"/>
                </a:lnTo>
                <a:lnTo>
                  <a:pt x="9038" y="20564"/>
                </a:lnTo>
                <a:lnTo>
                  <a:pt x="7969" y="20957"/>
                </a:lnTo>
                <a:lnTo>
                  <a:pt x="7510" y="21176"/>
                </a:lnTo>
                <a:lnTo>
                  <a:pt x="6659" y="21612"/>
                </a:lnTo>
                <a:lnTo>
                  <a:pt x="6069" y="22005"/>
                </a:lnTo>
                <a:lnTo>
                  <a:pt x="5938" y="22093"/>
                </a:lnTo>
                <a:lnTo>
                  <a:pt x="5851" y="22158"/>
                </a:lnTo>
                <a:lnTo>
                  <a:pt x="6681" y="20499"/>
                </a:lnTo>
                <a:lnTo>
                  <a:pt x="8558" y="17268"/>
                </a:lnTo>
                <a:lnTo>
                  <a:pt x="9584" y="15696"/>
                </a:lnTo>
                <a:lnTo>
                  <a:pt x="9759" y="15762"/>
                </a:lnTo>
                <a:lnTo>
                  <a:pt x="9933" y="15827"/>
                </a:lnTo>
                <a:lnTo>
                  <a:pt x="10632" y="16067"/>
                </a:lnTo>
                <a:lnTo>
                  <a:pt x="11549" y="16308"/>
                </a:lnTo>
                <a:lnTo>
                  <a:pt x="12597" y="16482"/>
                </a:lnTo>
                <a:lnTo>
                  <a:pt x="13754" y="16570"/>
                </a:lnTo>
                <a:lnTo>
                  <a:pt x="14976" y="16591"/>
                </a:lnTo>
                <a:lnTo>
                  <a:pt x="16242" y="16482"/>
                </a:lnTo>
                <a:lnTo>
                  <a:pt x="16875" y="16417"/>
                </a:lnTo>
                <a:lnTo>
                  <a:pt x="18120" y="16177"/>
                </a:lnTo>
                <a:lnTo>
                  <a:pt x="18709" y="16024"/>
                </a:lnTo>
                <a:lnTo>
                  <a:pt x="19299" y="15871"/>
                </a:lnTo>
                <a:lnTo>
                  <a:pt x="19822" y="15674"/>
                </a:lnTo>
                <a:lnTo>
                  <a:pt x="20346" y="15456"/>
                </a:lnTo>
                <a:lnTo>
                  <a:pt x="20805" y="15260"/>
                </a:lnTo>
                <a:lnTo>
                  <a:pt x="21241" y="15020"/>
                </a:lnTo>
                <a:lnTo>
                  <a:pt x="21613" y="14823"/>
                </a:lnTo>
                <a:lnTo>
                  <a:pt x="21984" y="14627"/>
                </a:lnTo>
                <a:lnTo>
                  <a:pt x="22246" y="14452"/>
                </a:lnTo>
                <a:lnTo>
                  <a:pt x="22704" y="14103"/>
                </a:lnTo>
                <a:lnTo>
                  <a:pt x="22791" y="14037"/>
                </a:lnTo>
                <a:lnTo>
                  <a:pt x="22682" y="13972"/>
                </a:lnTo>
                <a:lnTo>
                  <a:pt x="22158" y="13753"/>
                </a:lnTo>
                <a:lnTo>
                  <a:pt x="21853" y="13644"/>
                </a:lnTo>
                <a:lnTo>
                  <a:pt x="21460" y="13513"/>
                </a:lnTo>
                <a:lnTo>
                  <a:pt x="21045" y="13426"/>
                </a:lnTo>
                <a:lnTo>
                  <a:pt x="20565" y="13295"/>
                </a:lnTo>
                <a:lnTo>
                  <a:pt x="20063" y="13186"/>
                </a:lnTo>
                <a:lnTo>
                  <a:pt x="19495" y="13098"/>
                </a:lnTo>
                <a:lnTo>
                  <a:pt x="18927" y="13033"/>
                </a:lnTo>
                <a:lnTo>
                  <a:pt x="18316" y="12989"/>
                </a:lnTo>
                <a:lnTo>
                  <a:pt x="17115" y="12968"/>
                </a:lnTo>
                <a:lnTo>
                  <a:pt x="15828" y="13077"/>
                </a:lnTo>
                <a:lnTo>
                  <a:pt x="14561" y="13273"/>
                </a:lnTo>
                <a:lnTo>
                  <a:pt x="13382" y="13579"/>
                </a:lnTo>
                <a:lnTo>
                  <a:pt x="12225" y="13928"/>
                </a:lnTo>
                <a:lnTo>
                  <a:pt x="11287" y="14365"/>
                </a:lnTo>
                <a:lnTo>
                  <a:pt x="10545" y="14736"/>
                </a:lnTo>
                <a:lnTo>
                  <a:pt x="9999" y="15063"/>
                </a:lnTo>
                <a:lnTo>
                  <a:pt x="11090" y="13535"/>
                </a:lnTo>
                <a:lnTo>
                  <a:pt x="13404" y="10610"/>
                </a:lnTo>
                <a:lnTo>
                  <a:pt x="14627" y="9213"/>
                </a:lnTo>
                <a:lnTo>
                  <a:pt x="14801" y="9169"/>
                </a:lnTo>
                <a:lnTo>
                  <a:pt x="14998" y="9125"/>
                </a:lnTo>
                <a:lnTo>
                  <a:pt x="15653" y="8907"/>
                </a:lnTo>
                <a:lnTo>
                  <a:pt x="16548" y="8558"/>
                </a:lnTo>
                <a:lnTo>
                  <a:pt x="17487" y="8078"/>
                </a:lnTo>
                <a:lnTo>
                  <a:pt x="18491" y="7466"/>
                </a:lnTo>
                <a:lnTo>
                  <a:pt x="19495" y="6724"/>
                </a:lnTo>
                <a:lnTo>
                  <a:pt x="20456" y="5894"/>
                </a:lnTo>
                <a:lnTo>
                  <a:pt x="20914" y="5458"/>
                </a:lnTo>
                <a:lnTo>
                  <a:pt x="21765" y="4541"/>
                </a:lnTo>
                <a:lnTo>
                  <a:pt x="22136" y="4083"/>
                </a:lnTo>
                <a:lnTo>
                  <a:pt x="22486" y="3580"/>
                </a:lnTo>
                <a:lnTo>
                  <a:pt x="22813" y="3122"/>
                </a:lnTo>
                <a:lnTo>
                  <a:pt x="23119" y="2642"/>
                </a:lnTo>
                <a:lnTo>
                  <a:pt x="23359" y="2183"/>
                </a:lnTo>
                <a:lnTo>
                  <a:pt x="23599" y="1747"/>
                </a:lnTo>
                <a:lnTo>
                  <a:pt x="23774" y="1354"/>
                </a:lnTo>
                <a:lnTo>
                  <a:pt x="23927" y="983"/>
                </a:lnTo>
                <a:lnTo>
                  <a:pt x="24058" y="655"/>
                </a:lnTo>
                <a:lnTo>
                  <a:pt x="24210" y="131"/>
                </a:lnTo>
                <a:lnTo>
                  <a:pt x="242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72"/>
          <p:cNvSpPr/>
          <p:nvPr/>
        </p:nvSpPr>
        <p:spPr>
          <a:xfrm>
            <a:off x="7497225" y="2854912"/>
            <a:ext cx="871250" cy="1454379"/>
          </a:xfrm>
          <a:custGeom>
            <a:rect b="b" l="l" r="r" t="t"/>
            <a:pathLst>
              <a:path extrusionOk="0" h="50473" w="30236">
                <a:moveTo>
                  <a:pt x="24778" y="1"/>
                </a:moveTo>
                <a:lnTo>
                  <a:pt x="24036" y="154"/>
                </a:lnTo>
                <a:lnTo>
                  <a:pt x="23315" y="547"/>
                </a:lnTo>
                <a:lnTo>
                  <a:pt x="22617" y="1158"/>
                </a:lnTo>
                <a:lnTo>
                  <a:pt x="21962" y="1966"/>
                </a:lnTo>
                <a:lnTo>
                  <a:pt x="21045" y="3407"/>
                </a:lnTo>
                <a:lnTo>
                  <a:pt x="20019" y="5633"/>
                </a:lnTo>
                <a:lnTo>
                  <a:pt x="19233" y="7947"/>
                </a:lnTo>
                <a:lnTo>
                  <a:pt x="18731" y="9999"/>
                </a:lnTo>
                <a:lnTo>
                  <a:pt x="18622" y="11222"/>
                </a:lnTo>
                <a:lnTo>
                  <a:pt x="18644" y="11811"/>
                </a:lnTo>
                <a:lnTo>
                  <a:pt x="18709" y="12030"/>
                </a:lnTo>
                <a:lnTo>
                  <a:pt x="17814" y="13667"/>
                </a:lnTo>
                <a:lnTo>
                  <a:pt x="16985" y="15348"/>
                </a:lnTo>
                <a:lnTo>
                  <a:pt x="17006" y="14584"/>
                </a:lnTo>
                <a:lnTo>
                  <a:pt x="16919" y="12772"/>
                </a:lnTo>
                <a:lnTo>
                  <a:pt x="16657" y="10763"/>
                </a:lnTo>
                <a:lnTo>
                  <a:pt x="16199" y="8755"/>
                </a:lnTo>
                <a:lnTo>
                  <a:pt x="15587" y="6899"/>
                </a:lnTo>
                <a:lnTo>
                  <a:pt x="14976" y="5721"/>
                </a:lnTo>
                <a:lnTo>
                  <a:pt x="14540" y="5066"/>
                </a:lnTo>
                <a:lnTo>
                  <a:pt x="14016" y="4542"/>
                </a:lnTo>
                <a:lnTo>
                  <a:pt x="13470" y="4192"/>
                </a:lnTo>
                <a:lnTo>
                  <a:pt x="12880" y="3996"/>
                </a:lnTo>
                <a:lnTo>
                  <a:pt x="12226" y="4018"/>
                </a:lnTo>
                <a:lnTo>
                  <a:pt x="11876" y="4105"/>
                </a:lnTo>
                <a:lnTo>
                  <a:pt x="11483" y="4258"/>
                </a:lnTo>
                <a:lnTo>
                  <a:pt x="10872" y="4738"/>
                </a:lnTo>
                <a:lnTo>
                  <a:pt x="10523" y="5393"/>
                </a:lnTo>
                <a:lnTo>
                  <a:pt x="10348" y="6201"/>
                </a:lnTo>
                <a:lnTo>
                  <a:pt x="10370" y="7140"/>
                </a:lnTo>
                <a:lnTo>
                  <a:pt x="10566" y="8144"/>
                </a:lnTo>
                <a:lnTo>
                  <a:pt x="11069" y="9781"/>
                </a:lnTo>
                <a:lnTo>
                  <a:pt x="12116" y="12030"/>
                </a:lnTo>
                <a:lnTo>
                  <a:pt x="13361" y="14103"/>
                </a:lnTo>
                <a:lnTo>
                  <a:pt x="14627" y="15828"/>
                </a:lnTo>
                <a:lnTo>
                  <a:pt x="15478" y="16701"/>
                </a:lnTo>
                <a:lnTo>
                  <a:pt x="15937" y="17051"/>
                </a:lnTo>
                <a:lnTo>
                  <a:pt x="16133" y="17160"/>
                </a:lnTo>
                <a:lnTo>
                  <a:pt x="15456" y="18688"/>
                </a:lnTo>
                <a:lnTo>
                  <a:pt x="14212" y="21810"/>
                </a:lnTo>
                <a:lnTo>
                  <a:pt x="13645" y="23403"/>
                </a:lnTo>
                <a:lnTo>
                  <a:pt x="13601" y="22661"/>
                </a:lnTo>
                <a:lnTo>
                  <a:pt x="13317" y="20871"/>
                </a:lnTo>
                <a:lnTo>
                  <a:pt x="12793" y="18884"/>
                </a:lnTo>
                <a:lnTo>
                  <a:pt x="12116" y="16898"/>
                </a:lnTo>
                <a:lnTo>
                  <a:pt x="11243" y="15086"/>
                </a:lnTo>
                <a:lnTo>
                  <a:pt x="10479" y="13951"/>
                </a:lnTo>
                <a:lnTo>
                  <a:pt x="9933" y="13339"/>
                </a:lnTo>
                <a:lnTo>
                  <a:pt x="9366" y="12859"/>
                </a:lnTo>
                <a:lnTo>
                  <a:pt x="8755" y="12553"/>
                </a:lnTo>
                <a:lnTo>
                  <a:pt x="8121" y="12444"/>
                </a:lnTo>
                <a:lnTo>
                  <a:pt x="7467" y="12532"/>
                </a:lnTo>
                <a:lnTo>
                  <a:pt x="7139" y="12684"/>
                </a:lnTo>
                <a:lnTo>
                  <a:pt x="6746" y="12881"/>
                </a:lnTo>
                <a:lnTo>
                  <a:pt x="6200" y="13449"/>
                </a:lnTo>
                <a:lnTo>
                  <a:pt x="5938" y="14169"/>
                </a:lnTo>
                <a:lnTo>
                  <a:pt x="5895" y="14998"/>
                </a:lnTo>
                <a:lnTo>
                  <a:pt x="6048" y="15915"/>
                </a:lnTo>
                <a:lnTo>
                  <a:pt x="6375" y="16920"/>
                </a:lnTo>
                <a:lnTo>
                  <a:pt x="7095" y="18491"/>
                </a:lnTo>
                <a:lnTo>
                  <a:pt x="8449" y="20609"/>
                </a:lnTo>
                <a:lnTo>
                  <a:pt x="9977" y="22508"/>
                </a:lnTo>
                <a:lnTo>
                  <a:pt x="11461" y="24036"/>
                </a:lnTo>
                <a:lnTo>
                  <a:pt x="12400" y="24757"/>
                </a:lnTo>
                <a:lnTo>
                  <a:pt x="12902" y="25019"/>
                </a:lnTo>
                <a:lnTo>
                  <a:pt x="13099" y="25062"/>
                </a:lnTo>
                <a:lnTo>
                  <a:pt x="12640" y="26569"/>
                </a:lnTo>
                <a:lnTo>
                  <a:pt x="11833" y="29625"/>
                </a:lnTo>
                <a:lnTo>
                  <a:pt x="11505" y="31153"/>
                </a:lnTo>
                <a:lnTo>
                  <a:pt x="11331" y="30367"/>
                </a:lnTo>
                <a:lnTo>
                  <a:pt x="10828" y="28621"/>
                </a:lnTo>
                <a:lnTo>
                  <a:pt x="10174" y="26809"/>
                </a:lnTo>
                <a:lnTo>
                  <a:pt x="9344" y="25040"/>
                </a:lnTo>
                <a:lnTo>
                  <a:pt x="8383" y="23490"/>
                </a:lnTo>
                <a:lnTo>
                  <a:pt x="7576" y="22552"/>
                </a:lnTo>
                <a:lnTo>
                  <a:pt x="7030" y="22072"/>
                </a:lnTo>
                <a:lnTo>
                  <a:pt x="6462" y="21700"/>
                </a:lnTo>
                <a:lnTo>
                  <a:pt x="5873" y="21504"/>
                </a:lnTo>
                <a:lnTo>
                  <a:pt x="5283" y="21460"/>
                </a:lnTo>
                <a:lnTo>
                  <a:pt x="4672" y="21613"/>
                </a:lnTo>
                <a:lnTo>
                  <a:pt x="4367" y="21766"/>
                </a:lnTo>
                <a:lnTo>
                  <a:pt x="4017" y="21984"/>
                </a:lnTo>
                <a:lnTo>
                  <a:pt x="3537" y="22574"/>
                </a:lnTo>
                <a:lnTo>
                  <a:pt x="3297" y="23272"/>
                </a:lnTo>
                <a:lnTo>
                  <a:pt x="3297" y="24080"/>
                </a:lnTo>
                <a:lnTo>
                  <a:pt x="3472" y="24953"/>
                </a:lnTo>
                <a:lnTo>
                  <a:pt x="3843" y="25892"/>
                </a:lnTo>
                <a:lnTo>
                  <a:pt x="4629" y="27354"/>
                </a:lnTo>
                <a:lnTo>
                  <a:pt x="6026" y="29319"/>
                </a:lnTo>
                <a:lnTo>
                  <a:pt x="7641" y="31109"/>
                </a:lnTo>
                <a:lnTo>
                  <a:pt x="9191" y="32572"/>
                </a:lnTo>
                <a:lnTo>
                  <a:pt x="10523" y="33489"/>
                </a:lnTo>
                <a:lnTo>
                  <a:pt x="11003" y="33685"/>
                </a:lnTo>
                <a:lnTo>
                  <a:pt x="10697" y="35650"/>
                </a:lnTo>
                <a:lnTo>
                  <a:pt x="10479" y="37615"/>
                </a:lnTo>
                <a:lnTo>
                  <a:pt x="10283" y="39689"/>
                </a:lnTo>
                <a:lnTo>
                  <a:pt x="10152" y="41828"/>
                </a:lnTo>
                <a:lnTo>
                  <a:pt x="9890" y="41129"/>
                </a:lnTo>
                <a:lnTo>
                  <a:pt x="9104" y="39514"/>
                </a:lnTo>
                <a:lnTo>
                  <a:pt x="8034" y="37746"/>
                </a:lnTo>
                <a:lnTo>
                  <a:pt x="6790" y="36021"/>
                </a:lnTo>
                <a:lnTo>
                  <a:pt x="5393" y="34515"/>
                </a:lnTo>
                <a:lnTo>
                  <a:pt x="4323" y="33642"/>
                </a:lnTo>
                <a:lnTo>
                  <a:pt x="3624" y="33205"/>
                </a:lnTo>
                <a:lnTo>
                  <a:pt x="2926" y="32899"/>
                </a:lnTo>
                <a:lnTo>
                  <a:pt x="2227" y="32790"/>
                </a:lnTo>
                <a:lnTo>
                  <a:pt x="1594" y="32856"/>
                </a:lnTo>
                <a:lnTo>
                  <a:pt x="983" y="33140"/>
                </a:lnTo>
                <a:lnTo>
                  <a:pt x="699" y="33380"/>
                </a:lnTo>
                <a:lnTo>
                  <a:pt x="393" y="33707"/>
                </a:lnTo>
                <a:lnTo>
                  <a:pt x="44" y="34406"/>
                </a:lnTo>
                <a:lnTo>
                  <a:pt x="1" y="35170"/>
                </a:lnTo>
                <a:lnTo>
                  <a:pt x="197" y="35977"/>
                </a:lnTo>
                <a:lnTo>
                  <a:pt x="634" y="36829"/>
                </a:lnTo>
                <a:lnTo>
                  <a:pt x="1245" y="37702"/>
                </a:lnTo>
                <a:lnTo>
                  <a:pt x="2424" y="38990"/>
                </a:lnTo>
                <a:lnTo>
                  <a:pt x="4345" y="40606"/>
                </a:lnTo>
                <a:lnTo>
                  <a:pt x="6397" y="41981"/>
                </a:lnTo>
                <a:lnTo>
                  <a:pt x="8252" y="42985"/>
                </a:lnTo>
                <a:lnTo>
                  <a:pt x="9366" y="43378"/>
                </a:lnTo>
                <a:lnTo>
                  <a:pt x="9912" y="43487"/>
                </a:lnTo>
                <a:lnTo>
                  <a:pt x="10108" y="43465"/>
                </a:lnTo>
                <a:lnTo>
                  <a:pt x="10108" y="45146"/>
                </a:lnTo>
                <a:lnTo>
                  <a:pt x="10283" y="47657"/>
                </a:lnTo>
                <a:lnTo>
                  <a:pt x="10523" y="49316"/>
                </a:lnTo>
                <a:lnTo>
                  <a:pt x="10676" y="50145"/>
                </a:lnTo>
                <a:lnTo>
                  <a:pt x="10741" y="50298"/>
                </a:lnTo>
                <a:lnTo>
                  <a:pt x="11003" y="50473"/>
                </a:lnTo>
                <a:lnTo>
                  <a:pt x="11309" y="50429"/>
                </a:lnTo>
                <a:lnTo>
                  <a:pt x="11483" y="50233"/>
                </a:lnTo>
                <a:lnTo>
                  <a:pt x="11461" y="50058"/>
                </a:lnTo>
                <a:lnTo>
                  <a:pt x="11309" y="49250"/>
                </a:lnTo>
                <a:lnTo>
                  <a:pt x="11090" y="47591"/>
                </a:lnTo>
                <a:lnTo>
                  <a:pt x="10916" y="45081"/>
                </a:lnTo>
                <a:lnTo>
                  <a:pt x="10916" y="43378"/>
                </a:lnTo>
                <a:lnTo>
                  <a:pt x="11418" y="43378"/>
                </a:lnTo>
                <a:lnTo>
                  <a:pt x="12990" y="42985"/>
                </a:lnTo>
                <a:lnTo>
                  <a:pt x="14954" y="42199"/>
                </a:lnTo>
                <a:lnTo>
                  <a:pt x="17072" y="41108"/>
                </a:lnTo>
                <a:lnTo>
                  <a:pt x="19080" y="39798"/>
                </a:lnTo>
                <a:lnTo>
                  <a:pt x="20346" y="38706"/>
                </a:lnTo>
                <a:lnTo>
                  <a:pt x="21001" y="37942"/>
                </a:lnTo>
                <a:lnTo>
                  <a:pt x="21503" y="37200"/>
                </a:lnTo>
                <a:lnTo>
                  <a:pt x="21809" y="36436"/>
                </a:lnTo>
                <a:lnTo>
                  <a:pt x="21853" y="35694"/>
                </a:lnTo>
                <a:lnTo>
                  <a:pt x="21634" y="34951"/>
                </a:lnTo>
                <a:lnTo>
                  <a:pt x="21394" y="34624"/>
                </a:lnTo>
                <a:lnTo>
                  <a:pt x="21154" y="34340"/>
                </a:lnTo>
                <a:lnTo>
                  <a:pt x="20608" y="33947"/>
                </a:lnTo>
                <a:lnTo>
                  <a:pt x="19997" y="33773"/>
                </a:lnTo>
                <a:lnTo>
                  <a:pt x="19320" y="33773"/>
                </a:lnTo>
                <a:lnTo>
                  <a:pt x="18622" y="33947"/>
                </a:lnTo>
                <a:lnTo>
                  <a:pt x="17858" y="34275"/>
                </a:lnTo>
                <a:lnTo>
                  <a:pt x="16701" y="34973"/>
                </a:lnTo>
                <a:lnTo>
                  <a:pt x="15151" y="36261"/>
                </a:lnTo>
                <a:lnTo>
                  <a:pt x="13688" y="37768"/>
                </a:lnTo>
                <a:lnTo>
                  <a:pt x="12378" y="39361"/>
                </a:lnTo>
                <a:lnTo>
                  <a:pt x="11352" y="40846"/>
                </a:lnTo>
                <a:lnTo>
                  <a:pt x="10981" y="41522"/>
                </a:lnTo>
                <a:lnTo>
                  <a:pt x="11090" y="39645"/>
                </a:lnTo>
                <a:lnTo>
                  <a:pt x="11265" y="37811"/>
                </a:lnTo>
                <a:lnTo>
                  <a:pt x="11505" y="35781"/>
                </a:lnTo>
                <a:lnTo>
                  <a:pt x="11854" y="33773"/>
                </a:lnTo>
                <a:lnTo>
                  <a:pt x="12029" y="33860"/>
                </a:lnTo>
                <a:lnTo>
                  <a:pt x="12575" y="33969"/>
                </a:lnTo>
                <a:lnTo>
                  <a:pt x="13732" y="33991"/>
                </a:lnTo>
                <a:lnTo>
                  <a:pt x="15828" y="33729"/>
                </a:lnTo>
                <a:lnTo>
                  <a:pt x="18185" y="33161"/>
                </a:lnTo>
                <a:lnTo>
                  <a:pt x="20543" y="32354"/>
                </a:lnTo>
                <a:lnTo>
                  <a:pt x="22115" y="31568"/>
                </a:lnTo>
                <a:lnTo>
                  <a:pt x="22988" y="30978"/>
                </a:lnTo>
                <a:lnTo>
                  <a:pt x="23687" y="30345"/>
                </a:lnTo>
                <a:lnTo>
                  <a:pt x="24189" y="29647"/>
                </a:lnTo>
                <a:lnTo>
                  <a:pt x="24429" y="28926"/>
                </a:lnTo>
                <a:lnTo>
                  <a:pt x="24385" y="28140"/>
                </a:lnTo>
                <a:lnTo>
                  <a:pt x="24232" y="27747"/>
                </a:lnTo>
                <a:lnTo>
                  <a:pt x="24058" y="27376"/>
                </a:lnTo>
                <a:lnTo>
                  <a:pt x="23577" y="26874"/>
                </a:lnTo>
                <a:lnTo>
                  <a:pt x="22966" y="26547"/>
                </a:lnTo>
                <a:lnTo>
                  <a:pt x="22246" y="26438"/>
                </a:lnTo>
                <a:lnTo>
                  <a:pt x="21416" y="26481"/>
                </a:lnTo>
                <a:lnTo>
                  <a:pt x="20543" y="26678"/>
                </a:lnTo>
                <a:lnTo>
                  <a:pt x="19146" y="27202"/>
                </a:lnTo>
                <a:lnTo>
                  <a:pt x="17203" y="28250"/>
                </a:lnTo>
                <a:lnTo>
                  <a:pt x="15325" y="29516"/>
                </a:lnTo>
                <a:lnTo>
                  <a:pt x="13688" y="30869"/>
                </a:lnTo>
                <a:lnTo>
                  <a:pt x="12444" y="32114"/>
                </a:lnTo>
                <a:lnTo>
                  <a:pt x="12029" y="32659"/>
                </a:lnTo>
                <a:lnTo>
                  <a:pt x="12400" y="30782"/>
                </a:lnTo>
                <a:lnTo>
                  <a:pt x="13339" y="27071"/>
                </a:lnTo>
                <a:lnTo>
                  <a:pt x="13885" y="25259"/>
                </a:lnTo>
                <a:lnTo>
                  <a:pt x="14387" y="25412"/>
                </a:lnTo>
                <a:lnTo>
                  <a:pt x="15980" y="25499"/>
                </a:lnTo>
                <a:lnTo>
                  <a:pt x="18098" y="25346"/>
                </a:lnTo>
                <a:lnTo>
                  <a:pt x="20434" y="24931"/>
                </a:lnTo>
                <a:lnTo>
                  <a:pt x="22748" y="24276"/>
                </a:lnTo>
                <a:lnTo>
                  <a:pt x="24276" y="23600"/>
                </a:lnTo>
                <a:lnTo>
                  <a:pt x="25149" y="23098"/>
                </a:lnTo>
                <a:lnTo>
                  <a:pt x="25848" y="22508"/>
                </a:lnTo>
                <a:lnTo>
                  <a:pt x="26350" y="21875"/>
                </a:lnTo>
                <a:lnTo>
                  <a:pt x="26634" y="21176"/>
                </a:lnTo>
                <a:lnTo>
                  <a:pt x="26634" y="20412"/>
                </a:lnTo>
                <a:lnTo>
                  <a:pt x="26503" y="20019"/>
                </a:lnTo>
                <a:lnTo>
                  <a:pt x="26350" y="19670"/>
                </a:lnTo>
                <a:lnTo>
                  <a:pt x="25957" y="19146"/>
                </a:lnTo>
                <a:lnTo>
                  <a:pt x="25411" y="18797"/>
                </a:lnTo>
                <a:lnTo>
                  <a:pt x="24778" y="18600"/>
                </a:lnTo>
                <a:lnTo>
                  <a:pt x="24036" y="18557"/>
                </a:lnTo>
                <a:lnTo>
                  <a:pt x="23228" y="18644"/>
                </a:lnTo>
                <a:lnTo>
                  <a:pt x="21896" y="18972"/>
                </a:lnTo>
                <a:lnTo>
                  <a:pt x="20019" y="19736"/>
                </a:lnTo>
                <a:lnTo>
                  <a:pt x="18163" y="20762"/>
                </a:lnTo>
                <a:lnTo>
                  <a:pt x="16439" y="21897"/>
                </a:lnTo>
                <a:lnTo>
                  <a:pt x="15020" y="23032"/>
                </a:lnTo>
                <a:lnTo>
                  <a:pt x="14474" y="23556"/>
                </a:lnTo>
                <a:lnTo>
                  <a:pt x="15020" y="21984"/>
                </a:lnTo>
                <a:lnTo>
                  <a:pt x="16242" y="18906"/>
                </a:lnTo>
                <a:lnTo>
                  <a:pt x="16897" y="17400"/>
                </a:lnTo>
                <a:lnTo>
                  <a:pt x="17094" y="17509"/>
                </a:lnTo>
                <a:lnTo>
                  <a:pt x="17661" y="17705"/>
                </a:lnTo>
                <a:lnTo>
                  <a:pt x="18840" y="17946"/>
                </a:lnTo>
                <a:lnTo>
                  <a:pt x="20958" y="18077"/>
                </a:lnTo>
                <a:lnTo>
                  <a:pt x="23359" y="17967"/>
                </a:lnTo>
                <a:lnTo>
                  <a:pt x="25782" y="17618"/>
                </a:lnTo>
                <a:lnTo>
                  <a:pt x="27420" y="17160"/>
                </a:lnTo>
                <a:lnTo>
                  <a:pt x="28358" y="16767"/>
                </a:lnTo>
                <a:lnTo>
                  <a:pt x="29166" y="16286"/>
                </a:lnTo>
                <a:lnTo>
                  <a:pt x="29755" y="15719"/>
                </a:lnTo>
                <a:lnTo>
                  <a:pt x="30126" y="15064"/>
                </a:lnTo>
                <a:lnTo>
                  <a:pt x="30236" y="14300"/>
                </a:lnTo>
                <a:lnTo>
                  <a:pt x="30148" y="13885"/>
                </a:lnTo>
                <a:lnTo>
                  <a:pt x="30061" y="13514"/>
                </a:lnTo>
                <a:lnTo>
                  <a:pt x="29712" y="12925"/>
                </a:lnTo>
                <a:lnTo>
                  <a:pt x="29210" y="12488"/>
                </a:lnTo>
                <a:lnTo>
                  <a:pt x="28555" y="12226"/>
                </a:lnTo>
                <a:lnTo>
                  <a:pt x="27812" y="12095"/>
                </a:lnTo>
                <a:lnTo>
                  <a:pt x="26961" y="12095"/>
                </a:lnTo>
                <a:lnTo>
                  <a:pt x="25564" y="12270"/>
                </a:lnTo>
                <a:lnTo>
                  <a:pt x="23556" y="12837"/>
                </a:lnTo>
                <a:lnTo>
                  <a:pt x="21525" y="13645"/>
                </a:lnTo>
                <a:lnTo>
                  <a:pt x="19670" y="14584"/>
                </a:lnTo>
                <a:lnTo>
                  <a:pt x="18120" y="15522"/>
                </a:lnTo>
                <a:lnTo>
                  <a:pt x="17552" y="15981"/>
                </a:lnTo>
                <a:lnTo>
                  <a:pt x="17552" y="15981"/>
                </a:lnTo>
                <a:lnTo>
                  <a:pt x="18491" y="14082"/>
                </a:lnTo>
                <a:lnTo>
                  <a:pt x="19495" y="12204"/>
                </a:lnTo>
                <a:lnTo>
                  <a:pt x="19997" y="11942"/>
                </a:lnTo>
                <a:lnTo>
                  <a:pt x="21351" y="10938"/>
                </a:lnTo>
                <a:lnTo>
                  <a:pt x="22879" y="9475"/>
                </a:lnTo>
                <a:lnTo>
                  <a:pt x="24407" y="7707"/>
                </a:lnTo>
                <a:lnTo>
                  <a:pt x="25739" y="5808"/>
                </a:lnTo>
                <a:lnTo>
                  <a:pt x="26459" y="4367"/>
                </a:lnTo>
                <a:lnTo>
                  <a:pt x="26786" y="3472"/>
                </a:lnTo>
                <a:lnTo>
                  <a:pt x="26939" y="2621"/>
                </a:lnTo>
                <a:lnTo>
                  <a:pt x="26939" y="1835"/>
                </a:lnTo>
                <a:lnTo>
                  <a:pt x="26699" y="1136"/>
                </a:lnTo>
                <a:lnTo>
                  <a:pt x="26241" y="569"/>
                </a:lnTo>
                <a:lnTo>
                  <a:pt x="25891" y="350"/>
                </a:lnTo>
                <a:lnTo>
                  <a:pt x="25520" y="132"/>
                </a:lnTo>
                <a:lnTo>
                  <a:pt x="2477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6" name="Google Shape;1616;p72"/>
          <p:cNvGrpSpPr/>
          <p:nvPr/>
        </p:nvGrpSpPr>
        <p:grpSpPr>
          <a:xfrm rot="-829277">
            <a:off x="2036908" y="1225431"/>
            <a:ext cx="1134694" cy="1574424"/>
            <a:chOff x="2119554" y="1582475"/>
            <a:chExt cx="728296" cy="1010456"/>
          </a:xfrm>
        </p:grpSpPr>
        <p:grpSp>
          <p:nvGrpSpPr>
            <p:cNvPr id="1617" name="Google Shape;1617;p72"/>
            <p:cNvGrpSpPr/>
            <p:nvPr/>
          </p:nvGrpSpPr>
          <p:grpSpPr>
            <a:xfrm>
              <a:off x="2119554" y="2026825"/>
              <a:ext cx="464696" cy="566106"/>
              <a:chOff x="4158204" y="1435875"/>
              <a:chExt cx="464696" cy="566106"/>
            </a:xfrm>
          </p:grpSpPr>
          <p:sp>
            <p:nvSpPr>
              <p:cNvPr id="1618" name="Google Shape;1618;p72"/>
              <p:cNvSpPr/>
              <p:nvPr/>
            </p:nvSpPr>
            <p:spPr>
              <a:xfrm>
                <a:off x="4353250" y="1435875"/>
                <a:ext cx="205777" cy="566106"/>
              </a:xfrm>
              <a:custGeom>
                <a:rect b="b" l="l" r="r" t="t"/>
                <a:pathLst>
                  <a:path extrusionOk="0" h="11855" w="5677">
                    <a:moveTo>
                      <a:pt x="5568" y="1"/>
                    </a:moveTo>
                    <a:lnTo>
                      <a:pt x="5480" y="66"/>
                    </a:lnTo>
                    <a:lnTo>
                      <a:pt x="4651" y="1027"/>
                    </a:lnTo>
                    <a:lnTo>
                      <a:pt x="3909" y="2053"/>
                    </a:lnTo>
                    <a:lnTo>
                      <a:pt x="3188" y="3101"/>
                    </a:lnTo>
                    <a:lnTo>
                      <a:pt x="2577" y="4214"/>
                    </a:lnTo>
                    <a:lnTo>
                      <a:pt x="1987" y="5328"/>
                    </a:lnTo>
                    <a:lnTo>
                      <a:pt x="1485" y="6506"/>
                    </a:lnTo>
                    <a:lnTo>
                      <a:pt x="1005" y="7685"/>
                    </a:lnTo>
                    <a:lnTo>
                      <a:pt x="634" y="8908"/>
                    </a:lnTo>
                    <a:lnTo>
                      <a:pt x="306" y="10130"/>
                    </a:lnTo>
                    <a:lnTo>
                      <a:pt x="66" y="11396"/>
                    </a:lnTo>
                    <a:lnTo>
                      <a:pt x="23" y="11549"/>
                    </a:lnTo>
                    <a:lnTo>
                      <a:pt x="1" y="11724"/>
                    </a:lnTo>
                    <a:lnTo>
                      <a:pt x="23" y="11811"/>
                    </a:lnTo>
                    <a:lnTo>
                      <a:pt x="176" y="11855"/>
                    </a:lnTo>
                    <a:lnTo>
                      <a:pt x="219" y="11768"/>
                    </a:lnTo>
                    <a:lnTo>
                      <a:pt x="437" y="10523"/>
                    </a:lnTo>
                    <a:lnTo>
                      <a:pt x="743" y="9279"/>
                    </a:lnTo>
                    <a:lnTo>
                      <a:pt x="1092" y="8078"/>
                    </a:lnTo>
                    <a:lnTo>
                      <a:pt x="1529" y="6878"/>
                    </a:lnTo>
                    <a:lnTo>
                      <a:pt x="2009" y="5699"/>
                    </a:lnTo>
                    <a:lnTo>
                      <a:pt x="2599" y="4585"/>
                    </a:lnTo>
                    <a:lnTo>
                      <a:pt x="3188" y="3494"/>
                    </a:lnTo>
                    <a:lnTo>
                      <a:pt x="3909" y="2446"/>
                    </a:lnTo>
                    <a:lnTo>
                      <a:pt x="4629" y="1420"/>
                    </a:lnTo>
                    <a:lnTo>
                      <a:pt x="5437" y="438"/>
                    </a:lnTo>
                    <a:lnTo>
                      <a:pt x="5546" y="328"/>
                    </a:lnTo>
                    <a:lnTo>
                      <a:pt x="5655" y="197"/>
                    </a:lnTo>
                    <a:lnTo>
                      <a:pt x="5677" y="110"/>
                    </a:lnTo>
                    <a:lnTo>
                      <a:pt x="556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72"/>
              <p:cNvSpPr/>
              <p:nvPr/>
            </p:nvSpPr>
            <p:spPr>
              <a:xfrm rot="-1650174">
                <a:off x="4210800" y="1639901"/>
                <a:ext cx="137552" cy="261454"/>
              </a:xfrm>
              <a:custGeom>
                <a:rect b="b" l="l" r="r" t="t"/>
                <a:pathLst>
                  <a:path extrusionOk="0" h="10458" w="5502">
                    <a:moveTo>
                      <a:pt x="1878" y="0"/>
                    </a:moveTo>
                    <a:lnTo>
                      <a:pt x="1310" y="131"/>
                    </a:lnTo>
                    <a:lnTo>
                      <a:pt x="1070" y="262"/>
                    </a:lnTo>
                    <a:lnTo>
                      <a:pt x="721" y="481"/>
                    </a:lnTo>
                    <a:lnTo>
                      <a:pt x="284" y="1070"/>
                    </a:lnTo>
                    <a:lnTo>
                      <a:pt x="175" y="1398"/>
                    </a:lnTo>
                    <a:lnTo>
                      <a:pt x="66" y="1725"/>
                    </a:lnTo>
                    <a:lnTo>
                      <a:pt x="0" y="2336"/>
                    </a:lnTo>
                    <a:lnTo>
                      <a:pt x="88" y="3231"/>
                    </a:lnTo>
                    <a:lnTo>
                      <a:pt x="524" y="4388"/>
                    </a:lnTo>
                    <a:lnTo>
                      <a:pt x="1179" y="5502"/>
                    </a:lnTo>
                    <a:lnTo>
                      <a:pt x="1550" y="6026"/>
                    </a:lnTo>
                    <a:lnTo>
                      <a:pt x="2271" y="7052"/>
                    </a:lnTo>
                    <a:lnTo>
                      <a:pt x="3450" y="8885"/>
                    </a:lnTo>
                    <a:lnTo>
                      <a:pt x="4257" y="9999"/>
                    </a:lnTo>
                    <a:lnTo>
                      <a:pt x="4672" y="10457"/>
                    </a:lnTo>
                    <a:lnTo>
                      <a:pt x="4890" y="9911"/>
                    </a:lnTo>
                    <a:lnTo>
                      <a:pt x="5218" y="8798"/>
                    </a:lnTo>
                    <a:lnTo>
                      <a:pt x="5414" y="7685"/>
                    </a:lnTo>
                    <a:lnTo>
                      <a:pt x="5502" y="6571"/>
                    </a:lnTo>
                    <a:lnTo>
                      <a:pt x="5480" y="5458"/>
                    </a:lnTo>
                    <a:lnTo>
                      <a:pt x="5327" y="4345"/>
                    </a:lnTo>
                    <a:lnTo>
                      <a:pt x="5065" y="3275"/>
                    </a:lnTo>
                    <a:lnTo>
                      <a:pt x="4672" y="2227"/>
                    </a:lnTo>
                    <a:lnTo>
                      <a:pt x="4410" y="1725"/>
                    </a:lnTo>
                    <a:lnTo>
                      <a:pt x="4214" y="1332"/>
                    </a:lnTo>
                    <a:lnTo>
                      <a:pt x="3646" y="590"/>
                    </a:lnTo>
                    <a:lnTo>
                      <a:pt x="3231" y="306"/>
                    </a:lnTo>
                    <a:lnTo>
                      <a:pt x="2991" y="197"/>
                    </a:lnTo>
                    <a:lnTo>
                      <a:pt x="2467" y="22"/>
                    </a:lnTo>
                    <a:lnTo>
                      <a:pt x="187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72"/>
              <p:cNvSpPr/>
              <p:nvPr/>
            </p:nvSpPr>
            <p:spPr>
              <a:xfrm>
                <a:off x="4364175" y="1725800"/>
                <a:ext cx="258725" cy="222700"/>
              </a:xfrm>
              <a:custGeom>
                <a:rect b="b" l="l" r="r" t="t"/>
                <a:pathLst>
                  <a:path extrusionOk="0" h="8908" w="10349">
                    <a:moveTo>
                      <a:pt x="8514" y="1"/>
                    </a:moveTo>
                    <a:lnTo>
                      <a:pt x="8143" y="66"/>
                    </a:lnTo>
                    <a:lnTo>
                      <a:pt x="7772" y="153"/>
                    </a:lnTo>
                    <a:lnTo>
                      <a:pt x="7095" y="415"/>
                    </a:lnTo>
                    <a:lnTo>
                      <a:pt x="6178" y="983"/>
                    </a:lnTo>
                    <a:lnTo>
                      <a:pt x="5087" y="1987"/>
                    </a:lnTo>
                    <a:lnTo>
                      <a:pt x="4148" y="3166"/>
                    </a:lnTo>
                    <a:lnTo>
                      <a:pt x="3712" y="3777"/>
                    </a:lnTo>
                    <a:lnTo>
                      <a:pt x="2860" y="4956"/>
                    </a:lnTo>
                    <a:lnTo>
                      <a:pt x="1288" y="6986"/>
                    </a:lnTo>
                    <a:lnTo>
                      <a:pt x="350" y="8296"/>
                    </a:lnTo>
                    <a:lnTo>
                      <a:pt x="0" y="8907"/>
                    </a:lnTo>
                    <a:lnTo>
                      <a:pt x="655" y="8798"/>
                    </a:lnTo>
                    <a:lnTo>
                      <a:pt x="1943" y="8493"/>
                    </a:lnTo>
                    <a:lnTo>
                      <a:pt x="3188" y="8056"/>
                    </a:lnTo>
                    <a:lnTo>
                      <a:pt x="4410" y="7532"/>
                    </a:lnTo>
                    <a:lnTo>
                      <a:pt x="5589" y="6899"/>
                    </a:lnTo>
                    <a:lnTo>
                      <a:pt x="6681" y="6179"/>
                    </a:lnTo>
                    <a:lnTo>
                      <a:pt x="7728" y="5349"/>
                    </a:lnTo>
                    <a:lnTo>
                      <a:pt x="8711" y="4454"/>
                    </a:lnTo>
                    <a:lnTo>
                      <a:pt x="9169" y="3974"/>
                    </a:lnTo>
                    <a:lnTo>
                      <a:pt x="9540" y="3559"/>
                    </a:lnTo>
                    <a:lnTo>
                      <a:pt x="10130" y="2664"/>
                    </a:lnTo>
                    <a:lnTo>
                      <a:pt x="10304" y="2140"/>
                    </a:lnTo>
                    <a:lnTo>
                      <a:pt x="10348" y="1878"/>
                    </a:lnTo>
                    <a:lnTo>
                      <a:pt x="10326" y="1332"/>
                    </a:lnTo>
                    <a:lnTo>
                      <a:pt x="10152" y="830"/>
                    </a:lnTo>
                    <a:lnTo>
                      <a:pt x="9846" y="394"/>
                    </a:lnTo>
                    <a:lnTo>
                      <a:pt x="9650" y="241"/>
                    </a:lnTo>
                    <a:lnTo>
                      <a:pt x="9300" y="66"/>
                    </a:lnTo>
                    <a:lnTo>
                      <a:pt x="85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 name="Google Shape;1621;p72"/>
            <p:cNvGrpSpPr/>
            <p:nvPr/>
          </p:nvGrpSpPr>
          <p:grpSpPr>
            <a:xfrm>
              <a:off x="2151425" y="1602125"/>
              <a:ext cx="676775" cy="677325"/>
              <a:chOff x="4240275" y="857500"/>
              <a:chExt cx="676775" cy="677325"/>
            </a:xfrm>
          </p:grpSpPr>
          <p:sp>
            <p:nvSpPr>
              <p:cNvPr id="1622" name="Google Shape;1622;p72"/>
              <p:cNvSpPr/>
              <p:nvPr/>
            </p:nvSpPr>
            <p:spPr>
              <a:xfrm>
                <a:off x="4605400" y="1192050"/>
                <a:ext cx="299100" cy="175225"/>
              </a:xfrm>
              <a:custGeom>
                <a:rect b="b" l="l" r="r" t="t"/>
                <a:pathLst>
                  <a:path extrusionOk="0" h="7009" w="11964">
                    <a:moveTo>
                      <a:pt x="2053" y="1"/>
                    </a:moveTo>
                    <a:lnTo>
                      <a:pt x="1245" y="22"/>
                    </a:lnTo>
                    <a:lnTo>
                      <a:pt x="612" y="197"/>
                    </a:lnTo>
                    <a:lnTo>
                      <a:pt x="197" y="503"/>
                    </a:lnTo>
                    <a:lnTo>
                      <a:pt x="66" y="721"/>
                    </a:lnTo>
                    <a:lnTo>
                      <a:pt x="1" y="939"/>
                    </a:lnTo>
                    <a:lnTo>
                      <a:pt x="44" y="1463"/>
                    </a:lnTo>
                    <a:lnTo>
                      <a:pt x="306" y="2053"/>
                    </a:lnTo>
                    <a:lnTo>
                      <a:pt x="786" y="2708"/>
                    </a:lnTo>
                    <a:lnTo>
                      <a:pt x="1834" y="3712"/>
                    </a:lnTo>
                    <a:lnTo>
                      <a:pt x="3799" y="5022"/>
                    </a:lnTo>
                    <a:lnTo>
                      <a:pt x="4978" y="5633"/>
                    </a:lnTo>
                    <a:lnTo>
                      <a:pt x="6200" y="6157"/>
                    </a:lnTo>
                    <a:lnTo>
                      <a:pt x="8471" y="6833"/>
                    </a:lnTo>
                    <a:lnTo>
                      <a:pt x="9911" y="7008"/>
                    </a:lnTo>
                    <a:lnTo>
                      <a:pt x="10697" y="6964"/>
                    </a:lnTo>
                    <a:lnTo>
                      <a:pt x="11330" y="6812"/>
                    </a:lnTo>
                    <a:lnTo>
                      <a:pt x="11767" y="6506"/>
                    </a:lnTo>
                    <a:lnTo>
                      <a:pt x="11876" y="6310"/>
                    </a:lnTo>
                    <a:lnTo>
                      <a:pt x="11964" y="6069"/>
                    </a:lnTo>
                    <a:lnTo>
                      <a:pt x="11920" y="5545"/>
                    </a:lnTo>
                    <a:lnTo>
                      <a:pt x="11658" y="4956"/>
                    </a:lnTo>
                    <a:lnTo>
                      <a:pt x="11178" y="4323"/>
                    </a:lnTo>
                    <a:lnTo>
                      <a:pt x="10130" y="3319"/>
                    </a:lnTo>
                    <a:lnTo>
                      <a:pt x="8165" y="1987"/>
                    </a:lnTo>
                    <a:lnTo>
                      <a:pt x="6964" y="1398"/>
                    </a:lnTo>
                    <a:lnTo>
                      <a:pt x="5764" y="852"/>
                    </a:lnTo>
                    <a:lnTo>
                      <a:pt x="3472" y="153"/>
                    </a:lnTo>
                    <a:lnTo>
                      <a:pt x="205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72"/>
              <p:cNvSpPr/>
              <p:nvPr/>
            </p:nvSpPr>
            <p:spPr>
              <a:xfrm>
                <a:off x="4252300" y="1024500"/>
                <a:ext cx="299650" cy="175750"/>
              </a:xfrm>
              <a:custGeom>
                <a:rect b="b" l="l" r="r" t="t"/>
                <a:pathLst>
                  <a:path extrusionOk="0" h="7030" w="11986">
                    <a:moveTo>
                      <a:pt x="2052" y="1"/>
                    </a:moveTo>
                    <a:lnTo>
                      <a:pt x="1266" y="44"/>
                    </a:lnTo>
                    <a:lnTo>
                      <a:pt x="633" y="219"/>
                    </a:lnTo>
                    <a:lnTo>
                      <a:pt x="219" y="525"/>
                    </a:lnTo>
                    <a:lnTo>
                      <a:pt x="88" y="721"/>
                    </a:lnTo>
                    <a:lnTo>
                      <a:pt x="0" y="961"/>
                    </a:lnTo>
                    <a:lnTo>
                      <a:pt x="44" y="1485"/>
                    </a:lnTo>
                    <a:lnTo>
                      <a:pt x="328" y="2074"/>
                    </a:lnTo>
                    <a:lnTo>
                      <a:pt x="808" y="2708"/>
                    </a:lnTo>
                    <a:lnTo>
                      <a:pt x="1856" y="3712"/>
                    </a:lnTo>
                    <a:lnTo>
                      <a:pt x="3821" y="5043"/>
                    </a:lnTo>
                    <a:lnTo>
                      <a:pt x="4999" y="5633"/>
                    </a:lnTo>
                    <a:lnTo>
                      <a:pt x="6222" y="6179"/>
                    </a:lnTo>
                    <a:lnTo>
                      <a:pt x="8492" y="6877"/>
                    </a:lnTo>
                    <a:lnTo>
                      <a:pt x="9933" y="7030"/>
                    </a:lnTo>
                    <a:lnTo>
                      <a:pt x="10719" y="7008"/>
                    </a:lnTo>
                    <a:lnTo>
                      <a:pt x="11352" y="6834"/>
                    </a:lnTo>
                    <a:lnTo>
                      <a:pt x="11789" y="6528"/>
                    </a:lnTo>
                    <a:lnTo>
                      <a:pt x="11898" y="6331"/>
                    </a:lnTo>
                    <a:lnTo>
                      <a:pt x="11985" y="6091"/>
                    </a:lnTo>
                    <a:lnTo>
                      <a:pt x="11941" y="5567"/>
                    </a:lnTo>
                    <a:lnTo>
                      <a:pt x="11680" y="4978"/>
                    </a:lnTo>
                    <a:lnTo>
                      <a:pt x="11199" y="4323"/>
                    </a:lnTo>
                    <a:lnTo>
                      <a:pt x="10151" y="3319"/>
                    </a:lnTo>
                    <a:lnTo>
                      <a:pt x="8187" y="2009"/>
                    </a:lnTo>
                    <a:lnTo>
                      <a:pt x="6986" y="1420"/>
                    </a:lnTo>
                    <a:lnTo>
                      <a:pt x="5763" y="874"/>
                    </a:lnTo>
                    <a:lnTo>
                      <a:pt x="3493" y="175"/>
                    </a:lnTo>
                    <a:lnTo>
                      <a:pt x="205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72"/>
              <p:cNvSpPr/>
              <p:nvPr/>
            </p:nvSpPr>
            <p:spPr>
              <a:xfrm>
                <a:off x="4574300" y="870050"/>
                <a:ext cx="175200" cy="299650"/>
              </a:xfrm>
              <a:custGeom>
                <a:rect b="b" l="l" r="r" t="t"/>
                <a:pathLst>
                  <a:path extrusionOk="0" h="11986" w="7008">
                    <a:moveTo>
                      <a:pt x="6091" y="1"/>
                    </a:moveTo>
                    <a:lnTo>
                      <a:pt x="5545" y="44"/>
                    </a:lnTo>
                    <a:lnTo>
                      <a:pt x="4956" y="306"/>
                    </a:lnTo>
                    <a:lnTo>
                      <a:pt x="4323" y="786"/>
                    </a:lnTo>
                    <a:lnTo>
                      <a:pt x="3318" y="1834"/>
                    </a:lnTo>
                    <a:lnTo>
                      <a:pt x="1987" y="3799"/>
                    </a:lnTo>
                    <a:lnTo>
                      <a:pt x="1397" y="5000"/>
                    </a:lnTo>
                    <a:lnTo>
                      <a:pt x="852" y="6222"/>
                    </a:lnTo>
                    <a:lnTo>
                      <a:pt x="175" y="8493"/>
                    </a:lnTo>
                    <a:lnTo>
                      <a:pt x="0" y="9933"/>
                    </a:lnTo>
                    <a:lnTo>
                      <a:pt x="44" y="10719"/>
                    </a:lnTo>
                    <a:lnTo>
                      <a:pt x="197" y="11352"/>
                    </a:lnTo>
                    <a:lnTo>
                      <a:pt x="502" y="11767"/>
                    </a:lnTo>
                    <a:lnTo>
                      <a:pt x="721" y="11898"/>
                    </a:lnTo>
                    <a:lnTo>
                      <a:pt x="939" y="11985"/>
                    </a:lnTo>
                    <a:lnTo>
                      <a:pt x="1463" y="11942"/>
                    </a:lnTo>
                    <a:lnTo>
                      <a:pt x="2074" y="11658"/>
                    </a:lnTo>
                    <a:lnTo>
                      <a:pt x="2707" y="11178"/>
                    </a:lnTo>
                    <a:lnTo>
                      <a:pt x="3711" y="10130"/>
                    </a:lnTo>
                    <a:lnTo>
                      <a:pt x="5043" y="8165"/>
                    </a:lnTo>
                    <a:lnTo>
                      <a:pt x="5632" y="6986"/>
                    </a:lnTo>
                    <a:lnTo>
                      <a:pt x="6156" y="5764"/>
                    </a:lnTo>
                    <a:lnTo>
                      <a:pt x="6833" y="3515"/>
                    </a:lnTo>
                    <a:lnTo>
                      <a:pt x="7008" y="2074"/>
                    </a:lnTo>
                    <a:lnTo>
                      <a:pt x="6964" y="1267"/>
                    </a:lnTo>
                    <a:lnTo>
                      <a:pt x="6811" y="656"/>
                    </a:lnTo>
                    <a:lnTo>
                      <a:pt x="6506" y="219"/>
                    </a:lnTo>
                    <a:lnTo>
                      <a:pt x="6309" y="88"/>
                    </a:lnTo>
                    <a:lnTo>
                      <a:pt x="60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72"/>
              <p:cNvSpPr/>
              <p:nvPr/>
            </p:nvSpPr>
            <p:spPr>
              <a:xfrm>
                <a:off x="4407825" y="1222625"/>
                <a:ext cx="175225" cy="299625"/>
              </a:xfrm>
              <a:custGeom>
                <a:rect b="b" l="l" r="r" t="t"/>
                <a:pathLst>
                  <a:path extrusionOk="0" h="11985" w="7009">
                    <a:moveTo>
                      <a:pt x="6092" y="0"/>
                    </a:moveTo>
                    <a:lnTo>
                      <a:pt x="5546" y="44"/>
                    </a:lnTo>
                    <a:lnTo>
                      <a:pt x="4956" y="327"/>
                    </a:lnTo>
                    <a:lnTo>
                      <a:pt x="4323" y="808"/>
                    </a:lnTo>
                    <a:lnTo>
                      <a:pt x="3319" y="1856"/>
                    </a:lnTo>
                    <a:lnTo>
                      <a:pt x="1987" y="3820"/>
                    </a:lnTo>
                    <a:lnTo>
                      <a:pt x="1398" y="4999"/>
                    </a:lnTo>
                    <a:lnTo>
                      <a:pt x="852" y="6222"/>
                    </a:lnTo>
                    <a:lnTo>
                      <a:pt x="176" y="8492"/>
                    </a:lnTo>
                    <a:lnTo>
                      <a:pt x="1" y="9933"/>
                    </a:lnTo>
                    <a:lnTo>
                      <a:pt x="45" y="10719"/>
                    </a:lnTo>
                    <a:lnTo>
                      <a:pt x="197" y="11352"/>
                    </a:lnTo>
                    <a:lnTo>
                      <a:pt x="503" y="11788"/>
                    </a:lnTo>
                    <a:lnTo>
                      <a:pt x="721" y="11898"/>
                    </a:lnTo>
                    <a:lnTo>
                      <a:pt x="940" y="11985"/>
                    </a:lnTo>
                    <a:lnTo>
                      <a:pt x="1464" y="11941"/>
                    </a:lnTo>
                    <a:lnTo>
                      <a:pt x="2075" y="11679"/>
                    </a:lnTo>
                    <a:lnTo>
                      <a:pt x="2708" y="11199"/>
                    </a:lnTo>
                    <a:lnTo>
                      <a:pt x="3712" y="10151"/>
                    </a:lnTo>
                    <a:lnTo>
                      <a:pt x="5044" y="8186"/>
                    </a:lnTo>
                    <a:lnTo>
                      <a:pt x="5633" y="6986"/>
                    </a:lnTo>
                    <a:lnTo>
                      <a:pt x="6157" y="5785"/>
                    </a:lnTo>
                    <a:lnTo>
                      <a:pt x="6834" y="3515"/>
                    </a:lnTo>
                    <a:lnTo>
                      <a:pt x="7008" y="2074"/>
                    </a:lnTo>
                    <a:lnTo>
                      <a:pt x="6965" y="1266"/>
                    </a:lnTo>
                    <a:lnTo>
                      <a:pt x="6812" y="633"/>
                    </a:lnTo>
                    <a:lnTo>
                      <a:pt x="6506" y="218"/>
                    </a:lnTo>
                    <a:lnTo>
                      <a:pt x="6310" y="87"/>
                    </a:lnTo>
                    <a:lnTo>
                      <a:pt x="609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72"/>
              <p:cNvSpPr/>
              <p:nvPr/>
            </p:nvSpPr>
            <p:spPr>
              <a:xfrm>
                <a:off x="4566650" y="1224800"/>
                <a:ext cx="155575" cy="310025"/>
              </a:xfrm>
              <a:custGeom>
                <a:rect b="b" l="l" r="r" t="t"/>
                <a:pathLst>
                  <a:path extrusionOk="0" h="12401" w="6223">
                    <a:moveTo>
                      <a:pt x="1158" y="0"/>
                    </a:moveTo>
                    <a:lnTo>
                      <a:pt x="917" y="66"/>
                    </a:lnTo>
                    <a:lnTo>
                      <a:pt x="699" y="153"/>
                    </a:lnTo>
                    <a:lnTo>
                      <a:pt x="350" y="568"/>
                    </a:lnTo>
                    <a:lnTo>
                      <a:pt x="110" y="1157"/>
                    </a:lnTo>
                    <a:lnTo>
                      <a:pt x="1" y="1965"/>
                    </a:lnTo>
                    <a:lnTo>
                      <a:pt x="1" y="2904"/>
                    </a:lnTo>
                    <a:lnTo>
                      <a:pt x="110" y="3973"/>
                    </a:lnTo>
                    <a:lnTo>
                      <a:pt x="481" y="5720"/>
                    </a:lnTo>
                    <a:lnTo>
                      <a:pt x="917" y="6986"/>
                    </a:lnTo>
                    <a:lnTo>
                      <a:pt x="1398" y="8230"/>
                    </a:lnTo>
                    <a:lnTo>
                      <a:pt x="2511" y="10304"/>
                    </a:lnTo>
                    <a:lnTo>
                      <a:pt x="3406" y="11439"/>
                    </a:lnTo>
                    <a:lnTo>
                      <a:pt x="3996" y="11985"/>
                    </a:lnTo>
                    <a:lnTo>
                      <a:pt x="4563" y="12313"/>
                    </a:lnTo>
                    <a:lnTo>
                      <a:pt x="5065" y="12400"/>
                    </a:lnTo>
                    <a:lnTo>
                      <a:pt x="5305" y="12335"/>
                    </a:lnTo>
                    <a:lnTo>
                      <a:pt x="5524" y="12225"/>
                    </a:lnTo>
                    <a:lnTo>
                      <a:pt x="5873" y="11832"/>
                    </a:lnTo>
                    <a:lnTo>
                      <a:pt x="6091" y="11221"/>
                    </a:lnTo>
                    <a:lnTo>
                      <a:pt x="6222" y="10435"/>
                    </a:lnTo>
                    <a:lnTo>
                      <a:pt x="6222" y="9497"/>
                    </a:lnTo>
                    <a:lnTo>
                      <a:pt x="6091" y="8427"/>
                    </a:lnTo>
                    <a:lnTo>
                      <a:pt x="5720" y="6659"/>
                    </a:lnTo>
                    <a:lnTo>
                      <a:pt x="5305" y="5414"/>
                    </a:lnTo>
                    <a:lnTo>
                      <a:pt x="4825" y="4170"/>
                    </a:lnTo>
                    <a:lnTo>
                      <a:pt x="3712" y="2074"/>
                    </a:lnTo>
                    <a:lnTo>
                      <a:pt x="2817" y="939"/>
                    </a:lnTo>
                    <a:lnTo>
                      <a:pt x="2227" y="415"/>
                    </a:lnTo>
                    <a:lnTo>
                      <a:pt x="1660" y="88"/>
                    </a:lnTo>
                    <a:lnTo>
                      <a:pt x="115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72"/>
              <p:cNvSpPr/>
              <p:nvPr/>
            </p:nvSpPr>
            <p:spPr>
              <a:xfrm>
                <a:off x="4435125" y="857500"/>
                <a:ext cx="155025" cy="310025"/>
              </a:xfrm>
              <a:custGeom>
                <a:rect b="b" l="l" r="r" t="t"/>
                <a:pathLst>
                  <a:path extrusionOk="0" h="12401" w="6201">
                    <a:moveTo>
                      <a:pt x="1136" y="1"/>
                    </a:moveTo>
                    <a:lnTo>
                      <a:pt x="917" y="66"/>
                    </a:lnTo>
                    <a:lnTo>
                      <a:pt x="677" y="175"/>
                    </a:lnTo>
                    <a:lnTo>
                      <a:pt x="350" y="568"/>
                    </a:lnTo>
                    <a:lnTo>
                      <a:pt x="110" y="1179"/>
                    </a:lnTo>
                    <a:lnTo>
                      <a:pt x="0" y="1965"/>
                    </a:lnTo>
                    <a:lnTo>
                      <a:pt x="0" y="2904"/>
                    </a:lnTo>
                    <a:lnTo>
                      <a:pt x="110" y="3974"/>
                    </a:lnTo>
                    <a:lnTo>
                      <a:pt x="481" y="5742"/>
                    </a:lnTo>
                    <a:lnTo>
                      <a:pt x="917" y="7008"/>
                    </a:lnTo>
                    <a:lnTo>
                      <a:pt x="1398" y="8231"/>
                    </a:lnTo>
                    <a:lnTo>
                      <a:pt x="2511" y="10326"/>
                    </a:lnTo>
                    <a:lnTo>
                      <a:pt x="3406" y="11461"/>
                    </a:lnTo>
                    <a:lnTo>
                      <a:pt x="3995" y="11985"/>
                    </a:lnTo>
                    <a:lnTo>
                      <a:pt x="4563" y="12313"/>
                    </a:lnTo>
                    <a:lnTo>
                      <a:pt x="5065" y="12400"/>
                    </a:lnTo>
                    <a:lnTo>
                      <a:pt x="5305" y="12357"/>
                    </a:lnTo>
                    <a:lnTo>
                      <a:pt x="5524" y="12247"/>
                    </a:lnTo>
                    <a:lnTo>
                      <a:pt x="5873" y="11833"/>
                    </a:lnTo>
                    <a:lnTo>
                      <a:pt x="6091" y="11243"/>
                    </a:lnTo>
                    <a:lnTo>
                      <a:pt x="6200" y="10435"/>
                    </a:lnTo>
                    <a:lnTo>
                      <a:pt x="6200" y="9497"/>
                    </a:lnTo>
                    <a:lnTo>
                      <a:pt x="6091" y="8427"/>
                    </a:lnTo>
                    <a:lnTo>
                      <a:pt x="5720" y="6681"/>
                    </a:lnTo>
                    <a:lnTo>
                      <a:pt x="5305" y="5414"/>
                    </a:lnTo>
                    <a:lnTo>
                      <a:pt x="4825" y="4170"/>
                    </a:lnTo>
                    <a:lnTo>
                      <a:pt x="3712" y="2096"/>
                    </a:lnTo>
                    <a:lnTo>
                      <a:pt x="2817" y="961"/>
                    </a:lnTo>
                    <a:lnTo>
                      <a:pt x="2227" y="415"/>
                    </a:lnTo>
                    <a:lnTo>
                      <a:pt x="1660" y="88"/>
                    </a:lnTo>
                    <a:lnTo>
                      <a:pt x="113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72"/>
              <p:cNvSpPr/>
              <p:nvPr/>
            </p:nvSpPr>
            <p:spPr>
              <a:xfrm>
                <a:off x="4607025" y="1052875"/>
                <a:ext cx="310025" cy="155025"/>
              </a:xfrm>
              <a:custGeom>
                <a:rect b="b" l="l" r="r" t="t"/>
                <a:pathLst>
                  <a:path extrusionOk="0" h="6201" w="12401">
                    <a:moveTo>
                      <a:pt x="9497" y="1"/>
                    </a:moveTo>
                    <a:lnTo>
                      <a:pt x="8428" y="110"/>
                    </a:lnTo>
                    <a:lnTo>
                      <a:pt x="6659" y="481"/>
                    </a:lnTo>
                    <a:lnTo>
                      <a:pt x="5415" y="896"/>
                    </a:lnTo>
                    <a:lnTo>
                      <a:pt x="4171" y="1376"/>
                    </a:lnTo>
                    <a:lnTo>
                      <a:pt x="2097" y="2489"/>
                    </a:lnTo>
                    <a:lnTo>
                      <a:pt x="962" y="3384"/>
                    </a:lnTo>
                    <a:lnTo>
                      <a:pt x="416" y="3974"/>
                    </a:lnTo>
                    <a:lnTo>
                      <a:pt x="88" y="4542"/>
                    </a:lnTo>
                    <a:lnTo>
                      <a:pt x="1" y="5065"/>
                    </a:lnTo>
                    <a:lnTo>
                      <a:pt x="66" y="5306"/>
                    </a:lnTo>
                    <a:lnTo>
                      <a:pt x="154" y="5524"/>
                    </a:lnTo>
                    <a:lnTo>
                      <a:pt x="569" y="5851"/>
                    </a:lnTo>
                    <a:lnTo>
                      <a:pt x="1180" y="6091"/>
                    </a:lnTo>
                    <a:lnTo>
                      <a:pt x="1966" y="6201"/>
                    </a:lnTo>
                    <a:lnTo>
                      <a:pt x="2904" y="6201"/>
                    </a:lnTo>
                    <a:lnTo>
                      <a:pt x="3974" y="6091"/>
                    </a:lnTo>
                    <a:lnTo>
                      <a:pt x="5742" y="5720"/>
                    </a:lnTo>
                    <a:lnTo>
                      <a:pt x="6987" y="5306"/>
                    </a:lnTo>
                    <a:lnTo>
                      <a:pt x="8231" y="4825"/>
                    </a:lnTo>
                    <a:lnTo>
                      <a:pt x="9846" y="3996"/>
                    </a:lnTo>
                    <a:lnTo>
                      <a:pt x="10742" y="3406"/>
                    </a:lnTo>
                    <a:lnTo>
                      <a:pt x="11462" y="2817"/>
                    </a:lnTo>
                    <a:lnTo>
                      <a:pt x="11986" y="2227"/>
                    </a:lnTo>
                    <a:lnTo>
                      <a:pt x="12313" y="1660"/>
                    </a:lnTo>
                    <a:lnTo>
                      <a:pt x="12401" y="1136"/>
                    </a:lnTo>
                    <a:lnTo>
                      <a:pt x="12335" y="896"/>
                    </a:lnTo>
                    <a:lnTo>
                      <a:pt x="12248" y="678"/>
                    </a:lnTo>
                    <a:lnTo>
                      <a:pt x="11833" y="328"/>
                    </a:lnTo>
                    <a:lnTo>
                      <a:pt x="11222" y="110"/>
                    </a:lnTo>
                    <a:lnTo>
                      <a:pt x="1043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72"/>
              <p:cNvSpPr/>
              <p:nvPr/>
            </p:nvSpPr>
            <p:spPr>
              <a:xfrm>
                <a:off x="4240275" y="1184400"/>
                <a:ext cx="309475" cy="155025"/>
              </a:xfrm>
              <a:custGeom>
                <a:rect b="b" l="l" r="r" t="t"/>
                <a:pathLst>
                  <a:path extrusionOk="0" h="6201" w="12379">
                    <a:moveTo>
                      <a:pt x="9497" y="1"/>
                    </a:moveTo>
                    <a:lnTo>
                      <a:pt x="8428" y="110"/>
                    </a:lnTo>
                    <a:lnTo>
                      <a:pt x="6659" y="481"/>
                    </a:lnTo>
                    <a:lnTo>
                      <a:pt x="5393" y="918"/>
                    </a:lnTo>
                    <a:lnTo>
                      <a:pt x="4171" y="1376"/>
                    </a:lnTo>
                    <a:lnTo>
                      <a:pt x="2075" y="2490"/>
                    </a:lnTo>
                    <a:lnTo>
                      <a:pt x="940" y="3385"/>
                    </a:lnTo>
                    <a:lnTo>
                      <a:pt x="416" y="3974"/>
                    </a:lnTo>
                    <a:lnTo>
                      <a:pt x="88" y="4542"/>
                    </a:lnTo>
                    <a:lnTo>
                      <a:pt x="1" y="5066"/>
                    </a:lnTo>
                    <a:lnTo>
                      <a:pt x="45" y="5306"/>
                    </a:lnTo>
                    <a:lnTo>
                      <a:pt x="154" y="5524"/>
                    </a:lnTo>
                    <a:lnTo>
                      <a:pt x="547" y="5873"/>
                    </a:lnTo>
                    <a:lnTo>
                      <a:pt x="1158" y="6092"/>
                    </a:lnTo>
                    <a:lnTo>
                      <a:pt x="1944" y="6201"/>
                    </a:lnTo>
                    <a:lnTo>
                      <a:pt x="2883" y="6201"/>
                    </a:lnTo>
                    <a:lnTo>
                      <a:pt x="3952" y="6092"/>
                    </a:lnTo>
                    <a:lnTo>
                      <a:pt x="5721" y="5720"/>
                    </a:lnTo>
                    <a:lnTo>
                      <a:pt x="6987" y="5306"/>
                    </a:lnTo>
                    <a:lnTo>
                      <a:pt x="8231" y="4825"/>
                    </a:lnTo>
                    <a:lnTo>
                      <a:pt x="9825" y="3996"/>
                    </a:lnTo>
                    <a:lnTo>
                      <a:pt x="10720" y="3406"/>
                    </a:lnTo>
                    <a:lnTo>
                      <a:pt x="11440" y="2795"/>
                    </a:lnTo>
                    <a:lnTo>
                      <a:pt x="11986" y="2206"/>
                    </a:lnTo>
                    <a:lnTo>
                      <a:pt x="12291" y="1660"/>
                    </a:lnTo>
                    <a:lnTo>
                      <a:pt x="12379" y="1136"/>
                    </a:lnTo>
                    <a:lnTo>
                      <a:pt x="12335" y="918"/>
                    </a:lnTo>
                    <a:lnTo>
                      <a:pt x="12226" y="678"/>
                    </a:lnTo>
                    <a:lnTo>
                      <a:pt x="11833" y="350"/>
                    </a:lnTo>
                    <a:lnTo>
                      <a:pt x="11222" y="110"/>
                    </a:lnTo>
                    <a:lnTo>
                      <a:pt x="1043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 name="Google Shape;1630;p72"/>
            <p:cNvGrpSpPr/>
            <p:nvPr/>
          </p:nvGrpSpPr>
          <p:grpSpPr>
            <a:xfrm>
              <a:off x="2131800" y="1582475"/>
              <a:ext cx="716050" cy="716600"/>
              <a:chOff x="4220650" y="837850"/>
              <a:chExt cx="716050" cy="716600"/>
            </a:xfrm>
          </p:grpSpPr>
          <p:sp>
            <p:nvSpPr>
              <p:cNvPr id="1631" name="Google Shape;1631;p72"/>
              <p:cNvSpPr/>
              <p:nvPr/>
            </p:nvSpPr>
            <p:spPr>
              <a:xfrm>
                <a:off x="4610850" y="1137475"/>
                <a:ext cx="325850" cy="117375"/>
              </a:xfrm>
              <a:custGeom>
                <a:rect b="b" l="l" r="r" t="t"/>
                <a:pathLst>
                  <a:path extrusionOk="0" h="4695" w="13034">
                    <a:moveTo>
                      <a:pt x="6506" y="0"/>
                    </a:moveTo>
                    <a:lnTo>
                      <a:pt x="5175" y="44"/>
                    </a:lnTo>
                    <a:lnTo>
                      <a:pt x="2839" y="393"/>
                    </a:lnTo>
                    <a:lnTo>
                      <a:pt x="1463" y="852"/>
                    </a:lnTo>
                    <a:lnTo>
                      <a:pt x="765" y="1223"/>
                    </a:lnTo>
                    <a:lnTo>
                      <a:pt x="263" y="1660"/>
                    </a:lnTo>
                    <a:lnTo>
                      <a:pt x="23" y="2118"/>
                    </a:lnTo>
                    <a:lnTo>
                      <a:pt x="1" y="2358"/>
                    </a:lnTo>
                    <a:lnTo>
                      <a:pt x="23" y="2598"/>
                    </a:lnTo>
                    <a:lnTo>
                      <a:pt x="263" y="3057"/>
                    </a:lnTo>
                    <a:lnTo>
                      <a:pt x="765" y="3472"/>
                    </a:lnTo>
                    <a:lnTo>
                      <a:pt x="1463" y="3843"/>
                    </a:lnTo>
                    <a:lnTo>
                      <a:pt x="2839" y="4301"/>
                    </a:lnTo>
                    <a:lnTo>
                      <a:pt x="5175" y="4672"/>
                    </a:lnTo>
                    <a:lnTo>
                      <a:pt x="6506" y="4694"/>
                    </a:lnTo>
                    <a:lnTo>
                      <a:pt x="7838" y="4650"/>
                    </a:lnTo>
                    <a:lnTo>
                      <a:pt x="10174" y="4301"/>
                    </a:lnTo>
                    <a:lnTo>
                      <a:pt x="11549" y="3843"/>
                    </a:lnTo>
                    <a:lnTo>
                      <a:pt x="12248" y="3472"/>
                    </a:lnTo>
                    <a:lnTo>
                      <a:pt x="12750" y="3035"/>
                    </a:lnTo>
                    <a:lnTo>
                      <a:pt x="13012" y="2576"/>
                    </a:lnTo>
                    <a:lnTo>
                      <a:pt x="13034" y="2358"/>
                    </a:lnTo>
                    <a:lnTo>
                      <a:pt x="13012" y="2096"/>
                    </a:lnTo>
                    <a:lnTo>
                      <a:pt x="12750" y="1638"/>
                    </a:lnTo>
                    <a:lnTo>
                      <a:pt x="12248" y="1223"/>
                    </a:lnTo>
                    <a:lnTo>
                      <a:pt x="11549" y="852"/>
                    </a:lnTo>
                    <a:lnTo>
                      <a:pt x="10174" y="393"/>
                    </a:lnTo>
                    <a:lnTo>
                      <a:pt x="7838" y="22"/>
                    </a:lnTo>
                    <a:lnTo>
                      <a:pt x="650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72"/>
              <p:cNvSpPr/>
              <p:nvPr/>
            </p:nvSpPr>
            <p:spPr>
              <a:xfrm>
                <a:off x="4220650" y="1137475"/>
                <a:ext cx="325825" cy="117375"/>
              </a:xfrm>
              <a:custGeom>
                <a:rect b="b" l="l" r="r" t="t"/>
                <a:pathLst>
                  <a:path extrusionOk="0" h="4695" w="13033">
                    <a:moveTo>
                      <a:pt x="6506" y="0"/>
                    </a:moveTo>
                    <a:lnTo>
                      <a:pt x="5174" y="44"/>
                    </a:lnTo>
                    <a:lnTo>
                      <a:pt x="2838" y="393"/>
                    </a:lnTo>
                    <a:lnTo>
                      <a:pt x="1463" y="852"/>
                    </a:lnTo>
                    <a:lnTo>
                      <a:pt x="764" y="1223"/>
                    </a:lnTo>
                    <a:lnTo>
                      <a:pt x="262" y="1660"/>
                    </a:lnTo>
                    <a:lnTo>
                      <a:pt x="22" y="2118"/>
                    </a:lnTo>
                    <a:lnTo>
                      <a:pt x="0" y="2358"/>
                    </a:lnTo>
                    <a:lnTo>
                      <a:pt x="22" y="2598"/>
                    </a:lnTo>
                    <a:lnTo>
                      <a:pt x="262" y="3057"/>
                    </a:lnTo>
                    <a:lnTo>
                      <a:pt x="764" y="3472"/>
                    </a:lnTo>
                    <a:lnTo>
                      <a:pt x="1463" y="3843"/>
                    </a:lnTo>
                    <a:lnTo>
                      <a:pt x="2838" y="4301"/>
                    </a:lnTo>
                    <a:lnTo>
                      <a:pt x="5174" y="4672"/>
                    </a:lnTo>
                    <a:lnTo>
                      <a:pt x="6506" y="4694"/>
                    </a:lnTo>
                    <a:lnTo>
                      <a:pt x="7859" y="4650"/>
                    </a:lnTo>
                    <a:lnTo>
                      <a:pt x="9649" y="4410"/>
                    </a:lnTo>
                    <a:lnTo>
                      <a:pt x="10697" y="4148"/>
                    </a:lnTo>
                    <a:lnTo>
                      <a:pt x="11570" y="3843"/>
                    </a:lnTo>
                    <a:lnTo>
                      <a:pt x="12269" y="3472"/>
                    </a:lnTo>
                    <a:lnTo>
                      <a:pt x="12771" y="3035"/>
                    </a:lnTo>
                    <a:lnTo>
                      <a:pt x="13011" y="2576"/>
                    </a:lnTo>
                    <a:lnTo>
                      <a:pt x="13033" y="2358"/>
                    </a:lnTo>
                    <a:lnTo>
                      <a:pt x="13011" y="2096"/>
                    </a:lnTo>
                    <a:lnTo>
                      <a:pt x="12749" y="1638"/>
                    </a:lnTo>
                    <a:lnTo>
                      <a:pt x="12247" y="1223"/>
                    </a:lnTo>
                    <a:lnTo>
                      <a:pt x="11548" y="852"/>
                    </a:lnTo>
                    <a:lnTo>
                      <a:pt x="10173" y="393"/>
                    </a:lnTo>
                    <a:lnTo>
                      <a:pt x="7837" y="22"/>
                    </a:lnTo>
                    <a:lnTo>
                      <a:pt x="650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72"/>
              <p:cNvSpPr/>
              <p:nvPr/>
            </p:nvSpPr>
            <p:spPr>
              <a:xfrm>
                <a:off x="4519725" y="837850"/>
                <a:ext cx="117350" cy="326400"/>
              </a:xfrm>
              <a:custGeom>
                <a:rect b="b" l="l" r="r" t="t"/>
                <a:pathLst>
                  <a:path extrusionOk="0" h="13056" w="4694">
                    <a:moveTo>
                      <a:pt x="2358" y="1"/>
                    </a:moveTo>
                    <a:lnTo>
                      <a:pt x="2118" y="22"/>
                    </a:lnTo>
                    <a:lnTo>
                      <a:pt x="1637" y="284"/>
                    </a:lnTo>
                    <a:lnTo>
                      <a:pt x="1223" y="787"/>
                    </a:lnTo>
                    <a:lnTo>
                      <a:pt x="852" y="1485"/>
                    </a:lnTo>
                    <a:lnTo>
                      <a:pt x="393" y="2860"/>
                    </a:lnTo>
                    <a:lnTo>
                      <a:pt x="44" y="5196"/>
                    </a:lnTo>
                    <a:lnTo>
                      <a:pt x="0" y="6528"/>
                    </a:lnTo>
                    <a:lnTo>
                      <a:pt x="44" y="7860"/>
                    </a:lnTo>
                    <a:lnTo>
                      <a:pt x="393" y="10195"/>
                    </a:lnTo>
                    <a:lnTo>
                      <a:pt x="873" y="11571"/>
                    </a:lnTo>
                    <a:lnTo>
                      <a:pt x="1244" y="12269"/>
                    </a:lnTo>
                    <a:lnTo>
                      <a:pt x="1659" y="12771"/>
                    </a:lnTo>
                    <a:lnTo>
                      <a:pt x="2118" y="13033"/>
                    </a:lnTo>
                    <a:lnTo>
                      <a:pt x="2358" y="13055"/>
                    </a:lnTo>
                    <a:lnTo>
                      <a:pt x="2598" y="13033"/>
                    </a:lnTo>
                    <a:lnTo>
                      <a:pt x="3056" y="12771"/>
                    </a:lnTo>
                    <a:lnTo>
                      <a:pt x="3471" y="12269"/>
                    </a:lnTo>
                    <a:lnTo>
                      <a:pt x="3864" y="11571"/>
                    </a:lnTo>
                    <a:lnTo>
                      <a:pt x="4323" y="10195"/>
                    </a:lnTo>
                    <a:lnTo>
                      <a:pt x="4672" y="7860"/>
                    </a:lnTo>
                    <a:lnTo>
                      <a:pt x="4694" y="6528"/>
                    </a:lnTo>
                    <a:lnTo>
                      <a:pt x="4672" y="5196"/>
                    </a:lnTo>
                    <a:lnTo>
                      <a:pt x="4323" y="2860"/>
                    </a:lnTo>
                    <a:lnTo>
                      <a:pt x="3864" y="1485"/>
                    </a:lnTo>
                    <a:lnTo>
                      <a:pt x="3471" y="787"/>
                    </a:lnTo>
                    <a:lnTo>
                      <a:pt x="3056" y="284"/>
                    </a:lnTo>
                    <a:lnTo>
                      <a:pt x="2598" y="22"/>
                    </a:lnTo>
                    <a:lnTo>
                      <a:pt x="235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72"/>
              <p:cNvSpPr/>
              <p:nvPr/>
            </p:nvSpPr>
            <p:spPr>
              <a:xfrm>
                <a:off x="4519725" y="1228075"/>
                <a:ext cx="117350" cy="326375"/>
              </a:xfrm>
              <a:custGeom>
                <a:rect b="b" l="l" r="r" t="t"/>
                <a:pathLst>
                  <a:path extrusionOk="0" h="13055" w="4694">
                    <a:moveTo>
                      <a:pt x="2358" y="0"/>
                    </a:moveTo>
                    <a:lnTo>
                      <a:pt x="2118" y="22"/>
                    </a:lnTo>
                    <a:lnTo>
                      <a:pt x="1637" y="284"/>
                    </a:lnTo>
                    <a:lnTo>
                      <a:pt x="1223" y="786"/>
                    </a:lnTo>
                    <a:lnTo>
                      <a:pt x="852" y="1485"/>
                    </a:lnTo>
                    <a:lnTo>
                      <a:pt x="393" y="2860"/>
                    </a:lnTo>
                    <a:lnTo>
                      <a:pt x="44" y="5196"/>
                    </a:lnTo>
                    <a:lnTo>
                      <a:pt x="0" y="6528"/>
                    </a:lnTo>
                    <a:lnTo>
                      <a:pt x="44" y="7859"/>
                    </a:lnTo>
                    <a:lnTo>
                      <a:pt x="393" y="10195"/>
                    </a:lnTo>
                    <a:lnTo>
                      <a:pt x="873" y="11570"/>
                    </a:lnTo>
                    <a:lnTo>
                      <a:pt x="1244" y="12269"/>
                    </a:lnTo>
                    <a:lnTo>
                      <a:pt x="1659" y="12771"/>
                    </a:lnTo>
                    <a:lnTo>
                      <a:pt x="2118" y="13033"/>
                    </a:lnTo>
                    <a:lnTo>
                      <a:pt x="2358" y="13055"/>
                    </a:lnTo>
                    <a:lnTo>
                      <a:pt x="2598" y="13033"/>
                    </a:lnTo>
                    <a:lnTo>
                      <a:pt x="3056" y="12771"/>
                    </a:lnTo>
                    <a:lnTo>
                      <a:pt x="3471" y="12269"/>
                    </a:lnTo>
                    <a:lnTo>
                      <a:pt x="3864" y="11570"/>
                    </a:lnTo>
                    <a:lnTo>
                      <a:pt x="4323" y="10195"/>
                    </a:lnTo>
                    <a:lnTo>
                      <a:pt x="4672" y="7859"/>
                    </a:lnTo>
                    <a:lnTo>
                      <a:pt x="4694" y="6528"/>
                    </a:lnTo>
                    <a:lnTo>
                      <a:pt x="4672" y="5196"/>
                    </a:lnTo>
                    <a:lnTo>
                      <a:pt x="4323" y="2860"/>
                    </a:lnTo>
                    <a:lnTo>
                      <a:pt x="3864" y="1485"/>
                    </a:lnTo>
                    <a:lnTo>
                      <a:pt x="3471" y="786"/>
                    </a:lnTo>
                    <a:lnTo>
                      <a:pt x="3056" y="284"/>
                    </a:lnTo>
                    <a:lnTo>
                      <a:pt x="2598" y="22"/>
                    </a:lnTo>
                    <a:lnTo>
                      <a:pt x="235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 name="Google Shape;1635;p72"/>
            <p:cNvGrpSpPr/>
            <p:nvPr/>
          </p:nvGrpSpPr>
          <p:grpSpPr>
            <a:xfrm>
              <a:off x="2229475" y="1680725"/>
              <a:ext cx="521225" cy="521225"/>
              <a:chOff x="4318325" y="936100"/>
              <a:chExt cx="521225" cy="521225"/>
            </a:xfrm>
          </p:grpSpPr>
          <p:sp>
            <p:nvSpPr>
              <p:cNvPr id="1636" name="Google Shape;1636;p72"/>
              <p:cNvSpPr/>
              <p:nvPr/>
            </p:nvSpPr>
            <p:spPr>
              <a:xfrm>
                <a:off x="4593950" y="1211700"/>
                <a:ext cx="245600" cy="245625"/>
              </a:xfrm>
              <a:custGeom>
                <a:rect b="b" l="l" r="r" t="t"/>
                <a:pathLst>
                  <a:path extrusionOk="0" h="9825" w="9824">
                    <a:moveTo>
                      <a:pt x="982" y="0"/>
                    </a:moveTo>
                    <a:lnTo>
                      <a:pt x="459" y="131"/>
                    </a:lnTo>
                    <a:lnTo>
                      <a:pt x="284" y="284"/>
                    </a:lnTo>
                    <a:lnTo>
                      <a:pt x="131" y="459"/>
                    </a:lnTo>
                    <a:lnTo>
                      <a:pt x="0" y="983"/>
                    </a:lnTo>
                    <a:lnTo>
                      <a:pt x="66" y="1638"/>
                    </a:lnTo>
                    <a:lnTo>
                      <a:pt x="284" y="2402"/>
                    </a:lnTo>
                    <a:lnTo>
                      <a:pt x="939" y="3690"/>
                    </a:lnTo>
                    <a:lnTo>
                      <a:pt x="2336" y="5589"/>
                    </a:lnTo>
                    <a:lnTo>
                      <a:pt x="3253" y="6550"/>
                    </a:lnTo>
                    <a:lnTo>
                      <a:pt x="4213" y="7466"/>
                    </a:lnTo>
                    <a:lnTo>
                      <a:pt x="6113" y="8864"/>
                    </a:lnTo>
                    <a:lnTo>
                      <a:pt x="7422" y="9518"/>
                    </a:lnTo>
                    <a:lnTo>
                      <a:pt x="8186" y="9759"/>
                    </a:lnTo>
                    <a:lnTo>
                      <a:pt x="8841" y="9824"/>
                    </a:lnTo>
                    <a:lnTo>
                      <a:pt x="9343" y="9671"/>
                    </a:lnTo>
                    <a:lnTo>
                      <a:pt x="9540" y="9540"/>
                    </a:lnTo>
                    <a:lnTo>
                      <a:pt x="9693" y="9344"/>
                    </a:lnTo>
                    <a:lnTo>
                      <a:pt x="9824" y="8820"/>
                    </a:lnTo>
                    <a:lnTo>
                      <a:pt x="9758" y="8187"/>
                    </a:lnTo>
                    <a:lnTo>
                      <a:pt x="9518" y="7423"/>
                    </a:lnTo>
                    <a:lnTo>
                      <a:pt x="8885" y="6113"/>
                    </a:lnTo>
                    <a:lnTo>
                      <a:pt x="7466" y="4214"/>
                    </a:lnTo>
                    <a:lnTo>
                      <a:pt x="6571" y="3253"/>
                    </a:lnTo>
                    <a:lnTo>
                      <a:pt x="5589" y="2336"/>
                    </a:lnTo>
                    <a:lnTo>
                      <a:pt x="3668" y="917"/>
                    </a:lnTo>
                    <a:lnTo>
                      <a:pt x="2380" y="284"/>
                    </a:lnTo>
                    <a:lnTo>
                      <a:pt x="1616" y="44"/>
                    </a:lnTo>
                    <a:lnTo>
                      <a:pt x="98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72"/>
              <p:cNvSpPr/>
              <p:nvPr/>
            </p:nvSpPr>
            <p:spPr>
              <a:xfrm>
                <a:off x="4318325" y="936100"/>
                <a:ext cx="245625" cy="245600"/>
              </a:xfrm>
              <a:custGeom>
                <a:rect b="b" l="l" r="r" t="t"/>
                <a:pathLst>
                  <a:path extrusionOk="0" h="9824" w="9825">
                    <a:moveTo>
                      <a:pt x="983" y="0"/>
                    </a:moveTo>
                    <a:lnTo>
                      <a:pt x="459" y="131"/>
                    </a:lnTo>
                    <a:lnTo>
                      <a:pt x="285" y="284"/>
                    </a:lnTo>
                    <a:lnTo>
                      <a:pt x="132" y="459"/>
                    </a:lnTo>
                    <a:lnTo>
                      <a:pt x="1" y="982"/>
                    </a:lnTo>
                    <a:lnTo>
                      <a:pt x="66" y="1637"/>
                    </a:lnTo>
                    <a:lnTo>
                      <a:pt x="285" y="2401"/>
                    </a:lnTo>
                    <a:lnTo>
                      <a:pt x="939" y="3689"/>
                    </a:lnTo>
                    <a:lnTo>
                      <a:pt x="2337" y="5589"/>
                    </a:lnTo>
                    <a:lnTo>
                      <a:pt x="3253" y="6549"/>
                    </a:lnTo>
                    <a:lnTo>
                      <a:pt x="4214" y="7466"/>
                    </a:lnTo>
                    <a:lnTo>
                      <a:pt x="6113" y="8863"/>
                    </a:lnTo>
                    <a:lnTo>
                      <a:pt x="7423" y="9518"/>
                    </a:lnTo>
                    <a:lnTo>
                      <a:pt x="8187" y="9758"/>
                    </a:lnTo>
                    <a:lnTo>
                      <a:pt x="8842" y="9824"/>
                    </a:lnTo>
                    <a:lnTo>
                      <a:pt x="9344" y="9671"/>
                    </a:lnTo>
                    <a:lnTo>
                      <a:pt x="9541" y="9540"/>
                    </a:lnTo>
                    <a:lnTo>
                      <a:pt x="9693" y="9343"/>
                    </a:lnTo>
                    <a:lnTo>
                      <a:pt x="9824" y="8820"/>
                    </a:lnTo>
                    <a:lnTo>
                      <a:pt x="9759" y="8186"/>
                    </a:lnTo>
                    <a:lnTo>
                      <a:pt x="9519" y="7422"/>
                    </a:lnTo>
                    <a:lnTo>
                      <a:pt x="8886" y="6113"/>
                    </a:lnTo>
                    <a:lnTo>
                      <a:pt x="7467" y="4213"/>
                    </a:lnTo>
                    <a:lnTo>
                      <a:pt x="6572" y="3253"/>
                    </a:lnTo>
                    <a:lnTo>
                      <a:pt x="5589" y="2336"/>
                    </a:lnTo>
                    <a:lnTo>
                      <a:pt x="3668" y="917"/>
                    </a:lnTo>
                    <a:lnTo>
                      <a:pt x="2380" y="284"/>
                    </a:lnTo>
                    <a:lnTo>
                      <a:pt x="1616" y="44"/>
                    </a:lnTo>
                    <a:lnTo>
                      <a:pt x="98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72"/>
              <p:cNvSpPr/>
              <p:nvPr/>
            </p:nvSpPr>
            <p:spPr>
              <a:xfrm>
                <a:off x="4593950" y="936100"/>
                <a:ext cx="245600" cy="245600"/>
              </a:xfrm>
              <a:custGeom>
                <a:rect b="b" l="l" r="r" t="t"/>
                <a:pathLst>
                  <a:path extrusionOk="0" h="9824" w="9824">
                    <a:moveTo>
                      <a:pt x="8841" y="0"/>
                    </a:moveTo>
                    <a:lnTo>
                      <a:pt x="8186" y="44"/>
                    </a:lnTo>
                    <a:lnTo>
                      <a:pt x="7422" y="284"/>
                    </a:lnTo>
                    <a:lnTo>
                      <a:pt x="6113" y="939"/>
                    </a:lnTo>
                    <a:lnTo>
                      <a:pt x="4213" y="2336"/>
                    </a:lnTo>
                    <a:lnTo>
                      <a:pt x="3253" y="3253"/>
                    </a:lnTo>
                    <a:lnTo>
                      <a:pt x="2336" y="4213"/>
                    </a:lnTo>
                    <a:lnTo>
                      <a:pt x="917" y="6134"/>
                    </a:lnTo>
                    <a:lnTo>
                      <a:pt x="284" y="7444"/>
                    </a:lnTo>
                    <a:lnTo>
                      <a:pt x="44" y="8186"/>
                    </a:lnTo>
                    <a:lnTo>
                      <a:pt x="0" y="8841"/>
                    </a:lnTo>
                    <a:lnTo>
                      <a:pt x="131" y="9343"/>
                    </a:lnTo>
                    <a:lnTo>
                      <a:pt x="284" y="9540"/>
                    </a:lnTo>
                    <a:lnTo>
                      <a:pt x="480" y="9671"/>
                    </a:lnTo>
                    <a:lnTo>
                      <a:pt x="982" y="9824"/>
                    </a:lnTo>
                    <a:lnTo>
                      <a:pt x="1637" y="9758"/>
                    </a:lnTo>
                    <a:lnTo>
                      <a:pt x="2401" y="9518"/>
                    </a:lnTo>
                    <a:lnTo>
                      <a:pt x="3689" y="8863"/>
                    </a:lnTo>
                    <a:lnTo>
                      <a:pt x="5610" y="7466"/>
                    </a:lnTo>
                    <a:lnTo>
                      <a:pt x="6571" y="6549"/>
                    </a:lnTo>
                    <a:lnTo>
                      <a:pt x="7466" y="5589"/>
                    </a:lnTo>
                    <a:lnTo>
                      <a:pt x="8885" y="3668"/>
                    </a:lnTo>
                    <a:lnTo>
                      <a:pt x="9518" y="2380"/>
                    </a:lnTo>
                    <a:lnTo>
                      <a:pt x="9758" y="1616"/>
                    </a:lnTo>
                    <a:lnTo>
                      <a:pt x="9824" y="961"/>
                    </a:lnTo>
                    <a:lnTo>
                      <a:pt x="9693" y="459"/>
                    </a:lnTo>
                    <a:lnTo>
                      <a:pt x="9540" y="284"/>
                    </a:lnTo>
                    <a:lnTo>
                      <a:pt x="9343" y="131"/>
                    </a:lnTo>
                    <a:lnTo>
                      <a:pt x="884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72"/>
              <p:cNvSpPr/>
              <p:nvPr/>
            </p:nvSpPr>
            <p:spPr>
              <a:xfrm>
                <a:off x="4318325" y="1211700"/>
                <a:ext cx="245625" cy="245625"/>
              </a:xfrm>
              <a:custGeom>
                <a:rect b="b" l="l" r="r" t="t"/>
                <a:pathLst>
                  <a:path extrusionOk="0" h="9825" w="9825">
                    <a:moveTo>
                      <a:pt x="8842" y="0"/>
                    </a:moveTo>
                    <a:lnTo>
                      <a:pt x="8187" y="44"/>
                    </a:lnTo>
                    <a:lnTo>
                      <a:pt x="7423" y="284"/>
                    </a:lnTo>
                    <a:lnTo>
                      <a:pt x="6113" y="939"/>
                    </a:lnTo>
                    <a:lnTo>
                      <a:pt x="4214" y="2336"/>
                    </a:lnTo>
                    <a:lnTo>
                      <a:pt x="3253" y="3253"/>
                    </a:lnTo>
                    <a:lnTo>
                      <a:pt x="2337" y="4214"/>
                    </a:lnTo>
                    <a:lnTo>
                      <a:pt x="918" y="6135"/>
                    </a:lnTo>
                    <a:lnTo>
                      <a:pt x="285" y="7445"/>
                    </a:lnTo>
                    <a:lnTo>
                      <a:pt x="44" y="8187"/>
                    </a:lnTo>
                    <a:lnTo>
                      <a:pt x="1" y="8842"/>
                    </a:lnTo>
                    <a:lnTo>
                      <a:pt x="132" y="9344"/>
                    </a:lnTo>
                    <a:lnTo>
                      <a:pt x="285" y="9540"/>
                    </a:lnTo>
                    <a:lnTo>
                      <a:pt x="481" y="9671"/>
                    </a:lnTo>
                    <a:lnTo>
                      <a:pt x="983" y="9824"/>
                    </a:lnTo>
                    <a:lnTo>
                      <a:pt x="1638" y="9759"/>
                    </a:lnTo>
                    <a:lnTo>
                      <a:pt x="2402" y="9518"/>
                    </a:lnTo>
                    <a:lnTo>
                      <a:pt x="3690" y="8864"/>
                    </a:lnTo>
                    <a:lnTo>
                      <a:pt x="5611" y="7466"/>
                    </a:lnTo>
                    <a:lnTo>
                      <a:pt x="6572" y="6550"/>
                    </a:lnTo>
                    <a:lnTo>
                      <a:pt x="7467" y="5589"/>
                    </a:lnTo>
                    <a:lnTo>
                      <a:pt x="8886" y="3668"/>
                    </a:lnTo>
                    <a:lnTo>
                      <a:pt x="9519" y="2380"/>
                    </a:lnTo>
                    <a:lnTo>
                      <a:pt x="9759" y="1616"/>
                    </a:lnTo>
                    <a:lnTo>
                      <a:pt x="9824" y="961"/>
                    </a:lnTo>
                    <a:lnTo>
                      <a:pt x="9693" y="459"/>
                    </a:lnTo>
                    <a:lnTo>
                      <a:pt x="9541" y="284"/>
                    </a:lnTo>
                    <a:lnTo>
                      <a:pt x="9344" y="131"/>
                    </a:lnTo>
                    <a:lnTo>
                      <a:pt x="884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0" name="Google Shape;1640;p72"/>
            <p:cNvSpPr/>
            <p:nvPr/>
          </p:nvSpPr>
          <p:spPr>
            <a:xfrm>
              <a:off x="2418850" y="1870100"/>
              <a:ext cx="141925" cy="141925"/>
            </a:xfrm>
            <a:custGeom>
              <a:rect b="b" l="l" r="r" t="t"/>
              <a:pathLst>
                <a:path extrusionOk="0" h="5677" w="5677">
                  <a:moveTo>
                    <a:pt x="2533" y="0"/>
                  </a:moveTo>
                  <a:lnTo>
                    <a:pt x="1987" y="109"/>
                  </a:lnTo>
                  <a:lnTo>
                    <a:pt x="1464" y="328"/>
                  </a:lnTo>
                  <a:lnTo>
                    <a:pt x="1027" y="633"/>
                  </a:lnTo>
                  <a:lnTo>
                    <a:pt x="634" y="1026"/>
                  </a:lnTo>
                  <a:lnTo>
                    <a:pt x="328" y="1485"/>
                  </a:lnTo>
                  <a:lnTo>
                    <a:pt x="110" y="1987"/>
                  </a:lnTo>
                  <a:lnTo>
                    <a:pt x="1" y="2533"/>
                  </a:lnTo>
                  <a:lnTo>
                    <a:pt x="1" y="2838"/>
                  </a:lnTo>
                  <a:lnTo>
                    <a:pt x="1" y="3122"/>
                  </a:lnTo>
                  <a:lnTo>
                    <a:pt x="110" y="3690"/>
                  </a:lnTo>
                  <a:lnTo>
                    <a:pt x="328" y="4192"/>
                  </a:lnTo>
                  <a:lnTo>
                    <a:pt x="634" y="4650"/>
                  </a:lnTo>
                  <a:lnTo>
                    <a:pt x="1027" y="5021"/>
                  </a:lnTo>
                  <a:lnTo>
                    <a:pt x="1464" y="5327"/>
                  </a:lnTo>
                  <a:lnTo>
                    <a:pt x="1987" y="5545"/>
                  </a:lnTo>
                  <a:lnTo>
                    <a:pt x="2533" y="5654"/>
                  </a:lnTo>
                  <a:lnTo>
                    <a:pt x="2839" y="5676"/>
                  </a:lnTo>
                  <a:lnTo>
                    <a:pt x="3123" y="5654"/>
                  </a:lnTo>
                  <a:lnTo>
                    <a:pt x="3690" y="5545"/>
                  </a:lnTo>
                  <a:lnTo>
                    <a:pt x="4192" y="5327"/>
                  </a:lnTo>
                  <a:lnTo>
                    <a:pt x="4651" y="5021"/>
                  </a:lnTo>
                  <a:lnTo>
                    <a:pt x="5022" y="4628"/>
                  </a:lnTo>
                  <a:lnTo>
                    <a:pt x="5327" y="4170"/>
                  </a:lnTo>
                  <a:lnTo>
                    <a:pt x="5546" y="3668"/>
                  </a:lnTo>
                  <a:lnTo>
                    <a:pt x="5655" y="3122"/>
                  </a:lnTo>
                  <a:lnTo>
                    <a:pt x="5677" y="2838"/>
                  </a:lnTo>
                  <a:lnTo>
                    <a:pt x="5655" y="2533"/>
                  </a:lnTo>
                  <a:lnTo>
                    <a:pt x="5546" y="1987"/>
                  </a:lnTo>
                  <a:lnTo>
                    <a:pt x="5327" y="1485"/>
                  </a:lnTo>
                  <a:lnTo>
                    <a:pt x="5022" y="1026"/>
                  </a:lnTo>
                  <a:lnTo>
                    <a:pt x="4651" y="633"/>
                  </a:lnTo>
                  <a:lnTo>
                    <a:pt x="4192" y="328"/>
                  </a:lnTo>
                  <a:lnTo>
                    <a:pt x="3690" y="109"/>
                  </a:lnTo>
                  <a:lnTo>
                    <a:pt x="3123" y="0"/>
                  </a:lnTo>
                  <a:close/>
                </a:path>
              </a:pathLst>
            </a:custGeom>
            <a:solidFill>
              <a:srgbClr val="FEFE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 name="Google Shape;1641;p72"/>
          <p:cNvGrpSpPr/>
          <p:nvPr/>
        </p:nvGrpSpPr>
        <p:grpSpPr>
          <a:xfrm>
            <a:off x="4148592" y="2559436"/>
            <a:ext cx="1936038" cy="2124465"/>
            <a:chOff x="4752992" y="2482761"/>
            <a:chExt cx="1936038" cy="2124465"/>
          </a:xfrm>
        </p:grpSpPr>
        <p:grpSp>
          <p:nvGrpSpPr>
            <p:cNvPr id="1642" name="Google Shape;1642;p72"/>
            <p:cNvGrpSpPr/>
            <p:nvPr/>
          </p:nvGrpSpPr>
          <p:grpSpPr>
            <a:xfrm rot="-2340796">
              <a:off x="5014359" y="2793772"/>
              <a:ext cx="1436474" cy="1265650"/>
              <a:chOff x="765425" y="1297925"/>
              <a:chExt cx="1436475" cy="1265650"/>
            </a:xfrm>
          </p:grpSpPr>
          <p:sp>
            <p:nvSpPr>
              <p:cNvPr id="1643" name="Google Shape;1643;p72"/>
              <p:cNvSpPr/>
              <p:nvPr/>
            </p:nvSpPr>
            <p:spPr>
              <a:xfrm>
                <a:off x="1546975" y="1297925"/>
                <a:ext cx="308375" cy="629825"/>
              </a:xfrm>
              <a:custGeom>
                <a:rect b="b" l="l" r="r" t="t"/>
                <a:pathLst>
                  <a:path extrusionOk="0" h="25193" w="12335">
                    <a:moveTo>
                      <a:pt x="9780" y="1"/>
                    </a:moveTo>
                    <a:lnTo>
                      <a:pt x="9693" y="44"/>
                    </a:lnTo>
                    <a:lnTo>
                      <a:pt x="9540" y="110"/>
                    </a:lnTo>
                    <a:lnTo>
                      <a:pt x="9387" y="175"/>
                    </a:lnTo>
                    <a:lnTo>
                      <a:pt x="9191" y="284"/>
                    </a:lnTo>
                    <a:lnTo>
                      <a:pt x="8951" y="437"/>
                    </a:lnTo>
                    <a:lnTo>
                      <a:pt x="8667" y="568"/>
                    </a:lnTo>
                    <a:lnTo>
                      <a:pt x="8383" y="765"/>
                    </a:lnTo>
                    <a:lnTo>
                      <a:pt x="7728" y="1158"/>
                    </a:lnTo>
                    <a:lnTo>
                      <a:pt x="7008" y="1703"/>
                    </a:lnTo>
                    <a:lnTo>
                      <a:pt x="6265" y="2315"/>
                    </a:lnTo>
                    <a:lnTo>
                      <a:pt x="5479" y="3013"/>
                    </a:lnTo>
                    <a:lnTo>
                      <a:pt x="4715" y="3777"/>
                    </a:lnTo>
                    <a:lnTo>
                      <a:pt x="3275" y="5567"/>
                    </a:lnTo>
                    <a:lnTo>
                      <a:pt x="2642" y="6572"/>
                    </a:lnTo>
                    <a:lnTo>
                      <a:pt x="2030" y="7619"/>
                    </a:lnTo>
                    <a:lnTo>
                      <a:pt x="1070" y="9846"/>
                    </a:lnTo>
                    <a:lnTo>
                      <a:pt x="699" y="11025"/>
                    </a:lnTo>
                    <a:lnTo>
                      <a:pt x="393" y="12204"/>
                    </a:lnTo>
                    <a:lnTo>
                      <a:pt x="22" y="14627"/>
                    </a:lnTo>
                    <a:lnTo>
                      <a:pt x="0" y="15828"/>
                    </a:lnTo>
                    <a:lnTo>
                      <a:pt x="22" y="17028"/>
                    </a:lnTo>
                    <a:lnTo>
                      <a:pt x="306" y="19299"/>
                    </a:lnTo>
                    <a:lnTo>
                      <a:pt x="546" y="20347"/>
                    </a:lnTo>
                    <a:lnTo>
                      <a:pt x="830" y="21351"/>
                    </a:lnTo>
                    <a:lnTo>
                      <a:pt x="1463" y="23097"/>
                    </a:lnTo>
                    <a:lnTo>
                      <a:pt x="1790" y="23796"/>
                    </a:lnTo>
                    <a:lnTo>
                      <a:pt x="1943" y="24101"/>
                    </a:lnTo>
                    <a:lnTo>
                      <a:pt x="2096" y="24363"/>
                    </a:lnTo>
                    <a:lnTo>
                      <a:pt x="2227" y="24603"/>
                    </a:lnTo>
                    <a:lnTo>
                      <a:pt x="2336" y="24800"/>
                    </a:lnTo>
                    <a:lnTo>
                      <a:pt x="2445" y="24975"/>
                    </a:lnTo>
                    <a:lnTo>
                      <a:pt x="2511" y="25084"/>
                    </a:lnTo>
                    <a:lnTo>
                      <a:pt x="2554" y="25171"/>
                    </a:lnTo>
                    <a:lnTo>
                      <a:pt x="2554" y="25193"/>
                    </a:lnTo>
                    <a:lnTo>
                      <a:pt x="2576" y="25193"/>
                    </a:lnTo>
                    <a:lnTo>
                      <a:pt x="2642" y="25127"/>
                    </a:lnTo>
                    <a:lnTo>
                      <a:pt x="2773" y="25062"/>
                    </a:lnTo>
                    <a:lnTo>
                      <a:pt x="2947" y="24996"/>
                    </a:lnTo>
                    <a:lnTo>
                      <a:pt x="3144" y="24887"/>
                    </a:lnTo>
                    <a:lnTo>
                      <a:pt x="3384" y="24734"/>
                    </a:lnTo>
                    <a:lnTo>
                      <a:pt x="3668" y="24603"/>
                    </a:lnTo>
                    <a:lnTo>
                      <a:pt x="3951" y="24407"/>
                    </a:lnTo>
                    <a:lnTo>
                      <a:pt x="4606" y="23992"/>
                    </a:lnTo>
                    <a:lnTo>
                      <a:pt x="6091" y="22857"/>
                    </a:lnTo>
                    <a:lnTo>
                      <a:pt x="6855" y="22158"/>
                    </a:lnTo>
                    <a:lnTo>
                      <a:pt x="7597" y="21394"/>
                    </a:lnTo>
                    <a:lnTo>
                      <a:pt x="9038" y="19604"/>
                    </a:lnTo>
                    <a:lnTo>
                      <a:pt x="9693" y="18600"/>
                    </a:lnTo>
                    <a:lnTo>
                      <a:pt x="10282" y="17574"/>
                    </a:lnTo>
                    <a:lnTo>
                      <a:pt x="11243" y="15326"/>
                    </a:lnTo>
                    <a:lnTo>
                      <a:pt x="11614" y="14147"/>
                    </a:lnTo>
                    <a:lnTo>
                      <a:pt x="11941" y="12968"/>
                    </a:lnTo>
                    <a:lnTo>
                      <a:pt x="12291" y="10545"/>
                    </a:lnTo>
                    <a:lnTo>
                      <a:pt x="12334" y="9344"/>
                    </a:lnTo>
                    <a:lnTo>
                      <a:pt x="12312" y="8143"/>
                    </a:lnTo>
                    <a:lnTo>
                      <a:pt x="12050" y="5873"/>
                    </a:lnTo>
                    <a:lnTo>
                      <a:pt x="11810" y="4825"/>
                    </a:lnTo>
                    <a:lnTo>
                      <a:pt x="11548" y="3821"/>
                    </a:lnTo>
                    <a:lnTo>
                      <a:pt x="11221" y="2904"/>
                    </a:lnTo>
                    <a:lnTo>
                      <a:pt x="10872" y="2075"/>
                    </a:lnTo>
                    <a:lnTo>
                      <a:pt x="10544" y="1376"/>
                    </a:lnTo>
                    <a:lnTo>
                      <a:pt x="10413" y="1070"/>
                    </a:lnTo>
                    <a:lnTo>
                      <a:pt x="10260" y="808"/>
                    </a:lnTo>
                    <a:lnTo>
                      <a:pt x="10129" y="568"/>
                    </a:lnTo>
                    <a:lnTo>
                      <a:pt x="9998" y="372"/>
                    </a:lnTo>
                    <a:lnTo>
                      <a:pt x="9911" y="219"/>
                    </a:lnTo>
                    <a:lnTo>
                      <a:pt x="9846" y="110"/>
                    </a:lnTo>
                    <a:lnTo>
                      <a:pt x="980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72"/>
              <p:cNvSpPr/>
              <p:nvPr/>
            </p:nvSpPr>
            <p:spPr>
              <a:xfrm>
                <a:off x="1604275" y="1856775"/>
                <a:ext cx="597625" cy="338400"/>
              </a:xfrm>
              <a:custGeom>
                <a:rect b="b" l="l" r="r" t="t"/>
                <a:pathLst>
                  <a:path extrusionOk="0" h="13536" w="23905">
                    <a:moveTo>
                      <a:pt x="17705" y="1"/>
                    </a:moveTo>
                    <a:lnTo>
                      <a:pt x="15413" y="45"/>
                    </a:lnTo>
                    <a:lnTo>
                      <a:pt x="14234" y="219"/>
                    </a:lnTo>
                    <a:lnTo>
                      <a:pt x="13077" y="416"/>
                    </a:lnTo>
                    <a:lnTo>
                      <a:pt x="10741" y="1114"/>
                    </a:lnTo>
                    <a:lnTo>
                      <a:pt x="9606" y="1595"/>
                    </a:lnTo>
                    <a:lnTo>
                      <a:pt x="8492" y="2140"/>
                    </a:lnTo>
                    <a:lnTo>
                      <a:pt x="6418" y="3428"/>
                    </a:lnTo>
                    <a:lnTo>
                      <a:pt x="5480" y="4171"/>
                    </a:lnTo>
                    <a:lnTo>
                      <a:pt x="4585" y="4956"/>
                    </a:lnTo>
                    <a:lnTo>
                      <a:pt x="3013" y="6637"/>
                    </a:lnTo>
                    <a:lnTo>
                      <a:pt x="2380" y="7489"/>
                    </a:lnTo>
                    <a:lnTo>
                      <a:pt x="1769" y="8362"/>
                    </a:lnTo>
                    <a:lnTo>
                      <a:pt x="852" y="9977"/>
                    </a:lnTo>
                    <a:lnTo>
                      <a:pt x="546" y="10654"/>
                    </a:lnTo>
                    <a:lnTo>
                      <a:pt x="415" y="10982"/>
                    </a:lnTo>
                    <a:lnTo>
                      <a:pt x="306" y="11265"/>
                    </a:lnTo>
                    <a:lnTo>
                      <a:pt x="219" y="11506"/>
                    </a:lnTo>
                    <a:lnTo>
                      <a:pt x="131" y="11724"/>
                    </a:lnTo>
                    <a:lnTo>
                      <a:pt x="66" y="11899"/>
                    </a:lnTo>
                    <a:lnTo>
                      <a:pt x="22" y="12030"/>
                    </a:lnTo>
                    <a:lnTo>
                      <a:pt x="0" y="12117"/>
                    </a:lnTo>
                    <a:lnTo>
                      <a:pt x="0" y="12139"/>
                    </a:lnTo>
                    <a:lnTo>
                      <a:pt x="22" y="12139"/>
                    </a:lnTo>
                    <a:lnTo>
                      <a:pt x="109" y="12160"/>
                    </a:lnTo>
                    <a:lnTo>
                      <a:pt x="219" y="12226"/>
                    </a:lnTo>
                    <a:lnTo>
                      <a:pt x="393" y="12291"/>
                    </a:lnTo>
                    <a:lnTo>
                      <a:pt x="612" y="12401"/>
                    </a:lnTo>
                    <a:lnTo>
                      <a:pt x="873" y="12488"/>
                    </a:lnTo>
                    <a:lnTo>
                      <a:pt x="1157" y="12597"/>
                    </a:lnTo>
                    <a:lnTo>
                      <a:pt x="1485" y="12706"/>
                    </a:lnTo>
                    <a:lnTo>
                      <a:pt x="2205" y="12925"/>
                    </a:lnTo>
                    <a:lnTo>
                      <a:pt x="4017" y="13318"/>
                    </a:lnTo>
                    <a:lnTo>
                      <a:pt x="5065" y="13448"/>
                    </a:lnTo>
                    <a:lnTo>
                      <a:pt x="6156" y="13536"/>
                    </a:lnTo>
                    <a:lnTo>
                      <a:pt x="8449" y="13492"/>
                    </a:lnTo>
                    <a:lnTo>
                      <a:pt x="9627" y="13339"/>
                    </a:lnTo>
                    <a:lnTo>
                      <a:pt x="10806" y="13143"/>
                    </a:lnTo>
                    <a:lnTo>
                      <a:pt x="13164" y="12444"/>
                    </a:lnTo>
                    <a:lnTo>
                      <a:pt x="14299" y="11964"/>
                    </a:lnTo>
                    <a:lnTo>
                      <a:pt x="15391" y="11462"/>
                    </a:lnTo>
                    <a:lnTo>
                      <a:pt x="17465" y="10174"/>
                    </a:lnTo>
                    <a:lnTo>
                      <a:pt x="18403" y="9432"/>
                    </a:lnTo>
                    <a:lnTo>
                      <a:pt x="19320" y="8668"/>
                    </a:lnTo>
                    <a:lnTo>
                      <a:pt x="20870" y="6987"/>
                    </a:lnTo>
                    <a:lnTo>
                      <a:pt x="21525" y="6135"/>
                    </a:lnTo>
                    <a:lnTo>
                      <a:pt x="22136" y="5262"/>
                    </a:lnTo>
                    <a:lnTo>
                      <a:pt x="22617" y="4433"/>
                    </a:lnTo>
                    <a:lnTo>
                      <a:pt x="23031" y="3625"/>
                    </a:lnTo>
                    <a:lnTo>
                      <a:pt x="23359" y="2948"/>
                    </a:lnTo>
                    <a:lnTo>
                      <a:pt x="23468" y="2621"/>
                    </a:lnTo>
                    <a:lnTo>
                      <a:pt x="23599" y="2337"/>
                    </a:lnTo>
                    <a:lnTo>
                      <a:pt x="23686" y="2097"/>
                    </a:lnTo>
                    <a:lnTo>
                      <a:pt x="23752" y="1878"/>
                    </a:lnTo>
                    <a:lnTo>
                      <a:pt x="23839" y="1704"/>
                    </a:lnTo>
                    <a:lnTo>
                      <a:pt x="23861" y="1573"/>
                    </a:lnTo>
                    <a:lnTo>
                      <a:pt x="23905" y="1485"/>
                    </a:lnTo>
                    <a:lnTo>
                      <a:pt x="23905" y="1464"/>
                    </a:lnTo>
                    <a:lnTo>
                      <a:pt x="23883" y="1442"/>
                    </a:lnTo>
                    <a:lnTo>
                      <a:pt x="23795" y="1420"/>
                    </a:lnTo>
                    <a:lnTo>
                      <a:pt x="23686" y="1354"/>
                    </a:lnTo>
                    <a:lnTo>
                      <a:pt x="23490" y="1267"/>
                    </a:lnTo>
                    <a:lnTo>
                      <a:pt x="23293" y="1180"/>
                    </a:lnTo>
                    <a:lnTo>
                      <a:pt x="23031" y="1092"/>
                    </a:lnTo>
                    <a:lnTo>
                      <a:pt x="22726" y="983"/>
                    </a:lnTo>
                    <a:lnTo>
                      <a:pt x="22398" y="874"/>
                    </a:lnTo>
                    <a:lnTo>
                      <a:pt x="21656" y="634"/>
                    </a:lnTo>
                    <a:lnTo>
                      <a:pt x="20783" y="438"/>
                    </a:lnTo>
                    <a:lnTo>
                      <a:pt x="19822" y="241"/>
                    </a:lnTo>
                    <a:lnTo>
                      <a:pt x="18796" y="110"/>
                    </a:lnTo>
                    <a:lnTo>
                      <a:pt x="1770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72"/>
              <p:cNvSpPr/>
              <p:nvPr/>
            </p:nvSpPr>
            <p:spPr>
              <a:xfrm rot="156466">
                <a:off x="1261514" y="1582279"/>
                <a:ext cx="229258" cy="493943"/>
              </a:xfrm>
              <a:custGeom>
                <a:rect b="b" l="l" r="r" t="t"/>
                <a:pathLst>
                  <a:path extrusionOk="0" h="19757" w="9170">
                    <a:moveTo>
                      <a:pt x="2577" y="0"/>
                    </a:moveTo>
                    <a:lnTo>
                      <a:pt x="2555" y="22"/>
                    </a:lnTo>
                    <a:lnTo>
                      <a:pt x="2511" y="88"/>
                    </a:lnTo>
                    <a:lnTo>
                      <a:pt x="2468" y="153"/>
                    </a:lnTo>
                    <a:lnTo>
                      <a:pt x="2380" y="262"/>
                    </a:lnTo>
                    <a:lnTo>
                      <a:pt x="2293" y="415"/>
                    </a:lnTo>
                    <a:lnTo>
                      <a:pt x="2162" y="590"/>
                    </a:lnTo>
                    <a:lnTo>
                      <a:pt x="2031" y="808"/>
                    </a:lnTo>
                    <a:lnTo>
                      <a:pt x="1878" y="1048"/>
                    </a:lnTo>
                    <a:lnTo>
                      <a:pt x="1594" y="1550"/>
                    </a:lnTo>
                    <a:lnTo>
                      <a:pt x="1289" y="2183"/>
                    </a:lnTo>
                    <a:lnTo>
                      <a:pt x="983" y="2838"/>
                    </a:lnTo>
                    <a:lnTo>
                      <a:pt x="721" y="3602"/>
                    </a:lnTo>
                    <a:lnTo>
                      <a:pt x="459" y="4388"/>
                    </a:lnTo>
                    <a:lnTo>
                      <a:pt x="110" y="6091"/>
                    </a:lnTo>
                    <a:lnTo>
                      <a:pt x="44" y="7008"/>
                    </a:lnTo>
                    <a:lnTo>
                      <a:pt x="1" y="7947"/>
                    </a:lnTo>
                    <a:lnTo>
                      <a:pt x="132" y="9802"/>
                    </a:lnTo>
                    <a:lnTo>
                      <a:pt x="306" y="10719"/>
                    </a:lnTo>
                    <a:lnTo>
                      <a:pt x="525" y="11636"/>
                    </a:lnTo>
                    <a:lnTo>
                      <a:pt x="1136" y="13404"/>
                    </a:lnTo>
                    <a:lnTo>
                      <a:pt x="1529" y="14234"/>
                    </a:lnTo>
                    <a:lnTo>
                      <a:pt x="1966" y="15041"/>
                    </a:lnTo>
                    <a:lnTo>
                      <a:pt x="2970" y="16504"/>
                    </a:lnTo>
                    <a:lnTo>
                      <a:pt x="3494" y="17137"/>
                    </a:lnTo>
                    <a:lnTo>
                      <a:pt x="4061" y="17727"/>
                    </a:lnTo>
                    <a:lnTo>
                      <a:pt x="5109" y="18687"/>
                    </a:lnTo>
                    <a:lnTo>
                      <a:pt x="5568" y="19058"/>
                    </a:lnTo>
                    <a:lnTo>
                      <a:pt x="5786" y="19211"/>
                    </a:lnTo>
                    <a:lnTo>
                      <a:pt x="5982" y="19342"/>
                    </a:lnTo>
                    <a:lnTo>
                      <a:pt x="6179" y="19473"/>
                    </a:lnTo>
                    <a:lnTo>
                      <a:pt x="6310" y="19560"/>
                    </a:lnTo>
                    <a:lnTo>
                      <a:pt x="6441" y="19648"/>
                    </a:lnTo>
                    <a:lnTo>
                      <a:pt x="6528" y="19713"/>
                    </a:lnTo>
                    <a:lnTo>
                      <a:pt x="6594" y="19735"/>
                    </a:lnTo>
                    <a:lnTo>
                      <a:pt x="6615" y="19757"/>
                    </a:lnTo>
                    <a:lnTo>
                      <a:pt x="6615" y="19735"/>
                    </a:lnTo>
                    <a:lnTo>
                      <a:pt x="6659" y="19669"/>
                    </a:lnTo>
                    <a:lnTo>
                      <a:pt x="6725" y="19604"/>
                    </a:lnTo>
                    <a:lnTo>
                      <a:pt x="6790" y="19495"/>
                    </a:lnTo>
                    <a:lnTo>
                      <a:pt x="6899" y="19342"/>
                    </a:lnTo>
                    <a:lnTo>
                      <a:pt x="7030" y="19167"/>
                    </a:lnTo>
                    <a:lnTo>
                      <a:pt x="7161" y="18949"/>
                    </a:lnTo>
                    <a:lnTo>
                      <a:pt x="7292" y="18731"/>
                    </a:lnTo>
                    <a:lnTo>
                      <a:pt x="7576" y="18207"/>
                    </a:lnTo>
                    <a:lnTo>
                      <a:pt x="8165" y="16919"/>
                    </a:lnTo>
                    <a:lnTo>
                      <a:pt x="8449" y="16155"/>
                    </a:lnTo>
                    <a:lnTo>
                      <a:pt x="8689" y="15369"/>
                    </a:lnTo>
                    <a:lnTo>
                      <a:pt x="9039" y="13666"/>
                    </a:lnTo>
                    <a:lnTo>
                      <a:pt x="9126" y="12749"/>
                    </a:lnTo>
                    <a:lnTo>
                      <a:pt x="9170" y="11811"/>
                    </a:lnTo>
                    <a:lnTo>
                      <a:pt x="9039" y="9955"/>
                    </a:lnTo>
                    <a:lnTo>
                      <a:pt x="8864" y="9038"/>
                    </a:lnTo>
                    <a:lnTo>
                      <a:pt x="8646" y="8121"/>
                    </a:lnTo>
                    <a:lnTo>
                      <a:pt x="8034" y="6353"/>
                    </a:lnTo>
                    <a:lnTo>
                      <a:pt x="7641" y="5523"/>
                    </a:lnTo>
                    <a:lnTo>
                      <a:pt x="7227" y="4716"/>
                    </a:lnTo>
                    <a:lnTo>
                      <a:pt x="6222" y="3253"/>
                    </a:lnTo>
                    <a:lnTo>
                      <a:pt x="5677" y="2620"/>
                    </a:lnTo>
                    <a:lnTo>
                      <a:pt x="5131" y="2030"/>
                    </a:lnTo>
                    <a:lnTo>
                      <a:pt x="4585" y="1528"/>
                    </a:lnTo>
                    <a:lnTo>
                      <a:pt x="4083" y="1070"/>
                    </a:lnTo>
                    <a:lnTo>
                      <a:pt x="3603" y="721"/>
                    </a:lnTo>
                    <a:lnTo>
                      <a:pt x="3406" y="546"/>
                    </a:lnTo>
                    <a:lnTo>
                      <a:pt x="3210" y="415"/>
                    </a:lnTo>
                    <a:lnTo>
                      <a:pt x="3013" y="284"/>
                    </a:lnTo>
                    <a:lnTo>
                      <a:pt x="2882" y="197"/>
                    </a:lnTo>
                    <a:lnTo>
                      <a:pt x="2751" y="109"/>
                    </a:lnTo>
                    <a:lnTo>
                      <a:pt x="2664" y="44"/>
                    </a:lnTo>
                    <a:lnTo>
                      <a:pt x="2577" y="22"/>
                    </a:lnTo>
                    <a:lnTo>
                      <a:pt x="25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72"/>
              <p:cNvSpPr/>
              <p:nvPr/>
            </p:nvSpPr>
            <p:spPr>
              <a:xfrm>
                <a:off x="1098350" y="1865525"/>
                <a:ext cx="208500" cy="459000"/>
              </a:xfrm>
              <a:custGeom>
                <a:rect b="b" l="l" r="r" t="t"/>
                <a:pathLst>
                  <a:path extrusionOk="0" h="18360" w="8340">
                    <a:moveTo>
                      <a:pt x="5676" y="0"/>
                    </a:moveTo>
                    <a:lnTo>
                      <a:pt x="5611" y="44"/>
                    </a:lnTo>
                    <a:lnTo>
                      <a:pt x="5545" y="109"/>
                    </a:lnTo>
                    <a:lnTo>
                      <a:pt x="5414" y="175"/>
                    </a:lnTo>
                    <a:lnTo>
                      <a:pt x="5283" y="284"/>
                    </a:lnTo>
                    <a:lnTo>
                      <a:pt x="5109" y="393"/>
                    </a:lnTo>
                    <a:lnTo>
                      <a:pt x="4934" y="524"/>
                    </a:lnTo>
                    <a:lnTo>
                      <a:pt x="4738" y="677"/>
                    </a:lnTo>
                    <a:lnTo>
                      <a:pt x="4345" y="1026"/>
                    </a:lnTo>
                    <a:lnTo>
                      <a:pt x="3864" y="1463"/>
                    </a:lnTo>
                    <a:lnTo>
                      <a:pt x="3406" y="1943"/>
                    </a:lnTo>
                    <a:lnTo>
                      <a:pt x="2904" y="2511"/>
                    </a:lnTo>
                    <a:lnTo>
                      <a:pt x="2424" y="3100"/>
                    </a:lnTo>
                    <a:lnTo>
                      <a:pt x="1550" y="4475"/>
                    </a:lnTo>
                    <a:lnTo>
                      <a:pt x="1179" y="5240"/>
                    </a:lnTo>
                    <a:lnTo>
                      <a:pt x="830" y="6025"/>
                    </a:lnTo>
                    <a:lnTo>
                      <a:pt x="328" y="7685"/>
                    </a:lnTo>
                    <a:lnTo>
                      <a:pt x="175" y="8536"/>
                    </a:lnTo>
                    <a:lnTo>
                      <a:pt x="44" y="9409"/>
                    </a:lnTo>
                    <a:lnTo>
                      <a:pt x="0" y="11134"/>
                    </a:lnTo>
                    <a:lnTo>
                      <a:pt x="66" y="11985"/>
                    </a:lnTo>
                    <a:lnTo>
                      <a:pt x="175" y="12815"/>
                    </a:lnTo>
                    <a:lnTo>
                      <a:pt x="546" y="14386"/>
                    </a:lnTo>
                    <a:lnTo>
                      <a:pt x="808" y="15107"/>
                    </a:lnTo>
                    <a:lnTo>
                      <a:pt x="1070" y="15805"/>
                    </a:lnTo>
                    <a:lnTo>
                      <a:pt x="1660" y="16962"/>
                    </a:lnTo>
                    <a:lnTo>
                      <a:pt x="1943" y="17443"/>
                    </a:lnTo>
                    <a:lnTo>
                      <a:pt x="2074" y="17639"/>
                    </a:lnTo>
                    <a:lnTo>
                      <a:pt x="2205" y="17814"/>
                    </a:lnTo>
                    <a:lnTo>
                      <a:pt x="2315" y="17988"/>
                    </a:lnTo>
                    <a:lnTo>
                      <a:pt x="2424" y="18119"/>
                    </a:lnTo>
                    <a:lnTo>
                      <a:pt x="2489" y="18229"/>
                    </a:lnTo>
                    <a:lnTo>
                      <a:pt x="2555" y="18316"/>
                    </a:lnTo>
                    <a:lnTo>
                      <a:pt x="2598" y="18360"/>
                    </a:lnTo>
                    <a:lnTo>
                      <a:pt x="2620" y="18360"/>
                    </a:lnTo>
                    <a:lnTo>
                      <a:pt x="2773" y="18316"/>
                    </a:lnTo>
                    <a:lnTo>
                      <a:pt x="2838" y="18250"/>
                    </a:lnTo>
                    <a:lnTo>
                      <a:pt x="2948" y="18163"/>
                    </a:lnTo>
                    <a:lnTo>
                      <a:pt x="3100" y="18076"/>
                    </a:lnTo>
                    <a:lnTo>
                      <a:pt x="3253" y="17945"/>
                    </a:lnTo>
                    <a:lnTo>
                      <a:pt x="3428" y="17836"/>
                    </a:lnTo>
                    <a:lnTo>
                      <a:pt x="3603" y="17683"/>
                    </a:lnTo>
                    <a:lnTo>
                      <a:pt x="4017" y="17334"/>
                    </a:lnTo>
                    <a:lnTo>
                      <a:pt x="4956" y="16395"/>
                    </a:lnTo>
                    <a:lnTo>
                      <a:pt x="5436" y="15849"/>
                    </a:lnTo>
                    <a:lnTo>
                      <a:pt x="5917" y="15260"/>
                    </a:lnTo>
                    <a:lnTo>
                      <a:pt x="6790" y="13884"/>
                    </a:lnTo>
                    <a:lnTo>
                      <a:pt x="7161" y="13120"/>
                    </a:lnTo>
                    <a:lnTo>
                      <a:pt x="7510" y="12356"/>
                    </a:lnTo>
                    <a:lnTo>
                      <a:pt x="8012" y="10697"/>
                    </a:lnTo>
                    <a:lnTo>
                      <a:pt x="8165" y="9846"/>
                    </a:lnTo>
                    <a:lnTo>
                      <a:pt x="8296" y="8973"/>
                    </a:lnTo>
                    <a:lnTo>
                      <a:pt x="8340" y="7248"/>
                    </a:lnTo>
                    <a:lnTo>
                      <a:pt x="8274" y="6418"/>
                    </a:lnTo>
                    <a:lnTo>
                      <a:pt x="8187" y="5567"/>
                    </a:lnTo>
                    <a:lnTo>
                      <a:pt x="7794" y="3995"/>
                    </a:lnTo>
                    <a:lnTo>
                      <a:pt x="7532" y="3275"/>
                    </a:lnTo>
                    <a:lnTo>
                      <a:pt x="7270" y="2554"/>
                    </a:lnTo>
                    <a:lnTo>
                      <a:pt x="6964" y="1965"/>
                    </a:lnTo>
                    <a:lnTo>
                      <a:pt x="6659" y="1397"/>
                    </a:lnTo>
                    <a:lnTo>
                      <a:pt x="6375" y="917"/>
                    </a:lnTo>
                    <a:lnTo>
                      <a:pt x="6222" y="721"/>
                    </a:lnTo>
                    <a:lnTo>
                      <a:pt x="6091" y="546"/>
                    </a:lnTo>
                    <a:lnTo>
                      <a:pt x="5982" y="371"/>
                    </a:lnTo>
                    <a:lnTo>
                      <a:pt x="5873" y="240"/>
                    </a:lnTo>
                    <a:lnTo>
                      <a:pt x="5786" y="109"/>
                    </a:lnTo>
                    <a:lnTo>
                      <a:pt x="5742" y="44"/>
                    </a:lnTo>
                    <a:lnTo>
                      <a:pt x="567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72"/>
              <p:cNvSpPr/>
              <p:nvPr/>
            </p:nvSpPr>
            <p:spPr>
              <a:xfrm>
                <a:off x="1321025" y="2307050"/>
                <a:ext cx="483025" cy="236325"/>
              </a:xfrm>
              <a:custGeom>
                <a:rect b="b" l="l" r="r" t="t"/>
                <a:pathLst>
                  <a:path extrusionOk="0" h="9453" w="19321">
                    <a:moveTo>
                      <a:pt x="12138" y="0"/>
                    </a:moveTo>
                    <a:lnTo>
                      <a:pt x="11221" y="22"/>
                    </a:lnTo>
                    <a:lnTo>
                      <a:pt x="9366" y="284"/>
                    </a:lnTo>
                    <a:lnTo>
                      <a:pt x="8470" y="546"/>
                    </a:lnTo>
                    <a:lnTo>
                      <a:pt x="7554" y="830"/>
                    </a:lnTo>
                    <a:lnTo>
                      <a:pt x="5851" y="1572"/>
                    </a:lnTo>
                    <a:lnTo>
                      <a:pt x="5043" y="2030"/>
                    </a:lnTo>
                    <a:lnTo>
                      <a:pt x="4279" y="2532"/>
                    </a:lnTo>
                    <a:lnTo>
                      <a:pt x="2904" y="3624"/>
                    </a:lnTo>
                    <a:lnTo>
                      <a:pt x="2314" y="4213"/>
                    </a:lnTo>
                    <a:lnTo>
                      <a:pt x="1769" y="4803"/>
                    </a:lnTo>
                    <a:lnTo>
                      <a:pt x="895" y="5938"/>
                    </a:lnTo>
                    <a:lnTo>
                      <a:pt x="568" y="6440"/>
                    </a:lnTo>
                    <a:lnTo>
                      <a:pt x="459" y="6658"/>
                    </a:lnTo>
                    <a:lnTo>
                      <a:pt x="328" y="6877"/>
                    </a:lnTo>
                    <a:lnTo>
                      <a:pt x="219" y="7051"/>
                    </a:lnTo>
                    <a:lnTo>
                      <a:pt x="131" y="7204"/>
                    </a:lnTo>
                    <a:lnTo>
                      <a:pt x="66" y="7313"/>
                    </a:lnTo>
                    <a:lnTo>
                      <a:pt x="22" y="7422"/>
                    </a:lnTo>
                    <a:lnTo>
                      <a:pt x="0" y="7488"/>
                    </a:lnTo>
                    <a:lnTo>
                      <a:pt x="22" y="7510"/>
                    </a:lnTo>
                    <a:lnTo>
                      <a:pt x="88" y="7553"/>
                    </a:lnTo>
                    <a:lnTo>
                      <a:pt x="175" y="7597"/>
                    </a:lnTo>
                    <a:lnTo>
                      <a:pt x="306" y="7684"/>
                    </a:lnTo>
                    <a:lnTo>
                      <a:pt x="437" y="7772"/>
                    </a:lnTo>
                    <a:lnTo>
                      <a:pt x="633" y="7881"/>
                    </a:lnTo>
                    <a:lnTo>
                      <a:pt x="1070" y="8099"/>
                    </a:lnTo>
                    <a:lnTo>
                      <a:pt x="1594" y="8339"/>
                    </a:lnTo>
                    <a:lnTo>
                      <a:pt x="2926" y="8841"/>
                    </a:lnTo>
                    <a:lnTo>
                      <a:pt x="3711" y="9060"/>
                    </a:lnTo>
                    <a:lnTo>
                      <a:pt x="4519" y="9234"/>
                    </a:lnTo>
                    <a:lnTo>
                      <a:pt x="6266" y="9431"/>
                    </a:lnTo>
                    <a:lnTo>
                      <a:pt x="7182" y="9453"/>
                    </a:lnTo>
                    <a:lnTo>
                      <a:pt x="8099" y="9431"/>
                    </a:lnTo>
                    <a:lnTo>
                      <a:pt x="9955" y="9147"/>
                    </a:lnTo>
                    <a:lnTo>
                      <a:pt x="10872" y="8907"/>
                    </a:lnTo>
                    <a:lnTo>
                      <a:pt x="11767" y="8645"/>
                    </a:lnTo>
                    <a:lnTo>
                      <a:pt x="13470" y="7903"/>
                    </a:lnTo>
                    <a:lnTo>
                      <a:pt x="14277" y="7444"/>
                    </a:lnTo>
                    <a:lnTo>
                      <a:pt x="15041" y="6942"/>
                    </a:lnTo>
                    <a:lnTo>
                      <a:pt x="16417" y="5851"/>
                    </a:lnTo>
                    <a:lnTo>
                      <a:pt x="17006" y="5261"/>
                    </a:lnTo>
                    <a:lnTo>
                      <a:pt x="17552" y="4650"/>
                    </a:lnTo>
                    <a:lnTo>
                      <a:pt x="18010" y="4082"/>
                    </a:lnTo>
                    <a:lnTo>
                      <a:pt x="18425" y="3558"/>
                    </a:lnTo>
                    <a:lnTo>
                      <a:pt x="18753" y="3056"/>
                    </a:lnTo>
                    <a:lnTo>
                      <a:pt x="18862" y="2816"/>
                    </a:lnTo>
                    <a:lnTo>
                      <a:pt x="18993" y="2620"/>
                    </a:lnTo>
                    <a:lnTo>
                      <a:pt x="19102" y="2423"/>
                    </a:lnTo>
                    <a:lnTo>
                      <a:pt x="19189" y="2249"/>
                    </a:lnTo>
                    <a:lnTo>
                      <a:pt x="19255" y="2139"/>
                    </a:lnTo>
                    <a:lnTo>
                      <a:pt x="19298" y="2030"/>
                    </a:lnTo>
                    <a:lnTo>
                      <a:pt x="19320" y="1965"/>
                    </a:lnTo>
                    <a:lnTo>
                      <a:pt x="19320" y="1943"/>
                    </a:lnTo>
                    <a:lnTo>
                      <a:pt x="19298" y="1943"/>
                    </a:lnTo>
                    <a:lnTo>
                      <a:pt x="19233" y="1899"/>
                    </a:lnTo>
                    <a:lnTo>
                      <a:pt x="19146" y="1856"/>
                    </a:lnTo>
                    <a:lnTo>
                      <a:pt x="19015" y="1768"/>
                    </a:lnTo>
                    <a:lnTo>
                      <a:pt x="18884" y="1681"/>
                    </a:lnTo>
                    <a:lnTo>
                      <a:pt x="18687" y="1572"/>
                    </a:lnTo>
                    <a:lnTo>
                      <a:pt x="18250" y="1354"/>
                    </a:lnTo>
                    <a:lnTo>
                      <a:pt x="17727" y="1113"/>
                    </a:lnTo>
                    <a:lnTo>
                      <a:pt x="17093" y="851"/>
                    </a:lnTo>
                    <a:lnTo>
                      <a:pt x="16395" y="611"/>
                    </a:lnTo>
                    <a:lnTo>
                      <a:pt x="15609" y="393"/>
                    </a:lnTo>
                    <a:lnTo>
                      <a:pt x="14801" y="218"/>
                    </a:lnTo>
                    <a:lnTo>
                      <a:pt x="1305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72"/>
              <p:cNvSpPr/>
              <p:nvPr/>
            </p:nvSpPr>
            <p:spPr>
              <a:xfrm>
                <a:off x="765425" y="2086000"/>
                <a:ext cx="242350" cy="477575"/>
              </a:xfrm>
              <a:custGeom>
                <a:rect b="b" l="l" r="r" t="t"/>
                <a:pathLst>
                  <a:path extrusionOk="0" h="19103" w="9694">
                    <a:moveTo>
                      <a:pt x="7882" y="1"/>
                    </a:moveTo>
                    <a:lnTo>
                      <a:pt x="7816" y="23"/>
                    </a:lnTo>
                    <a:lnTo>
                      <a:pt x="7729" y="66"/>
                    </a:lnTo>
                    <a:lnTo>
                      <a:pt x="7598" y="132"/>
                    </a:lnTo>
                    <a:lnTo>
                      <a:pt x="7445" y="175"/>
                    </a:lnTo>
                    <a:lnTo>
                      <a:pt x="7249" y="285"/>
                    </a:lnTo>
                    <a:lnTo>
                      <a:pt x="7030" y="416"/>
                    </a:lnTo>
                    <a:lnTo>
                      <a:pt x="6812" y="546"/>
                    </a:lnTo>
                    <a:lnTo>
                      <a:pt x="6310" y="830"/>
                    </a:lnTo>
                    <a:lnTo>
                      <a:pt x="5742" y="1223"/>
                    </a:lnTo>
                    <a:lnTo>
                      <a:pt x="5153" y="1660"/>
                    </a:lnTo>
                    <a:lnTo>
                      <a:pt x="4542" y="2184"/>
                    </a:lnTo>
                    <a:lnTo>
                      <a:pt x="3952" y="2751"/>
                    </a:lnTo>
                    <a:lnTo>
                      <a:pt x="2795" y="4083"/>
                    </a:lnTo>
                    <a:lnTo>
                      <a:pt x="2271" y="4825"/>
                    </a:lnTo>
                    <a:lnTo>
                      <a:pt x="1791" y="5589"/>
                    </a:lnTo>
                    <a:lnTo>
                      <a:pt x="983" y="7292"/>
                    </a:lnTo>
                    <a:lnTo>
                      <a:pt x="678" y="8187"/>
                    </a:lnTo>
                    <a:lnTo>
                      <a:pt x="394" y="9082"/>
                    </a:lnTo>
                    <a:lnTo>
                      <a:pt x="66" y="10916"/>
                    </a:lnTo>
                    <a:lnTo>
                      <a:pt x="23" y="11833"/>
                    </a:lnTo>
                    <a:lnTo>
                      <a:pt x="1" y="12728"/>
                    </a:lnTo>
                    <a:lnTo>
                      <a:pt x="154" y="14474"/>
                    </a:lnTo>
                    <a:lnTo>
                      <a:pt x="307" y="15304"/>
                    </a:lnTo>
                    <a:lnTo>
                      <a:pt x="503" y="16090"/>
                    </a:lnTo>
                    <a:lnTo>
                      <a:pt x="962" y="17421"/>
                    </a:lnTo>
                    <a:lnTo>
                      <a:pt x="1180" y="17967"/>
                    </a:lnTo>
                    <a:lnTo>
                      <a:pt x="1289" y="18207"/>
                    </a:lnTo>
                    <a:lnTo>
                      <a:pt x="1398" y="18426"/>
                    </a:lnTo>
                    <a:lnTo>
                      <a:pt x="1507" y="18644"/>
                    </a:lnTo>
                    <a:lnTo>
                      <a:pt x="1595" y="18797"/>
                    </a:lnTo>
                    <a:lnTo>
                      <a:pt x="1682" y="18906"/>
                    </a:lnTo>
                    <a:lnTo>
                      <a:pt x="1726" y="19015"/>
                    </a:lnTo>
                    <a:lnTo>
                      <a:pt x="1769" y="19080"/>
                    </a:lnTo>
                    <a:lnTo>
                      <a:pt x="1791" y="19102"/>
                    </a:lnTo>
                    <a:lnTo>
                      <a:pt x="1835" y="19080"/>
                    </a:lnTo>
                    <a:lnTo>
                      <a:pt x="1922" y="19059"/>
                    </a:lnTo>
                    <a:lnTo>
                      <a:pt x="2053" y="18971"/>
                    </a:lnTo>
                    <a:lnTo>
                      <a:pt x="2228" y="18928"/>
                    </a:lnTo>
                    <a:lnTo>
                      <a:pt x="2424" y="18819"/>
                    </a:lnTo>
                    <a:lnTo>
                      <a:pt x="2621" y="18688"/>
                    </a:lnTo>
                    <a:lnTo>
                      <a:pt x="2861" y="18578"/>
                    </a:lnTo>
                    <a:lnTo>
                      <a:pt x="3341" y="18273"/>
                    </a:lnTo>
                    <a:lnTo>
                      <a:pt x="4498" y="17443"/>
                    </a:lnTo>
                    <a:lnTo>
                      <a:pt x="5109" y="16897"/>
                    </a:lnTo>
                    <a:lnTo>
                      <a:pt x="5699" y="16330"/>
                    </a:lnTo>
                    <a:lnTo>
                      <a:pt x="6856" y="14998"/>
                    </a:lnTo>
                    <a:lnTo>
                      <a:pt x="7380" y="14256"/>
                    </a:lnTo>
                    <a:lnTo>
                      <a:pt x="7882" y="13492"/>
                    </a:lnTo>
                    <a:lnTo>
                      <a:pt x="8689" y="11789"/>
                    </a:lnTo>
                    <a:lnTo>
                      <a:pt x="8995" y="10894"/>
                    </a:lnTo>
                    <a:lnTo>
                      <a:pt x="9279" y="9999"/>
                    </a:lnTo>
                    <a:lnTo>
                      <a:pt x="9606" y="8165"/>
                    </a:lnTo>
                    <a:lnTo>
                      <a:pt x="9672" y="7248"/>
                    </a:lnTo>
                    <a:lnTo>
                      <a:pt x="9694" y="6353"/>
                    </a:lnTo>
                    <a:lnTo>
                      <a:pt x="9519" y="4607"/>
                    </a:lnTo>
                    <a:lnTo>
                      <a:pt x="9366" y="3777"/>
                    </a:lnTo>
                    <a:lnTo>
                      <a:pt x="9192" y="3013"/>
                    </a:lnTo>
                    <a:lnTo>
                      <a:pt x="8973" y="2315"/>
                    </a:lnTo>
                    <a:lnTo>
                      <a:pt x="8733" y="1638"/>
                    </a:lnTo>
                    <a:lnTo>
                      <a:pt x="8493" y="1114"/>
                    </a:lnTo>
                    <a:lnTo>
                      <a:pt x="8384" y="874"/>
                    </a:lnTo>
                    <a:lnTo>
                      <a:pt x="8275" y="656"/>
                    </a:lnTo>
                    <a:lnTo>
                      <a:pt x="8166" y="437"/>
                    </a:lnTo>
                    <a:lnTo>
                      <a:pt x="8100" y="285"/>
                    </a:lnTo>
                    <a:lnTo>
                      <a:pt x="8013" y="175"/>
                    </a:lnTo>
                    <a:lnTo>
                      <a:pt x="7947" y="66"/>
                    </a:lnTo>
                    <a:lnTo>
                      <a:pt x="790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9" name="Google Shape;1649;p72"/>
            <p:cNvSpPr/>
            <p:nvPr/>
          </p:nvSpPr>
          <p:spPr>
            <a:xfrm rot="-2340796">
              <a:off x="4980871" y="3141115"/>
              <a:ext cx="1307125" cy="1187050"/>
            </a:xfrm>
            <a:custGeom>
              <a:rect b="b" l="l" r="r" t="t"/>
              <a:pathLst>
                <a:path extrusionOk="0" h="47482" w="52285">
                  <a:moveTo>
                    <a:pt x="46609" y="0"/>
                  </a:moveTo>
                  <a:lnTo>
                    <a:pt x="46499" y="66"/>
                  </a:lnTo>
                  <a:lnTo>
                    <a:pt x="46478" y="131"/>
                  </a:lnTo>
                  <a:lnTo>
                    <a:pt x="46172" y="2140"/>
                  </a:lnTo>
                  <a:lnTo>
                    <a:pt x="45321" y="6069"/>
                  </a:lnTo>
                  <a:lnTo>
                    <a:pt x="44185" y="9890"/>
                  </a:lnTo>
                  <a:lnTo>
                    <a:pt x="42788" y="13623"/>
                  </a:lnTo>
                  <a:lnTo>
                    <a:pt x="41129" y="17203"/>
                  </a:lnTo>
                  <a:lnTo>
                    <a:pt x="39186" y="20652"/>
                  </a:lnTo>
                  <a:lnTo>
                    <a:pt x="37003" y="23948"/>
                  </a:lnTo>
                  <a:lnTo>
                    <a:pt x="34536" y="27070"/>
                  </a:lnTo>
                  <a:lnTo>
                    <a:pt x="33227" y="28576"/>
                  </a:lnTo>
                  <a:lnTo>
                    <a:pt x="33576" y="27507"/>
                  </a:lnTo>
                  <a:lnTo>
                    <a:pt x="34100" y="25324"/>
                  </a:lnTo>
                  <a:lnTo>
                    <a:pt x="34427" y="23075"/>
                  </a:lnTo>
                  <a:lnTo>
                    <a:pt x="34558" y="20783"/>
                  </a:lnTo>
                  <a:lnTo>
                    <a:pt x="34493" y="18491"/>
                  </a:lnTo>
                  <a:lnTo>
                    <a:pt x="34231" y="16220"/>
                  </a:lnTo>
                  <a:lnTo>
                    <a:pt x="33816" y="13972"/>
                  </a:lnTo>
                  <a:lnTo>
                    <a:pt x="33227" y="11811"/>
                  </a:lnTo>
                  <a:lnTo>
                    <a:pt x="32855" y="10763"/>
                  </a:lnTo>
                  <a:lnTo>
                    <a:pt x="32812" y="10676"/>
                  </a:lnTo>
                  <a:lnTo>
                    <a:pt x="32681" y="10610"/>
                  </a:lnTo>
                  <a:lnTo>
                    <a:pt x="32550" y="10654"/>
                  </a:lnTo>
                  <a:lnTo>
                    <a:pt x="32463" y="10763"/>
                  </a:lnTo>
                  <a:lnTo>
                    <a:pt x="32484" y="10872"/>
                  </a:lnTo>
                  <a:lnTo>
                    <a:pt x="32855" y="11964"/>
                  </a:lnTo>
                  <a:lnTo>
                    <a:pt x="33467" y="14212"/>
                  </a:lnTo>
                  <a:lnTo>
                    <a:pt x="33881" y="16548"/>
                  </a:lnTo>
                  <a:lnTo>
                    <a:pt x="34122" y="18927"/>
                  </a:lnTo>
                  <a:lnTo>
                    <a:pt x="34143" y="21307"/>
                  </a:lnTo>
                  <a:lnTo>
                    <a:pt x="33969" y="23686"/>
                  </a:lnTo>
                  <a:lnTo>
                    <a:pt x="33576" y="26000"/>
                  </a:lnTo>
                  <a:lnTo>
                    <a:pt x="32943" y="28249"/>
                  </a:lnTo>
                  <a:lnTo>
                    <a:pt x="32528" y="29341"/>
                  </a:lnTo>
                  <a:lnTo>
                    <a:pt x="31000" y="30912"/>
                  </a:lnTo>
                  <a:lnTo>
                    <a:pt x="29319" y="32440"/>
                  </a:lnTo>
                  <a:lnTo>
                    <a:pt x="28380" y="33270"/>
                  </a:lnTo>
                  <a:lnTo>
                    <a:pt x="26437" y="34842"/>
                  </a:lnTo>
                  <a:lnTo>
                    <a:pt x="23425" y="37047"/>
                  </a:lnTo>
                  <a:lnTo>
                    <a:pt x="21307" y="38400"/>
                  </a:lnTo>
                  <a:lnTo>
                    <a:pt x="21285" y="38422"/>
                  </a:lnTo>
                  <a:lnTo>
                    <a:pt x="20718" y="38771"/>
                  </a:lnTo>
                  <a:lnTo>
                    <a:pt x="20150" y="39142"/>
                  </a:lnTo>
                  <a:lnTo>
                    <a:pt x="20914" y="38291"/>
                  </a:lnTo>
                  <a:lnTo>
                    <a:pt x="22333" y="36457"/>
                  </a:lnTo>
                  <a:lnTo>
                    <a:pt x="23556" y="34493"/>
                  </a:lnTo>
                  <a:lnTo>
                    <a:pt x="24582" y="32397"/>
                  </a:lnTo>
                  <a:lnTo>
                    <a:pt x="25411" y="30192"/>
                  </a:lnTo>
                  <a:lnTo>
                    <a:pt x="26044" y="27943"/>
                  </a:lnTo>
                  <a:lnTo>
                    <a:pt x="26459" y="25651"/>
                  </a:lnTo>
                  <a:lnTo>
                    <a:pt x="26656" y="23359"/>
                  </a:lnTo>
                  <a:lnTo>
                    <a:pt x="26656" y="22224"/>
                  </a:lnTo>
                  <a:lnTo>
                    <a:pt x="26656" y="22136"/>
                  </a:lnTo>
                  <a:lnTo>
                    <a:pt x="26546" y="22027"/>
                  </a:lnTo>
                  <a:lnTo>
                    <a:pt x="26394" y="22027"/>
                  </a:lnTo>
                  <a:lnTo>
                    <a:pt x="26285" y="22136"/>
                  </a:lnTo>
                  <a:lnTo>
                    <a:pt x="26285" y="22224"/>
                  </a:lnTo>
                  <a:lnTo>
                    <a:pt x="26285" y="23424"/>
                  </a:lnTo>
                  <a:lnTo>
                    <a:pt x="26044" y="25869"/>
                  </a:lnTo>
                  <a:lnTo>
                    <a:pt x="25564" y="28315"/>
                  </a:lnTo>
                  <a:lnTo>
                    <a:pt x="24844" y="30716"/>
                  </a:lnTo>
                  <a:lnTo>
                    <a:pt x="23883" y="33030"/>
                  </a:lnTo>
                  <a:lnTo>
                    <a:pt x="22704" y="35213"/>
                  </a:lnTo>
                  <a:lnTo>
                    <a:pt x="21285" y="37243"/>
                  </a:lnTo>
                  <a:lnTo>
                    <a:pt x="19670" y="39099"/>
                  </a:lnTo>
                  <a:lnTo>
                    <a:pt x="18775" y="39928"/>
                  </a:lnTo>
                  <a:lnTo>
                    <a:pt x="18775" y="39950"/>
                  </a:lnTo>
                  <a:lnTo>
                    <a:pt x="17443" y="40692"/>
                  </a:lnTo>
                  <a:lnTo>
                    <a:pt x="14714" y="42068"/>
                  </a:lnTo>
                  <a:lnTo>
                    <a:pt x="11942" y="43312"/>
                  </a:lnTo>
                  <a:lnTo>
                    <a:pt x="9104" y="44447"/>
                  </a:lnTo>
                  <a:lnTo>
                    <a:pt x="7663" y="44971"/>
                  </a:lnTo>
                  <a:lnTo>
                    <a:pt x="7663" y="44971"/>
                  </a:lnTo>
                  <a:lnTo>
                    <a:pt x="8296" y="44404"/>
                  </a:lnTo>
                  <a:lnTo>
                    <a:pt x="9431" y="43159"/>
                  </a:lnTo>
                  <a:lnTo>
                    <a:pt x="10457" y="41784"/>
                  </a:lnTo>
                  <a:lnTo>
                    <a:pt x="11353" y="40299"/>
                  </a:lnTo>
                  <a:lnTo>
                    <a:pt x="12117" y="38749"/>
                  </a:lnTo>
                  <a:lnTo>
                    <a:pt x="12772" y="37134"/>
                  </a:lnTo>
                  <a:lnTo>
                    <a:pt x="13295" y="35497"/>
                  </a:lnTo>
                  <a:lnTo>
                    <a:pt x="13688" y="33838"/>
                  </a:lnTo>
                  <a:lnTo>
                    <a:pt x="13841" y="33030"/>
                  </a:lnTo>
                  <a:lnTo>
                    <a:pt x="13841" y="32921"/>
                  </a:lnTo>
                  <a:lnTo>
                    <a:pt x="13754" y="32812"/>
                  </a:lnTo>
                  <a:lnTo>
                    <a:pt x="13623" y="32768"/>
                  </a:lnTo>
                  <a:lnTo>
                    <a:pt x="13492" y="32833"/>
                  </a:lnTo>
                  <a:lnTo>
                    <a:pt x="13448" y="32921"/>
                  </a:lnTo>
                  <a:lnTo>
                    <a:pt x="13295" y="33772"/>
                  </a:lnTo>
                  <a:lnTo>
                    <a:pt x="12881" y="35540"/>
                  </a:lnTo>
                  <a:lnTo>
                    <a:pt x="12313" y="37265"/>
                  </a:lnTo>
                  <a:lnTo>
                    <a:pt x="11593" y="38990"/>
                  </a:lnTo>
                  <a:lnTo>
                    <a:pt x="10741" y="40605"/>
                  </a:lnTo>
                  <a:lnTo>
                    <a:pt x="9737" y="42155"/>
                  </a:lnTo>
                  <a:lnTo>
                    <a:pt x="8580" y="43552"/>
                  </a:lnTo>
                  <a:lnTo>
                    <a:pt x="7292" y="44796"/>
                  </a:lnTo>
                  <a:lnTo>
                    <a:pt x="6572" y="45320"/>
                  </a:lnTo>
                  <a:lnTo>
                    <a:pt x="6550" y="45342"/>
                  </a:lnTo>
                  <a:lnTo>
                    <a:pt x="6506" y="45364"/>
                  </a:lnTo>
                  <a:lnTo>
                    <a:pt x="4934" y="45866"/>
                  </a:lnTo>
                  <a:lnTo>
                    <a:pt x="1747" y="46761"/>
                  </a:lnTo>
                  <a:lnTo>
                    <a:pt x="132" y="47110"/>
                  </a:lnTo>
                  <a:lnTo>
                    <a:pt x="66" y="47132"/>
                  </a:lnTo>
                  <a:lnTo>
                    <a:pt x="1" y="47263"/>
                  </a:lnTo>
                  <a:lnTo>
                    <a:pt x="44" y="47394"/>
                  </a:lnTo>
                  <a:lnTo>
                    <a:pt x="154" y="47482"/>
                  </a:lnTo>
                  <a:lnTo>
                    <a:pt x="241" y="47482"/>
                  </a:lnTo>
                  <a:lnTo>
                    <a:pt x="1900" y="47154"/>
                  </a:lnTo>
                  <a:lnTo>
                    <a:pt x="5153" y="46281"/>
                  </a:lnTo>
                  <a:lnTo>
                    <a:pt x="8340" y="45189"/>
                  </a:lnTo>
                  <a:lnTo>
                    <a:pt x="11462" y="43945"/>
                  </a:lnTo>
                  <a:lnTo>
                    <a:pt x="12990" y="43290"/>
                  </a:lnTo>
                  <a:lnTo>
                    <a:pt x="15195" y="42286"/>
                  </a:lnTo>
                  <a:lnTo>
                    <a:pt x="19452" y="40037"/>
                  </a:lnTo>
                  <a:lnTo>
                    <a:pt x="21504" y="38771"/>
                  </a:lnTo>
                  <a:lnTo>
                    <a:pt x="22857" y="38968"/>
                  </a:lnTo>
                  <a:lnTo>
                    <a:pt x="25586" y="39186"/>
                  </a:lnTo>
                  <a:lnTo>
                    <a:pt x="28358" y="39252"/>
                  </a:lnTo>
                  <a:lnTo>
                    <a:pt x="31153" y="39164"/>
                  </a:lnTo>
                  <a:lnTo>
                    <a:pt x="33925" y="38902"/>
                  </a:lnTo>
                  <a:lnTo>
                    <a:pt x="36676" y="38444"/>
                  </a:lnTo>
                  <a:lnTo>
                    <a:pt x="39383" y="37811"/>
                  </a:lnTo>
                  <a:lnTo>
                    <a:pt x="42002" y="37003"/>
                  </a:lnTo>
                  <a:lnTo>
                    <a:pt x="43290" y="36523"/>
                  </a:lnTo>
                  <a:lnTo>
                    <a:pt x="43356" y="36479"/>
                  </a:lnTo>
                  <a:lnTo>
                    <a:pt x="43421" y="36326"/>
                  </a:lnTo>
                  <a:lnTo>
                    <a:pt x="43378" y="36195"/>
                  </a:lnTo>
                  <a:lnTo>
                    <a:pt x="43269" y="36108"/>
                  </a:lnTo>
                  <a:lnTo>
                    <a:pt x="43181" y="36130"/>
                  </a:lnTo>
                  <a:lnTo>
                    <a:pt x="41937" y="36610"/>
                  </a:lnTo>
                  <a:lnTo>
                    <a:pt x="39383" y="37418"/>
                  </a:lnTo>
                  <a:lnTo>
                    <a:pt x="36763" y="38051"/>
                  </a:lnTo>
                  <a:lnTo>
                    <a:pt x="34100" y="38487"/>
                  </a:lnTo>
                  <a:lnTo>
                    <a:pt x="31393" y="38771"/>
                  </a:lnTo>
                  <a:lnTo>
                    <a:pt x="28686" y="38880"/>
                  </a:lnTo>
                  <a:lnTo>
                    <a:pt x="26001" y="38815"/>
                  </a:lnTo>
                  <a:lnTo>
                    <a:pt x="23337" y="38618"/>
                  </a:lnTo>
                  <a:lnTo>
                    <a:pt x="22028" y="38444"/>
                  </a:lnTo>
                  <a:lnTo>
                    <a:pt x="23490" y="37505"/>
                  </a:lnTo>
                  <a:lnTo>
                    <a:pt x="26328" y="35453"/>
                  </a:lnTo>
                  <a:lnTo>
                    <a:pt x="29057" y="33270"/>
                  </a:lnTo>
                  <a:lnTo>
                    <a:pt x="31633" y="30912"/>
                  </a:lnTo>
                  <a:lnTo>
                    <a:pt x="32855" y="29668"/>
                  </a:lnTo>
                  <a:lnTo>
                    <a:pt x="32921" y="29602"/>
                  </a:lnTo>
                  <a:lnTo>
                    <a:pt x="33685" y="28773"/>
                  </a:lnTo>
                  <a:lnTo>
                    <a:pt x="34471" y="27922"/>
                  </a:lnTo>
                  <a:lnTo>
                    <a:pt x="35628" y="27681"/>
                  </a:lnTo>
                  <a:lnTo>
                    <a:pt x="37920" y="27092"/>
                  </a:lnTo>
                  <a:lnTo>
                    <a:pt x="41369" y="26022"/>
                  </a:lnTo>
                  <a:lnTo>
                    <a:pt x="45845" y="24254"/>
                  </a:lnTo>
                  <a:lnTo>
                    <a:pt x="50167" y="22158"/>
                  </a:lnTo>
                  <a:lnTo>
                    <a:pt x="52241" y="20979"/>
                  </a:lnTo>
                  <a:lnTo>
                    <a:pt x="52284" y="20849"/>
                  </a:lnTo>
                  <a:lnTo>
                    <a:pt x="52154" y="20652"/>
                  </a:lnTo>
                  <a:lnTo>
                    <a:pt x="52023" y="20587"/>
                  </a:lnTo>
                  <a:lnTo>
                    <a:pt x="51935" y="20630"/>
                  </a:lnTo>
                  <a:lnTo>
                    <a:pt x="49949" y="21765"/>
                  </a:lnTo>
                  <a:lnTo>
                    <a:pt x="45779" y="23796"/>
                  </a:lnTo>
                  <a:lnTo>
                    <a:pt x="41478" y="25520"/>
                  </a:lnTo>
                  <a:lnTo>
                    <a:pt x="37069" y="26874"/>
                  </a:lnTo>
                  <a:lnTo>
                    <a:pt x="34820" y="27398"/>
                  </a:lnTo>
                  <a:lnTo>
                    <a:pt x="35475" y="26612"/>
                  </a:lnTo>
                  <a:lnTo>
                    <a:pt x="36130" y="25826"/>
                  </a:lnTo>
                  <a:lnTo>
                    <a:pt x="37222" y="24429"/>
                  </a:lnTo>
                  <a:lnTo>
                    <a:pt x="39208" y="21525"/>
                  </a:lnTo>
                  <a:lnTo>
                    <a:pt x="40976" y="18491"/>
                  </a:lnTo>
                  <a:lnTo>
                    <a:pt x="42526" y="15369"/>
                  </a:lnTo>
                  <a:lnTo>
                    <a:pt x="43858" y="12138"/>
                  </a:lnTo>
                  <a:lnTo>
                    <a:pt x="44993" y="8820"/>
                  </a:lnTo>
                  <a:lnTo>
                    <a:pt x="45888" y="5436"/>
                  </a:lnTo>
                  <a:lnTo>
                    <a:pt x="46587" y="1987"/>
                  </a:lnTo>
                  <a:lnTo>
                    <a:pt x="46871" y="241"/>
                  </a:lnTo>
                  <a:lnTo>
                    <a:pt x="46849" y="153"/>
                  </a:lnTo>
                  <a:lnTo>
                    <a:pt x="46761" y="44"/>
                  </a:lnTo>
                  <a:lnTo>
                    <a:pt x="46609" y="0"/>
                  </a:ln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 name="Google Shape;1650;p72"/>
          <p:cNvGrpSpPr/>
          <p:nvPr/>
        </p:nvGrpSpPr>
        <p:grpSpPr>
          <a:xfrm>
            <a:off x="6020353" y="2912653"/>
            <a:ext cx="1065609" cy="1418007"/>
            <a:chOff x="6020353" y="2912653"/>
            <a:chExt cx="1065609" cy="1418007"/>
          </a:xfrm>
        </p:grpSpPr>
        <p:sp>
          <p:nvSpPr>
            <p:cNvPr id="1651" name="Google Shape;1651;p72"/>
            <p:cNvSpPr/>
            <p:nvPr/>
          </p:nvSpPr>
          <p:spPr>
            <a:xfrm rot="1282476">
              <a:off x="6163423" y="3329093"/>
              <a:ext cx="668023" cy="911168"/>
            </a:xfrm>
            <a:custGeom>
              <a:rect b="b" l="l" r="r" t="t"/>
              <a:pathLst>
                <a:path extrusionOk="0" h="29777" w="21831">
                  <a:moveTo>
                    <a:pt x="350" y="0"/>
                  </a:moveTo>
                  <a:lnTo>
                    <a:pt x="66" y="153"/>
                  </a:lnTo>
                  <a:lnTo>
                    <a:pt x="0" y="502"/>
                  </a:lnTo>
                  <a:lnTo>
                    <a:pt x="131" y="830"/>
                  </a:lnTo>
                  <a:lnTo>
                    <a:pt x="328" y="939"/>
                  </a:lnTo>
                  <a:lnTo>
                    <a:pt x="1354" y="1376"/>
                  </a:lnTo>
                  <a:lnTo>
                    <a:pt x="3362" y="2402"/>
                  </a:lnTo>
                  <a:lnTo>
                    <a:pt x="5283" y="3581"/>
                  </a:lnTo>
                  <a:lnTo>
                    <a:pt x="7117" y="4912"/>
                  </a:lnTo>
                  <a:lnTo>
                    <a:pt x="8842" y="6375"/>
                  </a:lnTo>
                  <a:lnTo>
                    <a:pt x="10501" y="7968"/>
                  </a:lnTo>
                  <a:lnTo>
                    <a:pt x="12029" y="9693"/>
                  </a:lnTo>
                  <a:lnTo>
                    <a:pt x="13470" y="11505"/>
                  </a:lnTo>
                  <a:lnTo>
                    <a:pt x="14801" y="13404"/>
                  </a:lnTo>
                  <a:lnTo>
                    <a:pt x="16024" y="15391"/>
                  </a:lnTo>
                  <a:lnTo>
                    <a:pt x="17116" y="17443"/>
                  </a:lnTo>
                  <a:lnTo>
                    <a:pt x="18098" y="19560"/>
                  </a:lnTo>
                  <a:lnTo>
                    <a:pt x="18971" y="21722"/>
                  </a:lnTo>
                  <a:lnTo>
                    <a:pt x="19691" y="23905"/>
                  </a:lnTo>
                  <a:lnTo>
                    <a:pt x="20303" y="26109"/>
                  </a:lnTo>
                  <a:lnTo>
                    <a:pt x="20761" y="28314"/>
                  </a:lnTo>
                  <a:lnTo>
                    <a:pt x="20958" y="29428"/>
                  </a:lnTo>
                  <a:lnTo>
                    <a:pt x="21001" y="29624"/>
                  </a:lnTo>
                  <a:lnTo>
                    <a:pt x="21285" y="29777"/>
                  </a:lnTo>
                  <a:lnTo>
                    <a:pt x="21613" y="29690"/>
                  </a:lnTo>
                  <a:lnTo>
                    <a:pt x="21831" y="29406"/>
                  </a:lnTo>
                  <a:lnTo>
                    <a:pt x="21831" y="29188"/>
                  </a:lnTo>
                  <a:lnTo>
                    <a:pt x="21634" y="28052"/>
                  </a:lnTo>
                  <a:lnTo>
                    <a:pt x="21154" y="25782"/>
                  </a:lnTo>
                  <a:lnTo>
                    <a:pt x="20543" y="23533"/>
                  </a:lnTo>
                  <a:lnTo>
                    <a:pt x="19801" y="21307"/>
                  </a:lnTo>
                  <a:lnTo>
                    <a:pt x="18927" y="19102"/>
                  </a:lnTo>
                  <a:lnTo>
                    <a:pt x="17923" y="16963"/>
                  </a:lnTo>
                  <a:lnTo>
                    <a:pt x="16810" y="14867"/>
                  </a:lnTo>
                  <a:lnTo>
                    <a:pt x="15566" y="12837"/>
                  </a:lnTo>
                  <a:lnTo>
                    <a:pt x="14212" y="10894"/>
                  </a:lnTo>
                  <a:lnTo>
                    <a:pt x="12728" y="9038"/>
                  </a:lnTo>
                  <a:lnTo>
                    <a:pt x="11134" y="7292"/>
                  </a:lnTo>
                  <a:lnTo>
                    <a:pt x="9453" y="5654"/>
                  </a:lnTo>
                  <a:lnTo>
                    <a:pt x="7641" y="4148"/>
                  </a:lnTo>
                  <a:lnTo>
                    <a:pt x="5742" y="2773"/>
                  </a:lnTo>
                  <a:lnTo>
                    <a:pt x="3733" y="1550"/>
                  </a:lnTo>
                  <a:lnTo>
                    <a:pt x="1638" y="502"/>
                  </a:lnTo>
                  <a:lnTo>
                    <a:pt x="546" y="44"/>
                  </a:lnTo>
                  <a:lnTo>
                    <a:pt x="35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72"/>
            <p:cNvSpPr/>
            <p:nvPr/>
          </p:nvSpPr>
          <p:spPr>
            <a:xfrm rot="1282476">
              <a:off x="6124322" y="3242270"/>
              <a:ext cx="161689" cy="181059"/>
            </a:xfrm>
            <a:custGeom>
              <a:rect b="b" l="l" r="r" t="t"/>
              <a:pathLst>
                <a:path extrusionOk="0" h="5917" w="5284">
                  <a:moveTo>
                    <a:pt x="5283" y="0"/>
                  </a:moveTo>
                  <a:lnTo>
                    <a:pt x="4715" y="110"/>
                  </a:lnTo>
                  <a:lnTo>
                    <a:pt x="3733" y="415"/>
                  </a:lnTo>
                  <a:lnTo>
                    <a:pt x="2882" y="786"/>
                  </a:lnTo>
                  <a:lnTo>
                    <a:pt x="2183" y="1223"/>
                  </a:lnTo>
                  <a:lnTo>
                    <a:pt x="1332" y="1922"/>
                  </a:lnTo>
                  <a:lnTo>
                    <a:pt x="590" y="2926"/>
                  </a:lnTo>
                  <a:lnTo>
                    <a:pt x="175" y="3908"/>
                  </a:lnTo>
                  <a:lnTo>
                    <a:pt x="0" y="4803"/>
                  </a:lnTo>
                  <a:lnTo>
                    <a:pt x="0" y="5764"/>
                  </a:lnTo>
                  <a:lnTo>
                    <a:pt x="22" y="5916"/>
                  </a:lnTo>
                  <a:lnTo>
                    <a:pt x="131" y="5480"/>
                  </a:lnTo>
                  <a:lnTo>
                    <a:pt x="590" y="4650"/>
                  </a:lnTo>
                  <a:lnTo>
                    <a:pt x="1244" y="3908"/>
                  </a:lnTo>
                  <a:lnTo>
                    <a:pt x="2030" y="3275"/>
                  </a:lnTo>
                  <a:lnTo>
                    <a:pt x="4061" y="2031"/>
                  </a:lnTo>
                  <a:lnTo>
                    <a:pt x="4585" y="1812"/>
                  </a:lnTo>
                  <a:lnTo>
                    <a:pt x="528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72"/>
            <p:cNvSpPr/>
            <p:nvPr/>
          </p:nvSpPr>
          <p:spPr>
            <a:xfrm rot="1282476">
              <a:off x="6061906" y="3190585"/>
              <a:ext cx="279926" cy="156334"/>
            </a:xfrm>
            <a:custGeom>
              <a:rect b="b" l="l" r="r" t="t"/>
              <a:pathLst>
                <a:path extrusionOk="0" h="5109" w="9148">
                  <a:moveTo>
                    <a:pt x="7096" y="0"/>
                  </a:moveTo>
                  <a:lnTo>
                    <a:pt x="5917" y="44"/>
                  </a:lnTo>
                  <a:lnTo>
                    <a:pt x="4869" y="240"/>
                  </a:lnTo>
                  <a:lnTo>
                    <a:pt x="3952" y="524"/>
                  </a:lnTo>
                  <a:lnTo>
                    <a:pt x="3144" y="895"/>
                  </a:lnTo>
                  <a:lnTo>
                    <a:pt x="2140" y="1594"/>
                  </a:lnTo>
                  <a:lnTo>
                    <a:pt x="1158" y="2642"/>
                  </a:lnTo>
                  <a:lnTo>
                    <a:pt x="525" y="3668"/>
                  </a:lnTo>
                  <a:lnTo>
                    <a:pt x="45" y="4890"/>
                  </a:lnTo>
                  <a:lnTo>
                    <a:pt x="1" y="5108"/>
                  </a:lnTo>
                  <a:lnTo>
                    <a:pt x="219" y="4716"/>
                  </a:lnTo>
                  <a:lnTo>
                    <a:pt x="721" y="4082"/>
                  </a:lnTo>
                  <a:lnTo>
                    <a:pt x="1311" y="3537"/>
                  </a:lnTo>
                  <a:lnTo>
                    <a:pt x="1944" y="3100"/>
                  </a:lnTo>
                  <a:lnTo>
                    <a:pt x="2992" y="2598"/>
                  </a:lnTo>
                  <a:lnTo>
                    <a:pt x="4432" y="2183"/>
                  </a:lnTo>
                  <a:lnTo>
                    <a:pt x="5851" y="1987"/>
                  </a:lnTo>
                  <a:lnTo>
                    <a:pt x="7096" y="1965"/>
                  </a:lnTo>
                  <a:lnTo>
                    <a:pt x="8449" y="2052"/>
                  </a:lnTo>
                  <a:lnTo>
                    <a:pt x="8646" y="2096"/>
                  </a:lnTo>
                  <a:lnTo>
                    <a:pt x="9148" y="240"/>
                  </a:lnTo>
                  <a:lnTo>
                    <a:pt x="8427" y="109"/>
                  </a:lnTo>
                  <a:lnTo>
                    <a:pt x="709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72"/>
            <p:cNvSpPr/>
            <p:nvPr/>
          </p:nvSpPr>
          <p:spPr>
            <a:xfrm rot="1282476">
              <a:off x="6057931" y="3143539"/>
              <a:ext cx="332680" cy="82864"/>
            </a:xfrm>
            <a:custGeom>
              <a:rect b="b" l="l" r="r" t="t"/>
              <a:pathLst>
                <a:path extrusionOk="0" h="2708" w="10872">
                  <a:moveTo>
                    <a:pt x="6789" y="1"/>
                  </a:moveTo>
                  <a:lnTo>
                    <a:pt x="5305" y="44"/>
                  </a:lnTo>
                  <a:lnTo>
                    <a:pt x="3602" y="415"/>
                  </a:lnTo>
                  <a:lnTo>
                    <a:pt x="2205" y="1027"/>
                  </a:lnTo>
                  <a:lnTo>
                    <a:pt x="1135" y="1703"/>
                  </a:lnTo>
                  <a:lnTo>
                    <a:pt x="131" y="2555"/>
                  </a:lnTo>
                  <a:lnTo>
                    <a:pt x="0" y="2708"/>
                  </a:lnTo>
                  <a:lnTo>
                    <a:pt x="393" y="2468"/>
                  </a:lnTo>
                  <a:lnTo>
                    <a:pt x="1223" y="2075"/>
                  </a:lnTo>
                  <a:lnTo>
                    <a:pt x="2489" y="1660"/>
                  </a:lnTo>
                  <a:lnTo>
                    <a:pt x="4213" y="1463"/>
                  </a:lnTo>
                  <a:lnTo>
                    <a:pt x="5894" y="1507"/>
                  </a:lnTo>
                  <a:lnTo>
                    <a:pt x="8121" y="1900"/>
                  </a:lnTo>
                  <a:lnTo>
                    <a:pt x="9998" y="2511"/>
                  </a:lnTo>
                  <a:lnTo>
                    <a:pt x="10195" y="2599"/>
                  </a:lnTo>
                  <a:lnTo>
                    <a:pt x="10872" y="1070"/>
                  </a:lnTo>
                  <a:lnTo>
                    <a:pt x="10238" y="787"/>
                  </a:lnTo>
                  <a:lnTo>
                    <a:pt x="9016" y="372"/>
                  </a:lnTo>
                  <a:lnTo>
                    <a:pt x="7859" y="110"/>
                  </a:lnTo>
                  <a:lnTo>
                    <a:pt x="678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72"/>
            <p:cNvSpPr/>
            <p:nvPr/>
          </p:nvSpPr>
          <p:spPr>
            <a:xfrm rot="1282476">
              <a:off x="6433924" y="3019144"/>
              <a:ext cx="86199" cy="233170"/>
            </a:xfrm>
            <a:custGeom>
              <a:rect b="b" l="l" r="r" t="t"/>
              <a:pathLst>
                <a:path extrusionOk="0" h="7620" w="2817">
                  <a:moveTo>
                    <a:pt x="2817" y="1"/>
                  </a:moveTo>
                  <a:lnTo>
                    <a:pt x="2686" y="66"/>
                  </a:lnTo>
                  <a:lnTo>
                    <a:pt x="1878" y="590"/>
                  </a:lnTo>
                  <a:lnTo>
                    <a:pt x="1201" y="1201"/>
                  </a:lnTo>
                  <a:lnTo>
                    <a:pt x="590" y="2097"/>
                  </a:lnTo>
                  <a:lnTo>
                    <a:pt x="131" y="3254"/>
                  </a:lnTo>
                  <a:lnTo>
                    <a:pt x="0" y="4345"/>
                  </a:lnTo>
                  <a:lnTo>
                    <a:pt x="22" y="5175"/>
                  </a:lnTo>
                  <a:lnTo>
                    <a:pt x="153" y="6070"/>
                  </a:lnTo>
                  <a:lnTo>
                    <a:pt x="415" y="7074"/>
                  </a:lnTo>
                  <a:lnTo>
                    <a:pt x="612" y="7620"/>
                  </a:lnTo>
                  <a:lnTo>
                    <a:pt x="1791" y="6070"/>
                  </a:lnTo>
                  <a:lnTo>
                    <a:pt x="1681" y="5502"/>
                  </a:lnTo>
                  <a:lnTo>
                    <a:pt x="1660" y="3144"/>
                  </a:lnTo>
                  <a:lnTo>
                    <a:pt x="1791" y="2118"/>
                  </a:lnTo>
                  <a:lnTo>
                    <a:pt x="2053" y="1158"/>
                  </a:lnTo>
                  <a:lnTo>
                    <a:pt x="2511" y="328"/>
                  </a:lnTo>
                  <a:lnTo>
                    <a:pt x="281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72"/>
            <p:cNvSpPr/>
            <p:nvPr/>
          </p:nvSpPr>
          <p:spPr>
            <a:xfrm rot="1282476">
              <a:off x="6357770" y="2962651"/>
              <a:ext cx="120930" cy="316677"/>
            </a:xfrm>
            <a:custGeom>
              <a:rect b="b" l="l" r="r" t="t"/>
              <a:pathLst>
                <a:path extrusionOk="0" h="10349" w="3952">
                  <a:moveTo>
                    <a:pt x="1878" y="0"/>
                  </a:moveTo>
                  <a:lnTo>
                    <a:pt x="1747" y="131"/>
                  </a:lnTo>
                  <a:lnTo>
                    <a:pt x="961" y="1201"/>
                  </a:lnTo>
                  <a:lnTo>
                    <a:pt x="415" y="2314"/>
                  </a:lnTo>
                  <a:lnTo>
                    <a:pt x="66" y="3690"/>
                  </a:lnTo>
                  <a:lnTo>
                    <a:pt x="0" y="4912"/>
                  </a:lnTo>
                  <a:lnTo>
                    <a:pt x="109" y="5807"/>
                  </a:lnTo>
                  <a:lnTo>
                    <a:pt x="371" y="6724"/>
                  </a:lnTo>
                  <a:lnTo>
                    <a:pt x="764" y="7707"/>
                  </a:lnTo>
                  <a:lnTo>
                    <a:pt x="1354" y="8733"/>
                  </a:lnTo>
                  <a:lnTo>
                    <a:pt x="2161" y="9802"/>
                  </a:lnTo>
                  <a:lnTo>
                    <a:pt x="2642" y="10348"/>
                  </a:lnTo>
                  <a:lnTo>
                    <a:pt x="3951" y="8929"/>
                  </a:lnTo>
                  <a:lnTo>
                    <a:pt x="3820" y="8776"/>
                  </a:lnTo>
                  <a:lnTo>
                    <a:pt x="3013" y="7685"/>
                  </a:lnTo>
                  <a:lnTo>
                    <a:pt x="2380" y="6615"/>
                  </a:lnTo>
                  <a:lnTo>
                    <a:pt x="1768" y="5327"/>
                  </a:lnTo>
                  <a:lnTo>
                    <a:pt x="1354" y="3886"/>
                  </a:lnTo>
                  <a:lnTo>
                    <a:pt x="1223" y="2729"/>
                  </a:lnTo>
                  <a:lnTo>
                    <a:pt x="1266" y="1943"/>
                  </a:lnTo>
                  <a:lnTo>
                    <a:pt x="1397" y="1157"/>
                  </a:lnTo>
                  <a:lnTo>
                    <a:pt x="1681" y="393"/>
                  </a:lnTo>
                  <a:lnTo>
                    <a:pt x="18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72"/>
            <p:cNvSpPr/>
            <p:nvPr/>
          </p:nvSpPr>
          <p:spPr>
            <a:xfrm rot="1282476">
              <a:off x="6277410" y="2979411"/>
              <a:ext cx="171052" cy="307313"/>
            </a:xfrm>
            <a:custGeom>
              <a:rect b="b" l="l" r="r" t="t"/>
              <a:pathLst>
                <a:path extrusionOk="0" h="10043" w="5590">
                  <a:moveTo>
                    <a:pt x="262" y="0"/>
                  </a:moveTo>
                  <a:lnTo>
                    <a:pt x="197" y="175"/>
                  </a:lnTo>
                  <a:lnTo>
                    <a:pt x="0" y="1485"/>
                  </a:lnTo>
                  <a:lnTo>
                    <a:pt x="0" y="2751"/>
                  </a:lnTo>
                  <a:lnTo>
                    <a:pt x="241" y="4257"/>
                  </a:lnTo>
                  <a:lnTo>
                    <a:pt x="830" y="5894"/>
                  </a:lnTo>
                  <a:lnTo>
                    <a:pt x="1594" y="7161"/>
                  </a:lnTo>
                  <a:lnTo>
                    <a:pt x="2271" y="8012"/>
                  </a:lnTo>
                  <a:lnTo>
                    <a:pt x="3100" y="8842"/>
                  </a:lnTo>
                  <a:lnTo>
                    <a:pt x="4105" y="9649"/>
                  </a:lnTo>
                  <a:lnTo>
                    <a:pt x="4672" y="10042"/>
                  </a:lnTo>
                  <a:lnTo>
                    <a:pt x="5589" y="8645"/>
                  </a:lnTo>
                  <a:lnTo>
                    <a:pt x="5414" y="8536"/>
                  </a:lnTo>
                  <a:lnTo>
                    <a:pt x="3886" y="7270"/>
                  </a:lnTo>
                  <a:lnTo>
                    <a:pt x="2380" y="5589"/>
                  </a:lnTo>
                  <a:lnTo>
                    <a:pt x="1441" y="4214"/>
                  </a:lnTo>
                  <a:lnTo>
                    <a:pt x="699" y="2642"/>
                  </a:lnTo>
                  <a:lnTo>
                    <a:pt x="350" y="1354"/>
                  </a:lnTo>
                  <a:lnTo>
                    <a:pt x="262" y="459"/>
                  </a:lnTo>
                  <a:lnTo>
                    <a:pt x="26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72"/>
            <p:cNvSpPr/>
            <p:nvPr/>
          </p:nvSpPr>
          <p:spPr>
            <a:xfrm rot="1282476">
              <a:off x="6301807" y="3166399"/>
              <a:ext cx="147001" cy="189076"/>
            </a:xfrm>
            <a:custGeom>
              <a:rect b="b" l="l" r="r" t="t"/>
              <a:pathLst>
                <a:path extrusionOk="0" h="6179" w="4804">
                  <a:moveTo>
                    <a:pt x="4389" y="0"/>
                  </a:moveTo>
                  <a:lnTo>
                    <a:pt x="4236" y="44"/>
                  </a:lnTo>
                  <a:lnTo>
                    <a:pt x="3341" y="459"/>
                  </a:lnTo>
                  <a:lnTo>
                    <a:pt x="2533" y="961"/>
                  </a:lnTo>
                  <a:lnTo>
                    <a:pt x="1703" y="1681"/>
                  </a:lnTo>
                  <a:lnTo>
                    <a:pt x="939" y="2620"/>
                  </a:lnTo>
                  <a:lnTo>
                    <a:pt x="328" y="3821"/>
                  </a:lnTo>
                  <a:lnTo>
                    <a:pt x="66" y="4912"/>
                  </a:lnTo>
                  <a:lnTo>
                    <a:pt x="1" y="5720"/>
                  </a:lnTo>
                  <a:lnTo>
                    <a:pt x="23" y="6156"/>
                  </a:lnTo>
                  <a:lnTo>
                    <a:pt x="350" y="6178"/>
                  </a:lnTo>
                  <a:lnTo>
                    <a:pt x="1878" y="5916"/>
                  </a:lnTo>
                  <a:lnTo>
                    <a:pt x="2555" y="5676"/>
                  </a:lnTo>
                  <a:lnTo>
                    <a:pt x="3232" y="5283"/>
                  </a:lnTo>
                  <a:lnTo>
                    <a:pt x="3843" y="4759"/>
                  </a:lnTo>
                  <a:lnTo>
                    <a:pt x="4105" y="4410"/>
                  </a:lnTo>
                  <a:lnTo>
                    <a:pt x="4345" y="4061"/>
                  </a:lnTo>
                  <a:lnTo>
                    <a:pt x="4629" y="3318"/>
                  </a:lnTo>
                  <a:lnTo>
                    <a:pt x="4803" y="2183"/>
                  </a:lnTo>
                  <a:lnTo>
                    <a:pt x="4520" y="306"/>
                  </a:lnTo>
                  <a:lnTo>
                    <a:pt x="438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72"/>
            <p:cNvSpPr/>
            <p:nvPr/>
          </p:nvSpPr>
          <p:spPr>
            <a:xfrm rot="1282476">
              <a:off x="6530618" y="3063336"/>
              <a:ext cx="232497" cy="96236"/>
            </a:xfrm>
            <a:custGeom>
              <a:rect b="b" l="l" r="r" t="t"/>
              <a:pathLst>
                <a:path extrusionOk="0" h="3145" w="7598">
                  <a:moveTo>
                    <a:pt x="2969" y="1"/>
                  </a:moveTo>
                  <a:lnTo>
                    <a:pt x="1878" y="45"/>
                  </a:lnTo>
                  <a:lnTo>
                    <a:pt x="1004" y="241"/>
                  </a:lnTo>
                  <a:lnTo>
                    <a:pt x="131" y="634"/>
                  </a:lnTo>
                  <a:lnTo>
                    <a:pt x="0" y="721"/>
                  </a:lnTo>
                  <a:lnTo>
                    <a:pt x="437" y="634"/>
                  </a:lnTo>
                  <a:lnTo>
                    <a:pt x="1375" y="699"/>
                  </a:lnTo>
                  <a:lnTo>
                    <a:pt x="2336" y="1005"/>
                  </a:lnTo>
                  <a:lnTo>
                    <a:pt x="3253" y="1442"/>
                  </a:lnTo>
                  <a:lnTo>
                    <a:pt x="5218" y="2773"/>
                  </a:lnTo>
                  <a:lnTo>
                    <a:pt x="5632" y="3144"/>
                  </a:lnTo>
                  <a:lnTo>
                    <a:pt x="7597" y="3035"/>
                  </a:lnTo>
                  <a:lnTo>
                    <a:pt x="7248" y="2577"/>
                  </a:lnTo>
                  <a:lnTo>
                    <a:pt x="6549" y="1813"/>
                  </a:lnTo>
                  <a:lnTo>
                    <a:pt x="5851" y="1202"/>
                  </a:lnTo>
                  <a:lnTo>
                    <a:pt x="5174" y="743"/>
                  </a:lnTo>
                  <a:lnTo>
                    <a:pt x="4192" y="263"/>
                  </a:lnTo>
                  <a:lnTo>
                    <a:pt x="296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72"/>
            <p:cNvSpPr/>
            <p:nvPr/>
          </p:nvSpPr>
          <p:spPr>
            <a:xfrm rot="1282476">
              <a:off x="6569839" y="2991101"/>
              <a:ext cx="251866" cy="205110"/>
            </a:xfrm>
            <a:custGeom>
              <a:rect b="b" l="l" r="r" t="t"/>
              <a:pathLst>
                <a:path extrusionOk="0" h="6703" w="8231">
                  <a:moveTo>
                    <a:pt x="1507" y="0"/>
                  </a:moveTo>
                  <a:lnTo>
                    <a:pt x="197" y="66"/>
                  </a:lnTo>
                  <a:lnTo>
                    <a:pt x="1" y="110"/>
                  </a:lnTo>
                  <a:lnTo>
                    <a:pt x="415" y="153"/>
                  </a:lnTo>
                  <a:lnTo>
                    <a:pt x="1223" y="328"/>
                  </a:lnTo>
                  <a:lnTo>
                    <a:pt x="1944" y="634"/>
                  </a:lnTo>
                  <a:lnTo>
                    <a:pt x="2620" y="1026"/>
                  </a:lnTo>
                  <a:lnTo>
                    <a:pt x="3515" y="1769"/>
                  </a:lnTo>
                  <a:lnTo>
                    <a:pt x="4498" y="2904"/>
                  </a:lnTo>
                  <a:lnTo>
                    <a:pt x="5240" y="4126"/>
                  </a:lnTo>
                  <a:lnTo>
                    <a:pt x="5786" y="5240"/>
                  </a:lnTo>
                  <a:lnTo>
                    <a:pt x="6266" y="6506"/>
                  </a:lnTo>
                  <a:lnTo>
                    <a:pt x="6332" y="6702"/>
                  </a:lnTo>
                  <a:lnTo>
                    <a:pt x="8231" y="6419"/>
                  </a:lnTo>
                  <a:lnTo>
                    <a:pt x="8056" y="5698"/>
                  </a:lnTo>
                  <a:lnTo>
                    <a:pt x="7598" y="4454"/>
                  </a:lnTo>
                  <a:lnTo>
                    <a:pt x="7052" y="3384"/>
                  </a:lnTo>
                  <a:lnTo>
                    <a:pt x="6462" y="2511"/>
                  </a:lnTo>
                  <a:lnTo>
                    <a:pt x="5808" y="1791"/>
                  </a:lnTo>
                  <a:lnTo>
                    <a:pt x="5131" y="1223"/>
                  </a:lnTo>
                  <a:lnTo>
                    <a:pt x="4083" y="590"/>
                  </a:lnTo>
                  <a:lnTo>
                    <a:pt x="2729" y="153"/>
                  </a:lnTo>
                  <a:lnTo>
                    <a:pt x="150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72"/>
            <p:cNvSpPr/>
            <p:nvPr/>
          </p:nvSpPr>
          <p:spPr>
            <a:xfrm rot="1282476">
              <a:off x="6677112" y="2936460"/>
              <a:ext cx="183721" cy="281273"/>
            </a:xfrm>
            <a:custGeom>
              <a:rect b="b" l="l" r="r" t="t"/>
              <a:pathLst>
                <a:path extrusionOk="0" h="9192" w="6004">
                  <a:moveTo>
                    <a:pt x="0" y="1"/>
                  </a:moveTo>
                  <a:lnTo>
                    <a:pt x="371" y="241"/>
                  </a:lnTo>
                  <a:lnTo>
                    <a:pt x="1070" y="830"/>
                  </a:lnTo>
                  <a:lnTo>
                    <a:pt x="1965" y="1813"/>
                  </a:lnTo>
                  <a:lnTo>
                    <a:pt x="2882" y="3297"/>
                  </a:lnTo>
                  <a:lnTo>
                    <a:pt x="3515" y="4825"/>
                  </a:lnTo>
                  <a:lnTo>
                    <a:pt x="4104" y="7008"/>
                  </a:lnTo>
                  <a:lnTo>
                    <a:pt x="4323" y="8995"/>
                  </a:lnTo>
                  <a:lnTo>
                    <a:pt x="4323" y="9191"/>
                  </a:lnTo>
                  <a:lnTo>
                    <a:pt x="6004" y="9191"/>
                  </a:lnTo>
                  <a:lnTo>
                    <a:pt x="5982" y="8493"/>
                  </a:lnTo>
                  <a:lnTo>
                    <a:pt x="5851" y="7227"/>
                  </a:lnTo>
                  <a:lnTo>
                    <a:pt x="5611" y="6070"/>
                  </a:lnTo>
                  <a:lnTo>
                    <a:pt x="5261" y="5044"/>
                  </a:lnTo>
                  <a:lnTo>
                    <a:pt x="4628" y="3712"/>
                  </a:lnTo>
                  <a:lnTo>
                    <a:pt x="3559" y="2315"/>
                  </a:lnTo>
                  <a:lnTo>
                    <a:pt x="2445" y="1289"/>
                  </a:lnTo>
                  <a:lnTo>
                    <a:pt x="1376" y="590"/>
                  </a:lnTo>
                  <a:lnTo>
                    <a:pt x="175" y="44"/>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72"/>
            <p:cNvSpPr/>
            <p:nvPr/>
          </p:nvSpPr>
          <p:spPr>
            <a:xfrm rot="1282476">
              <a:off x="6819575" y="3241221"/>
              <a:ext cx="239841" cy="83537"/>
            </a:xfrm>
            <a:custGeom>
              <a:rect b="b" l="l" r="r" t="t"/>
              <a:pathLst>
                <a:path extrusionOk="0" h="2730" w="7838">
                  <a:moveTo>
                    <a:pt x="5021" y="1"/>
                  </a:moveTo>
                  <a:lnTo>
                    <a:pt x="3755" y="88"/>
                  </a:lnTo>
                  <a:lnTo>
                    <a:pt x="2707" y="416"/>
                  </a:lnTo>
                  <a:lnTo>
                    <a:pt x="1987" y="765"/>
                  </a:lnTo>
                  <a:lnTo>
                    <a:pt x="1201" y="1267"/>
                  </a:lnTo>
                  <a:lnTo>
                    <a:pt x="415" y="1922"/>
                  </a:lnTo>
                  <a:lnTo>
                    <a:pt x="0" y="2315"/>
                  </a:lnTo>
                  <a:lnTo>
                    <a:pt x="1921" y="2730"/>
                  </a:lnTo>
                  <a:lnTo>
                    <a:pt x="2380" y="2424"/>
                  </a:lnTo>
                  <a:lnTo>
                    <a:pt x="4497" y="1398"/>
                  </a:lnTo>
                  <a:lnTo>
                    <a:pt x="5479" y="1092"/>
                  </a:lnTo>
                  <a:lnTo>
                    <a:pt x="6462" y="939"/>
                  </a:lnTo>
                  <a:lnTo>
                    <a:pt x="7401" y="1005"/>
                  </a:lnTo>
                  <a:lnTo>
                    <a:pt x="7837" y="1158"/>
                  </a:lnTo>
                  <a:lnTo>
                    <a:pt x="7728" y="1049"/>
                  </a:lnTo>
                  <a:lnTo>
                    <a:pt x="6920" y="525"/>
                  </a:lnTo>
                  <a:lnTo>
                    <a:pt x="6069" y="197"/>
                  </a:lnTo>
                  <a:lnTo>
                    <a:pt x="502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72"/>
            <p:cNvSpPr/>
            <p:nvPr/>
          </p:nvSpPr>
          <p:spPr>
            <a:xfrm rot="1282476">
              <a:off x="6784344" y="3146006"/>
              <a:ext cx="277937" cy="182405"/>
            </a:xfrm>
            <a:custGeom>
              <a:rect b="b" l="l" r="r" t="t"/>
              <a:pathLst>
                <a:path extrusionOk="0" h="5961" w="9083">
                  <a:moveTo>
                    <a:pt x="6397" y="1"/>
                  </a:moveTo>
                  <a:lnTo>
                    <a:pt x="4978" y="241"/>
                  </a:lnTo>
                  <a:lnTo>
                    <a:pt x="3843" y="699"/>
                  </a:lnTo>
                  <a:lnTo>
                    <a:pt x="3079" y="1158"/>
                  </a:lnTo>
                  <a:lnTo>
                    <a:pt x="2337" y="1769"/>
                  </a:lnTo>
                  <a:lnTo>
                    <a:pt x="1616" y="2555"/>
                  </a:lnTo>
                  <a:lnTo>
                    <a:pt x="940" y="3515"/>
                  </a:lnTo>
                  <a:lnTo>
                    <a:pt x="285" y="4694"/>
                  </a:lnTo>
                  <a:lnTo>
                    <a:pt x="1" y="5349"/>
                  </a:lnTo>
                  <a:lnTo>
                    <a:pt x="1856" y="5960"/>
                  </a:lnTo>
                  <a:lnTo>
                    <a:pt x="1944" y="5764"/>
                  </a:lnTo>
                  <a:lnTo>
                    <a:pt x="2599" y="4585"/>
                  </a:lnTo>
                  <a:lnTo>
                    <a:pt x="3297" y="3559"/>
                  </a:lnTo>
                  <a:lnTo>
                    <a:pt x="4214" y="2489"/>
                  </a:lnTo>
                  <a:lnTo>
                    <a:pt x="5349" y="1485"/>
                  </a:lnTo>
                  <a:lnTo>
                    <a:pt x="6354" y="896"/>
                  </a:lnTo>
                  <a:lnTo>
                    <a:pt x="7074" y="612"/>
                  </a:lnTo>
                  <a:lnTo>
                    <a:pt x="7838" y="415"/>
                  </a:lnTo>
                  <a:lnTo>
                    <a:pt x="8668" y="350"/>
                  </a:lnTo>
                  <a:lnTo>
                    <a:pt x="9082" y="372"/>
                  </a:lnTo>
                  <a:lnTo>
                    <a:pt x="8908" y="284"/>
                  </a:lnTo>
                  <a:lnTo>
                    <a:pt x="7598" y="22"/>
                  </a:lnTo>
                  <a:lnTo>
                    <a:pt x="639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72"/>
            <p:cNvSpPr/>
            <p:nvPr/>
          </p:nvSpPr>
          <p:spPr>
            <a:xfrm rot="1282476">
              <a:off x="6776780" y="3043322"/>
              <a:ext cx="223133" cy="258537"/>
            </a:xfrm>
            <a:custGeom>
              <a:rect b="b" l="l" r="r" t="t"/>
              <a:pathLst>
                <a:path extrusionOk="0" h="8449" w="7292">
                  <a:moveTo>
                    <a:pt x="7292" y="0"/>
                  </a:moveTo>
                  <a:lnTo>
                    <a:pt x="7095" y="22"/>
                  </a:lnTo>
                  <a:lnTo>
                    <a:pt x="5829" y="393"/>
                  </a:lnTo>
                  <a:lnTo>
                    <a:pt x="4694" y="917"/>
                  </a:lnTo>
                  <a:lnTo>
                    <a:pt x="3428" y="1769"/>
                  </a:lnTo>
                  <a:lnTo>
                    <a:pt x="2183" y="2991"/>
                  </a:lnTo>
                  <a:lnTo>
                    <a:pt x="1332" y="4214"/>
                  </a:lnTo>
                  <a:lnTo>
                    <a:pt x="852" y="5174"/>
                  </a:lnTo>
                  <a:lnTo>
                    <a:pt x="437" y="6288"/>
                  </a:lnTo>
                  <a:lnTo>
                    <a:pt x="131" y="7532"/>
                  </a:lnTo>
                  <a:lnTo>
                    <a:pt x="0" y="8209"/>
                  </a:lnTo>
                  <a:lnTo>
                    <a:pt x="1637" y="8449"/>
                  </a:lnTo>
                  <a:lnTo>
                    <a:pt x="1681" y="8252"/>
                  </a:lnTo>
                  <a:lnTo>
                    <a:pt x="2205" y="6331"/>
                  </a:lnTo>
                  <a:lnTo>
                    <a:pt x="3100" y="4257"/>
                  </a:lnTo>
                  <a:lnTo>
                    <a:pt x="3952" y="2838"/>
                  </a:lnTo>
                  <a:lnTo>
                    <a:pt x="5065" y="1507"/>
                  </a:lnTo>
                  <a:lnTo>
                    <a:pt x="6091" y="655"/>
                  </a:lnTo>
                  <a:lnTo>
                    <a:pt x="6877" y="197"/>
                  </a:lnTo>
                  <a:lnTo>
                    <a:pt x="729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72"/>
            <p:cNvSpPr/>
            <p:nvPr/>
          </p:nvSpPr>
          <p:spPr>
            <a:xfrm rot="1282476">
              <a:off x="6660379" y="3194819"/>
              <a:ext cx="227142" cy="114933"/>
            </a:xfrm>
            <a:custGeom>
              <a:rect b="b" l="l" r="r" t="t"/>
              <a:pathLst>
                <a:path extrusionOk="0" h="3756" w="7423">
                  <a:moveTo>
                    <a:pt x="2271" y="1"/>
                  </a:moveTo>
                  <a:lnTo>
                    <a:pt x="1157" y="219"/>
                  </a:lnTo>
                  <a:lnTo>
                    <a:pt x="393" y="503"/>
                  </a:lnTo>
                  <a:lnTo>
                    <a:pt x="0" y="677"/>
                  </a:lnTo>
                  <a:lnTo>
                    <a:pt x="110" y="1005"/>
                  </a:lnTo>
                  <a:lnTo>
                    <a:pt x="983" y="2293"/>
                  </a:lnTo>
                  <a:lnTo>
                    <a:pt x="1485" y="2795"/>
                  </a:lnTo>
                  <a:lnTo>
                    <a:pt x="2096" y="3253"/>
                  </a:lnTo>
                  <a:lnTo>
                    <a:pt x="2838" y="3581"/>
                  </a:lnTo>
                  <a:lnTo>
                    <a:pt x="3275" y="3690"/>
                  </a:lnTo>
                  <a:lnTo>
                    <a:pt x="3690" y="3756"/>
                  </a:lnTo>
                  <a:lnTo>
                    <a:pt x="4497" y="3712"/>
                  </a:lnTo>
                  <a:lnTo>
                    <a:pt x="5240" y="3515"/>
                  </a:lnTo>
                  <a:lnTo>
                    <a:pt x="5916" y="3210"/>
                  </a:lnTo>
                  <a:lnTo>
                    <a:pt x="7183" y="2337"/>
                  </a:lnTo>
                  <a:lnTo>
                    <a:pt x="7423" y="2075"/>
                  </a:lnTo>
                  <a:lnTo>
                    <a:pt x="7314" y="1965"/>
                  </a:lnTo>
                  <a:lnTo>
                    <a:pt x="6550" y="1311"/>
                  </a:lnTo>
                  <a:lnTo>
                    <a:pt x="5785" y="808"/>
                  </a:lnTo>
                  <a:lnTo>
                    <a:pt x="4781" y="350"/>
                  </a:lnTo>
                  <a:lnTo>
                    <a:pt x="3602" y="44"/>
                  </a:lnTo>
                  <a:lnTo>
                    <a:pt x="227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72"/>
            <p:cNvSpPr/>
            <p:nvPr/>
          </p:nvSpPr>
          <p:spPr>
            <a:xfrm rot="1282476">
              <a:off x="6567362" y="3247688"/>
              <a:ext cx="281915" cy="1037423"/>
            </a:xfrm>
            <a:custGeom>
              <a:rect b="b" l="l" r="r" t="t"/>
              <a:pathLst>
                <a:path extrusionOk="0" h="33903" w="9213">
                  <a:moveTo>
                    <a:pt x="590" y="0"/>
                  </a:moveTo>
                  <a:lnTo>
                    <a:pt x="240" y="22"/>
                  </a:lnTo>
                  <a:lnTo>
                    <a:pt x="22" y="284"/>
                  </a:lnTo>
                  <a:lnTo>
                    <a:pt x="0" y="480"/>
                  </a:lnTo>
                  <a:lnTo>
                    <a:pt x="219" y="2576"/>
                  </a:lnTo>
                  <a:lnTo>
                    <a:pt x="808" y="6789"/>
                  </a:lnTo>
                  <a:lnTo>
                    <a:pt x="1616" y="11003"/>
                  </a:lnTo>
                  <a:lnTo>
                    <a:pt x="2598" y="15194"/>
                  </a:lnTo>
                  <a:lnTo>
                    <a:pt x="3711" y="19364"/>
                  </a:lnTo>
                  <a:lnTo>
                    <a:pt x="4934" y="23490"/>
                  </a:lnTo>
                  <a:lnTo>
                    <a:pt x="6921" y="29602"/>
                  </a:lnTo>
                  <a:lnTo>
                    <a:pt x="8339" y="33597"/>
                  </a:lnTo>
                  <a:lnTo>
                    <a:pt x="8427" y="33772"/>
                  </a:lnTo>
                  <a:lnTo>
                    <a:pt x="8732" y="33903"/>
                  </a:lnTo>
                  <a:lnTo>
                    <a:pt x="9038" y="33772"/>
                  </a:lnTo>
                  <a:lnTo>
                    <a:pt x="9213" y="33466"/>
                  </a:lnTo>
                  <a:lnTo>
                    <a:pt x="9169" y="33270"/>
                  </a:lnTo>
                  <a:lnTo>
                    <a:pt x="7772" y="29318"/>
                  </a:lnTo>
                  <a:lnTo>
                    <a:pt x="5807" y="23250"/>
                  </a:lnTo>
                  <a:lnTo>
                    <a:pt x="4585" y="19145"/>
                  </a:lnTo>
                  <a:lnTo>
                    <a:pt x="3471" y="15019"/>
                  </a:lnTo>
                  <a:lnTo>
                    <a:pt x="2511" y="10850"/>
                  </a:lnTo>
                  <a:lnTo>
                    <a:pt x="1725" y="6680"/>
                  </a:lnTo>
                  <a:lnTo>
                    <a:pt x="1114" y="2489"/>
                  </a:lnTo>
                  <a:lnTo>
                    <a:pt x="917" y="393"/>
                  </a:lnTo>
                  <a:lnTo>
                    <a:pt x="852" y="197"/>
                  </a:lnTo>
                  <a:lnTo>
                    <a:pt x="59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 name="Google Shape;1667;p72"/>
          <p:cNvGrpSpPr/>
          <p:nvPr/>
        </p:nvGrpSpPr>
        <p:grpSpPr>
          <a:xfrm>
            <a:off x="3654450" y="1306600"/>
            <a:ext cx="2030288" cy="1462125"/>
            <a:chOff x="3654450" y="1306600"/>
            <a:chExt cx="2030288" cy="1462125"/>
          </a:xfrm>
        </p:grpSpPr>
        <p:sp>
          <p:nvSpPr>
            <p:cNvPr id="1668" name="Google Shape;1668;p72"/>
            <p:cNvSpPr/>
            <p:nvPr/>
          </p:nvSpPr>
          <p:spPr>
            <a:xfrm rot="3494431">
              <a:off x="4797087" y="1933774"/>
              <a:ext cx="775136" cy="565762"/>
            </a:xfrm>
            <a:custGeom>
              <a:rect b="b" l="l" r="r" t="t"/>
              <a:pathLst>
                <a:path extrusionOk="0" h="25957" w="35563">
                  <a:moveTo>
                    <a:pt x="28664" y="0"/>
                  </a:moveTo>
                  <a:lnTo>
                    <a:pt x="26940" y="109"/>
                  </a:lnTo>
                  <a:lnTo>
                    <a:pt x="26066" y="197"/>
                  </a:lnTo>
                  <a:lnTo>
                    <a:pt x="24254" y="480"/>
                  </a:lnTo>
                  <a:lnTo>
                    <a:pt x="22421" y="873"/>
                  </a:lnTo>
                  <a:lnTo>
                    <a:pt x="20565" y="1419"/>
                  </a:lnTo>
                  <a:lnTo>
                    <a:pt x="19626" y="1725"/>
                  </a:lnTo>
                  <a:lnTo>
                    <a:pt x="18688" y="2074"/>
                  </a:lnTo>
                  <a:lnTo>
                    <a:pt x="16854" y="2860"/>
                  </a:lnTo>
                  <a:lnTo>
                    <a:pt x="15064" y="3799"/>
                  </a:lnTo>
                  <a:lnTo>
                    <a:pt x="13339" y="4825"/>
                  </a:lnTo>
                  <a:lnTo>
                    <a:pt x="12510" y="5414"/>
                  </a:lnTo>
                  <a:lnTo>
                    <a:pt x="11680" y="6003"/>
                  </a:lnTo>
                  <a:lnTo>
                    <a:pt x="10108" y="7270"/>
                  </a:lnTo>
                  <a:lnTo>
                    <a:pt x="8602" y="8623"/>
                  </a:lnTo>
                  <a:lnTo>
                    <a:pt x="7227" y="10064"/>
                  </a:lnTo>
                  <a:lnTo>
                    <a:pt x="6572" y="10806"/>
                  </a:lnTo>
                  <a:lnTo>
                    <a:pt x="5961" y="11570"/>
                  </a:lnTo>
                  <a:lnTo>
                    <a:pt x="4804" y="13142"/>
                  </a:lnTo>
                  <a:lnTo>
                    <a:pt x="3799" y="14736"/>
                  </a:lnTo>
                  <a:lnTo>
                    <a:pt x="2904" y="16329"/>
                  </a:lnTo>
                  <a:lnTo>
                    <a:pt x="2511" y="17115"/>
                  </a:lnTo>
                  <a:lnTo>
                    <a:pt x="1813" y="18709"/>
                  </a:lnTo>
                  <a:lnTo>
                    <a:pt x="787" y="21590"/>
                  </a:lnTo>
                  <a:lnTo>
                    <a:pt x="459" y="22791"/>
                  </a:lnTo>
                  <a:lnTo>
                    <a:pt x="219" y="23861"/>
                  </a:lnTo>
                  <a:lnTo>
                    <a:pt x="88" y="24647"/>
                  </a:lnTo>
                  <a:lnTo>
                    <a:pt x="23" y="25214"/>
                  </a:lnTo>
                  <a:lnTo>
                    <a:pt x="1" y="25367"/>
                  </a:lnTo>
                  <a:lnTo>
                    <a:pt x="132" y="25389"/>
                  </a:lnTo>
                  <a:lnTo>
                    <a:pt x="721" y="25454"/>
                  </a:lnTo>
                  <a:lnTo>
                    <a:pt x="1485" y="25607"/>
                  </a:lnTo>
                  <a:lnTo>
                    <a:pt x="2599" y="25760"/>
                  </a:lnTo>
                  <a:lnTo>
                    <a:pt x="3865" y="25891"/>
                  </a:lnTo>
                  <a:lnTo>
                    <a:pt x="6921" y="25956"/>
                  </a:lnTo>
                  <a:lnTo>
                    <a:pt x="8624" y="25847"/>
                  </a:lnTo>
                  <a:lnTo>
                    <a:pt x="9497" y="25760"/>
                  </a:lnTo>
                  <a:lnTo>
                    <a:pt x="11309" y="25498"/>
                  </a:lnTo>
                  <a:lnTo>
                    <a:pt x="13143" y="25105"/>
                  </a:lnTo>
                  <a:lnTo>
                    <a:pt x="15020" y="24581"/>
                  </a:lnTo>
                  <a:lnTo>
                    <a:pt x="15937" y="24254"/>
                  </a:lnTo>
                  <a:lnTo>
                    <a:pt x="16876" y="23926"/>
                  </a:lnTo>
                  <a:lnTo>
                    <a:pt x="18710" y="23140"/>
                  </a:lnTo>
                  <a:lnTo>
                    <a:pt x="20478" y="22202"/>
                  </a:lnTo>
                  <a:lnTo>
                    <a:pt x="22224" y="21176"/>
                  </a:lnTo>
                  <a:lnTo>
                    <a:pt x="23076" y="20608"/>
                  </a:lnTo>
                  <a:lnTo>
                    <a:pt x="23905" y="20019"/>
                  </a:lnTo>
                  <a:lnTo>
                    <a:pt x="25499" y="18774"/>
                  </a:lnTo>
                  <a:lnTo>
                    <a:pt x="26983" y="17421"/>
                  </a:lnTo>
                  <a:lnTo>
                    <a:pt x="28359" y="15980"/>
                  </a:lnTo>
                  <a:lnTo>
                    <a:pt x="29013" y="15238"/>
                  </a:lnTo>
                  <a:lnTo>
                    <a:pt x="29647" y="14474"/>
                  </a:lnTo>
                  <a:lnTo>
                    <a:pt x="30782" y="12902"/>
                  </a:lnTo>
                  <a:lnTo>
                    <a:pt x="31808" y="11308"/>
                  </a:lnTo>
                  <a:lnTo>
                    <a:pt x="32681" y="9715"/>
                  </a:lnTo>
                  <a:lnTo>
                    <a:pt x="33074" y="8929"/>
                  </a:lnTo>
                  <a:lnTo>
                    <a:pt x="33794" y="7357"/>
                  </a:lnTo>
                  <a:lnTo>
                    <a:pt x="34777" y="4475"/>
                  </a:lnTo>
                  <a:lnTo>
                    <a:pt x="35104" y="3253"/>
                  </a:lnTo>
                  <a:lnTo>
                    <a:pt x="35344" y="2183"/>
                  </a:lnTo>
                  <a:lnTo>
                    <a:pt x="35475" y="1397"/>
                  </a:lnTo>
                  <a:lnTo>
                    <a:pt x="35541" y="830"/>
                  </a:lnTo>
                  <a:lnTo>
                    <a:pt x="35563" y="677"/>
                  </a:lnTo>
                  <a:lnTo>
                    <a:pt x="35432" y="655"/>
                  </a:lnTo>
                  <a:lnTo>
                    <a:pt x="34842" y="524"/>
                  </a:lnTo>
                  <a:lnTo>
                    <a:pt x="34078" y="371"/>
                  </a:lnTo>
                  <a:lnTo>
                    <a:pt x="32965" y="218"/>
                  </a:lnTo>
                  <a:lnTo>
                    <a:pt x="31720" y="87"/>
                  </a:lnTo>
                  <a:lnTo>
                    <a:pt x="2866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72"/>
            <p:cNvSpPr/>
            <p:nvPr/>
          </p:nvSpPr>
          <p:spPr>
            <a:xfrm rot="3494431">
              <a:off x="4829929" y="1969387"/>
              <a:ext cx="699460" cy="490108"/>
            </a:xfrm>
            <a:custGeom>
              <a:rect b="b" l="l" r="r" t="t"/>
              <a:pathLst>
                <a:path extrusionOk="0" h="22486" w="32091">
                  <a:moveTo>
                    <a:pt x="31720" y="0"/>
                  </a:moveTo>
                  <a:lnTo>
                    <a:pt x="31589" y="66"/>
                  </a:lnTo>
                  <a:lnTo>
                    <a:pt x="26000" y="3952"/>
                  </a:lnTo>
                  <a:lnTo>
                    <a:pt x="20411" y="7816"/>
                  </a:lnTo>
                  <a:lnTo>
                    <a:pt x="21045" y="7074"/>
                  </a:lnTo>
                  <a:lnTo>
                    <a:pt x="22202" y="5436"/>
                  </a:lnTo>
                  <a:lnTo>
                    <a:pt x="22856" y="4170"/>
                  </a:lnTo>
                  <a:lnTo>
                    <a:pt x="23206" y="3297"/>
                  </a:lnTo>
                  <a:lnTo>
                    <a:pt x="23402" y="2424"/>
                  </a:lnTo>
                  <a:lnTo>
                    <a:pt x="23468" y="1550"/>
                  </a:lnTo>
                  <a:lnTo>
                    <a:pt x="23446" y="1136"/>
                  </a:lnTo>
                  <a:lnTo>
                    <a:pt x="23402" y="983"/>
                  </a:lnTo>
                  <a:lnTo>
                    <a:pt x="23206" y="830"/>
                  </a:lnTo>
                  <a:lnTo>
                    <a:pt x="22966" y="852"/>
                  </a:lnTo>
                  <a:lnTo>
                    <a:pt x="22791" y="1026"/>
                  </a:lnTo>
                  <a:lnTo>
                    <a:pt x="22791" y="1179"/>
                  </a:lnTo>
                  <a:lnTo>
                    <a:pt x="22813" y="1769"/>
                  </a:lnTo>
                  <a:lnTo>
                    <a:pt x="22616" y="2969"/>
                  </a:lnTo>
                  <a:lnTo>
                    <a:pt x="22180" y="4148"/>
                  </a:lnTo>
                  <a:lnTo>
                    <a:pt x="21525" y="5305"/>
                  </a:lnTo>
                  <a:lnTo>
                    <a:pt x="20324" y="6943"/>
                  </a:lnTo>
                  <a:lnTo>
                    <a:pt x="18578" y="8864"/>
                  </a:lnTo>
                  <a:lnTo>
                    <a:pt x="17792" y="9649"/>
                  </a:lnTo>
                  <a:lnTo>
                    <a:pt x="15085" y="11527"/>
                  </a:lnTo>
                  <a:lnTo>
                    <a:pt x="12378" y="13404"/>
                  </a:lnTo>
                  <a:lnTo>
                    <a:pt x="13142" y="12400"/>
                  </a:lnTo>
                  <a:lnTo>
                    <a:pt x="14517" y="10261"/>
                  </a:lnTo>
                  <a:lnTo>
                    <a:pt x="15325" y="8536"/>
                  </a:lnTo>
                  <a:lnTo>
                    <a:pt x="15740" y="7357"/>
                  </a:lnTo>
                  <a:lnTo>
                    <a:pt x="16045" y="6157"/>
                  </a:lnTo>
                  <a:lnTo>
                    <a:pt x="16198" y="4934"/>
                  </a:lnTo>
                  <a:lnTo>
                    <a:pt x="16220" y="4323"/>
                  </a:lnTo>
                  <a:lnTo>
                    <a:pt x="16198" y="4170"/>
                  </a:lnTo>
                  <a:lnTo>
                    <a:pt x="16002" y="4017"/>
                  </a:lnTo>
                  <a:lnTo>
                    <a:pt x="15762" y="4039"/>
                  </a:lnTo>
                  <a:lnTo>
                    <a:pt x="15565" y="4236"/>
                  </a:lnTo>
                  <a:lnTo>
                    <a:pt x="15543" y="4388"/>
                  </a:lnTo>
                  <a:lnTo>
                    <a:pt x="15500" y="5131"/>
                  </a:lnTo>
                  <a:lnTo>
                    <a:pt x="15259" y="6593"/>
                  </a:lnTo>
                  <a:lnTo>
                    <a:pt x="14801" y="8056"/>
                  </a:lnTo>
                  <a:lnTo>
                    <a:pt x="14168" y="9475"/>
                  </a:lnTo>
                  <a:lnTo>
                    <a:pt x="13382" y="10828"/>
                  </a:lnTo>
                  <a:lnTo>
                    <a:pt x="12509" y="12116"/>
                  </a:lnTo>
                  <a:lnTo>
                    <a:pt x="11068" y="13928"/>
                  </a:lnTo>
                  <a:lnTo>
                    <a:pt x="10086" y="14998"/>
                  </a:lnTo>
                  <a:lnTo>
                    <a:pt x="6877" y="17203"/>
                  </a:lnTo>
                  <a:lnTo>
                    <a:pt x="7553" y="16242"/>
                  </a:lnTo>
                  <a:lnTo>
                    <a:pt x="8776" y="14190"/>
                  </a:lnTo>
                  <a:lnTo>
                    <a:pt x="9496" y="12553"/>
                  </a:lnTo>
                  <a:lnTo>
                    <a:pt x="9824" y="11440"/>
                  </a:lnTo>
                  <a:lnTo>
                    <a:pt x="10020" y="10304"/>
                  </a:lnTo>
                  <a:lnTo>
                    <a:pt x="10064" y="9169"/>
                  </a:lnTo>
                  <a:lnTo>
                    <a:pt x="10020" y="8602"/>
                  </a:lnTo>
                  <a:lnTo>
                    <a:pt x="9977" y="8449"/>
                  </a:lnTo>
                  <a:lnTo>
                    <a:pt x="9780" y="8318"/>
                  </a:lnTo>
                  <a:lnTo>
                    <a:pt x="9518" y="8340"/>
                  </a:lnTo>
                  <a:lnTo>
                    <a:pt x="9343" y="8514"/>
                  </a:lnTo>
                  <a:lnTo>
                    <a:pt x="9343" y="8667"/>
                  </a:lnTo>
                  <a:lnTo>
                    <a:pt x="9387" y="9344"/>
                  </a:lnTo>
                  <a:lnTo>
                    <a:pt x="9300" y="10676"/>
                  </a:lnTo>
                  <a:lnTo>
                    <a:pt x="8950" y="12029"/>
                  </a:lnTo>
                  <a:lnTo>
                    <a:pt x="8427" y="13339"/>
                  </a:lnTo>
                  <a:lnTo>
                    <a:pt x="7422" y="15238"/>
                  </a:lnTo>
                  <a:lnTo>
                    <a:pt x="5785" y="17530"/>
                  </a:lnTo>
                  <a:lnTo>
                    <a:pt x="4977" y="18513"/>
                  </a:lnTo>
                  <a:lnTo>
                    <a:pt x="153" y="21875"/>
                  </a:lnTo>
                  <a:lnTo>
                    <a:pt x="22" y="21962"/>
                  </a:lnTo>
                  <a:lnTo>
                    <a:pt x="0" y="22224"/>
                  </a:lnTo>
                  <a:lnTo>
                    <a:pt x="153" y="22420"/>
                  </a:lnTo>
                  <a:lnTo>
                    <a:pt x="393" y="22486"/>
                  </a:lnTo>
                  <a:lnTo>
                    <a:pt x="524" y="22420"/>
                  </a:lnTo>
                  <a:lnTo>
                    <a:pt x="5348" y="19058"/>
                  </a:lnTo>
                  <a:lnTo>
                    <a:pt x="6571" y="18622"/>
                  </a:lnTo>
                  <a:lnTo>
                    <a:pt x="8579" y="18076"/>
                  </a:lnTo>
                  <a:lnTo>
                    <a:pt x="9998" y="17792"/>
                  </a:lnTo>
                  <a:lnTo>
                    <a:pt x="11417" y="17618"/>
                  </a:lnTo>
                  <a:lnTo>
                    <a:pt x="12836" y="17596"/>
                  </a:lnTo>
                  <a:lnTo>
                    <a:pt x="14212" y="17770"/>
                  </a:lnTo>
                  <a:lnTo>
                    <a:pt x="15521" y="18142"/>
                  </a:lnTo>
                  <a:lnTo>
                    <a:pt x="16133" y="18425"/>
                  </a:lnTo>
                  <a:lnTo>
                    <a:pt x="16285" y="18491"/>
                  </a:lnTo>
                  <a:lnTo>
                    <a:pt x="16526" y="18403"/>
                  </a:lnTo>
                  <a:lnTo>
                    <a:pt x="16657" y="18163"/>
                  </a:lnTo>
                  <a:lnTo>
                    <a:pt x="16591" y="17923"/>
                  </a:lnTo>
                  <a:lnTo>
                    <a:pt x="16460" y="17836"/>
                  </a:lnTo>
                  <a:lnTo>
                    <a:pt x="15958" y="17574"/>
                  </a:lnTo>
                  <a:lnTo>
                    <a:pt x="14888" y="17225"/>
                  </a:lnTo>
                  <a:lnTo>
                    <a:pt x="13753" y="17028"/>
                  </a:lnTo>
                  <a:lnTo>
                    <a:pt x="12596" y="16941"/>
                  </a:lnTo>
                  <a:lnTo>
                    <a:pt x="10806" y="17028"/>
                  </a:lnTo>
                  <a:lnTo>
                    <a:pt x="8448" y="17443"/>
                  </a:lnTo>
                  <a:lnTo>
                    <a:pt x="7313" y="17749"/>
                  </a:lnTo>
                  <a:lnTo>
                    <a:pt x="10522" y="15544"/>
                  </a:lnTo>
                  <a:lnTo>
                    <a:pt x="11854" y="14976"/>
                  </a:lnTo>
                  <a:lnTo>
                    <a:pt x="14037" y="14256"/>
                  </a:lnTo>
                  <a:lnTo>
                    <a:pt x="15565" y="13885"/>
                  </a:lnTo>
                  <a:lnTo>
                    <a:pt x="17115" y="13644"/>
                  </a:lnTo>
                  <a:lnTo>
                    <a:pt x="18643" y="13535"/>
                  </a:lnTo>
                  <a:lnTo>
                    <a:pt x="20171" y="13623"/>
                  </a:lnTo>
                  <a:lnTo>
                    <a:pt x="21656" y="13906"/>
                  </a:lnTo>
                  <a:lnTo>
                    <a:pt x="22354" y="14147"/>
                  </a:lnTo>
                  <a:lnTo>
                    <a:pt x="22507" y="14190"/>
                  </a:lnTo>
                  <a:lnTo>
                    <a:pt x="22725" y="14059"/>
                  </a:lnTo>
                  <a:lnTo>
                    <a:pt x="22835" y="13841"/>
                  </a:lnTo>
                  <a:lnTo>
                    <a:pt x="22769" y="13623"/>
                  </a:lnTo>
                  <a:lnTo>
                    <a:pt x="22638" y="13557"/>
                  </a:lnTo>
                  <a:lnTo>
                    <a:pt x="22049" y="13339"/>
                  </a:lnTo>
                  <a:lnTo>
                    <a:pt x="20848" y="13055"/>
                  </a:lnTo>
                  <a:lnTo>
                    <a:pt x="19604" y="12924"/>
                  </a:lnTo>
                  <a:lnTo>
                    <a:pt x="18359" y="12902"/>
                  </a:lnTo>
                  <a:lnTo>
                    <a:pt x="16460" y="13055"/>
                  </a:lnTo>
                  <a:lnTo>
                    <a:pt x="13950" y="13579"/>
                  </a:lnTo>
                  <a:lnTo>
                    <a:pt x="12749" y="13950"/>
                  </a:lnTo>
                  <a:lnTo>
                    <a:pt x="12749" y="13950"/>
                  </a:lnTo>
                  <a:lnTo>
                    <a:pt x="15456" y="12073"/>
                  </a:lnTo>
                  <a:lnTo>
                    <a:pt x="18185" y="10195"/>
                  </a:lnTo>
                  <a:lnTo>
                    <a:pt x="19189" y="9737"/>
                  </a:lnTo>
                  <a:lnTo>
                    <a:pt x="21612" y="8776"/>
                  </a:lnTo>
                  <a:lnTo>
                    <a:pt x="23577" y="8231"/>
                  </a:lnTo>
                  <a:lnTo>
                    <a:pt x="24865" y="8034"/>
                  </a:lnTo>
                  <a:lnTo>
                    <a:pt x="26131" y="8012"/>
                  </a:lnTo>
                  <a:lnTo>
                    <a:pt x="27332" y="8231"/>
                  </a:lnTo>
                  <a:lnTo>
                    <a:pt x="27856" y="8471"/>
                  </a:lnTo>
                  <a:lnTo>
                    <a:pt x="28008" y="8514"/>
                  </a:lnTo>
                  <a:lnTo>
                    <a:pt x="28227" y="8427"/>
                  </a:lnTo>
                  <a:lnTo>
                    <a:pt x="28336" y="8187"/>
                  </a:lnTo>
                  <a:lnTo>
                    <a:pt x="28270" y="7947"/>
                  </a:lnTo>
                  <a:lnTo>
                    <a:pt x="28139" y="7881"/>
                  </a:lnTo>
                  <a:lnTo>
                    <a:pt x="27746" y="7685"/>
                  </a:lnTo>
                  <a:lnTo>
                    <a:pt x="26895" y="7466"/>
                  </a:lnTo>
                  <a:lnTo>
                    <a:pt x="26000" y="7357"/>
                  </a:lnTo>
                  <a:lnTo>
                    <a:pt x="25083" y="7357"/>
                  </a:lnTo>
                  <a:lnTo>
                    <a:pt x="23642" y="7554"/>
                  </a:lnTo>
                  <a:lnTo>
                    <a:pt x="21721" y="8034"/>
                  </a:lnTo>
                  <a:lnTo>
                    <a:pt x="20804" y="8362"/>
                  </a:lnTo>
                  <a:lnTo>
                    <a:pt x="26371" y="4498"/>
                  </a:lnTo>
                  <a:lnTo>
                    <a:pt x="31960" y="612"/>
                  </a:lnTo>
                  <a:lnTo>
                    <a:pt x="32069" y="503"/>
                  </a:lnTo>
                  <a:lnTo>
                    <a:pt x="32091" y="262"/>
                  </a:lnTo>
                  <a:lnTo>
                    <a:pt x="31960" y="66"/>
                  </a:lnTo>
                  <a:lnTo>
                    <a:pt x="317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72"/>
            <p:cNvSpPr/>
            <p:nvPr/>
          </p:nvSpPr>
          <p:spPr>
            <a:xfrm>
              <a:off x="4795663" y="1473263"/>
              <a:ext cx="889075" cy="648925"/>
            </a:xfrm>
            <a:custGeom>
              <a:rect b="b" l="l" r="r" t="t"/>
              <a:pathLst>
                <a:path extrusionOk="0" h="25957" w="35563">
                  <a:moveTo>
                    <a:pt x="28664" y="0"/>
                  </a:moveTo>
                  <a:lnTo>
                    <a:pt x="26940" y="109"/>
                  </a:lnTo>
                  <a:lnTo>
                    <a:pt x="26066" y="197"/>
                  </a:lnTo>
                  <a:lnTo>
                    <a:pt x="24254" y="480"/>
                  </a:lnTo>
                  <a:lnTo>
                    <a:pt x="22421" y="873"/>
                  </a:lnTo>
                  <a:lnTo>
                    <a:pt x="20565" y="1419"/>
                  </a:lnTo>
                  <a:lnTo>
                    <a:pt x="19626" y="1725"/>
                  </a:lnTo>
                  <a:lnTo>
                    <a:pt x="18688" y="2074"/>
                  </a:lnTo>
                  <a:lnTo>
                    <a:pt x="16854" y="2860"/>
                  </a:lnTo>
                  <a:lnTo>
                    <a:pt x="15064" y="3799"/>
                  </a:lnTo>
                  <a:lnTo>
                    <a:pt x="13339" y="4825"/>
                  </a:lnTo>
                  <a:lnTo>
                    <a:pt x="12510" y="5414"/>
                  </a:lnTo>
                  <a:lnTo>
                    <a:pt x="11680" y="6003"/>
                  </a:lnTo>
                  <a:lnTo>
                    <a:pt x="10108" y="7270"/>
                  </a:lnTo>
                  <a:lnTo>
                    <a:pt x="8602" y="8623"/>
                  </a:lnTo>
                  <a:lnTo>
                    <a:pt x="7227" y="10064"/>
                  </a:lnTo>
                  <a:lnTo>
                    <a:pt x="6572" y="10806"/>
                  </a:lnTo>
                  <a:lnTo>
                    <a:pt x="5961" y="11570"/>
                  </a:lnTo>
                  <a:lnTo>
                    <a:pt x="4804" y="13142"/>
                  </a:lnTo>
                  <a:lnTo>
                    <a:pt x="3799" y="14736"/>
                  </a:lnTo>
                  <a:lnTo>
                    <a:pt x="2904" y="16329"/>
                  </a:lnTo>
                  <a:lnTo>
                    <a:pt x="2511" y="17115"/>
                  </a:lnTo>
                  <a:lnTo>
                    <a:pt x="1813" y="18709"/>
                  </a:lnTo>
                  <a:lnTo>
                    <a:pt x="787" y="21590"/>
                  </a:lnTo>
                  <a:lnTo>
                    <a:pt x="459" y="22791"/>
                  </a:lnTo>
                  <a:lnTo>
                    <a:pt x="219" y="23861"/>
                  </a:lnTo>
                  <a:lnTo>
                    <a:pt x="88" y="24647"/>
                  </a:lnTo>
                  <a:lnTo>
                    <a:pt x="23" y="25214"/>
                  </a:lnTo>
                  <a:lnTo>
                    <a:pt x="1" y="25367"/>
                  </a:lnTo>
                  <a:lnTo>
                    <a:pt x="132" y="25389"/>
                  </a:lnTo>
                  <a:lnTo>
                    <a:pt x="721" y="25454"/>
                  </a:lnTo>
                  <a:lnTo>
                    <a:pt x="1485" y="25607"/>
                  </a:lnTo>
                  <a:lnTo>
                    <a:pt x="2599" y="25760"/>
                  </a:lnTo>
                  <a:lnTo>
                    <a:pt x="3865" y="25891"/>
                  </a:lnTo>
                  <a:lnTo>
                    <a:pt x="6921" y="25956"/>
                  </a:lnTo>
                  <a:lnTo>
                    <a:pt x="8624" y="25847"/>
                  </a:lnTo>
                  <a:lnTo>
                    <a:pt x="9497" y="25760"/>
                  </a:lnTo>
                  <a:lnTo>
                    <a:pt x="11309" y="25498"/>
                  </a:lnTo>
                  <a:lnTo>
                    <a:pt x="13143" y="25105"/>
                  </a:lnTo>
                  <a:lnTo>
                    <a:pt x="15020" y="24581"/>
                  </a:lnTo>
                  <a:lnTo>
                    <a:pt x="15937" y="24254"/>
                  </a:lnTo>
                  <a:lnTo>
                    <a:pt x="16876" y="23926"/>
                  </a:lnTo>
                  <a:lnTo>
                    <a:pt x="18710" y="23140"/>
                  </a:lnTo>
                  <a:lnTo>
                    <a:pt x="20478" y="22202"/>
                  </a:lnTo>
                  <a:lnTo>
                    <a:pt x="22224" y="21176"/>
                  </a:lnTo>
                  <a:lnTo>
                    <a:pt x="23076" y="20608"/>
                  </a:lnTo>
                  <a:lnTo>
                    <a:pt x="23905" y="20019"/>
                  </a:lnTo>
                  <a:lnTo>
                    <a:pt x="25499" y="18774"/>
                  </a:lnTo>
                  <a:lnTo>
                    <a:pt x="26983" y="17421"/>
                  </a:lnTo>
                  <a:lnTo>
                    <a:pt x="28359" y="15980"/>
                  </a:lnTo>
                  <a:lnTo>
                    <a:pt x="29013" y="15238"/>
                  </a:lnTo>
                  <a:lnTo>
                    <a:pt x="29647" y="14474"/>
                  </a:lnTo>
                  <a:lnTo>
                    <a:pt x="30782" y="12902"/>
                  </a:lnTo>
                  <a:lnTo>
                    <a:pt x="31808" y="11308"/>
                  </a:lnTo>
                  <a:lnTo>
                    <a:pt x="32681" y="9715"/>
                  </a:lnTo>
                  <a:lnTo>
                    <a:pt x="33074" y="8929"/>
                  </a:lnTo>
                  <a:lnTo>
                    <a:pt x="33794" y="7357"/>
                  </a:lnTo>
                  <a:lnTo>
                    <a:pt x="34777" y="4475"/>
                  </a:lnTo>
                  <a:lnTo>
                    <a:pt x="35104" y="3253"/>
                  </a:lnTo>
                  <a:lnTo>
                    <a:pt x="35344" y="2183"/>
                  </a:lnTo>
                  <a:lnTo>
                    <a:pt x="35475" y="1397"/>
                  </a:lnTo>
                  <a:lnTo>
                    <a:pt x="35541" y="830"/>
                  </a:lnTo>
                  <a:lnTo>
                    <a:pt x="35563" y="677"/>
                  </a:lnTo>
                  <a:lnTo>
                    <a:pt x="35432" y="655"/>
                  </a:lnTo>
                  <a:lnTo>
                    <a:pt x="34842" y="524"/>
                  </a:lnTo>
                  <a:lnTo>
                    <a:pt x="34078" y="371"/>
                  </a:lnTo>
                  <a:lnTo>
                    <a:pt x="32965" y="218"/>
                  </a:lnTo>
                  <a:lnTo>
                    <a:pt x="31720" y="87"/>
                  </a:lnTo>
                  <a:lnTo>
                    <a:pt x="2866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72"/>
            <p:cNvSpPr/>
            <p:nvPr/>
          </p:nvSpPr>
          <p:spPr>
            <a:xfrm>
              <a:off x="4833888" y="1520188"/>
              <a:ext cx="802275" cy="562150"/>
            </a:xfrm>
            <a:custGeom>
              <a:rect b="b" l="l" r="r" t="t"/>
              <a:pathLst>
                <a:path extrusionOk="0" h="22486" w="32091">
                  <a:moveTo>
                    <a:pt x="31720" y="0"/>
                  </a:moveTo>
                  <a:lnTo>
                    <a:pt x="31589" y="66"/>
                  </a:lnTo>
                  <a:lnTo>
                    <a:pt x="26000" y="3952"/>
                  </a:lnTo>
                  <a:lnTo>
                    <a:pt x="20411" y="7816"/>
                  </a:lnTo>
                  <a:lnTo>
                    <a:pt x="21045" y="7074"/>
                  </a:lnTo>
                  <a:lnTo>
                    <a:pt x="22202" y="5436"/>
                  </a:lnTo>
                  <a:lnTo>
                    <a:pt x="22856" y="4170"/>
                  </a:lnTo>
                  <a:lnTo>
                    <a:pt x="23206" y="3297"/>
                  </a:lnTo>
                  <a:lnTo>
                    <a:pt x="23402" y="2424"/>
                  </a:lnTo>
                  <a:lnTo>
                    <a:pt x="23468" y="1550"/>
                  </a:lnTo>
                  <a:lnTo>
                    <a:pt x="23446" y="1136"/>
                  </a:lnTo>
                  <a:lnTo>
                    <a:pt x="23402" y="983"/>
                  </a:lnTo>
                  <a:lnTo>
                    <a:pt x="23206" y="830"/>
                  </a:lnTo>
                  <a:lnTo>
                    <a:pt x="22966" y="852"/>
                  </a:lnTo>
                  <a:lnTo>
                    <a:pt x="22791" y="1026"/>
                  </a:lnTo>
                  <a:lnTo>
                    <a:pt x="22791" y="1179"/>
                  </a:lnTo>
                  <a:lnTo>
                    <a:pt x="22813" y="1769"/>
                  </a:lnTo>
                  <a:lnTo>
                    <a:pt x="22616" y="2969"/>
                  </a:lnTo>
                  <a:lnTo>
                    <a:pt x="22180" y="4148"/>
                  </a:lnTo>
                  <a:lnTo>
                    <a:pt x="21525" y="5305"/>
                  </a:lnTo>
                  <a:lnTo>
                    <a:pt x="20324" y="6943"/>
                  </a:lnTo>
                  <a:lnTo>
                    <a:pt x="18578" y="8864"/>
                  </a:lnTo>
                  <a:lnTo>
                    <a:pt x="17792" y="9649"/>
                  </a:lnTo>
                  <a:lnTo>
                    <a:pt x="15085" y="11527"/>
                  </a:lnTo>
                  <a:lnTo>
                    <a:pt x="12378" y="13404"/>
                  </a:lnTo>
                  <a:lnTo>
                    <a:pt x="13142" y="12400"/>
                  </a:lnTo>
                  <a:lnTo>
                    <a:pt x="14517" y="10261"/>
                  </a:lnTo>
                  <a:lnTo>
                    <a:pt x="15325" y="8536"/>
                  </a:lnTo>
                  <a:lnTo>
                    <a:pt x="15740" y="7357"/>
                  </a:lnTo>
                  <a:lnTo>
                    <a:pt x="16045" y="6157"/>
                  </a:lnTo>
                  <a:lnTo>
                    <a:pt x="16198" y="4934"/>
                  </a:lnTo>
                  <a:lnTo>
                    <a:pt x="16220" y="4323"/>
                  </a:lnTo>
                  <a:lnTo>
                    <a:pt x="16198" y="4170"/>
                  </a:lnTo>
                  <a:lnTo>
                    <a:pt x="16002" y="4017"/>
                  </a:lnTo>
                  <a:lnTo>
                    <a:pt x="15762" y="4039"/>
                  </a:lnTo>
                  <a:lnTo>
                    <a:pt x="15565" y="4236"/>
                  </a:lnTo>
                  <a:lnTo>
                    <a:pt x="15543" y="4388"/>
                  </a:lnTo>
                  <a:lnTo>
                    <a:pt x="15500" y="5131"/>
                  </a:lnTo>
                  <a:lnTo>
                    <a:pt x="15259" y="6593"/>
                  </a:lnTo>
                  <a:lnTo>
                    <a:pt x="14801" y="8056"/>
                  </a:lnTo>
                  <a:lnTo>
                    <a:pt x="14168" y="9475"/>
                  </a:lnTo>
                  <a:lnTo>
                    <a:pt x="13382" y="10828"/>
                  </a:lnTo>
                  <a:lnTo>
                    <a:pt x="12509" y="12116"/>
                  </a:lnTo>
                  <a:lnTo>
                    <a:pt x="11068" y="13928"/>
                  </a:lnTo>
                  <a:lnTo>
                    <a:pt x="10086" y="14998"/>
                  </a:lnTo>
                  <a:lnTo>
                    <a:pt x="6877" y="17203"/>
                  </a:lnTo>
                  <a:lnTo>
                    <a:pt x="7553" y="16242"/>
                  </a:lnTo>
                  <a:lnTo>
                    <a:pt x="8776" y="14190"/>
                  </a:lnTo>
                  <a:lnTo>
                    <a:pt x="9496" y="12553"/>
                  </a:lnTo>
                  <a:lnTo>
                    <a:pt x="9824" y="11440"/>
                  </a:lnTo>
                  <a:lnTo>
                    <a:pt x="10020" y="10304"/>
                  </a:lnTo>
                  <a:lnTo>
                    <a:pt x="10064" y="9169"/>
                  </a:lnTo>
                  <a:lnTo>
                    <a:pt x="10020" y="8602"/>
                  </a:lnTo>
                  <a:lnTo>
                    <a:pt x="9977" y="8449"/>
                  </a:lnTo>
                  <a:lnTo>
                    <a:pt x="9780" y="8318"/>
                  </a:lnTo>
                  <a:lnTo>
                    <a:pt x="9518" y="8340"/>
                  </a:lnTo>
                  <a:lnTo>
                    <a:pt x="9343" y="8514"/>
                  </a:lnTo>
                  <a:lnTo>
                    <a:pt x="9343" y="8667"/>
                  </a:lnTo>
                  <a:lnTo>
                    <a:pt x="9387" y="9344"/>
                  </a:lnTo>
                  <a:lnTo>
                    <a:pt x="9300" y="10676"/>
                  </a:lnTo>
                  <a:lnTo>
                    <a:pt x="8950" y="12029"/>
                  </a:lnTo>
                  <a:lnTo>
                    <a:pt x="8427" y="13339"/>
                  </a:lnTo>
                  <a:lnTo>
                    <a:pt x="7422" y="15238"/>
                  </a:lnTo>
                  <a:lnTo>
                    <a:pt x="5785" y="17530"/>
                  </a:lnTo>
                  <a:lnTo>
                    <a:pt x="4977" y="18513"/>
                  </a:lnTo>
                  <a:lnTo>
                    <a:pt x="153" y="21875"/>
                  </a:lnTo>
                  <a:lnTo>
                    <a:pt x="22" y="21962"/>
                  </a:lnTo>
                  <a:lnTo>
                    <a:pt x="0" y="22224"/>
                  </a:lnTo>
                  <a:lnTo>
                    <a:pt x="153" y="22420"/>
                  </a:lnTo>
                  <a:lnTo>
                    <a:pt x="393" y="22486"/>
                  </a:lnTo>
                  <a:lnTo>
                    <a:pt x="524" y="22420"/>
                  </a:lnTo>
                  <a:lnTo>
                    <a:pt x="5348" y="19058"/>
                  </a:lnTo>
                  <a:lnTo>
                    <a:pt x="6571" y="18622"/>
                  </a:lnTo>
                  <a:lnTo>
                    <a:pt x="8579" y="18076"/>
                  </a:lnTo>
                  <a:lnTo>
                    <a:pt x="9998" y="17792"/>
                  </a:lnTo>
                  <a:lnTo>
                    <a:pt x="11417" y="17618"/>
                  </a:lnTo>
                  <a:lnTo>
                    <a:pt x="12836" y="17596"/>
                  </a:lnTo>
                  <a:lnTo>
                    <a:pt x="14212" y="17770"/>
                  </a:lnTo>
                  <a:lnTo>
                    <a:pt x="15521" y="18142"/>
                  </a:lnTo>
                  <a:lnTo>
                    <a:pt x="16133" y="18425"/>
                  </a:lnTo>
                  <a:lnTo>
                    <a:pt x="16285" y="18491"/>
                  </a:lnTo>
                  <a:lnTo>
                    <a:pt x="16526" y="18403"/>
                  </a:lnTo>
                  <a:lnTo>
                    <a:pt x="16657" y="18163"/>
                  </a:lnTo>
                  <a:lnTo>
                    <a:pt x="16591" y="17923"/>
                  </a:lnTo>
                  <a:lnTo>
                    <a:pt x="16460" y="17836"/>
                  </a:lnTo>
                  <a:lnTo>
                    <a:pt x="15958" y="17574"/>
                  </a:lnTo>
                  <a:lnTo>
                    <a:pt x="14888" y="17225"/>
                  </a:lnTo>
                  <a:lnTo>
                    <a:pt x="13753" y="17028"/>
                  </a:lnTo>
                  <a:lnTo>
                    <a:pt x="12596" y="16941"/>
                  </a:lnTo>
                  <a:lnTo>
                    <a:pt x="10806" y="17028"/>
                  </a:lnTo>
                  <a:lnTo>
                    <a:pt x="8448" y="17443"/>
                  </a:lnTo>
                  <a:lnTo>
                    <a:pt x="7313" y="17749"/>
                  </a:lnTo>
                  <a:lnTo>
                    <a:pt x="10522" y="15544"/>
                  </a:lnTo>
                  <a:lnTo>
                    <a:pt x="11854" y="14976"/>
                  </a:lnTo>
                  <a:lnTo>
                    <a:pt x="14037" y="14256"/>
                  </a:lnTo>
                  <a:lnTo>
                    <a:pt x="15565" y="13885"/>
                  </a:lnTo>
                  <a:lnTo>
                    <a:pt x="17115" y="13644"/>
                  </a:lnTo>
                  <a:lnTo>
                    <a:pt x="18643" y="13535"/>
                  </a:lnTo>
                  <a:lnTo>
                    <a:pt x="20171" y="13623"/>
                  </a:lnTo>
                  <a:lnTo>
                    <a:pt x="21656" y="13906"/>
                  </a:lnTo>
                  <a:lnTo>
                    <a:pt x="22354" y="14147"/>
                  </a:lnTo>
                  <a:lnTo>
                    <a:pt x="22507" y="14190"/>
                  </a:lnTo>
                  <a:lnTo>
                    <a:pt x="22725" y="14059"/>
                  </a:lnTo>
                  <a:lnTo>
                    <a:pt x="22835" y="13841"/>
                  </a:lnTo>
                  <a:lnTo>
                    <a:pt x="22769" y="13623"/>
                  </a:lnTo>
                  <a:lnTo>
                    <a:pt x="22638" y="13557"/>
                  </a:lnTo>
                  <a:lnTo>
                    <a:pt x="22049" y="13339"/>
                  </a:lnTo>
                  <a:lnTo>
                    <a:pt x="20848" y="13055"/>
                  </a:lnTo>
                  <a:lnTo>
                    <a:pt x="19604" y="12924"/>
                  </a:lnTo>
                  <a:lnTo>
                    <a:pt x="18359" y="12902"/>
                  </a:lnTo>
                  <a:lnTo>
                    <a:pt x="16460" y="13055"/>
                  </a:lnTo>
                  <a:lnTo>
                    <a:pt x="13950" y="13579"/>
                  </a:lnTo>
                  <a:lnTo>
                    <a:pt x="12749" y="13950"/>
                  </a:lnTo>
                  <a:lnTo>
                    <a:pt x="12749" y="13950"/>
                  </a:lnTo>
                  <a:lnTo>
                    <a:pt x="15456" y="12073"/>
                  </a:lnTo>
                  <a:lnTo>
                    <a:pt x="18185" y="10195"/>
                  </a:lnTo>
                  <a:lnTo>
                    <a:pt x="19189" y="9737"/>
                  </a:lnTo>
                  <a:lnTo>
                    <a:pt x="21612" y="8776"/>
                  </a:lnTo>
                  <a:lnTo>
                    <a:pt x="23577" y="8231"/>
                  </a:lnTo>
                  <a:lnTo>
                    <a:pt x="24865" y="8034"/>
                  </a:lnTo>
                  <a:lnTo>
                    <a:pt x="26131" y="8012"/>
                  </a:lnTo>
                  <a:lnTo>
                    <a:pt x="27332" y="8231"/>
                  </a:lnTo>
                  <a:lnTo>
                    <a:pt x="27856" y="8471"/>
                  </a:lnTo>
                  <a:lnTo>
                    <a:pt x="28008" y="8514"/>
                  </a:lnTo>
                  <a:lnTo>
                    <a:pt x="28227" y="8427"/>
                  </a:lnTo>
                  <a:lnTo>
                    <a:pt x="28336" y="8187"/>
                  </a:lnTo>
                  <a:lnTo>
                    <a:pt x="28270" y="7947"/>
                  </a:lnTo>
                  <a:lnTo>
                    <a:pt x="28139" y="7881"/>
                  </a:lnTo>
                  <a:lnTo>
                    <a:pt x="27746" y="7685"/>
                  </a:lnTo>
                  <a:lnTo>
                    <a:pt x="26895" y="7466"/>
                  </a:lnTo>
                  <a:lnTo>
                    <a:pt x="26000" y="7357"/>
                  </a:lnTo>
                  <a:lnTo>
                    <a:pt x="25083" y="7357"/>
                  </a:lnTo>
                  <a:lnTo>
                    <a:pt x="23642" y="7554"/>
                  </a:lnTo>
                  <a:lnTo>
                    <a:pt x="21721" y="8034"/>
                  </a:lnTo>
                  <a:lnTo>
                    <a:pt x="20804" y="8362"/>
                  </a:lnTo>
                  <a:lnTo>
                    <a:pt x="26371" y="4498"/>
                  </a:lnTo>
                  <a:lnTo>
                    <a:pt x="31960" y="612"/>
                  </a:lnTo>
                  <a:lnTo>
                    <a:pt x="32069" y="503"/>
                  </a:lnTo>
                  <a:lnTo>
                    <a:pt x="32091" y="262"/>
                  </a:lnTo>
                  <a:lnTo>
                    <a:pt x="31960" y="66"/>
                  </a:lnTo>
                  <a:lnTo>
                    <a:pt x="317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2" name="Google Shape;1672;p72"/>
            <p:cNvGrpSpPr/>
            <p:nvPr/>
          </p:nvGrpSpPr>
          <p:grpSpPr>
            <a:xfrm>
              <a:off x="3654450" y="1306600"/>
              <a:ext cx="1461575" cy="1462125"/>
              <a:chOff x="3266975" y="1437850"/>
              <a:chExt cx="1461575" cy="1462125"/>
            </a:xfrm>
          </p:grpSpPr>
          <p:sp>
            <p:nvSpPr>
              <p:cNvPr id="1673" name="Google Shape;1673;p72"/>
              <p:cNvSpPr/>
              <p:nvPr/>
            </p:nvSpPr>
            <p:spPr>
              <a:xfrm>
                <a:off x="4016850" y="2183350"/>
                <a:ext cx="556150" cy="541975"/>
              </a:xfrm>
              <a:custGeom>
                <a:rect b="b" l="l" r="r" t="t"/>
                <a:pathLst>
                  <a:path extrusionOk="0" h="21679" w="22246">
                    <a:moveTo>
                      <a:pt x="3886" y="1"/>
                    </a:moveTo>
                    <a:lnTo>
                      <a:pt x="1943" y="2031"/>
                    </a:lnTo>
                    <a:lnTo>
                      <a:pt x="0" y="4040"/>
                    </a:lnTo>
                    <a:lnTo>
                      <a:pt x="633" y="4869"/>
                    </a:lnTo>
                    <a:lnTo>
                      <a:pt x="4519" y="9759"/>
                    </a:lnTo>
                    <a:lnTo>
                      <a:pt x="7946" y="13754"/>
                    </a:lnTo>
                    <a:lnTo>
                      <a:pt x="10675" y="16679"/>
                    </a:lnTo>
                    <a:lnTo>
                      <a:pt x="12465" y="18404"/>
                    </a:lnTo>
                    <a:lnTo>
                      <a:pt x="14168" y="19867"/>
                    </a:lnTo>
                    <a:lnTo>
                      <a:pt x="15718" y="20958"/>
                    </a:lnTo>
                    <a:lnTo>
                      <a:pt x="16744" y="21460"/>
                    </a:lnTo>
                    <a:lnTo>
                      <a:pt x="17355" y="21635"/>
                    </a:lnTo>
                    <a:lnTo>
                      <a:pt x="17901" y="21678"/>
                    </a:lnTo>
                    <a:lnTo>
                      <a:pt x="18381" y="21547"/>
                    </a:lnTo>
                    <a:lnTo>
                      <a:pt x="18753" y="21242"/>
                    </a:lnTo>
                    <a:lnTo>
                      <a:pt x="19058" y="20783"/>
                    </a:lnTo>
                    <a:lnTo>
                      <a:pt x="19233" y="20107"/>
                    </a:lnTo>
                    <a:lnTo>
                      <a:pt x="19342" y="19233"/>
                    </a:lnTo>
                    <a:lnTo>
                      <a:pt x="19342" y="18710"/>
                    </a:lnTo>
                    <a:lnTo>
                      <a:pt x="19866" y="18688"/>
                    </a:lnTo>
                    <a:lnTo>
                      <a:pt x="20717" y="18557"/>
                    </a:lnTo>
                    <a:lnTo>
                      <a:pt x="21394" y="18338"/>
                    </a:lnTo>
                    <a:lnTo>
                      <a:pt x="21852" y="18011"/>
                    </a:lnTo>
                    <a:lnTo>
                      <a:pt x="22136" y="17618"/>
                    </a:lnTo>
                    <a:lnTo>
                      <a:pt x="22245" y="17160"/>
                    </a:lnTo>
                    <a:lnTo>
                      <a:pt x="22180" y="16614"/>
                    </a:lnTo>
                    <a:lnTo>
                      <a:pt x="21983" y="16003"/>
                    </a:lnTo>
                    <a:lnTo>
                      <a:pt x="21438" y="14998"/>
                    </a:lnTo>
                    <a:lnTo>
                      <a:pt x="20281" y="13492"/>
                    </a:lnTo>
                    <a:lnTo>
                      <a:pt x="18753" y="11855"/>
                    </a:lnTo>
                    <a:lnTo>
                      <a:pt x="16962" y="10130"/>
                    </a:lnTo>
                    <a:lnTo>
                      <a:pt x="13928" y="7532"/>
                    </a:lnTo>
                    <a:lnTo>
                      <a:pt x="9780" y="4280"/>
                    </a:lnTo>
                    <a:lnTo>
                      <a:pt x="4737" y="590"/>
                    </a:lnTo>
                    <a:lnTo>
                      <a:pt x="388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72"/>
              <p:cNvSpPr/>
              <p:nvPr/>
            </p:nvSpPr>
            <p:spPr>
              <a:xfrm>
                <a:off x="3422500" y="1612500"/>
                <a:ext cx="555625" cy="541950"/>
              </a:xfrm>
              <a:custGeom>
                <a:rect b="b" l="l" r="r" t="t"/>
                <a:pathLst>
                  <a:path extrusionOk="0" h="21678" w="22225">
                    <a:moveTo>
                      <a:pt x="4345" y="0"/>
                    </a:moveTo>
                    <a:lnTo>
                      <a:pt x="3887" y="131"/>
                    </a:lnTo>
                    <a:lnTo>
                      <a:pt x="3494" y="437"/>
                    </a:lnTo>
                    <a:lnTo>
                      <a:pt x="3188" y="895"/>
                    </a:lnTo>
                    <a:lnTo>
                      <a:pt x="2992" y="1572"/>
                    </a:lnTo>
                    <a:lnTo>
                      <a:pt x="2904" y="2445"/>
                    </a:lnTo>
                    <a:lnTo>
                      <a:pt x="2904" y="2991"/>
                    </a:lnTo>
                    <a:lnTo>
                      <a:pt x="2380" y="2991"/>
                    </a:lnTo>
                    <a:lnTo>
                      <a:pt x="1507" y="3122"/>
                    </a:lnTo>
                    <a:lnTo>
                      <a:pt x="852" y="3340"/>
                    </a:lnTo>
                    <a:lnTo>
                      <a:pt x="394" y="3668"/>
                    </a:lnTo>
                    <a:lnTo>
                      <a:pt x="110" y="4061"/>
                    </a:lnTo>
                    <a:lnTo>
                      <a:pt x="1" y="4541"/>
                    </a:lnTo>
                    <a:lnTo>
                      <a:pt x="66" y="5065"/>
                    </a:lnTo>
                    <a:lnTo>
                      <a:pt x="263" y="5676"/>
                    </a:lnTo>
                    <a:lnTo>
                      <a:pt x="809" y="6680"/>
                    </a:lnTo>
                    <a:lnTo>
                      <a:pt x="1944" y="8187"/>
                    </a:lnTo>
                    <a:lnTo>
                      <a:pt x="3472" y="9824"/>
                    </a:lnTo>
                    <a:lnTo>
                      <a:pt x="5284" y="11549"/>
                    </a:lnTo>
                    <a:lnTo>
                      <a:pt x="8318" y="14168"/>
                    </a:lnTo>
                    <a:lnTo>
                      <a:pt x="12466" y="17421"/>
                    </a:lnTo>
                    <a:lnTo>
                      <a:pt x="17509" y="21088"/>
                    </a:lnTo>
                    <a:lnTo>
                      <a:pt x="18360" y="21678"/>
                    </a:lnTo>
                    <a:lnTo>
                      <a:pt x="20303" y="19648"/>
                    </a:lnTo>
                    <a:lnTo>
                      <a:pt x="22224" y="17639"/>
                    </a:lnTo>
                    <a:lnTo>
                      <a:pt x="21613" y="16810"/>
                    </a:lnTo>
                    <a:lnTo>
                      <a:pt x="17727" y="11920"/>
                    </a:lnTo>
                    <a:lnTo>
                      <a:pt x="14300" y="7925"/>
                    </a:lnTo>
                    <a:lnTo>
                      <a:pt x="11571" y="4999"/>
                    </a:lnTo>
                    <a:lnTo>
                      <a:pt x="9781" y="3253"/>
                    </a:lnTo>
                    <a:lnTo>
                      <a:pt x="8078" y="1790"/>
                    </a:lnTo>
                    <a:lnTo>
                      <a:pt x="6528" y="721"/>
                    </a:lnTo>
                    <a:lnTo>
                      <a:pt x="5502" y="219"/>
                    </a:lnTo>
                    <a:lnTo>
                      <a:pt x="4891" y="44"/>
                    </a:lnTo>
                    <a:lnTo>
                      <a:pt x="43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72"/>
              <p:cNvSpPr/>
              <p:nvPr/>
            </p:nvSpPr>
            <p:spPr>
              <a:xfrm>
                <a:off x="3441600" y="2188275"/>
                <a:ext cx="541425" cy="555600"/>
              </a:xfrm>
              <a:custGeom>
                <a:rect b="b" l="l" r="r" t="t"/>
                <a:pathLst>
                  <a:path extrusionOk="0" h="22224" w="21657">
                    <a:moveTo>
                      <a:pt x="17618" y="0"/>
                    </a:moveTo>
                    <a:lnTo>
                      <a:pt x="16810" y="612"/>
                    </a:lnTo>
                    <a:lnTo>
                      <a:pt x="11920" y="4497"/>
                    </a:lnTo>
                    <a:lnTo>
                      <a:pt x="7904" y="7925"/>
                    </a:lnTo>
                    <a:lnTo>
                      <a:pt x="5000" y="10654"/>
                    </a:lnTo>
                    <a:lnTo>
                      <a:pt x="3254" y="12444"/>
                    </a:lnTo>
                    <a:lnTo>
                      <a:pt x="1791" y="14146"/>
                    </a:lnTo>
                    <a:lnTo>
                      <a:pt x="700" y="15696"/>
                    </a:lnTo>
                    <a:lnTo>
                      <a:pt x="219" y="16722"/>
                    </a:lnTo>
                    <a:lnTo>
                      <a:pt x="23" y="17356"/>
                    </a:lnTo>
                    <a:lnTo>
                      <a:pt x="1" y="17879"/>
                    </a:lnTo>
                    <a:lnTo>
                      <a:pt x="132" y="18360"/>
                    </a:lnTo>
                    <a:lnTo>
                      <a:pt x="416" y="18753"/>
                    </a:lnTo>
                    <a:lnTo>
                      <a:pt x="896" y="19036"/>
                    </a:lnTo>
                    <a:lnTo>
                      <a:pt x="1573" y="19233"/>
                    </a:lnTo>
                    <a:lnTo>
                      <a:pt x="2446" y="19320"/>
                    </a:lnTo>
                    <a:lnTo>
                      <a:pt x="2970" y="19320"/>
                    </a:lnTo>
                    <a:lnTo>
                      <a:pt x="2992" y="19844"/>
                    </a:lnTo>
                    <a:lnTo>
                      <a:pt x="3101" y="20717"/>
                    </a:lnTo>
                    <a:lnTo>
                      <a:pt x="3341" y="21372"/>
                    </a:lnTo>
                    <a:lnTo>
                      <a:pt x="3647" y="21853"/>
                    </a:lnTo>
                    <a:lnTo>
                      <a:pt x="4040" y="22115"/>
                    </a:lnTo>
                    <a:lnTo>
                      <a:pt x="4520" y="22224"/>
                    </a:lnTo>
                    <a:lnTo>
                      <a:pt x="5066" y="22180"/>
                    </a:lnTo>
                    <a:lnTo>
                      <a:pt x="5655" y="21984"/>
                    </a:lnTo>
                    <a:lnTo>
                      <a:pt x="6659" y="21438"/>
                    </a:lnTo>
                    <a:lnTo>
                      <a:pt x="8166" y="20281"/>
                    </a:lnTo>
                    <a:lnTo>
                      <a:pt x="9825" y="18753"/>
                    </a:lnTo>
                    <a:lnTo>
                      <a:pt x="11527" y="16941"/>
                    </a:lnTo>
                    <a:lnTo>
                      <a:pt x="14147" y="13928"/>
                    </a:lnTo>
                    <a:lnTo>
                      <a:pt x="17400" y="9780"/>
                    </a:lnTo>
                    <a:lnTo>
                      <a:pt x="21089" y="4716"/>
                    </a:lnTo>
                    <a:lnTo>
                      <a:pt x="21657" y="3886"/>
                    </a:lnTo>
                    <a:lnTo>
                      <a:pt x="19648" y="1943"/>
                    </a:lnTo>
                    <a:lnTo>
                      <a:pt x="1761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72"/>
              <p:cNvSpPr/>
              <p:nvPr/>
            </p:nvSpPr>
            <p:spPr>
              <a:xfrm>
                <a:off x="4012475" y="1593950"/>
                <a:ext cx="541425" cy="555600"/>
              </a:xfrm>
              <a:custGeom>
                <a:rect b="b" l="l" r="r" t="t"/>
                <a:pathLst>
                  <a:path extrusionOk="0" h="22224" w="21657">
                    <a:moveTo>
                      <a:pt x="17137" y="0"/>
                    </a:moveTo>
                    <a:lnTo>
                      <a:pt x="16592" y="44"/>
                    </a:lnTo>
                    <a:lnTo>
                      <a:pt x="15980" y="262"/>
                    </a:lnTo>
                    <a:lnTo>
                      <a:pt x="14976" y="786"/>
                    </a:lnTo>
                    <a:lnTo>
                      <a:pt x="13470" y="1943"/>
                    </a:lnTo>
                    <a:lnTo>
                      <a:pt x="11833" y="3471"/>
                    </a:lnTo>
                    <a:lnTo>
                      <a:pt x="10130" y="5283"/>
                    </a:lnTo>
                    <a:lnTo>
                      <a:pt x="7510" y="8296"/>
                    </a:lnTo>
                    <a:lnTo>
                      <a:pt x="4257" y="12443"/>
                    </a:lnTo>
                    <a:lnTo>
                      <a:pt x="568" y="17508"/>
                    </a:lnTo>
                    <a:lnTo>
                      <a:pt x="1" y="18359"/>
                    </a:lnTo>
                    <a:lnTo>
                      <a:pt x="2009" y="20280"/>
                    </a:lnTo>
                    <a:lnTo>
                      <a:pt x="4039" y="22223"/>
                    </a:lnTo>
                    <a:lnTo>
                      <a:pt x="4847" y="21612"/>
                    </a:lnTo>
                    <a:lnTo>
                      <a:pt x="9759" y="17726"/>
                    </a:lnTo>
                    <a:lnTo>
                      <a:pt x="13754" y="14299"/>
                    </a:lnTo>
                    <a:lnTo>
                      <a:pt x="16679" y="11570"/>
                    </a:lnTo>
                    <a:lnTo>
                      <a:pt x="18425" y="9780"/>
                    </a:lnTo>
                    <a:lnTo>
                      <a:pt x="19866" y="8077"/>
                    </a:lnTo>
                    <a:lnTo>
                      <a:pt x="20958" y="6527"/>
                    </a:lnTo>
                    <a:lnTo>
                      <a:pt x="21460" y="5501"/>
                    </a:lnTo>
                    <a:lnTo>
                      <a:pt x="21634" y="4890"/>
                    </a:lnTo>
                    <a:lnTo>
                      <a:pt x="21656" y="4344"/>
                    </a:lnTo>
                    <a:lnTo>
                      <a:pt x="21547" y="3864"/>
                    </a:lnTo>
                    <a:lnTo>
                      <a:pt x="21242" y="3493"/>
                    </a:lnTo>
                    <a:lnTo>
                      <a:pt x="20761" y="3187"/>
                    </a:lnTo>
                    <a:lnTo>
                      <a:pt x="20085" y="2991"/>
                    </a:lnTo>
                    <a:lnTo>
                      <a:pt x="19211" y="2903"/>
                    </a:lnTo>
                    <a:lnTo>
                      <a:pt x="18687" y="2903"/>
                    </a:lnTo>
                    <a:lnTo>
                      <a:pt x="18666" y="2380"/>
                    </a:lnTo>
                    <a:lnTo>
                      <a:pt x="18535" y="1506"/>
                    </a:lnTo>
                    <a:lnTo>
                      <a:pt x="18316" y="851"/>
                    </a:lnTo>
                    <a:lnTo>
                      <a:pt x="18011" y="393"/>
                    </a:lnTo>
                    <a:lnTo>
                      <a:pt x="17618" y="109"/>
                    </a:lnTo>
                    <a:lnTo>
                      <a:pt x="171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72"/>
              <p:cNvSpPr/>
              <p:nvPr/>
            </p:nvSpPr>
            <p:spPr>
              <a:xfrm>
                <a:off x="3894600" y="2261400"/>
                <a:ext cx="228150" cy="638575"/>
              </a:xfrm>
              <a:custGeom>
                <a:rect b="b" l="l" r="r" t="t"/>
                <a:pathLst>
                  <a:path extrusionOk="0" h="25543" w="9126">
                    <a:moveTo>
                      <a:pt x="6986" y="1"/>
                    </a:moveTo>
                    <a:lnTo>
                      <a:pt x="4192" y="66"/>
                    </a:lnTo>
                    <a:lnTo>
                      <a:pt x="1419" y="110"/>
                    </a:lnTo>
                    <a:lnTo>
                      <a:pt x="1266" y="1114"/>
                    </a:lnTo>
                    <a:lnTo>
                      <a:pt x="546" y="7336"/>
                    </a:lnTo>
                    <a:lnTo>
                      <a:pt x="131" y="12597"/>
                    </a:lnTo>
                    <a:lnTo>
                      <a:pt x="0" y="16592"/>
                    </a:lnTo>
                    <a:lnTo>
                      <a:pt x="44" y="19080"/>
                    </a:lnTo>
                    <a:lnTo>
                      <a:pt x="219" y="21307"/>
                    </a:lnTo>
                    <a:lnTo>
                      <a:pt x="546" y="23185"/>
                    </a:lnTo>
                    <a:lnTo>
                      <a:pt x="917" y="24276"/>
                    </a:lnTo>
                    <a:lnTo>
                      <a:pt x="1223" y="24822"/>
                    </a:lnTo>
                    <a:lnTo>
                      <a:pt x="1572" y="25237"/>
                    </a:lnTo>
                    <a:lnTo>
                      <a:pt x="1987" y="25477"/>
                    </a:lnTo>
                    <a:lnTo>
                      <a:pt x="2467" y="25542"/>
                    </a:lnTo>
                    <a:lnTo>
                      <a:pt x="3013" y="25411"/>
                    </a:lnTo>
                    <a:lnTo>
                      <a:pt x="3624" y="25084"/>
                    </a:lnTo>
                    <a:lnTo>
                      <a:pt x="4323" y="24516"/>
                    </a:lnTo>
                    <a:lnTo>
                      <a:pt x="4694" y="24145"/>
                    </a:lnTo>
                    <a:lnTo>
                      <a:pt x="5065" y="24516"/>
                    </a:lnTo>
                    <a:lnTo>
                      <a:pt x="5785" y="25040"/>
                    </a:lnTo>
                    <a:lnTo>
                      <a:pt x="6397" y="25346"/>
                    </a:lnTo>
                    <a:lnTo>
                      <a:pt x="6942" y="25455"/>
                    </a:lnTo>
                    <a:lnTo>
                      <a:pt x="7423" y="25368"/>
                    </a:lnTo>
                    <a:lnTo>
                      <a:pt x="7837" y="25106"/>
                    </a:lnTo>
                    <a:lnTo>
                      <a:pt x="8187" y="24691"/>
                    </a:lnTo>
                    <a:lnTo>
                      <a:pt x="8470" y="24123"/>
                    </a:lnTo>
                    <a:lnTo>
                      <a:pt x="8798" y="23032"/>
                    </a:lnTo>
                    <a:lnTo>
                      <a:pt x="9060" y="21132"/>
                    </a:lnTo>
                    <a:lnTo>
                      <a:pt x="9125" y="18906"/>
                    </a:lnTo>
                    <a:lnTo>
                      <a:pt x="9060" y="16417"/>
                    </a:lnTo>
                    <a:lnTo>
                      <a:pt x="8776" y="12422"/>
                    </a:lnTo>
                    <a:lnTo>
                      <a:pt x="8143" y="7183"/>
                    </a:lnTo>
                    <a:lnTo>
                      <a:pt x="7161" y="1005"/>
                    </a:lnTo>
                    <a:lnTo>
                      <a:pt x="698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72"/>
              <p:cNvSpPr/>
              <p:nvPr/>
            </p:nvSpPr>
            <p:spPr>
              <a:xfrm>
                <a:off x="3872750" y="1437850"/>
                <a:ext cx="228175" cy="638575"/>
              </a:xfrm>
              <a:custGeom>
                <a:rect b="b" l="l" r="r" t="t"/>
                <a:pathLst>
                  <a:path extrusionOk="0" h="25543" w="9127">
                    <a:moveTo>
                      <a:pt x="6637" y="1"/>
                    </a:moveTo>
                    <a:lnTo>
                      <a:pt x="6092" y="132"/>
                    </a:lnTo>
                    <a:lnTo>
                      <a:pt x="5480" y="481"/>
                    </a:lnTo>
                    <a:lnTo>
                      <a:pt x="4804" y="1027"/>
                    </a:lnTo>
                    <a:lnTo>
                      <a:pt x="4433" y="1398"/>
                    </a:lnTo>
                    <a:lnTo>
                      <a:pt x="4061" y="1048"/>
                    </a:lnTo>
                    <a:lnTo>
                      <a:pt x="3341" y="524"/>
                    </a:lnTo>
                    <a:lnTo>
                      <a:pt x="2730" y="197"/>
                    </a:lnTo>
                    <a:lnTo>
                      <a:pt x="2162" y="88"/>
                    </a:lnTo>
                    <a:lnTo>
                      <a:pt x="1704" y="175"/>
                    </a:lnTo>
                    <a:lnTo>
                      <a:pt x="1289" y="437"/>
                    </a:lnTo>
                    <a:lnTo>
                      <a:pt x="940" y="852"/>
                    </a:lnTo>
                    <a:lnTo>
                      <a:pt x="656" y="1441"/>
                    </a:lnTo>
                    <a:lnTo>
                      <a:pt x="328" y="2533"/>
                    </a:lnTo>
                    <a:lnTo>
                      <a:pt x="66" y="4410"/>
                    </a:lnTo>
                    <a:lnTo>
                      <a:pt x="1" y="6637"/>
                    </a:lnTo>
                    <a:lnTo>
                      <a:pt x="66" y="9147"/>
                    </a:lnTo>
                    <a:lnTo>
                      <a:pt x="350" y="13121"/>
                    </a:lnTo>
                    <a:lnTo>
                      <a:pt x="983" y="18360"/>
                    </a:lnTo>
                    <a:lnTo>
                      <a:pt x="1966" y="24538"/>
                    </a:lnTo>
                    <a:lnTo>
                      <a:pt x="2140" y="25542"/>
                    </a:lnTo>
                    <a:lnTo>
                      <a:pt x="4935" y="25498"/>
                    </a:lnTo>
                    <a:lnTo>
                      <a:pt x="7707" y="25433"/>
                    </a:lnTo>
                    <a:lnTo>
                      <a:pt x="7860" y="24429"/>
                    </a:lnTo>
                    <a:lnTo>
                      <a:pt x="8580" y="18207"/>
                    </a:lnTo>
                    <a:lnTo>
                      <a:pt x="8995" y="12946"/>
                    </a:lnTo>
                    <a:lnTo>
                      <a:pt x="9126" y="8951"/>
                    </a:lnTo>
                    <a:lnTo>
                      <a:pt x="9082" y="6462"/>
                    </a:lnTo>
                    <a:lnTo>
                      <a:pt x="8908" y="4236"/>
                    </a:lnTo>
                    <a:lnTo>
                      <a:pt x="8580" y="2358"/>
                    </a:lnTo>
                    <a:lnTo>
                      <a:pt x="8209" y="1289"/>
                    </a:lnTo>
                    <a:lnTo>
                      <a:pt x="7904" y="721"/>
                    </a:lnTo>
                    <a:lnTo>
                      <a:pt x="7554" y="306"/>
                    </a:lnTo>
                    <a:lnTo>
                      <a:pt x="7118" y="66"/>
                    </a:lnTo>
                    <a:lnTo>
                      <a:pt x="663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72"/>
              <p:cNvSpPr/>
              <p:nvPr/>
            </p:nvSpPr>
            <p:spPr>
              <a:xfrm>
                <a:off x="3266975" y="2066025"/>
                <a:ext cx="638550" cy="228150"/>
              </a:xfrm>
              <a:custGeom>
                <a:rect b="b" l="l" r="r" t="t"/>
                <a:pathLst>
                  <a:path extrusionOk="0" h="9126" w="25542">
                    <a:moveTo>
                      <a:pt x="8951" y="0"/>
                    </a:moveTo>
                    <a:lnTo>
                      <a:pt x="6440" y="22"/>
                    </a:lnTo>
                    <a:lnTo>
                      <a:pt x="4214" y="197"/>
                    </a:lnTo>
                    <a:lnTo>
                      <a:pt x="2336" y="524"/>
                    </a:lnTo>
                    <a:lnTo>
                      <a:pt x="1266" y="895"/>
                    </a:lnTo>
                    <a:lnTo>
                      <a:pt x="699" y="1201"/>
                    </a:lnTo>
                    <a:lnTo>
                      <a:pt x="306" y="1572"/>
                    </a:lnTo>
                    <a:lnTo>
                      <a:pt x="66" y="1987"/>
                    </a:lnTo>
                    <a:lnTo>
                      <a:pt x="0" y="2467"/>
                    </a:lnTo>
                    <a:lnTo>
                      <a:pt x="131" y="3013"/>
                    </a:lnTo>
                    <a:lnTo>
                      <a:pt x="459" y="3624"/>
                    </a:lnTo>
                    <a:lnTo>
                      <a:pt x="1004" y="4301"/>
                    </a:lnTo>
                    <a:lnTo>
                      <a:pt x="1376" y="4672"/>
                    </a:lnTo>
                    <a:lnTo>
                      <a:pt x="1026" y="5065"/>
                    </a:lnTo>
                    <a:lnTo>
                      <a:pt x="502" y="5764"/>
                    </a:lnTo>
                    <a:lnTo>
                      <a:pt x="197" y="6397"/>
                    </a:lnTo>
                    <a:lnTo>
                      <a:pt x="88" y="6942"/>
                    </a:lnTo>
                    <a:lnTo>
                      <a:pt x="175" y="7423"/>
                    </a:lnTo>
                    <a:lnTo>
                      <a:pt x="415" y="7837"/>
                    </a:lnTo>
                    <a:lnTo>
                      <a:pt x="852" y="8187"/>
                    </a:lnTo>
                    <a:lnTo>
                      <a:pt x="1419" y="8471"/>
                    </a:lnTo>
                    <a:lnTo>
                      <a:pt x="2511" y="8798"/>
                    </a:lnTo>
                    <a:lnTo>
                      <a:pt x="4388" y="9038"/>
                    </a:lnTo>
                    <a:lnTo>
                      <a:pt x="6637" y="9125"/>
                    </a:lnTo>
                    <a:lnTo>
                      <a:pt x="9125" y="9060"/>
                    </a:lnTo>
                    <a:lnTo>
                      <a:pt x="13120" y="8754"/>
                    </a:lnTo>
                    <a:lnTo>
                      <a:pt x="18338" y="8143"/>
                    </a:lnTo>
                    <a:lnTo>
                      <a:pt x="24516" y="7161"/>
                    </a:lnTo>
                    <a:lnTo>
                      <a:pt x="25542" y="6964"/>
                    </a:lnTo>
                    <a:lnTo>
                      <a:pt x="25476" y="4192"/>
                    </a:lnTo>
                    <a:lnTo>
                      <a:pt x="25433" y="1397"/>
                    </a:lnTo>
                    <a:lnTo>
                      <a:pt x="24407" y="1245"/>
                    </a:lnTo>
                    <a:lnTo>
                      <a:pt x="18185" y="546"/>
                    </a:lnTo>
                    <a:lnTo>
                      <a:pt x="12946" y="131"/>
                    </a:lnTo>
                    <a:lnTo>
                      <a:pt x="895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72"/>
              <p:cNvSpPr/>
              <p:nvPr/>
            </p:nvSpPr>
            <p:spPr>
              <a:xfrm>
                <a:off x="4089975" y="2043650"/>
                <a:ext cx="638575" cy="228700"/>
              </a:xfrm>
              <a:custGeom>
                <a:rect b="b" l="l" r="r" t="t"/>
                <a:pathLst>
                  <a:path extrusionOk="0" h="9148" w="25543">
                    <a:moveTo>
                      <a:pt x="18906" y="0"/>
                    </a:moveTo>
                    <a:lnTo>
                      <a:pt x="16417" y="66"/>
                    </a:lnTo>
                    <a:lnTo>
                      <a:pt x="12422" y="371"/>
                    </a:lnTo>
                    <a:lnTo>
                      <a:pt x="7183" y="1004"/>
                    </a:lnTo>
                    <a:lnTo>
                      <a:pt x="1005" y="1965"/>
                    </a:lnTo>
                    <a:lnTo>
                      <a:pt x="0" y="2162"/>
                    </a:lnTo>
                    <a:lnTo>
                      <a:pt x="66" y="4934"/>
                    </a:lnTo>
                    <a:lnTo>
                      <a:pt x="110" y="7728"/>
                    </a:lnTo>
                    <a:lnTo>
                      <a:pt x="1136" y="7881"/>
                    </a:lnTo>
                    <a:lnTo>
                      <a:pt x="7335" y="8601"/>
                    </a:lnTo>
                    <a:lnTo>
                      <a:pt x="12597" y="9016"/>
                    </a:lnTo>
                    <a:lnTo>
                      <a:pt x="16592" y="9147"/>
                    </a:lnTo>
                    <a:lnTo>
                      <a:pt x="19080" y="9104"/>
                    </a:lnTo>
                    <a:lnTo>
                      <a:pt x="21329" y="8929"/>
                    </a:lnTo>
                    <a:lnTo>
                      <a:pt x="23184" y="8601"/>
                    </a:lnTo>
                    <a:lnTo>
                      <a:pt x="24276" y="8230"/>
                    </a:lnTo>
                    <a:lnTo>
                      <a:pt x="24822" y="7925"/>
                    </a:lnTo>
                    <a:lnTo>
                      <a:pt x="25236" y="7554"/>
                    </a:lnTo>
                    <a:lnTo>
                      <a:pt x="25477" y="7139"/>
                    </a:lnTo>
                    <a:lnTo>
                      <a:pt x="25542" y="6659"/>
                    </a:lnTo>
                    <a:lnTo>
                      <a:pt x="25411" y="6113"/>
                    </a:lnTo>
                    <a:lnTo>
                      <a:pt x="25084" y="5502"/>
                    </a:lnTo>
                    <a:lnTo>
                      <a:pt x="24538" y="4825"/>
                    </a:lnTo>
                    <a:lnTo>
                      <a:pt x="24167" y="4454"/>
                    </a:lnTo>
                    <a:lnTo>
                      <a:pt x="24516" y="4061"/>
                    </a:lnTo>
                    <a:lnTo>
                      <a:pt x="25040" y="3362"/>
                    </a:lnTo>
                    <a:lnTo>
                      <a:pt x="25346" y="2729"/>
                    </a:lnTo>
                    <a:lnTo>
                      <a:pt x="25455" y="2183"/>
                    </a:lnTo>
                    <a:lnTo>
                      <a:pt x="25367" y="1703"/>
                    </a:lnTo>
                    <a:lnTo>
                      <a:pt x="25105" y="1288"/>
                    </a:lnTo>
                    <a:lnTo>
                      <a:pt x="24691" y="961"/>
                    </a:lnTo>
                    <a:lnTo>
                      <a:pt x="24123" y="677"/>
                    </a:lnTo>
                    <a:lnTo>
                      <a:pt x="23032" y="350"/>
                    </a:lnTo>
                    <a:lnTo>
                      <a:pt x="21154" y="88"/>
                    </a:lnTo>
                    <a:lnTo>
                      <a:pt x="1890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 name="Google Shape;1681;p72"/>
            <p:cNvGrpSpPr/>
            <p:nvPr/>
          </p:nvGrpSpPr>
          <p:grpSpPr>
            <a:xfrm>
              <a:off x="3682275" y="1334975"/>
              <a:ext cx="1405900" cy="1405900"/>
              <a:chOff x="5383650" y="721600"/>
              <a:chExt cx="1405900" cy="1405900"/>
            </a:xfrm>
          </p:grpSpPr>
          <p:sp>
            <p:nvSpPr>
              <p:cNvPr id="1682" name="Google Shape;1682;p72"/>
              <p:cNvSpPr/>
              <p:nvPr/>
            </p:nvSpPr>
            <p:spPr>
              <a:xfrm>
                <a:off x="6148800" y="1393975"/>
                <a:ext cx="640750" cy="372250"/>
              </a:xfrm>
              <a:custGeom>
                <a:rect b="b" l="l" r="r" t="t"/>
                <a:pathLst>
                  <a:path extrusionOk="0" h="14890" w="25630">
                    <a:moveTo>
                      <a:pt x="2031" y="1"/>
                    </a:moveTo>
                    <a:lnTo>
                      <a:pt x="1027" y="2599"/>
                    </a:lnTo>
                    <a:lnTo>
                      <a:pt x="1" y="5175"/>
                    </a:lnTo>
                    <a:lnTo>
                      <a:pt x="874" y="5720"/>
                    </a:lnTo>
                    <a:lnTo>
                      <a:pt x="6353" y="8755"/>
                    </a:lnTo>
                    <a:lnTo>
                      <a:pt x="11047" y="11156"/>
                    </a:lnTo>
                    <a:lnTo>
                      <a:pt x="14671" y="12793"/>
                    </a:lnTo>
                    <a:lnTo>
                      <a:pt x="17007" y="13710"/>
                    </a:lnTo>
                    <a:lnTo>
                      <a:pt x="19124" y="14409"/>
                    </a:lnTo>
                    <a:lnTo>
                      <a:pt x="20980" y="14824"/>
                    </a:lnTo>
                    <a:lnTo>
                      <a:pt x="22115" y="14889"/>
                    </a:lnTo>
                    <a:lnTo>
                      <a:pt x="22748" y="14824"/>
                    </a:lnTo>
                    <a:lnTo>
                      <a:pt x="23272" y="14649"/>
                    </a:lnTo>
                    <a:lnTo>
                      <a:pt x="23643" y="14343"/>
                    </a:lnTo>
                    <a:lnTo>
                      <a:pt x="23883" y="13929"/>
                    </a:lnTo>
                    <a:lnTo>
                      <a:pt x="23971" y="13383"/>
                    </a:lnTo>
                    <a:lnTo>
                      <a:pt x="23905" y="12684"/>
                    </a:lnTo>
                    <a:lnTo>
                      <a:pt x="23643" y="11833"/>
                    </a:lnTo>
                    <a:lnTo>
                      <a:pt x="23447" y="11353"/>
                    </a:lnTo>
                    <a:lnTo>
                      <a:pt x="23927" y="11134"/>
                    </a:lnTo>
                    <a:lnTo>
                      <a:pt x="24691" y="10676"/>
                    </a:lnTo>
                    <a:lnTo>
                      <a:pt x="25215" y="10217"/>
                    </a:lnTo>
                    <a:lnTo>
                      <a:pt x="25521" y="9759"/>
                    </a:lnTo>
                    <a:lnTo>
                      <a:pt x="25630" y="9279"/>
                    </a:lnTo>
                    <a:lnTo>
                      <a:pt x="25542" y="8820"/>
                    </a:lnTo>
                    <a:lnTo>
                      <a:pt x="25280" y="8340"/>
                    </a:lnTo>
                    <a:lnTo>
                      <a:pt x="24866" y="7860"/>
                    </a:lnTo>
                    <a:lnTo>
                      <a:pt x="23992" y="7139"/>
                    </a:lnTo>
                    <a:lnTo>
                      <a:pt x="22355" y="6179"/>
                    </a:lnTo>
                    <a:lnTo>
                      <a:pt x="20303" y="5240"/>
                    </a:lnTo>
                    <a:lnTo>
                      <a:pt x="17989" y="4345"/>
                    </a:lnTo>
                    <a:lnTo>
                      <a:pt x="14191" y="3101"/>
                    </a:lnTo>
                    <a:lnTo>
                      <a:pt x="9104" y="1682"/>
                    </a:lnTo>
                    <a:lnTo>
                      <a:pt x="3035" y="219"/>
                    </a:lnTo>
                    <a:lnTo>
                      <a:pt x="203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72"/>
              <p:cNvSpPr/>
              <p:nvPr/>
            </p:nvSpPr>
            <p:spPr>
              <a:xfrm>
                <a:off x="5383650" y="1082350"/>
                <a:ext cx="640750" cy="372225"/>
              </a:xfrm>
              <a:custGeom>
                <a:rect b="b" l="l" r="r" t="t"/>
                <a:pathLst>
                  <a:path extrusionOk="0" h="14889" w="25630">
                    <a:moveTo>
                      <a:pt x="3515" y="1"/>
                    </a:moveTo>
                    <a:lnTo>
                      <a:pt x="2882" y="66"/>
                    </a:lnTo>
                    <a:lnTo>
                      <a:pt x="2358" y="241"/>
                    </a:lnTo>
                    <a:lnTo>
                      <a:pt x="1987" y="546"/>
                    </a:lnTo>
                    <a:lnTo>
                      <a:pt x="1747" y="961"/>
                    </a:lnTo>
                    <a:lnTo>
                      <a:pt x="1638" y="1529"/>
                    </a:lnTo>
                    <a:lnTo>
                      <a:pt x="1725" y="2205"/>
                    </a:lnTo>
                    <a:lnTo>
                      <a:pt x="1965" y="3057"/>
                    </a:lnTo>
                    <a:lnTo>
                      <a:pt x="2184" y="3537"/>
                    </a:lnTo>
                    <a:lnTo>
                      <a:pt x="1703" y="3755"/>
                    </a:lnTo>
                    <a:lnTo>
                      <a:pt x="939" y="4214"/>
                    </a:lnTo>
                    <a:lnTo>
                      <a:pt x="415" y="4672"/>
                    </a:lnTo>
                    <a:lnTo>
                      <a:pt x="110" y="5131"/>
                    </a:lnTo>
                    <a:lnTo>
                      <a:pt x="1" y="5611"/>
                    </a:lnTo>
                    <a:lnTo>
                      <a:pt x="88" y="6091"/>
                    </a:lnTo>
                    <a:lnTo>
                      <a:pt x="328" y="6572"/>
                    </a:lnTo>
                    <a:lnTo>
                      <a:pt x="743" y="7052"/>
                    </a:lnTo>
                    <a:lnTo>
                      <a:pt x="1638" y="7772"/>
                    </a:lnTo>
                    <a:lnTo>
                      <a:pt x="3275" y="8711"/>
                    </a:lnTo>
                    <a:lnTo>
                      <a:pt x="5305" y="9650"/>
                    </a:lnTo>
                    <a:lnTo>
                      <a:pt x="7641" y="10545"/>
                    </a:lnTo>
                    <a:lnTo>
                      <a:pt x="11440" y="11789"/>
                    </a:lnTo>
                    <a:lnTo>
                      <a:pt x="16526" y="13208"/>
                    </a:lnTo>
                    <a:lnTo>
                      <a:pt x="22595" y="14692"/>
                    </a:lnTo>
                    <a:lnTo>
                      <a:pt x="23599" y="14889"/>
                    </a:lnTo>
                    <a:lnTo>
                      <a:pt x="24603" y="12313"/>
                    </a:lnTo>
                    <a:lnTo>
                      <a:pt x="25629" y="9715"/>
                    </a:lnTo>
                    <a:lnTo>
                      <a:pt x="24734" y="9191"/>
                    </a:lnTo>
                    <a:lnTo>
                      <a:pt x="19277" y="6135"/>
                    </a:lnTo>
                    <a:lnTo>
                      <a:pt x="14583" y="3755"/>
                    </a:lnTo>
                    <a:lnTo>
                      <a:pt x="10938" y="2096"/>
                    </a:lnTo>
                    <a:lnTo>
                      <a:pt x="8624" y="1179"/>
                    </a:lnTo>
                    <a:lnTo>
                      <a:pt x="6506" y="481"/>
                    </a:lnTo>
                    <a:lnTo>
                      <a:pt x="4650" y="66"/>
                    </a:lnTo>
                    <a:lnTo>
                      <a:pt x="351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72"/>
              <p:cNvSpPr/>
              <p:nvPr/>
            </p:nvSpPr>
            <p:spPr>
              <a:xfrm>
                <a:off x="5744400" y="1486750"/>
                <a:ext cx="372775" cy="640750"/>
              </a:xfrm>
              <a:custGeom>
                <a:rect b="b" l="l" r="r" t="t"/>
                <a:pathLst>
                  <a:path extrusionOk="0" h="25630" w="14911">
                    <a:moveTo>
                      <a:pt x="9715" y="1"/>
                    </a:moveTo>
                    <a:lnTo>
                      <a:pt x="9191" y="874"/>
                    </a:lnTo>
                    <a:lnTo>
                      <a:pt x="6157" y="6332"/>
                    </a:lnTo>
                    <a:lnTo>
                      <a:pt x="3755" y="11047"/>
                    </a:lnTo>
                    <a:lnTo>
                      <a:pt x="2118" y="14671"/>
                    </a:lnTo>
                    <a:lnTo>
                      <a:pt x="1179" y="16985"/>
                    </a:lnTo>
                    <a:lnTo>
                      <a:pt x="481" y="19124"/>
                    </a:lnTo>
                    <a:lnTo>
                      <a:pt x="66" y="20980"/>
                    </a:lnTo>
                    <a:lnTo>
                      <a:pt x="1" y="22115"/>
                    </a:lnTo>
                    <a:lnTo>
                      <a:pt x="88" y="22748"/>
                    </a:lnTo>
                    <a:lnTo>
                      <a:pt x="262" y="23250"/>
                    </a:lnTo>
                    <a:lnTo>
                      <a:pt x="546" y="23643"/>
                    </a:lnTo>
                    <a:lnTo>
                      <a:pt x="961" y="23883"/>
                    </a:lnTo>
                    <a:lnTo>
                      <a:pt x="1529" y="23971"/>
                    </a:lnTo>
                    <a:lnTo>
                      <a:pt x="2227" y="23905"/>
                    </a:lnTo>
                    <a:lnTo>
                      <a:pt x="3057" y="23643"/>
                    </a:lnTo>
                    <a:lnTo>
                      <a:pt x="3559" y="23447"/>
                    </a:lnTo>
                    <a:lnTo>
                      <a:pt x="3777" y="23927"/>
                    </a:lnTo>
                    <a:lnTo>
                      <a:pt x="4214" y="24669"/>
                    </a:lnTo>
                    <a:lnTo>
                      <a:pt x="4672" y="25193"/>
                    </a:lnTo>
                    <a:lnTo>
                      <a:pt x="5131" y="25521"/>
                    </a:lnTo>
                    <a:lnTo>
                      <a:pt x="5611" y="25630"/>
                    </a:lnTo>
                    <a:lnTo>
                      <a:pt x="6091" y="25543"/>
                    </a:lnTo>
                    <a:lnTo>
                      <a:pt x="6571" y="25281"/>
                    </a:lnTo>
                    <a:lnTo>
                      <a:pt x="7052" y="24866"/>
                    </a:lnTo>
                    <a:lnTo>
                      <a:pt x="7772" y="23993"/>
                    </a:lnTo>
                    <a:lnTo>
                      <a:pt x="8733" y="22333"/>
                    </a:lnTo>
                    <a:lnTo>
                      <a:pt x="9650" y="20303"/>
                    </a:lnTo>
                    <a:lnTo>
                      <a:pt x="10545" y="17967"/>
                    </a:lnTo>
                    <a:lnTo>
                      <a:pt x="11811" y="14191"/>
                    </a:lnTo>
                    <a:lnTo>
                      <a:pt x="13230" y="9104"/>
                    </a:lnTo>
                    <a:lnTo>
                      <a:pt x="14692" y="3014"/>
                    </a:lnTo>
                    <a:lnTo>
                      <a:pt x="14911" y="2031"/>
                    </a:lnTo>
                    <a:lnTo>
                      <a:pt x="12313" y="1005"/>
                    </a:lnTo>
                    <a:lnTo>
                      <a:pt x="971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72"/>
              <p:cNvSpPr/>
              <p:nvPr/>
            </p:nvSpPr>
            <p:spPr>
              <a:xfrm>
                <a:off x="6056025" y="721600"/>
                <a:ext cx="372775" cy="640200"/>
              </a:xfrm>
              <a:custGeom>
                <a:rect b="b" l="l" r="r" t="t"/>
                <a:pathLst>
                  <a:path extrusionOk="0" h="25608" w="14911">
                    <a:moveTo>
                      <a:pt x="9300" y="1"/>
                    </a:moveTo>
                    <a:lnTo>
                      <a:pt x="8820" y="66"/>
                    </a:lnTo>
                    <a:lnTo>
                      <a:pt x="8340" y="328"/>
                    </a:lnTo>
                    <a:lnTo>
                      <a:pt x="7860" y="743"/>
                    </a:lnTo>
                    <a:lnTo>
                      <a:pt x="7139" y="1638"/>
                    </a:lnTo>
                    <a:lnTo>
                      <a:pt x="6179" y="3275"/>
                    </a:lnTo>
                    <a:lnTo>
                      <a:pt x="5262" y="5306"/>
                    </a:lnTo>
                    <a:lnTo>
                      <a:pt x="4367" y="7641"/>
                    </a:lnTo>
                    <a:lnTo>
                      <a:pt x="3101" y="11440"/>
                    </a:lnTo>
                    <a:lnTo>
                      <a:pt x="1682" y="16505"/>
                    </a:lnTo>
                    <a:lnTo>
                      <a:pt x="219" y="22595"/>
                    </a:lnTo>
                    <a:lnTo>
                      <a:pt x="1" y="23599"/>
                    </a:lnTo>
                    <a:lnTo>
                      <a:pt x="2598" y="24604"/>
                    </a:lnTo>
                    <a:lnTo>
                      <a:pt x="5196" y="25608"/>
                    </a:lnTo>
                    <a:lnTo>
                      <a:pt x="5720" y="24735"/>
                    </a:lnTo>
                    <a:lnTo>
                      <a:pt x="8755" y="19277"/>
                    </a:lnTo>
                    <a:lnTo>
                      <a:pt x="11156" y="14583"/>
                    </a:lnTo>
                    <a:lnTo>
                      <a:pt x="12815" y="10938"/>
                    </a:lnTo>
                    <a:lnTo>
                      <a:pt x="13732" y="8624"/>
                    </a:lnTo>
                    <a:lnTo>
                      <a:pt x="14431" y="6484"/>
                    </a:lnTo>
                    <a:lnTo>
                      <a:pt x="14823" y="4651"/>
                    </a:lnTo>
                    <a:lnTo>
                      <a:pt x="14911" y="3494"/>
                    </a:lnTo>
                    <a:lnTo>
                      <a:pt x="14823" y="2861"/>
                    </a:lnTo>
                    <a:lnTo>
                      <a:pt x="14649" y="2358"/>
                    </a:lnTo>
                    <a:lnTo>
                      <a:pt x="14365" y="1965"/>
                    </a:lnTo>
                    <a:lnTo>
                      <a:pt x="13928" y="1725"/>
                    </a:lnTo>
                    <a:lnTo>
                      <a:pt x="13383" y="1638"/>
                    </a:lnTo>
                    <a:lnTo>
                      <a:pt x="12684" y="1725"/>
                    </a:lnTo>
                    <a:lnTo>
                      <a:pt x="11855" y="1965"/>
                    </a:lnTo>
                    <a:lnTo>
                      <a:pt x="11352" y="2162"/>
                    </a:lnTo>
                    <a:lnTo>
                      <a:pt x="11134" y="1704"/>
                    </a:lnTo>
                    <a:lnTo>
                      <a:pt x="10698" y="939"/>
                    </a:lnTo>
                    <a:lnTo>
                      <a:pt x="10239" y="416"/>
                    </a:lnTo>
                    <a:lnTo>
                      <a:pt x="9759" y="110"/>
                    </a:lnTo>
                    <a:lnTo>
                      <a:pt x="930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72"/>
              <p:cNvSpPr/>
              <p:nvPr/>
            </p:nvSpPr>
            <p:spPr>
              <a:xfrm>
                <a:off x="6060950" y="1482400"/>
                <a:ext cx="391875" cy="635825"/>
              </a:xfrm>
              <a:custGeom>
                <a:rect b="b" l="l" r="r" t="t"/>
                <a:pathLst>
                  <a:path extrusionOk="0" h="25433" w="15675">
                    <a:moveTo>
                      <a:pt x="5087" y="0"/>
                    </a:moveTo>
                    <a:lnTo>
                      <a:pt x="2532" y="1135"/>
                    </a:lnTo>
                    <a:lnTo>
                      <a:pt x="0" y="2249"/>
                    </a:lnTo>
                    <a:lnTo>
                      <a:pt x="240" y="3231"/>
                    </a:lnTo>
                    <a:lnTo>
                      <a:pt x="1965" y="9256"/>
                    </a:lnTo>
                    <a:lnTo>
                      <a:pt x="3580" y="14256"/>
                    </a:lnTo>
                    <a:lnTo>
                      <a:pt x="4999" y="18010"/>
                    </a:lnTo>
                    <a:lnTo>
                      <a:pt x="5982" y="20281"/>
                    </a:lnTo>
                    <a:lnTo>
                      <a:pt x="6986" y="22289"/>
                    </a:lnTo>
                    <a:lnTo>
                      <a:pt x="8012" y="23883"/>
                    </a:lnTo>
                    <a:lnTo>
                      <a:pt x="8754" y="24734"/>
                    </a:lnTo>
                    <a:lnTo>
                      <a:pt x="9256" y="25127"/>
                    </a:lnTo>
                    <a:lnTo>
                      <a:pt x="9736" y="25367"/>
                    </a:lnTo>
                    <a:lnTo>
                      <a:pt x="10217" y="25433"/>
                    </a:lnTo>
                    <a:lnTo>
                      <a:pt x="10697" y="25302"/>
                    </a:lnTo>
                    <a:lnTo>
                      <a:pt x="11134" y="24974"/>
                    </a:lnTo>
                    <a:lnTo>
                      <a:pt x="11570" y="24429"/>
                    </a:lnTo>
                    <a:lnTo>
                      <a:pt x="12007" y="23664"/>
                    </a:lnTo>
                    <a:lnTo>
                      <a:pt x="12203" y="23184"/>
                    </a:lnTo>
                    <a:lnTo>
                      <a:pt x="12684" y="23359"/>
                    </a:lnTo>
                    <a:lnTo>
                      <a:pt x="13535" y="23577"/>
                    </a:lnTo>
                    <a:lnTo>
                      <a:pt x="14234" y="23621"/>
                    </a:lnTo>
                    <a:lnTo>
                      <a:pt x="14779" y="23512"/>
                    </a:lnTo>
                    <a:lnTo>
                      <a:pt x="15194" y="23250"/>
                    </a:lnTo>
                    <a:lnTo>
                      <a:pt x="15478" y="22857"/>
                    </a:lnTo>
                    <a:lnTo>
                      <a:pt x="15631" y="22333"/>
                    </a:lnTo>
                    <a:lnTo>
                      <a:pt x="15674" y="21700"/>
                    </a:lnTo>
                    <a:lnTo>
                      <a:pt x="15565" y="20565"/>
                    </a:lnTo>
                    <a:lnTo>
                      <a:pt x="15085" y="18731"/>
                    </a:lnTo>
                    <a:lnTo>
                      <a:pt x="14299" y="16635"/>
                    </a:lnTo>
                    <a:lnTo>
                      <a:pt x="13273" y="14365"/>
                    </a:lnTo>
                    <a:lnTo>
                      <a:pt x="11483" y="10785"/>
                    </a:lnTo>
                    <a:lnTo>
                      <a:pt x="8907" y="6200"/>
                    </a:lnTo>
                    <a:lnTo>
                      <a:pt x="5632" y="874"/>
                    </a:lnTo>
                    <a:lnTo>
                      <a:pt x="508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72"/>
              <p:cNvSpPr/>
              <p:nvPr/>
            </p:nvSpPr>
            <p:spPr>
              <a:xfrm>
                <a:off x="5720375" y="730350"/>
                <a:ext cx="391900" cy="635825"/>
              </a:xfrm>
              <a:custGeom>
                <a:rect b="b" l="l" r="r" t="t"/>
                <a:pathLst>
                  <a:path extrusionOk="0" h="25433" w="15676">
                    <a:moveTo>
                      <a:pt x="5459" y="0"/>
                    </a:moveTo>
                    <a:lnTo>
                      <a:pt x="4978" y="131"/>
                    </a:lnTo>
                    <a:lnTo>
                      <a:pt x="4542" y="458"/>
                    </a:lnTo>
                    <a:lnTo>
                      <a:pt x="4083" y="1004"/>
                    </a:lnTo>
                    <a:lnTo>
                      <a:pt x="3668" y="1768"/>
                    </a:lnTo>
                    <a:lnTo>
                      <a:pt x="3472" y="2270"/>
                    </a:lnTo>
                    <a:lnTo>
                      <a:pt x="2970" y="2074"/>
                    </a:lnTo>
                    <a:lnTo>
                      <a:pt x="2119" y="1856"/>
                    </a:lnTo>
                    <a:lnTo>
                      <a:pt x="1442" y="1812"/>
                    </a:lnTo>
                    <a:lnTo>
                      <a:pt x="874" y="1921"/>
                    </a:lnTo>
                    <a:lnTo>
                      <a:pt x="481" y="2183"/>
                    </a:lnTo>
                    <a:lnTo>
                      <a:pt x="197" y="2576"/>
                    </a:lnTo>
                    <a:lnTo>
                      <a:pt x="45" y="3100"/>
                    </a:lnTo>
                    <a:lnTo>
                      <a:pt x="1" y="3733"/>
                    </a:lnTo>
                    <a:lnTo>
                      <a:pt x="110" y="4868"/>
                    </a:lnTo>
                    <a:lnTo>
                      <a:pt x="590" y="6702"/>
                    </a:lnTo>
                    <a:lnTo>
                      <a:pt x="1376" y="8798"/>
                    </a:lnTo>
                    <a:lnTo>
                      <a:pt x="2402" y="11068"/>
                    </a:lnTo>
                    <a:lnTo>
                      <a:pt x="4192" y="14648"/>
                    </a:lnTo>
                    <a:lnTo>
                      <a:pt x="6768" y="19233"/>
                    </a:lnTo>
                    <a:lnTo>
                      <a:pt x="10043" y="24581"/>
                    </a:lnTo>
                    <a:lnTo>
                      <a:pt x="10589" y="25432"/>
                    </a:lnTo>
                    <a:lnTo>
                      <a:pt x="13143" y="24319"/>
                    </a:lnTo>
                    <a:lnTo>
                      <a:pt x="15675" y="23184"/>
                    </a:lnTo>
                    <a:lnTo>
                      <a:pt x="15435" y="22202"/>
                    </a:lnTo>
                    <a:lnTo>
                      <a:pt x="13732" y="16176"/>
                    </a:lnTo>
                    <a:lnTo>
                      <a:pt x="12117" y="11177"/>
                    </a:lnTo>
                    <a:lnTo>
                      <a:pt x="10698" y="7444"/>
                    </a:lnTo>
                    <a:lnTo>
                      <a:pt x="9715" y="5152"/>
                    </a:lnTo>
                    <a:lnTo>
                      <a:pt x="8711" y="3144"/>
                    </a:lnTo>
                    <a:lnTo>
                      <a:pt x="7685" y="1550"/>
                    </a:lnTo>
                    <a:lnTo>
                      <a:pt x="6921" y="699"/>
                    </a:lnTo>
                    <a:lnTo>
                      <a:pt x="6419" y="306"/>
                    </a:lnTo>
                    <a:lnTo>
                      <a:pt x="5939" y="66"/>
                    </a:lnTo>
                    <a:lnTo>
                      <a:pt x="54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72"/>
              <p:cNvSpPr/>
              <p:nvPr/>
            </p:nvSpPr>
            <p:spPr>
              <a:xfrm>
                <a:off x="5392375" y="1398900"/>
                <a:ext cx="635850" cy="391875"/>
              </a:xfrm>
              <a:custGeom>
                <a:rect b="b" l="l" r="r" t="t"/>
                <a:pathLst>
                  <a:path extrusionOk="0" h="15675" w="25434">
                    <a:moveTo>
                      <a:pt x="23207" y="0"/>
                    </a:moveTo>
                    <a:lnTo>
                      <a:pt x="22202" y="240"/>
                    </a:lnTo>
                    <a:lnTo>
                      <a:pt x="16199" y="1943"/>
                    </a:lnTo>
                    <a:lnTo>
                      <a:pt x="11200" y="3559"/>
                    </a:lnTo>
                    <a:lnTo>
                      <a:pt x="7445" y="4978"/>
                    </a:lnTo>
                    <a:lnTo>
                      <a:pt x="5153" y="5960"/>
                    </a:lnTo>
                    <a:lnTo>
                      <a:pt x="3166" y="6964"/>
                    </a:lnTo>
                    <a:lnTo>
                      <a:pt x="1573" y="7990"/>
                    </a:lnTo>
                    <a:lnTo>
                      <a:pt x="699" y="8754"/>
                    </a:lnTo>
                    <a:lnTo>
                      <a:pt x="307" y="9256"/>
                    </a:lnTo>
                    <a:lnTo>
                      <a:pt x="66" y="9737"/>
                    </a:lnTo>
                    <a:lnTo>
                      <a:pt x="1" y="10217"/>
                    </a:lnTo>
                    <a:lnTo>
                      <a:pt x="132" y="10675"/>
                    </a:lnTo>
                    <a:lnTo>
                      <a:pt x="459" y="11134"/>
                    </a:lnTo>
                    <a:lnTo>
                      <a:pt x="1005" y="11570"/>
                    </a:lnTo>
                    <a:lnTo>
                      <a:pt x="1769" y="11985"/>
                    </a:lnTo>
                    <a:lnTo>
                      <a:pt x="2271" y="12203"/>
                    </a:lnTo>
                    <a:lnTo>
                      <a:pt x="2075" y="12684"/>
                    </a:lnTo>
                    <a:lnTo>
                      <a:pt x="1856" y="13535"/>
                    </a:lnTo>
                    <a:lnTo>
                      <a:pt x="1813" y="14234"/>
                    </a:lnTo>
                    <a:lnTo>
                      <a:pt x="1922" y="14779"/>
                    </a:lnTo>
                    <a:lnTo>
                      <a:pt x="2184" y="15194"/>
                    </a:lnTo>
                    <a:lnTo>
                      <a:pt x="2577" y="15478"/>
                    </a:lnTo>
                    <a:lnTo>
                      <a:pt x="3101" y="15631"/>
                    </a:lnTo>
                    <a:lnTo>
                      <a:pt x="3734" y="15674"/>
                    </a:lnTo>
                    <a:lnTo>
                      <a:pt x="4869" y="15565"/>
                    </a:lnTo>
                    <a:lnTo>
                      <a:pt x="6703" y="15063"/>
                    </a:lnTo>
                    <a:lnTo>
                      <a:pt x="8799" y="14277"/>
                    </a:lnTo>
                    <a:lnTo>
                      <a:pt x="11091" y="13273"/>
                    </a:lnTo>
                    <a:lnTo>
                      <a:pt x="14649" y="11483"/>
                    </a:lnTo>
                    <a:lnTo>
                      <a:pt x="19233" y="8885"/>
                    </a:lnTo>
                    <a:lnTo>
                      <a:pt x="24582" y="5633"/>
                    </a:lnTo>
                    <a:lnTo>
                      <a:pt x="25433" y="5065"/>
                    </a:lnTo>
                    <a:lnTo>
                      <a:pt x="24320" y="2533"/>
                    </a:lnTo>
                    <a:lnTo>
                      <a:pt x="2320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72"/>
              <p:cNvSpPr/>
              <p:nvPr/>
            </p:nvSpPr>
            <p:spPr>
              <a:xfrm>
                <a:off x="6145000" y="1057800"/>
                <a:ext cx="635825" cy="392425"/>
              </a:xfrm>
              <a:custGeom>
                <a:rect b="b" l="l" r="r" t="t"/>
                <a:pathLst>
                  <a:path extrusionOk="0" h="15697" w="25433">
                    <a:moveTo>
                      <a:pt x="21678" y="0"/>
                    </a:moveTo>
                    <a:lnTo>
                      <a:pt x="20564" y="131"/>
                    </a:lnTo>
                    <a:lnTo>
                      <a:pt x="18730" y="612"/>
                    </a:lnTo>
                    <a:lnTo>
                      <a:pt x="16613" y="1397"/>
                    </a:lnTo>
                    <a:lnTo>
                      <a:pt x="14343" y="2402"/>
                    </a:lnTo>
                    <a:lnTo>
                      <a:pt x="10784" y="4214"/>
                    </a:lnTo>
                    <a:lnTo>
                      <a:pt x="6178" y="6790"/>
                    </a:lnTo>
                    <a:lnTo>
                      <a:pt x="851" y="10042"/>
                    </a:lnTo>
                    <a:lnTo>
                      <a:pt x="0" y="10610"/>
                    </a:lnTo>
                    <a:lnTo>
                      <a:pt x="1113" y="13142"/>
                    </a:lnTo>
                    <a:lnTo>
                      <a:pt x="2227" y="15696"/>
                    </a:lnTo>
                    <a:lnTo>
                      <a:pt x="3231" y="15434"/>
                    </a:lnTo>
                    <a:lnTo>
                      <a:pt x="9234" y="13732"/>
                    </a:lnTo>
                    <a:lnTo>
                      <a:pt x="14255" y="12116"/>
                    </a:lnTo>
                    <a:lnTo>
                      <a:pt x="17988" y="10697"/>
                    </a:lnTo>
                    <a:lnTo>
                      <a:pt x="20280" y="9715"/>
                    </a:lnTo>
                    <a:lnTo>
                      <a:pt x="22289" y="8711"/>
                    </a:lnTo>
                    <a:lnTo>
                      <a:pt x="23882" y="7685"/>
                    </a:lnTo>
                    <a:lnTo>
                      <a:pt x="24734" y="6920"/>
                    </a:lnTo>
                    <a:lnTo>
                      <a:pt x="25127" y="6440"/>
                    </a:lnTo>
                    <a:lnTo>
                      <a:pt x="25367" y="5938"/>
                    </a:lnTo>
                    <a:lnTo>
                      <a:pt x="25432" y="5458"/>
                    </a:lnTo>
                    <a:lnTo>
                      <a:pt x="25301" y="4999"/>
                    </a:lnTo>
                    <a:lnTo>
                      <a:pt x="24974" y="4541"/>
                    </a:lnTo>
                    <a:lnTo>
                      <a:pt x="24428" y="4104"/>
                    </a:lnTo>
                    <a:lnTo>
                      <a:pt x="23642" y="3690"/>
                    </a:lnTo>
                    <a:lnTo>
                      <a:pt x="23162" y="3493"/>
                    </a:lnTo>
                    <a:lnTo>
                      <a:pt x="23337" y="2991"/>
                    </a:lnTo>
                    <a:lnTo>
                      <a:pt x="23555" y="2140"/>
                    </a:lnTo>
                    <a:lnTo>
                      <a:pt x="23599" y="1441"/>
                    </a:lnTo>
                    <a:lnTo>
                      <a:pt x="23489" y="895"/>
                    </a:lnTo>
                    <a:lnTo>
                      <a:pt x="23249" y="481"/>
                    </a:lnTo>
                    <a:lnTo>
                      <a:pt x="22835" y="219"/>
                    </a:lnTo>
                    <a:lnTo>
                      <a:pt x="22332" y="44"/>
                    </a:lnTo>
                    <a:lnTo>
                      <a:pt x="216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 name="Google Shape;1690;p72"/>
            <p:cNvGrpSpPr/>
            <p:nvPr/>
          </p:nvGrpSpPr>
          <p:grpSpPr>
            <a:xfrm>
              <a:off x="3871650" y="1524350"/>
              <a:ext cx="1027150" cy="1027150"/>
              <a:chOff x="5573025" y="910975"/>
              <a:chExt cx="1027150" cy="1027150"/>
            </a:xfrm>
          </p:grpSpPr>
          <p:sp>
            <p:nvSpPr>
              <p:cNvPr id="1691" name="Google Shape;1691;p72"/>
              <p:cNvSpPr/>
              <p:nvPr/>
            </p:nvSpPr>
            <p:spPr>
              <a:xfrm>
                <a:off x="6130800" y="1463850"/>
                <a:ext cx="319825" cy="361850"/>
              </a:xfrm>
              <a:custGeom>
                <a:rect b="b" l="l" r="r" t="t"/>
                <a:pathLst>
                  <a:path extrusionOk="0" h="14474" w="12793">
                    <a:moveTo>
                      <a:pt x="1921" y="0"/>
                    </a:moveTo>
                    <a:lnTo>
                      <a:pt x="0" y="2030"/>
                    </a:lnTo>
                    <a:lnTo>
                      <a:pt x="1245" y="3689"/>
                    </a:lnTo>
                    <a:lnTo>
                      <a:pt x="6178" y="9715"/>
                    </a:lnTo>
                    <a:lnTo>
                      <a:pt x="8121" y="11919"/>
                    </a:lnTo>
                    <a:lnTo>
                      <a:pt x="9802" y="13600"/>
                    </a:lnTo>
                    <a:lnTo>
                      <a:pt x="10741" y="14321"/>
                    </a:lnTo>
                    <a:lnTo>
                      <a:pt x="11178" y="14474"/>
                    </a:lnTo>
                    <a:lnTo>
                      <a:pt x="11309" y="14430"/>
                    </a:lnTo>
                    <a:lnTo>
                      <a:pt x="11418" y="14343"/>
                    </a:lnTo>
                    <a:lnTo>
                      <a:pt x="11461" y="13993"/>
                    </a:lnTo>
                    <a:lnTo>
                      <a:pt x="11199" y="13251"/>
                    </a:lnTo>
                    <a:lnTo>
                      <a:pt x="10370" y="11810"/>
                    </a:lnTo>
                    <a:lnTo>
                      <a:pt x="9191" y="10129"/>
                    </a:lnTo>
                    <a:lnTo>
                      <a:pt x="5742" y="5807"/>
                    </a:lnTo>
                    <a:lnTo>
                      <a:pt x="4759" y="4694"/>
                    </a:lnTo>
                    <a:lnTo>
                      <a:pt x="5698" y="5392"/>
                    </a:lnTo>
                    <a:lnTo>
                      <a:pt x="9300" y="7881"/>
                    </a:lnTo>
                    <a:lnTo>
                      <a:pt x="10697" y="8710"/>
                    </a:lnTo>
                    <a:lnTo>
                      <a:pt x="11854" y="9278"/>
                    </a:lnTo>
                    <a:lnTo>
                      <a:pt x="12466" y="9387"/>
                    </a:lnTo>
                    <a:lnTo>
                      <a:pt x="12706" y="9322"/>
                    </a:lnTo>
                    <a:lnTo>
                      <a:pt x="12771" y="9213"/>
                    </a:lnTo>
                    <a:lnTo>
                      <a:pt x="12793" y="9082"/>
                    </a:lnTo>
                    <a:lnTo>
                      <a:pt x="12618" y="8710"/>
                    </a:lnTo>
                    <a:lnTo>
                      <a:pt x="11963" y="7925"/>
                    </a:lnTo>
                    <a:lnTo>
                      <a:pt x="9606" y="5763"/>
                    </a:lnTo>
                    <a:lnTo>
                      <a:pt x="3340" y="982"/>
                    </a:lnTo>
                    <a:lnTo>
                      <a:pt x="192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72"/>
              <p:cNvSpPr/>
              <p:nvPr/>
            </p:nvSpPr>
            <p:spPr>
              <a:xfrm>
                <a:off x="5722575" y="1022875"/>
                <a:ext cx="319825" cy="362400"/>
              </a:xfrm>
              <a:custGeom>
                <a:rect b="b" l="l" r="r" t="t"/>
                <a:pathLst>
                  <a:path extrusionOk="0" h="14496" w="12793">
                    <a:moveTo>
                      <a:pt x="1616" y="0"/>
                    </a:moveTo>
                    <a:lnTo>
                      <a:pt x="1485" y="44"/>
                    </a:lnTo>
                    <a:lnTo>
                      <a:pt x="1376" y="153"/>
                    </a:lnTo>
                    <a:lnTo>
                      <a:pt x="1332" y="480"/>
                    </a:lnTo>
                    <a:lnTo>
                      <a:pt x="1572" y="1244"/>
                    </a:lnTo>
                    <a:lnTo>
                      <a:pt x="2402" y="2663"/>
                    </a:lnTo>
                    <a:lnTo>
                      <a:pt x="3602" y="4344"/>
                    </a:lnTo>
                    <a:lnTo>
                      <a:pt x="7052" y="8689"/>
                    </a:lnTo>
                    <a:lnTo>
                      <a:pt x="8034" y="9802"/>
                    </a:lnTo>
                    <a:lnTo>
                      <a:pt x="7095" y="9082"/>
                    </a:lnTo>
                    <a:lnTo>
                      <a:pt x="3471" y="6593"/>
                    </a:lnTo>
                    <a:lnTo>
                      <a:pt x="2096" y="5763"/>
                    </a:lnTo>
                    <a:lnTo>
                      <a:pt x="939" y="5218"/>
                    </a:lnTo>
                    <a:lnTo>
                      <a:pt x="328" y="5087"/>
                    </a:lnTo>
                    <a:lnTo>
                      <a:pt x="88" y="5174"/>
                    </a:lnTo>
                    <a:lnTo>
                      <a:pt x="22" y="5261"/>
                    </a:lnTo>
                    <a:lnTo>
                      <a:pt x="0" y="5392"/>
                    </a:lnTo>
                    <a:lnTo>
                      <a:pt x="175" y="5763"/>
                    </a:lnTo>
                    <a:lnTo>
                      <a:pt x="808" y="6549"/>
                    </a:lnTo>
                    <a:lnTo>
                      <a:pt x="3188" y="8710"/>
                    </a:lnTo>
                    <a:lnTo>
                      <a:pt x="9453" y="13491"/>
                    </a:lnTo>
                    <a:lnTo>
                      <a:pt x="10872" y="14495"/>
                    </a:lnTo>
                    <a:lnTo>
                      <a:pt x="12793" y="12443"/>
                    </a:lnTo>
                    <a:lnTo>
                      <a:pt x="11549" y="10806"/>
                    </a:lnTo>
                    <a:lnTo>
                      <a:pt x="6615" y="4759"/>
                    </a:lnTo>
                    <a:lnTo>
                      <a:pt x="4650" y="2554"/>
                    </a:lnTo>
                    <a:lnTo>
                      <a:pt x="2969" y="873"/>
                    </a:lnTo>
                    <a:lnTo>
                      <a:pt x="2052" y="175"/>
                    </a:lnTo>
                    <a:lnTo>
                      <a:pt x="161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72"/>
              <p:cNvSpPr/>
              <p:nvPr/>
            </p:nvSpPr>
            <p:spPr>
              <a:xfrm>
                <a:off x="5685450" y="1468200"/>
                <a:ext cx="361875" cy="319850"/>
              </a:xfrm>
              <a:custGeom>
                <a:rect b="b" l="l" r="r" t="t"/>
                <a:pathLst>
                  <a:path extrusionOk="0" h="12794" w="14475">
                    <a:moveTo>
                      <a:pt x="12422" y="1"/>
                    </a:moveTo>
                    <a:lnTo>
                      <a:pt x="10785" y="1267"/>
                    </a:lnTo>
                    <a:lnTo>
                      <a:pt x="4738" y="6201"/>
                    </a:lnTo>
                    <a:lnTo>
                      <a:pt x="2533" y="8143"/>
                    </a:lnTo>
                    <a:lnTo>
                      <a:pt x="852" y="9824"/>
                    </a:lnTo>
                    <a:lnTo>
                      <a:pt x="154" y="10763"/>
                    </a:lnTo>
                    <a:lnTo>
                      <a:pt x="1" y="11200"/>
                    </a:lnTo>
                    <a:lnTo>
                      <a:pt x="44" y="11331"/>
                    </a:lnTo>
                    <a:lnTo>
                      <a:pt x="132" y="11440"/>
                    </a:lnTo>
                    <a:lnTo>
                      <a:pt x="459" y="11462"/>
                    </a:lnTo>
                    <a:lnTo>
                      <a:pt x="1223" y="11222"/>
                    </a:lnTo>
                    <a:lnTo>
                      <a:pt x="2642" y="10392"/>
                    </a:lnTo>
                    <a:lnTo>
                      <a:pt x="4345" y="9213"/>
                    </a:lnTo>
                    <a:lnTo>
                      <a:pt x="8667" y="5764"/>
                    </a:lnTo>
                    <a:lnTo>
                      <a:pt x="9781" y="4782"/>
                    </a:lnTo>
                    <a:lnTo>
                      <a:pt x="9060" y="5720"/>
                    </a:lnTo>
                    <a:lnTo>
                      <a:pt x="6572" y="9322"/>
                    </a:lnTo>
                    <a:lnTo>
                      <a:pt x="5742" y="10719"/>
                    </a:lnTo>
                    <a:lnTo>
                      <a:pt x="5196" y="11876"/>
                    </a:lnTo>
                    <a:lnTo>
                      <a:pt x="5065" y="12466"/>
                    </a:lnTo>
                    <a:lnTo>
                      <a:pt x="5153" y="12728"/>
                    </a:lnTo>
                    <a:lnTo>
                      <a:pt x="5262" y="12772"/>
                    </a:lnTo>
                    <a:lnTo>
                      <a:pt x="5371" y="12793"/>
                    </a:lnTo>
                    <a:lnTo>
                      <a:pt x="5764" y="12641"/>
                    </a:lnTo>
                    <a:lnTo>
                      <a:pt x="6550" y="11986"/>
                    </a:lnTo>
                    <a:lnTo>
                      <a:pt x="8689" y="9606"/>
                    </a:lnTo>
                    <a:lnTo>
                      <a:pt x="13470" y="3363"/>
                    </a:lnTo>
                    <a:lnTo>
                      <a:pt x="14474" y="1944"/>
                    </a:lnTo>
                    <a:lnTo>
                      <a:pt x="1242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72"/>
              <p:cNvSpPr/>
              <p:nvPr/>
            </p:nvSpPr>
            <p:spPr>
              <a:xfrm>
                <a:off x="6126425" y="1060525"/>
                <a:ext cx="361875" cy="319850"/>
              </a:xfrm>
              <a:custGeom>
                <a:rect b="b" l="l" r="r" t="t"/>
                <a:pathLst>
                  <a:path extrusionOk="0" h="12794" w="14475">
                    <a:moveTo>
                      <a:pt x="9104" y="0"/>
                    </a:moveTo>
                    <a:lnTo>
                      <a:pt x="8711" y="175"/>
                    </a:lnTo>
                    <a:lnTo>
                      <a:pt x="7925" y="808"/>
                    </a:lnTo>
                    <a:lnTo>
                      <a:pt x="5786" y="3188"/>
                    </a:lnTo>
                    <a:lnTo>
                      <a:pt x="1005" y="9431"/>
                    </a:lnTo>
                    <a:lnTo>
                      <a:pt x="1" y="10850"/>
                    </a:lnTo>
                    <a:lnTo>
                      <a:pt x="2053" y="12793"/>
                    </a:lnTo>
                    <a:lnTo>
                      <a:pt x="3690" y="11549"/>
                    </a:lnTo>
                    <a:lnTo>
                      <a:pt x="9737" y="6615"/>
                    </a:lnTo>
                    <a:lnTo>
                      <a:pt x="11942" y="4650"/>
                    </a:lnTo>
                    <a:lnTo>
                      <a:pt x="13623" y="2969"/>
                    </a:lnTo>
                    <a:lnTo>
                      <a:pt x="14321" y="2031"/>
                    </a:lnTo>
                    <a:lnTo>
                      <a:pt x="14474" y="1616"/>
                    </a:lnTo>
                    <a:lnTo>
                      <a:pt x="14431" y="1463"/>
                    </a:lnTo>
                    <a:lnTo>
                      <a:pt x="14343" y="1376"/>
                    </a:lnTo>
                    <a:lnTo>
                      <a:pt x="14016" y="1332"/>
                    </a:lnTo>
                    <a:lnTo>
                      <a:pt x="13252" y="1572"/>
                    </a:lnTo>
                    <a:lnTo>
                      <a:pt x="11833" y="2402"/>
                    </a:lnTo>
                    <a:lnTo>
                      <a:pt x="10130" y="3602"/>
                    </a:lnTo>
                    <a:lnTo>
                      <a:pt x="5808" y="7030"/>
                    </a:lnTo>
                    <a:lnTo>
                      <a:pt x="4694" y="8012"/>
                    </a:lnTo>
                    <a:lnTo>
                      <a:pt x="5415" y="7073"/>
                    </a:lnTo>
                    <a:lnTo>
                      <a:pt x="7903" y="3471"/>
                    </a:lnTo>
                    <a:lnTo>
                      <a:pt x="8733" y="2074"/>
                    </a:lnTo>
                    <a:lnTo>
                      <a:pt x="9279" y="917"/>
                    </a:lnTo>
                    <a:lnTo>
                      <a:pt x="9410" y="328"/>
                    </a:lnTo>
                    <a:lnTo>
                      <a:pt x="9322" y="88"/>
                    </a:lnTo>
                    <a:lnTo>
                      <a:pt x="9235" y="22"/>
                    </a:lnTo>
                    <a:lnTo>
                      <a:pt x="910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72"/>
              <p:cNvSpPr/>
              <p:nvPr/>
            </p:nvSpPr>
            <p:spPr>
              <a:xfrm>
                <a:off x="6022200" y="1517325"/>
                <a:ext cx="139175" cy="420800"/>
              </a:xfrm>
              <a:custGeom>
                <a:rect b="b" l="l" r="r" t="t"/>
                <a:pathLst>
                  <a:path extrusionOk="0" h="16832" w="5567">
                    <a:moveTo>
                      <a:pt x="4061" y="0"/>
                    </a:moveTo>
                    <a:lnTo>
                      <a:pt x="1244" y="22"/>
                    </a:lnTo>
                    <a:lnTo>
                      <a:pt x="961" y="2096"/>
                    </a:lnTo>
                    <a:lnTo>
                      <a:pt x="175" y="9868"/>
                    </a:lnTo>
                    <a:lnTo>
                      <a:pt x="0" y="12793"/>
                    </a:lnTo>
                    <a:lnTo>
                      <a:pt x="0" y="15194"/>
                    </a:lnTo>
                    <a:lnTo>
                      <a:pt x="153" y="16330"/>
                    </a:lnTo>
                    <a:lnTo>
                      <a:pt x="349" y="16744"/>
                    </a:lnTo>
                    <a:lnTo>
                      <a:pt x="480" y="16810"/>
                    </a:lnTo>
                    <a:lnTo>
                      <a:pt x="633" y="16832"/>
                    </a:lnTo>
                    <a:lnTo>
                      <a:pt x="873" y="16613"/>
                    </a:lnTo>
                    <a:lnTo>
                      <a:pt x="1244" y="15915"/>
                    </a:lnTo>
                    <a:lnTo>
                      <a:pt x="1659" y="14299"/>
                    </a:lnTo>
                    <a:lnTo>
                      <a:pt x="2030" y="12269"/>
                    </a:lnTo>
                    <a:lnTo>
                      <a:pt x="2642" y="6790"/>
                    </a:lnTo>
                    <a:lnTo>
                      <a:pt x="2751" y="5305"/>
                    </a:lnTo>
                    <a:lnTo>
                      <a:pt x="2904" y="6462"/>
                    </a:lnTo>
                    <a:lnTo>
                      <a:pt x="3886" y="11636"/>
                    </a:lnTo>
                    <a:lnTo>
                      <a:pt x="4541" y="13557"/>
                    </a:lnTo>
                    <a:lnTo>
                      <a:pt x="4868" y="14081"/>
                    </a:lnTo>
                    <a:lnTo>
                      <a:pt x="5087" y="14190"/>
                    </a:lnTo>
                    <a:lnTo>
                      <a:pt x="5218" y="14168"/>
                    </a:lnTo>
                    <a:lnTo>
                      <a:pt x="5305" y="14103"/>
                    </a:lnTo>
                    <a:lnTo>
                      <a:pt x="5458" y="13710"/>
                    </a:lnTo>
                    <a:lnTo>
                      <a:pt x="5567" y="12706"/>
                    </a:lnTo>
                    <a:lnTo>
                      <a:pt x="5392" y="9519"/>
                    </a:lnTo>
                    <a:lnTo>
                      <a:pt x="4344" y="1725"/>
                    </a:lnTo>
                    <a:lnTo>
                      <a:pt x="406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72"/>
              <p:cNvSpPr/>
              <p:nvPr/>
            </p:nvSpPr>
            <p:spPr>
              <a:xfrm>
                <a:off x="6011825" y="910975"/>
                <a:ext cx="139200" cy="420275"/>
              </a:xfrm>
              <a:custGeom>
                <a:rect b="b" l="l" r="r" t="t"/>
                <a:pathLst>
                  <a:path extrusionOk="0" h="16811" w="5568">
                    <a:moveTo>
                      <a:pt x="4934" y="1"/>
                    </a:moveTo>
                    <a:lnTo>
                      <a:pt x="4672" y="197"/>
                    </a:lnTo>
                    <a:lnTo>
                      <a:pt x="4323" y="918"/>
                    </a:lnTo>
                    <a:lnTo>
                      <a:pt x="3886" y="2511"/>
                    </a:lnTo>
                    <a:lnTo>
                      <a:pt x="3537" y="4542"/>
                    </a:lnTo>
                    <a:lnTo>
                      <a:pt x="2904" y="10043"/>
                    </a:lnTo>
                    <a:lnTo>
                      <a:pt x="2817" y="11527"/>
                    </a:lnTo>
                    <a:lnTo>
                      <a:pt x="2664" y="10348"/>
                    </a:lnTo>
                    <a:lnTo>
                      <a:pt x="1659" y="5175"/>
                    </a:lnTo>
                    <a:lnTo>
                      <a:pt x="1026" y="3254"/>
                    </a:lnTo>
                    <a:lnTo>
                      <a:pt x="699" y="2730"/>
                    </a:lnTo>
                    <a:lnTo>
                      <a:pt x="459" y="2621"/>
                    </a:lnTo>
                    <a:lnTo>
                      <a:pt x="350" y="2642"/>
                    </a:lnTo>
                    <a:lnTo>
                      <a:pt x="241" y="2730"/>
                    </a:lnTo>
                    <a:lnTo>
                      <a:pt x="110" y="3101"/>
                    </a:lnTo>
                    <a:lnTo>
                      <a:pt x="0" y="4105"/>
                    </a:lnTo>
                    <a:lnTo>
                      <a:pt x="175" y="7292"/>
                    </a:lnTo>
                    <a:lnTo>
                      <a:pt x="1201" y="15108"/>
                    </a:lnTo>
                    <a:lnTo>
                      <a:pt x="1507" y="16810"/>
                    </a:lnTo>
                    <a:lnTo>
                      <a:pt x="4323" y="16788"/>
                    </a:lnTo>
                    <a:lnTo>
                      <a:pt x="4585" y="14736"/>
                    </a:lnTo>
                    <a:lnTo>
                      <a:pt x="5371" y="6965"/>
                    </a:lnTo>
                    <a:lnTo>
                      <a:pt x="5567" y="4018"/>
                    </a:lnTo>
                    <a:lnTo>
                      <a:pt x="5567" y="1638"/>
                    </a:lnTo>
                    <a:lnTo>
                      <a:pt x="5392" y="481"/>
                    </a:lnTo>
                    <a:lnTo>
                      <a:pt x="5196" y="66"/>
                    </a:lnTo>
                    <a:lnTo>
                      <a:pt x="508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72"/>
              <p:cNvSpPr/>
              <p:nvPr/>
            </p:nvSpPr>
            <p:spPr>
              <a:xfrm>
                <a:off x="5573025" y="1360150"/>
                <a:ext cx="420275" cy="138650"/>
              </a:xfrm>
              <a:custGeom>
                <a:rect b="b" l="l" r="r" t="t"/>
                <a:pathLst>
                  <a:path extrusionOk="0" h="5546" w="16811">
                    <a:moveTo>
                      <a:pt x="1638" y="0"/>
                    </a:moveTo>
                    <a:lnTo>
                      <a:pt x="481" y="153"/>
                    </a:lnTo>
                    <a:lnTo>
                      <a:pt x="66" y="350"/>
                    </a:lnTo>
                    <a:lnTo>
                      <a:pt x="1" y="481"/>
                    </a:lnTo>
                    <a:lnTo>
                      <a:pt x="1" y="612"/>
                    </a:lnTo>
                    <a:lnTo>
                      <a:pt x="197" y="874"/>
                    </a:lnTo>
                    <a:lnTo>
                      <a:pt x="918" y="1245"/>
                    </a:lnTo>
                    <a:lnTo>
                      <a:pt x="2511" y="1659"/>
                    </a:lnTo>
                    <a:lnTo>
                      <a:pt x="4541" y="2009"/>
                    </a:lnTo>
                    <a:lnTo>
                      <a:pt x="10043" y="2642"/>
                    </a:lnTo>
                    <a:lnTo>
                      <a:pt x="11527" y="2751"/>
                    </a:lnTo>
                    <a:lnTo>
                      <a:pt x="10348" y="2904"/>
                    </a:lnTo>
                    <a:lnTo>
                      <a:pt x="5196" y="3886"/>
                    </a:lnTo>
                    <a:lnTo>
                      <a:pt x="3253" y="4519"/>
                    </a:lnTo>
                    <a:lnTo>
                      <a:pt x="2751" y="4868"/>
                    </a:lnTo>
                    <a:lnTo>
                      <a:pt x="2620" y="5087"/>
                    </a:lnTo>
                    <a:lnTo>
                      <a:pt x="2664" y="5196"/>
                    </a:lnTo>
                    <a:lnTo>
                      <a:pt x="2730" y="5305"/>
                    </a:lnTo>
                    <a:lnTo>
                      <a:pt x="3101" y="5458"/>
                    </a:lnTo>
                    <a:lnTo>
                      <a:pt x="4105" y="5545"/>
                    </a:lnTo>
                    <a:lnTo>
                      <a:pt x="7292" y="5392"/>
                    </a:lnTo>
                    <a:lnTo>
                      <a:pt x="15107" y="4345"/>
                    </a:lnTo>
                    <a:lnTo>
                      <a:pt x="16810" y="4061"/>
                    </a:lnTo>
                    <a:lnTo>
                      <a:pt x="16788" y="1245"/>
                    </a:lnTo>
                    <a:lnTo>
                      <a:pt x="14736" y="961"/>
                    </a:lnTo>
                    <a:lnTo>
                      <a:pt x="6965" y="175"/>
                    </a:lnTo>
                    <a:lnTo>
                      <a:pt x="401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72"/>
              <p:cNvSpPr/>
              <p:nvPr/>
            </p:nvSpPr>
            <p:spPr>
              <a:xfrm>
                <a:off x="6179925" y="1349775"/>
                <a:ext cx="420250" cy="139200"/>
              </a:xfrm>
              <a:custGeom>
                <a:rect b="b" l="l" r="r" t="t"/>
                <a:pathLst>
                  <a:path extrusionOk="0" h="5568" w="16810">
                    <a:moveTo>
                      <a:pt x="12684" y="1"/>
                    </a:moveTo>
                    <a:lnTo>
                      <a:pt x="9496" y="153"/>
                    </a:lnTo>
                    <a:lnTo>
                      <a:pt x="1703" y="1201"/>
                    </a:lnTo>
                    <a:lnTo>
                      <a:pt x="0" y="1507"/>
                    </a:lnTo>
                    <a:lnTo>
                      <a:pt x="22" y="4301"/>
                    </a:lnTo>
                    <a:lnTo>
                      <a:pt x="2074" y="4585"/>
                    </a:lnTo>
                    <a:lnTo>
                      <a:pt x="9846" y="5371"/>
                    </a:lnTo>
                    <a:lnTo>
                      <a:pt x="12793" y="5545"/>
                    </a:lnTo>
                    <a:lnTo>
                      <a:pt x="15172" y="5567"/>
                    </a:lnTo>
                    <a:lnTo>
                      <a:pt x="16329" y="5393"/>
                    </a:lnTo>
                    <a:lnTo>
                      <a:pt x="16744" y="5196"/>
                    </a:lnTo>
                    <a:lnTo>
                      <a:pt x="16810" y="5065"/>
                    </a:lnTo>
                    <a:lnTo>
                      <a:pt x="16810" y="4934"/>
                    </a:lnTo>
                    <a:lnTo>
                      <a:pt x="16591" y="4672"/>
                    </a:lnTo>
                    <a:lnTo>
                      <a:pt x="15893" y="4301"/>
                    </a:lnTo>
                    <a:lnTo>
                      <a:pt x="14299" y="3886"/>
                    </a:lnTo>
                    <a:lnTo>
                      <a:pt x="12247" y="3537"/>
                    </a:lnTo>
                    <a:lnTo>
                      <a:pt x="6768" y="2904"/>
                    </a:lnTo>
                    <a:lnTo>
                      <a:pt x="5283" y="2817"/>
                    </a:lnTo>
                    <a:lnTo>
                      <a:pt x="6462" y="2642"/>
                    </a:lnTo>
                    <a:lnTo>
                      <a:pt x="11614" y="1660"/>
                    </a:lnTo>
                    <a:lnTo>
                      <a:pt x="13557" y="1027"/>
                    </a:lnTo>
                    <a:lnTo>
                      <a:pt x="14059" y="677"/>
                    </a:lnTo>
                    <a:lnTo>
                      <a:pt x="14190" y="459"/>
                    </a:lnTo>
                    <a:lnTo>
                      <a:pt x="14146" y="350"/>
                    </a:lnTo>
                    <a:lnTo>
                      <a:pt x="14081" y="241"/>
                    </a:lnTo>
                    <a:lnTo>
                      <a:pt x="13688" y="88"/>
                    </a:lnTo>
                    <a:lnTo>
                      <a:pt x="1268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9" name="Google Shape;1699;p72"/>
            <p:cNvSpPr/>
            <p:nvPr/>
          </p:nvSpPr>
          <p:spPr>
            <a:xfrm>
              <a:off x="4217125" y="1868725"/>
              <a:ext cx="336750" cy="337325"/>
            </a:xfrm>
            <a:custGeom>
              <a:rect b="b" l="l" r="r" t="t"/>
              <a:pathLst>
                <a:path extrusionOk="0" h="13493" w="13470">
                  <a:moveTo>
                    <a:pt x="7204" y="1"/>
                  </a:moveTo>
                  <a:lnTo>
                    <a:pt x="5895" y="45"/>
                  </a:lnTo>
                  <a:lnTo>
                    <a:pt x="4628" y="328"/>
                  </a:lnTo>
                  <a:lnTo>
                    <a:pt x="3450" y="852"/>
                  </a:lnTo>
                  <a:lnTo>
                    <a:pt x="2380" y="1594"/>
                  </a:lnTo>
                  <a:lnTo>
                    <a:pt x="1463" y="2533"/>
                  </a:lnTo>
                  <a:lnTo>
                    <a:pt x="743" y="3647"/>
                  </a:lnTo>
                  <a:lnTo>
                    <a:pt x="459" y="4301"/>
                  </a:lnTo>
                  <a:lnTo>
                    <a:pt x="219" y="4935"/>
                  </a:lnTo>
                  <a:lnTo>
                    <a:pt x="0" y="6266"/>
                  </a:lnTo>
                  <a:lnTo>
                    <a:pt x="22" y="7576"/>
                  </a:lnTo>
                  <a:lnTo>
                    <a:pt x="328" y="8842"/>
                  </a:lnTo>
                  <a:lnTo>
                    <a:pt x="830" y="10021"/>
                  </a:lnTo>
                  <a:lnTo>
                    <a:pt x="1572" y="11091"/>
                  </a:lnTo>
                  <a:lnTo>
                    <a:pt x="2511" y="12008"/>
                  </a:lnTo>
                  <a:lnTo>
                    <a:pt x="3646" y="12750"/>
                  </a:lnTo>
                  <a:lnTo>
                    <a:pt x="4279" y="13034"/>
                  </a:lnTo>
                  <a:lnTo>
                    <a:pt x="4934" y="13252"/>
                  </a:lnTo>
                  <a:lnTo>
                    <a:pt x="6266" y="13492"/>
                  </a:lnTo>
                  <a:lnTo>
                    <a:pt x="7576" y="13448"/>
                  </a:lnTo>
                  <a:lnTo>
                    <a:pt x="8842" y="13165"/>
                  </a:lnTo>
                  <a:lnTo>
                    <a:pt x="10021" y="12641"/>
                  </a:lnTo>
                  <a:lnTo>
                    <a:pt x="11090" y="11898"/>
                  </a:lnTo>
                  <a:lnTo>
                    <a:pt x="12007" y="10960"/>
                  </a:lnTo>
                  <a:lnTo>
                    <a:pt x="12728" y="9846"/>
                  </a:lnTo>
                  <a:lnTo>
                    <a:pt x="13011" y="9213"/>
                  </a:lnTo>
                  <a:lnTo>
                    <a:pt x="13251" y="8558"/>
                  </a:lnTo>
                  <a:lnTo>
                    <a:pt x="13470" y="7227"/>
                  </a:lnTo>
                  <a:lnTo>
                    <a:pt x="13448" y="5917"/>
                  </a:lnTo>
                  <a:lnTo>
                    <a:pt x="13142" y="4651"/>
                  </a:lnTo>
                  <a:lnTo>
                    <a:pt x="12640" y="3472"/>
                  </a:lnTo>
                  <a:lnTo>
                    <a:pt x="11898" y="2402"/>
                  </a:lnTo>
                  <a:lnTo>
                    <a:pt x="10959" y="1485"/>
                  </a:lnTo>
                  <a:lnTo>
                    <a:pt x="9824" y="743"/>
                  </a:lnTo>
                  <a:lnTo>
                    <a:pt x="9191" y="481"/>
                  </a:lnTo>
                  <a:lnTo>
                    <a:pt x="8536" y="241"/>
                  </a:lnTo>
                  <a:lnTo>
                    <a:pt x="7204" y="1"/>
                  </a:lnTo>
                  <a:close/>
                </a:path>
              </a:pathLst>
            </a:custGeom>
            <a:solidFill>
              <a:srgbClr val="FEFE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 name="Google Shape;1700;p72"/>
          <p:cNvGrpSpPr/>
          <p:nvPr/>
        </p:nvGrpSpPr>
        <p:grpSpPr>
          <a:xfrm>
            <a:off x="6346775" y="1306600"/>
            <a:ext cx="1803780" cy="1252845"/>
            <a:chOff x="6346775" y="1306600"/>
            <a:chExt cx="1803780" cy="1252845"/>
          </a:xfrm>
        </p:grpSpPr>
        <p:sp>
          <p:nvSpPr>
            <p:cNvPr id="1701" name="Google Shape;1701;p72"/>
            <p:cNvSpPr/>
            <p:nvPr/>
          </p:nvSpPr>
          <p:spPr>
            <a:xfrm>
              <a:off x="6346775" y="1306600"/>
              <a:ext cx="1203024" cy="1252845"/>
            </a:xfrm>
            <a:custGeom>
              <a:rect b="b" l="l" r="r" t="t"/>
              <a:pathLst>
                <a:path extrusionOk="0" h="40059" w="38466">
                  <a:moveTo>
                    <a:pt x="26655" y="0"/>
                  </a:moveTo>
                  <a:lnTo>
                    <a:pt x="25978" y="22"/>
                  </a:lnTo>
                  <a:lnTo>
                    <a:pt x="24690" y="153"/>
                  </a:lnTo>
                  <a:lnTo>
                    <a:pt x="23446" y="437"/>
                  </a:lnTo>
                  <a:lnTo>
                    <a:pt x="22267" y="851"/>
                  </a:lnTo>
                  <a:lnTo>
                    <a:pt x="21132" y="1375"/>
                  </a:lnTo>
                  <a:lnTo>
                    <a:pt x="20062" y="2008"/>
                  </a:lnTo>
                  <a:lnTo>
                    <a:pt x="19080" y="2751"/>
                  </a:lnTo>
                  <a:lnTo>
                    <a:pt x="18163" y="3580"/>
                  </a:lnTo>
                  <a:lnTo>
                    <a:pt x="17748" y="4039"/>
                  </a:lnTo>
                  <a:lnTo>
                    <a:pt x="17028" y="3384"/>
                  </a:lnTo>
                  <a:lnTo>
                    <a:pt x="15412" y="2292"/>
                  </a:lnTo>
                  <a:lnTo>
                    <a:pt x="13579" y="1506"/>
                  </a:lnTo>
                  <a:lnTo>
                    <a:pt x="12094" y="1179"/>
                  </a:lnTo>
                  <a:lnTo>
                    <a:pt x="11068" y="1070"/>
                  </a:lnTo>
                  <a:lnTo>
                    <a:pt x="10020" y="1070"/>
                  </a:lnTo>
                  <a:lnTo>
                    <a:pt x="8994" y="1179"/>
                  </a:lnTo>
                  <a:lnTo>
                    <a:pt x="7510" y="1506"/>
                  </a:lnTo>
                  <a:lnTo>
                    <a:pt x="5654" y="2292"/>
                  </a:lnTo>
                  <a:lnTo>
                    <a:pt x="4039" y="3406"/>
                  </a:lnTo>
                  <a:lnTo>
                    <a:pt x="2642" y="4781"/>
                  </a:lnTo>
                  <a:lnTo>
                    <a:pt x="1528" y="6418"/>
                  </a:lnTo>
                  <a:lnTo>
                    <a:pt x="764" y="8252"/>
                  </a:lnTo>
                  <a:lnTo>
                    <a:pt x="437" y="9736"/>
                  </a:lnTo>
                  <a:lnTo>
                    <a:pt x="328" y="10784"/>
                  </a:lnTo>
                  <a:lnTo>
                    <a:pt x="306" y="11308"/>
                  </a:lnTo>
                  <a:lnTo>
                    <a:pt x="328" y="11876"/>
                  </a:lnTo>
                  <a:lnTo>
                    <a:pt x="459" y="13011"/>
                  </a:lnTo>
                  <a:lnTo>
                    <a:pt x="699" y="14081"/>
                  </a:lnTo>
                  <a:lnTo>
                    <a:pt x="1048" y="15128"/>
                  </a:lnTo>
                  <a:lnTo>
                    <a:pt x="1506" y="16111"/>
                  </a:lnTo>
                  <a:lnTo>
                    <a:pt x="2074" y="17028"/>
                  </a:lnTo>
                  <a:lnTo>
                    <a:pt x="2729" y="17901"/>
                  </a:lnTo>
                  <a:lnTo>
                    <a:pt x="3471" y="18665"/>
                  </a:lnTo>
                  <a:lnTo>
                    <a:pt x="3864" y="19036"/>
                  </a:lnTo>
                  <a:lnTo>
                    <a:pt x="3427" y="19429"/>
                  </a:lnTo>
                  <a:lnTo>
                    <a:pt x="2620" y="20324"/>
                  </a:lnTo>
                  <a:lnTo>
                    <a:pt x="1899" y="21306"/>
                  </a:lnTo>
                  <a:lnTo>
                    <a:pt x="1288" y="22354"/>
                  </a:lnTo>
                  <a:lnTo>
                    <a:pt x="786" y="23468"/>
                  </a:lnTo>
                  <a:lnTo>
                    <a:pt x="415" y="24625"/>
                  </a:lnTo>
                  <a:lnTo>
                    <a:pt x="131" y="25847"/>
                  </a:lnTo>
                  <a:lnTo>
                    <a:pt x="0" y="27113"/>
                  </a:lnTo>
                  <a:lnTo>
                    <a:pt x="0" y="27768"/>
                  </a:lnTo>
                  <a:lnTo>
                    <a:pt x="0" y="28358"/>
                  </a:lnTo>
                  <a:lnTo>
                    <a:pt x="131" y="29558"/>
                  </a:lnTo>
                  <a:lnTo>
                    <a:pt x="349" y="30715"/>
                  </a:lnTo>
                  <a:lnTo>
                    <a:pt x="699" y="31829"/>
                  </a:lnTo>
                  <a:lnTo>
                    <a:pt x="1157" y="32877"/>
                  </a:lnTo>
                  <a:lnTo>
                    <a:pt x="1703" y="33881"/>
                  </a:lnTo>
                  <a:lnTo>
                    <a:pt x="2336" y="34820"/>
                  </a:lnTo>
                  <a:lnTo>
                    <a:pt x="3056" y="35693"/>
                  </a:lnTo>
                  <a:lnTo>
                    <a:pt x="3864" y="36500"/>
                  </a:lnTo>
                  <a:lnTo>
                    <a:pt x="4737" y="37221"/>
                  </a:lnTo>
                  <a:lnTo>
                    <a:pt x="5676" y="37876"/>
                  </a:lnTo>
                  <a:lnTo>
                    <a:pt x="6680" y="38422"/>
                  </a:lnTo>
                  <a:lnTo>
                    <a:pt x="7750" y="38858"/>
                  </a:lnTo>
                  <a:lnTo>
                    <a:pt x="8841" y="39207"/>
                  </a:lnTo>
                  <a:lnTo>
                    <a:pt x="9998" y="39448"/>
                  </a:lnTo>
                  <a:lnTo>
                    <a:pt x="11199" y="39557"/>
                  </a:lnTo>
                  <a:lnTo>
                    <a:pt x="11810" y="39579"/>
                  </a:lnTo>
                  <a:lnTo>
                    <a:pt x="12400" y="39557"/>
                  </a:lnTo>
                  <a:lnTo>
                    <a:pt x="13557" y="39448"/>
                  </a:lnTo>
                  <a:lnTo>
                    <a:pt x="14670" y="39229"/>
                  </a:lnTo>
                  <a:lnTo>
                    <a:pt x="15762" y="38902"/>
                  </a:lnTo>
                  <a:lnTo>
                    <a:pt x="16788" y="38465"/>
                  </a:lnTo>
                  <a:lnTo>
                    <a:pt x="17770" y="37963"/>
                  </a:lnTo>
                  <a:lnTo>
                    <a:pt x="19145" y="37024"/>
                  </a:lnTo>
                  <a:lnTo>
                    <a:pt x="19953" y="36304"/>
                  </a:lnTo>
                  <a:lnTo>
                    <a:pt x="20324" y="36719"/>
                  </a:lnTo>
                  <a:lnTo>
                    <a:pt x="21110" y="37505"/>
                  </a:lnTo>
                  <a:lnTo>
                    <a:pt x="21983" y="38181"/>
                  </a:lnTo>
                  <a:lnTo>
                    <a:pt x="22922" y="38793"/>
                  </a:lnTo>
                  <a:lnTo>
                    <a:pt x="23948" y="39273"/>
                  </a:lnTo>
                  <a:lnTo>
                    <a:pt x="24996" y="39666"/>
                  </a:lnTo>
                  <a:lnTo>
                    <a:pt x="26131" y="39928"/>
                  </a:lnTo>
                  <a:lnTo>
                    <a:pt x="27288" y="40059"/>
                  </a:lnTo>
                  <a:lnTo>
                    <a:pt x="28401" y="40059"/>
                  </a:lnTo>
                  <a:lnTo>
                    <a:pt x="29427" y="39950"/>
                  </a:lnTo>
                  <a:lnTo>
                    <a:pt x="30934" y="39622"/>
                  </a:lnTo>
                  <a:lnTo>
                    <a:pt x="32767" y="38836"/>
                  </a:lnTo>
                  <a:lnTo>
                    <a:pt x="34405" y="37745"/>
                  </a:lnTo>
                  <a:lnTo>
                    <a:pt x="35780" y="36348"/>
                  </a:lnTo>
                  <a:lnTo>
                    <a:pt x="36893" y="34710"/>
                  </a:lnTo>
                  <a:lnTo>
                    <a:pt x="37657" y="32877"/>
                  </a:lnTo>
                  <a:lnTo>
                    <a:pt x="38007" y="31392"/>
                  </a:lnTo>
                  <a:lnTo>
                    <a:pt x="38094" y="30366"/>
                  </a:lnTo>
                  <a:lnTo>
                    <a:pt x="38116" y="29842"/>
                  </a:lnTo>
                  <a:lnTo>
                    <a:pt x="38094" y="29165"/>
                  </a:lnTo>
                  <a:lnTo>
                    <a:pt x="37941" y="27899"/>
                  </a:lnTo>
                  <a:lnTo>
                    <a:pt x="37614" y="26677"/>
                  </a:lnTo>
                  <a:lnTo>
                    <a:pt x="37155" y="25520"/>
                  </a:lnTo>
                  <a:lnTo>
                    <a:pt x="36566" y="24428"/>
                  </a:lnTo>
                  <a:lnTo>
                    <a:pt x="35846" y="23424"/>
                  </a:lnTo>
                  <a:lnTo>
                    <a:pt x="35038" y="22529"/>
                  </a:lnTo>
                  <a:lnTo>
                    <a:pt x="34099" y="21721"/>
                  </a:lnTo>
                  <a:lnTo>
                    <a:pt x="33597" y="21372"/>
                  </a:lnTo>
                  <a:lnTo>
                    <a:pt x="34143" y="20957"/>
                  </a:lnTo>
                  <a:lnTo>
                    <a:pt x="35147" y="20040"/>
                  </a:lnTo>
                  <a:lnTo>
                    <a:pt x="36042" y="18992"/>
                  </a:lnTo>
                  <a:lnTo>
                    <a:pt x="36806" y="17857"/>
                  </a:lnTo>
                  <a:lnTo>
                    <a:pt x="37439" y="16635"/>
                  </a:lnTo>
                  <a:lnTo>
                    <a:pt x="37941" y="15347"/>
                  </a:lnTo>
                  <a:lnTo>
                    <a:pt x="38269" y="13971"/>
                  </a:lnTo>
                  <a:lnTo>
                    <a:pt x="38443" y="12553"/>
                  </a:lnTo>
                  <a:lnTo>
                    <a:pt x="38465" y="11832"/>
                  </a:lnTo>
                  <a:lnTo>
                    <a:pt x="38465" y="11221"/>
                  </a:lnTo>
                  <a:lnTo>
                    <a:pt x="38334" y="10020"/>
                  </a:lnTo>
                  <a:lnTo>
                    <a:pt x="38094" y="8863"/>
                  </a:lnTo>
                  <a:lnTo>
                    <a:pt x="37745" y="7750"/>
                  </a:lnTo>
                  <a:lnTo>
                    <a:pt x="37308" y="6702"/>
                  </a:lnTo>
                  <a:lnTo>
                    <a:pt x="36762" y="5698"/>
                  </a:lnTo>
                  <a:lnTo>
                    <a:pt x="36129" y="4759"/>
                  </a:lnTo>
                  <a:lnTo>
                    <a:pt x="35387" y="3886"/>
                  </a:lnTo>
                  <a:lnTo>
                    <a:pt x="34601" y="3078"/>
                  </a:lnTo>
                  <a:lnTo>
                    <a:pt x="33728" y="2358"/>
                  </a:lnTo>
                  <a:lnTo>
                    <a:pt x="32767" y="1703"/>
                  </a:lnTo>
                  <a:lnTo>
                    <a:pt x="31763" y="1157"/>
                  </a:lnTo>
                  <a:lnTo>
                    <a:pt x="30715" y="720"/>
                  </a:lnTo>
                  <a:lnTo>
                    <a:pt x="29602" y="371"/>
                  </a:lnTo>
                  <a:lnTo>
                    <a:pt x="28445" y="131"/>
                  </a:lnTo>
                  <a:lnTo>
                    <a:pt x="27266" y="22"/>
                  </a:lnTo>
                  <a:lnTo>
                    <a:pt x="2665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72"/>
            <p:cNvSpPr/>
            <p:nvPr/>
          </p:nvSpPr>
          <p:spPr>
            <a:xfrm>
              <a:off x="7187191" y="1568078"/>
              <a:ext cx="963364" cy="513442"/>
            </a:xfrm>
            <a:custGeom>
              <a:rect b="b" l="l" r="r" t="t"/>
              <a:pathLst>
                <a:path extrusionOk="0" h="16417" w="30803">
                  <a:moveTo>
                    <a:pt x="20259" y="0"/>
                  </a:moveTo>
                  <a:lnTo>
                    <a:pt x="18774" y="131"/>
                  </a:lnTo>
                  <a:lnTo>
                    <a:pt x="17268" y="328"/>
                  </a:lnTo>
                  <a:lnTo>
                    <a:pt x="15020" y="851"/>
                  </a:lnTo>
                  <a:lnTo>
                    <a:pt x="13557" y="1332"/>
                  </a:lnTo>
                  <a:lnTo>
                    <a:pt x="12815" y="1616"/>
                  </a:lnTo>
                  <a:lnTo>
                    <a:pt x="11374" y="2205"/>
                  </a:lnTo>
                  <a:lnTo>
                    <a:pt x="9344" y="3318"/>
                  </a:lnTo>
                  <a:lnTo>
                    <a:pt x="8056" y="4126"/>
                  </a:lnTo>
                  <a:lnTo>
                    <a:pt x="7444" y="4584"/>
                  </a:lnTo>
                  <a:lnTo>
                    <a:pt x="6266" y="5479"/>
                  </a:lnTo>
                  <a:lnTo>
                    <a:pt x="4170" y="7488"/>
                  </a:lnTo>
                  <a:lnTo>
                    <a:pt x="3297" y="8536"/>
                  </a:lnTo>
                  <a:lnTo>
                    <a:pt x="2489" y="9584"/>
                  </a:lnTo>
                  <a:lnTo>
                    <a:pt x="1223" y="11527"/>
                  </a:lnTo>
                  <a:lnTo>
                    <a:pt x="786" y="12378"/>
                  </a:lnTo>
                  <a:lnTo>
                    <a:pt x="415" y="13142"/>
                  </a:lnTo>
                  <a:lnTo>
                    <a:pt x="197" y="13688"/>
                  </a:lnTo>
                  <a:lnTo>
                    <a:pt x="22" y="14124"/>
                  </a:lnTo>
                  <a:lnTo>
                    <a:pt x="0" y="14212"/>
                  </a:lnTo>
                  <a:lnTo>
                    <a:pt x="88" y="14255"/>
                  </a:lnTo>
                  <a:lnTo>
                    <a:pt x="481" y="14517"/>
                  </a:lnTo>
                  <a:lnTo>
                    <a:pt x="1026" y="14736"/>
                  </a:lnTo>
                  <a:lnTo>
                    <a:pt x="1812" y="15063"/>
                  </a:lnTo>
                  <a:lnTo>
                    <a:pt x="2729" y="15369"/>
                  </a:lnTo>
                  <a:lnTo>
                    <a:pt x="4999" y="15958"/>
                  </a:lnTo>
                  <a:lnTo>
                    <a:pt x="6287" y="16176"/>
                  </a:lnTo>
                  <a:lnTo>
                    <a:pt x="7663" y="16351"/>
                  </a:lnTo>
                  <a:lnTo>
                    <a:pt x="10544" y="16417"/>
                  </a:lnTo>
                  <a:lnTo>
                    <a:pt x="12029" y="16286"/>
                  </a:lnTo>
                  <a:lnTo>
                    <a:pt x="12771" y="16198"/>
                  </a:lnTo>
                  <a:lnTo>
                    <a:pt x="14277" y="15936"/>
                  </a:lnTo>
                  <a:lnTo>
                    <a:pt x="16504" y="15369"/>
                  </a:lnTo>
                  <a:lnTo>
                    <a:pt x="17967" y="14845"/>
                  </a:lnTo>
                  <a:lnTo>
                    <a:pt x="18709" y="14561"/>
                  </a:lnTo>
                  <a:lnTo>
                    <a:pt x="20106" y="13906"/>
                  </a:lnTo>
                  <a:lnTo>
                    <a:pt x="21460" y="13164"/>
                  </a:lnTo>
                  <a:lnTo>
                    <a:pt x="22748" y="12334"/>
                  </a:lnTo>
                  <a:lnTo>
                    <a:pt x="23359" y="11898"/>
                  </a:lnTo>
                  <a:lnTo>
                    <a:pt x="24538" y="10981"/>
                  </a:lnTo>
                  <a:lnTo>
                    <a:pt x="26633" y="8972"/>
                  </a:lnTo>
                  <a:lnTo>
                    <a:pt x="27507" y="7924"/>
                  </a:lnTo>
                  <a:lnTo>
                    <a:pt x="28314" y="6898"/>
                  </a:lnTo>
                  <a:lnTo>
                    <a:pt x="29559" y="4912"/>
                  </a:lnTo>
                  <a:lnTo>
                    <a:pt x="30017" y="4061"/>
                  </a:lnTo>
                  <a:lnTo>
                    <a:pt x="30388" y="3275"/>
                  </a:lnTo>
                  <a:lnTo>
                    <a:pt x="30606" y="2729"/>
                  </a:lnTo>
                  <a:lnTo>
                    <a:pt x="30781" y="2292"/>
                  </a:lnTo>
                  <a:lnTo>
                    <a:pt x="30803" y="2205"/>
                  </a:lnTo>
                  <a:lnTo>
                    <a:pt x="30323" y="1965"/>
                  </a:lnTo>
                  <a:lnTo>
                    <a:pt x="29777" y="1703"/>
                  </a:lnTo>
                  <a:lnTo>
                    <a:pt x="28969" y="1397"/>
                  </a:lnTo>
                  <a:lnTo>
                    <a:pt x="28074" y="1070"/>
                  </a:lnTo>
                  <a:lnTo>
                    <a:pt x="25804" y="459"/>
                  </a:lnTo>
                  <a:lnTo>
                    <a:pt x="24494" y="240"/>
                  </a:lnTo>
                  <a:lnTo>
                    <a:pt x="23140" y="66"/>
                  </a:lnTo>
                  <a:lnTo>
                    <a:pt x="202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72"/>
            <p:cNvSpPr/>
            <p:nvPr/>
          </p:nvSpPr>
          <p:spPr>
            <a:xfrm>
              <a:off x="7228816" y="1619961"/>
              <a:ext cx="871228" cy="379616"/>
            </a:xfrm>
            <a:custGeom>
              <a:rect b="b" l="l" r="r" t="t"/>
              <a:pathLst>
                <a:path extrusionOk="0" h="12138" w="27857">
                  <a:moveTo>
                    <a:pt x="20936" y="0"/>
                  </a:moveTo>
                  <a:lnTo>
                    <a:pt x="20783" y="109"/>
                  </a:lnTo>
                  <a:lnTo>
                    <a:pt x="20740" y="218"/>
                  </a:lnTo>
                  <a:lnTo>
                    <a:pt x="20652" y="655"/>
                  </a:lnTo>
                  <a:lnTo>
                    <a:pt x="20303" y="1506"/>
                  </a:lnTo>
                  <a:lnTo>
                    <a:pt x="19757" y="2314"/>
                  </a:lnTo>
                  <a:lnTo>
                    <a:pt x="19059" y="3056"/>
                  </a:lnTo>
                  <a:lnTo>
                    <a:pt x="17880" y="4082"/>
                  </a:lnTo>
                  <a:lnTo>
                    <a:pt x="16221" y="5196"/>
                  </a:lnTo>
                  <a:lnTo>
                    <a:pt x="15500" y="5654"/>
                  </a:lnTo>
                  <a:lnTo>
                    <a:pt x="13143" y="6571"/>
                  </a:lnTo>
                  <a:lnTo>
                    <a:pt x="10785" y="7510"/>
                  </a:lnTo>
                  <a:lnTo>
                    <a:pt x="11527" y="6899"/>
                  </a:lnTo>
                  <a:lnTo>
                    <a:pt x="12946" y="5523"/>
                  </a:lnTo>
                  <a:lnTo>
                    <a:pt x="14147" y="3995"/>
                  </a:lnTo>
                  <a:lnTo>
                    <a:pt x="14824" y="2751"/>
                  </a:lnTo>
                  <a:lnTo>
                    <a:pt x="15151" y="1878"/>
                  </a:lnTo>
                  <a:lnTo>
                    <a:pt x="15282" y="1419"/>
                  </a:lnTo>
                  <a:lnTo>
                    <a:pt x="15304" y="1310"/>
                  </a:lnTo>
                  <a:lnTo>
                    <a:pt x="15173" y="1157"/>
                  </a:lnTo>
                  <a:lnTo>
                    <a:pt x="14977" y="1135"/>
                  </a:lnTo>
                  <a:lnTo>
                    <a:pt x="14802" y="1223"/>
                  </a:lnTo>
                  <a:lnTo>
                    <a:pt x="14758" y="1332"/>
                  </a:lnTo>
                  <a:lnTo>
                    <a:pt x="14605" y="1899"/>
                  </a:lnTo>
                  <a:lnTo>
                    <a:pt x="14169" y="2947"/>
                  </a:lnTo>
                  <a:lnTo>
                    <a:pt x="13558" y="3951"/>
                  </a:lnTo>
                  <a:lnTo>
                    <a:pt x="12837" y="4890"/>
                  </a:lnTo>
                  <a:lnTo>
                    <a:pt x="11593" y="6178"/>
                  </a:lnTo>
                  <a:lnTo>
                    <a:pt x="9737" y="7663"/>
                  </a:lnTo>
                  <a:lnTo>
                    <a:pt x="8820" y="8274"/>
                  </a:lnTo>
                  <a:lnTo>
                    <a:pt x="7445" y="8798"/>
                  </a:lnTo>
                  <a:lnTo>
                    <a:pt x="6070" y="9322"/>
                  </a:lnTo>
                  <a:lnTo>
                    <a:pt x="6070" y="9322"/>
                  </a:lnTo>
                  <a:lnTo>
                    <a:pt x="6725" y="8754"/>
                  </a:lnTo>
                  <a:lnTo>
                    <a:pt x="8013" y="7423"/>
                  </a:lnTo>
                  <a:lnTo>
                    <a:pt x="9061" y="5960"/>
                  </a:lnTo>
                  <a:lnTo>
                    <a:pt x="9628" y="4759"/>
                  </a:lnTo>
                  <a:lnTo>
                    <a:pt x="9846" y="3930"/>
                  </a:lnTo>
                  <a:lnTo>
                    <a:pt x="9912" y="3493"/>
                  </a:lnTo>
                  <a:lnTo>
                    <a:pt x="9890" y="3384"/>
                  </a:lnTo>
                  <a:lnTo>
                    <a:pt x="9781" y="3231"/>
                  </a:lnTo>
                  <a:lnTo>
                    <a:pt x="9584" y="3209"/>
                  </a:lnTo>
                  <a:lnTo>
                    <a:pt x="9432" y="3297"/>
                  </a:lnTo>
                  <a:lnTo>
                    <a:pt x="9388" y="3406"/>
                  </a:lnTo>
                  <a:lnTo>
                    <a:pt x="9322" y="3930"/>
                  </a:lnTo>
                  <a:lnTo>
                    <a:pt x="8995" y="4912"/>
                  </a:lnTo>
                  <a:lnTo>
                    <a:pt x="8515" y="5851"/>
                  </a:lnTo>
                  <a:lnTo>
                    <a:pt x="7882" y="6746"/>
                  </a:lnTo>
                  <a:lnTo>
                    <a:pt x="6790" y="7968"/>
                  </a:lnTo>
                  <a:lnTo>
                    <a:pt x="5153" y="9409"/>
                  </a:lnTo>
                  <a:lnTo>
                    <a:pt x="4367" y="9977"/>
                  </a:lnTo>
                  <a:lnTo>
                    <a:pt x="2271" y="10806"/>
                  </a:lnTo>
                  <a:lnTo>
                    <a:pt x="176" y="11614"/>
                  </a:lnTo>
                  <a:lnTo>
                    <a:pt x="66" y="11679"/>
                  </a:lnTo>
                  <a:lnTo>
                    <a:pt x="1" y="11854"/>
                  </a:lnTo>
                  <a:lnTo>
                    <a:pt x="88" y="12051"/>
                  </a:lnTo>
                  <a:lnTo>
                    <a:pt x="241" y="12138"/>
                  </a:lnTo>
                  <a:lnTo>
                    <a:pt x="350" y="12116"/>
                  </a:lnTo>
                  <a:lnTo>
                    <a:pt x="2468" y="11308"/>
                  </a:lnTo>
                  <a:lnTo>
                    <a:pt x="4563" y="10479"/>
                  </a:lnTo>
                  <a:lnTo>
                    <a:pt x="5524" y="10370"/>
                  </a:lnTo>
                  <a:lnTo>
                    <a:pt x="7685" y="10326"/>
                  </a:lnTo>
                  <a:lnTo>
                    <a:pt x="9344" y="10479"/>
                  </a:lnTo>
                  <a:lnTo>
                    <a:pt x="10392" y="10719"/>
                  </a:lnTo>
                  <a:lnTo>
                    <a:pt x="11396" y="11090"/>
                  </a:lnTo>
                  <a:lnTo>
                    <a:pt x="12291" y="11592"/>
                  </a:lnTo>
                  <a:lnTo>
                    <a:pt x="12684" y="11920"/>
                  </a:lnTo>
                  <a:lnTo>
                    <a:pt x="12794" y="11985"/>
                  </a:lnTo>
                  <a:lnTo>
                    <a:pt x="13012" y="11963"/>
                  </a:lnTo>
                  <a:lnTo>
                    <a:pt x="13143" y="11810"/>
                  </a:lnTo>
                  <a:lnTo>
                    <a:pt x="13121" y="11636"/>
                  </a:lnTo>
                  <a:lnTo>
                    <a:pt x="13034" y="11548"/>
                  </a:lnTo>
                  <a:lnTo>
                    <a:pt x="12706" y="11265"/>
                  </a:lnTo>
                  <a:lnTo>
                    <a:pt x="11986" y="10806"/>
                  </a:lnTo>
                  <a:lnTo>
                    <a:pt x="10763" y="10304"/>
                  </a:lnTo>
                  <a:lnTo>
                    <a:pt x="8995" y="9933"/>
                  </a:lnTo>
                  <a:lnTo>
                    <a:pt x="7139" y="9824"/>
                  </a:lnTo>
                  <a:lnTo>
                    <a:pt x="6244" y="9846"/>
                  </a:lnTo>
                  <a:lnTo>
                    <a:pt x="7620" y="9322"/>
                  </a:lnTo>
                  <a:lnTo>
                    <a:pt x="9017" y="8798"/>
                  </a:lnTo>
                  <a:lnTo>
                    <a:pt x="10108" y="8623"/>
                  </a:lnTo>
                  <a:lnTo>
                    <a:pt x="12466" y="8449"/>
                  </a:lnTo>
                  <a:lnTo>
                    <a:pt x="14256" y="8558"/>
                  </a:lnTo>
                  <a:lnTo>
                    <a:pt x="15435" y="8754"/>
                  </a:lnTo>
                  <a:lnTo>
                    <a:pt x="16548" y="9082"/>
                  </a:lnTo>
                  <a:lnTo>
                    <a:pt x="17618" y="9540"/>
                  </a:lnTo>
                  <a:lnTo>
                    <a:pt x="18098" y="9846"/>
                  </a:lnTo>
                  <a:lnTo>
                    <a:pt x="18207" y="9911"/>
                  </a:lnTo>
                  <a:lnTo>
                    <a:pt x="18382" y="9868"/>
                  </a:lnTo>
                  <a:lnTo>
                    <a:pt x="18513" y="9715"/>
                  </a:lnTo>
                  <a:lnTo>
                    <a:pt x="18513" y="9518"/>
                  </a:lnTo>
                  <a:lnTo>
                    <a:pt x="18426" y="9453"/>
                  </a:lnTo>
                  <a:lnTo>
                    <a:pt x="18011" y="9191"/>
                  </a:lnTo>
                  <a:lnTo>
                    <a:pt x="17181" y="8776"/>
                  </a:lnTo>
                  <a:lnTo>
                    <a:pt x="15828" y="8318"/>
                  </a:lnTo>
                  <a:lnTo>
                    <a:pt x="13907" y="7990"/>
                  </a:lnTo>
                  <a:lnTo>
                    <a:pt x="11964" y="7946"/>
                  </a:lnTo>
                  <a:lnTo>
                    <a:pt x="11003" y="7990"/>
                  </a:lnTo>
                  <a:lnTo>
                    <a:pt x="13361" y="7073"/>
                  </a:lnTo>
                  <a:lnTo>
                    <a:pt x="15719" y="6135"/>
                  </a:lnTo>
                  <a:lnTo>
                    <a:pt x="16548" y="5982"/>
                  </a:lnTo>
                  <a:lnTo>
                    <a:pt x="18513" y="5676"/>
                  </a:lnTo>
                  <a:lnTo>
                    <a:pt x="20085" y="5632"/>
                  </a:lnTo>
                  <a:lnTo>
                    <a:pt x="21089" y="5720"/>
                  </a:lnTo>
                  <a:lnTo>
                    <a:pt x="22028" y="5916"/>
                  </a:lnTo>
                  <a:lnTo>
                    <a:pt x="22857" y="6309"/>
                  </a:lnTo>
                  <a:lnTo>
                    <a:pt x="23228" y="6571"/>
                  </a:lnTo>
                  <a:lnTo>
                    <a:pt x="23316" y="6637"/>
                  </a:lnTo>
                  <a:lnTo>
                    <a:pt x="23512" y="6615"/>
                  </a:lnTo>
                  <a:lnTo>
                    <a:pt x="23621" y="6462"/>
                  </a:lnTo>
                  <a:lnTo>
                    <a:pt x="23621" y="6265"/>
                  </a:lnTo>
                  <a:lnTo>
                    <a:pt x="23556" y="6178"/>
                  </a:lnTo>
                  <a:lnTo>
                    <a:pt x="23294" y="5960"/>
                  </a:lnTo>
                  <a:lnTo>
                    <a:pt x="22705" y="5632"/>
                  </a:lnTo>
                  <a:lnTo>
                    <a:pt x="21722" y="5305"/>
                  </a:lnTo>
                  <a:lnTo>
                    <a:pt x="20260" y="5130"/>
                  </a:lnTo>
                  <a:lnTo>
                    <a:pt x="18753" y="5152"/>
                  </a:lnTo>
                  <a:lnTo>
                    <a:pt x="18011" y="5239"/>
                  </a:lnTo>
                  <a:lnTo>
                    <a:pt x="18011" y="5239"/>
                  </a:lnTo>
                  <a:lnTo>
                    <a:pt x="22857" y="3362"/>
                  </a:lnTo>
                  <a:lnTo>
                    <a:pt x="27704" y="1441"/>
                  </a:lnTo>
                  <a:lnTo>
                    <a:pt x="27791" y="1397"/>
                  </a:lnTo>
                  <a:lnTo>
                    <a:pt x="27856" y="1223"/>
                  </a:lnTo>
                  <a:lnTo>
                    <a:pt x="27791" y="1026"/>
                  </a:lnTo>
                  <a:lnTo>
                    <a:pt x="27616" y="939"/>
                  </a:lnTo>
                  <a:lnTo>
                    <a:pt x="27507" y="961"/>
                  </a:lnTo>
                  <a:lnTo>
                    <a:pt x="22661" y="2838"/>
                  </a:lnTo>
                  <a:lnTo>
                    <a:pt x="17815" y="4759"/>
                  </a:lnTo>
                  <a:lnTo>
                    <a:pt x="18426" y="4301"/>
                  </a:lnTo>
                  <a:lnTo>
                    <a:pt x="19561" y="3297"/>
                  </a:lnTo>
                  <a:lnTo>
                    <a:pt x="20521" y="2183"/>
                  </a:lnTo>
                  <a:lnTo>
                    <a:pt x="21002" y="1266"/>
                  </a:lnTo>
                  <a:lnTo>
                    <a:pt x="21198" y="633"/>
                  </a:lnTo>
                  <a:lnTo>
                    <a:pt x="21264" y="306"/>
                  </a:lnTo>
                  <a:lnTo>
                    <a:pt x="21264" y="175"/>
                  </a:lnTo>
                  <a:lnTo>
                    <a:pt x="21133" y="44"/>
                  </a:lnTo>
                  <a:lnTo>
                    <a:pt x="2093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72"/>
            <p:cNvSpPr/>
            <p:nvPr/>
          </p:nvSpPr>
          <p:spPr>
            <a:xfrm>
              <a:off x="6404100" y="1389193"/>
              <a:ext cx="1093124" cy="1107448"/>
            </a:xfrm>
            <a:custGeom>
              <a:rect b="b" l="l" r="r" t="t"/>
              <a:pathLst>
                <a:path extrusionOk="0" h="35410" w="34952">
                  <a:moveTo>
                    <a:pt x="15042" y="1"/>
                  </a:moveTo>
                  <a:lnTo>
                    <a:pt x="13536" y="262"/>
                  </a:lnTo>
                  <a:lnTo>
                    <a:pt x="12095" y="830"/>
                  </a:lnTo>
                  <a:lnTo>
                    <a:pt x="10785" y="1638"/>
                  </a:lnTo>
                  <a:lnTo>
                    <a:pt x="9650" y="2751"/>
                  </a:lnTo>
                  <a:lnTo>
                    <a:pt x="9148" y="3406"/>
                  </a:lnTo>
                  <a:lnTo>
                    <a:pt x="8667" y="4148"/>
                  </a:lnTo>
                  <a:lnTo>
                    <a:pt x="8013" y="5742"/>
                  </a:lnTo>
                  <a:lnTo>
                    <a:pt x="7729" y="7423"/>
                  </a:lnTo>
                  <a:lnTo>
                    <a:pt x="7794" y="9104"/>
                  </a:lnTo>
                  <a:lnTo>
                    <a:pt x="7991" y="9912"/>
                  </a:lnTo>
                  <a:lnTo>
                    <a:pt x="7052" y="10064"/>
                  </a:lnTo>
                  <a:lnTo>
                    <a:pt x="5284" y="10697"/>
                  </a:lnTo>
                  <a:lnTo>
                    <a:pt x="3647" y="11658"/>
                  </a:lnTo>
                  <a:lnTo>
                    <a:pt x="2577" y="12640"/>
                  </a:lnTo>
                  <a:lnTo>
                    <a:pt x="1922" y="13383"/>
                  </a:lnTo>
                  <a:lnTo>
                    <a:pt x="1616" y="13797"/>
                  </a:lnTo>
                  <a:lnTo>
                    <a:pt x="1114" y="14583"/>
                  </a:lnTo>
                  <a:lnTo>
                    <a:pt x="394" y="16264"/>
                  </a:lnTo>
                  <a:lnTo>
                    <a:pt x="23" y="18011"/>
                  </a:lnTo>
                  <a:lnTo>
                    <a:pt x="1" y="19779"/>
                  </a:lnTo>
                  <a:lnTo>
                    <a:pt x="306" y="21525"/>
                  </a:lnTo>
                  <a:lnTo>
                    <a:pt x="961" y="23163"/>
                  </a:lnTo>
                  <a:lnTo>
                    <a:pt x="1922" y="24669"/>
                  </a:lnTo>
                  <a:lnTo>
                    <a:pt x="3188" y="26001"/>
                  </a:lnTo>
                  <a:lnTo>
                    <a:pt x="3930" y="26568"/>
                  </a:lnTo>
                  <a:lnTo>
                    <a:pt x="4716" y="27048"/>
                  </a:lnTo>
                  <a:lnTo>
                    <a:pt x="6332" y="27769"/>
                  </a:lnTo>
                  <a:lnTo>
                    <a:pt x="8034" y="28140"/>
                  </a:lnTo>
                  <a:lnTo>
                    <a:pt x="9759" y="28205"/>
                  </a:lnTo>
                  <a:lnTo>
                    <a:pt x="10589" y="28096"/>
                  </a:lnTo>
                  <a:lnTo>
                    <a:pt x="10698" y="28948"/>
                  </a:lnTo>
                  <a:lnTo>
                    <a:pt x="11200" y="30607"/>
                  </a:lnTo>
                  <a:lnTo>
                    <a:pt x="12073" y="32135"/>
                  </a:lnTo>
                  <a:lnTo>
                    <a:pt x="12946" y="33139"/>
                  </a:lnTo>
                  <a:lnTo>
                    <a:pt x="13623" y="33750"/>
                  </a:lnTo>
                  <a:lnTo>
                    <a:pt x="14016" y="34012"/>
                  </a:lnTo>
                  <a:lnTo>
                    <a:pt x="14693" y="34449"/>
                  </a:lnTo>
                  <a:lnTo>
                    <a:pt x="16155" y="35082"/>
                  </a:lnTo>
                  <a:lnTo>
                    <a:pt x="17662" y="35409"/>
                  </a:lnTo>
                  <a:lnTo>
                    <a:pt x="19212" y="35409"/>
                  </a:lnTo>
                  <a:lnTo>
                    <a:pt x="20718" y="35147"/>
                  </a:lnTo>
                  <a:lnTo>
                    <a:pt x="22137" y="34602"/>
                  </a:lnTo>
                  <a:lnTo>
                    <a:pt x="23447" y="33772"/>
                  </a:lnTo>
                  <a:lnTo>
                    <a:pt x="24604" y="32681"/>
                  </a:lnTo>
                  <a:lnTo>
                    <a:pt x="25084" y="32026"/>
                  </a:lnTo>
                  <a:lnTo>
                    <a:pt x="25368" y="31611"/>
                  </a:lnTo>
                  <a:lnTo>
                    <a:pt x="25848" y="30716"/>
                  </a:lnTo>
                  <a:lnTo>
                    <a:pt x="26197" y="29821"/>
                  </a:lnTo>
                  <a:lnTo>
                    <a:pt x="26416" y="28860"/>
                  </a:lnTo>
                  <a:lnTo>
                    <a:pt x="26525" y="27922"/>
                  </a:lnTo>
                  <a:lnTo>
                    <a:pt x="26525" y="26961"/>
                  </a:lnTo>
                  <a:lnTo>
                    <a:pt x="26394" y="26001"/>
                  </a:lnTo>
                  <a:lnTo>
                    <a:pt x="26154" y="25084"/>
                  </a:lnTo>
                  <a:lnTo>
                    <a:pt x="26001" y="24625"/>
                  </a:lnTo>
                  <a:lnTo>
                    <a:pt x="26525" y="24603"/>
                  </a:lnTo>
                  <a:lnTo>
                    <a:pt x="27573" y="24451"/>
                  </a:lnTo>
                  <a:lnTo>
                    <a:pt x="28599" y="24189"/>
                  </a:lnTo>
                  <a:lnTo>
                    <a:pt x="29581" y="23817"/>
                  </a:lnTo>
                  <a:lnTo>
                    <a:pt x="30542" y="23315"/>
                  </a:lnTo>
                  <a:lnTo>
                    <a:pt x="31437" y="22682"/>
                  </a:lnTo>
                  <a:lnTo>
                    <a:pt x="32244" y="21962"/>
                  </a:lnTo>
                  <a:lnTo>
                    <a:pt x="32987" y="21132"/>
                  </a:lnTo>
                  <a:lnTo>
                    <a:pt x="33336" y="20674"/>
                  </a:lnTo>
                  <a:lnTo>
                    <a:pt x="33838" y="19866"/>
                  </a:lnTo>
                  <a:lnTo>
                    <a:pt x="34558" y="18185"/>
                  </a:lnTo>
                  <a:lnTo>
                    <a:pt x="34929" y="16439"/>
                  </a:lnTo>
                  <a:lnTo>
                    <a:pt x="34951" y="14671"/>
                  </a:lnTo>
                  <a:lnTo>
                    <a:pt x="34646" y="12924"/>
                  </a:lnTo>
                  <a:lnTo>
                    <a:pt x="33991" y="11265"/>
                  </a:lnTo>
                  <a:lnTo>
                    <a:pt x="33030" y="9759"/>
                  </a:lnTo>
                  <a:lnTo>
                    <a:pt x="31764" y="8427"/>
                  </a:lnTo>
                  <a:lnTo>
                    <a:pt x="31022" y="7881"/>
                  </a:lnTo>
                  <a:lnTo>
                    <a:pt x="30585" y="7576"/>
                  </a:lnTo>
                  <a:lnTo>
                    <a:pt x="29690" y="7095"/>
                  </a:lnTo>
                  <a:lnTo>
                    <a:pt x="28773" y="6724"/>
                  </a:lnTo>
                  <a:lnTo>
                    <a:pt x="27835" y="6440"/>
                  </a:lnTo>
                  <a:lnTo>
                    <a:pt x="26394" y="6222"/>
                  </a:lnTo>
                  <a:lnTo>
                    <a:pt x="24473" y="6309"/>
                  </a:lnTo>
                  <a:lnTo>
                    <a:pt x="23534" y="6506"/>
                  </a:lnTo>
                  <a:lnTo>
                    <a:pt x="23381" y="5764"/>
                  </a:lnTo>
                  <a:lnTo>
                    <a:pt x="22814" y="4345"/>
                  </a:lnTo>
                  <a:lnTo>
                    <a:pt x="21984" y="3035"/>
                  </a:lnTo>
                  <a:lnTo>
                    <a:pt x="20893" y="1900"/>
                  </a:lnTo>
                  <a:lnTo>
                    <a:pt x="20238" y="1398"/>
                  </a:lnTo>
                  <a:lnTo>
                    <a:pt x="19539" y="961"/>
                  </a:lnTo>
                  <a:lnTo>
                    <a:pt x="18098" y="328"/>
                  </a:lnTo>
                  <a:lnTo>
                    <a:pt x="16570" y="22"/>
                  </a:lnTo>
                  <a:lnTo>
                    <a:pt x="1504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5" name="Google Shape;1705;p72"/>
            <p:cNvGrpSpPr/>
            <p:nvPr/>
          </p:nvGrpSpPr>
          <p:grpSpPr>
            <a:xfrm>
              <a:off x="6566800" y="1633050"/>
              <a:ext cx="703250" cy="682796"/>
              <a:chOff x="3659600" y="2416725"/>
              <a:chExt cx="562150" cy="545800"/>
            </a:xfrm>
          </p:grpSpPr>
          <p:sp>
            <p:nvSpPr>
              <p:cNvPr id="1706" name="Google Shape;1706;p72"/>
              <p:cNvSpPr/>
              <p:nvPr/>
            </p:nvSpPr>
            <p:spPr>
              <a:xfrm>
                <a:off x="3934650" y="2442925"/>
                <a:ext cx="26775" cy="185050"/>
              </a:xfrm>
              <a:custGeom>
                <a:rect b="b" l="l" r="r" t="t"/>
                <a:pathLst>
                  <a:path extrusionOk="0" h="7402" w="1071">
                    <a:moveTo>
                      <a:pt x="110" y="1"/>
                    </a:moveTo>
                    <a:lnTo>
                      <a:pt x="1" y="110"/>
                    </a:lnTo>
                    <a:lnTo>
                      <a:pt x="1" y="197"/>
                    </a:lnTo>
                    <a:lnTo>
                      <a:pt x="307" y="3690"/>
                    </a:lnTo>
                    <a:lnTo>
                      <a:pt x="590" y="7183"/>
                    </a:lnTo>
                    <a:lnTo>
                      <a:pt x="612" y="7292"/>
                    </a:lnTo>
                    <a:lnTo>
                      <a:pt x="765" y="7401"/>
                    </a:lnTo>
                    <a:lnTo>
                      <a:pt x="940" y="7401"/>
                    </a:lnTo>
                    <a:lnTo>
                      <a:pt x="1049" y="7292"/>
                    </a:lnTo>
                    <a:lnTo>
                      <a:pt x="1071" y="7183"/>
                    </a:lnTo>
                    <a:lnTo>
                      <a:pt x="765" y="3690"/>
                    </a:lnTo>
                    <a:lnTo>
                      <a:pt x="459" y="197"/>
                    </a:lnTo>
                    <a:lnTo>
                      <a:pt x="438" y="110"/>
                    </a:lnTo>
                    <a:lnTo>
                      <a:pt x="2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72"/>
              <p:cNvSpPr/>
              <p:nvPr/>
            </p:nvSpPr>
            <p:spPr>
              <a:xfrm>
                <a:off x="3967400" y="2416725"/>
                <a:ext cx="58425" cy="211800"/>
              </a:xfrm>
              <a:custGeom>
                <a:rect b="b" l="l" r="r" t="t"/>
                <a:pathLst>
                  <a:path extrusionOk="0" h="8472" w="2337">
                    <a:moveTo>
                      <a:pt x="2075" y="1"/>
                    </a:moveTo>
                    <a:lnTo>
                      <a:pt x="1922" y="66"/>
                    </a:lnTo>
                    <a:lnTo>
                      <a:pt x="1878" y="154"/>
                    </a:lnTo>
                    <a:lnTo>
                      <a:pt x="1" y="8187"/>
                    </a:lnTo>
                    <a:lnTo>
                      <a:pt x="1" y="8275"/>
                    </a:lnTo>
                    <a:lnTo>
                      <a:pt x="88" y="8427"/>
                    </a:lnTo>
                    <a:lnTo>
                      <a:pt x="263" y="8471"/>
                    </a:lnTo>
                    <a:lnTo>
                      <a:pt x="394" y="8384"/>
                    </a:lnTo>
                    <a:lnTo>
                      <a:pt x="437" y="8297"/>
                    </a:lnTo>
                    <a:lnTo>
                      <a:pt x="2315" y="263"/>
                    </a:lnTo>
                    <a:lnTo>
                      <a:pt x="2337" y="176"/>
                    </a:lnTo>
                    <a:lnTo>
                      <a:pt x="2227" y="45"/>
                    </a:lnTo>
                    <a:lnTo>
                      <a:pt x="207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72"/>
              <p:cNvSpPr/>
              <p:nvPr/>
            </p:nvSpPr>
            <p:spPr>
              <a:xfrm>
                <a:off x="3990325" y="2482775"/>
                <a:ext cx="100450" cy="150650"/>
              </a:xfrm>
              <a:custGeom>
                <a:rect b="b" l="l" r="r" t="t"/>
                <a:pathLst>
                  <a:path extrusionOk="0" h="6026" w="4018">
                    <a:moveTo>
                      <a:pt x="3821" y="0"/>
                    </a:moveTo>
                    <a:lnTo>
                      <a:pt x="3646" y="22"/>
                    </a:lnTo>
                    <a:lnTo>
                      <a:pt x="3581" y="110"/>
                    </a:lnTo>
                    <a:lnTo>
                      <a:pt x="1813" y="2904"/>
                    </a:lnTo>
                    <a:lnTo>
                      <a:pt x="44" y="5698"/>
                    </a:lnTo>
                    <a:lnTo>
                      <a:pt x="1" y="5785"/>
                    </a:lnTo>
                    <a:lnTo>
                      <a:pt x="44" y="5938"/>
                    </a:lnTo>
                    <a:lnTo>
                      <a:pt x="197" y="6026"/>
                    </a:lnTo>
                    <a:lnTo>
                      <a:pt x="350" y="6004"/>
                    </a:lnTo>
                    <a:lnTo>
                      <a:pt x="415" y="5916"/>
                    </a:lnTo>
                    <a:lnTo>
                      <a:pt x="2184" y="3144"/>
                    </a:lnTo>
                    <a:lnTo>
                      <a:pt x="3974" y="328"/>
                    </a:lnTo>
                    <a:lnTo>
                      <a:pt x="4017" y="241"/>
                    </a:lnTo>
                    <a:lnTo>
                      <a:pt x="3974" y="88"/>
                    </a:lnTo>
                    <a:lnTo>
                      <a:pt x="382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72"/>
              <p:cNvSpPr/>
              <p:nvPr/>
            </p:nvSpPr>
            <p:spPr>
              <a:xfrm>
                <a:off x="4002875" y="2516600"/>
                <a:ext cx="195425" cy="140850"/>
              </a:xfrm>
              <a:custGeom>
                <a:rect b="b" l="l" r="r" t="t"/>
                <a:pathLst>
                  <a:path extrusionOk="0" h="5634" w="7817">
                    <a:moveTo>
                      <a:pt x="7598" y="1"/>
                    </a:moveTo>
                    <a:lnTo>
                      <a:pt x="7510" y="45"/>
                    </a:lnTo>
                    <a:lnTo>
                      <a:pt x="3821" y="2621"/>
                    </a:lnTo>
                    <a:lnTo>
                      <a:pt x="110" y="5197"/>
                    </a:lnTo>
                    <a:lnTo>
                      <a:pt x="23" y="5262"/>
                    </a:lnTo>
                    <a:lnTo>
                      <a:pt x="1" y="5437"/>
                    </a:lnTo>
                    <a:lnTo>
                      <a:pt x="88" y="5568"/>
                    </a:lnTo>
                    <a:lnTo>
                      <a:pt x="241" y="5633"/>
                    </a:lnTo>
                    <a:lnTo>
                      <a:pt x="328" y="5568"/>
                    </a:lnTo>
                    <a:lnTo>
                      <a:pt x="4018" y="2992"/>
                    </a:lnTo>
                    <a:lnTo>
                      <a:pt x="7729" y="416"/>
                    </a:lnTo>
                    <a:lnTo>
                      <a:pt x="7794" y="372"/>
                    </a:lnTo>
                    <a:lnTo>
                      <a:pt x="7816" y="197"/>
                    </a:lnTo>
                    <a:lnTo>
                      <a:pt x="7751" y="45"/>
                    </a:lnTo>
                    <a:lnTo>
                      <a:pt x="759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72"/>
              <p:cNvSpPr/>
              <p:nvPr/>
            </p:nvSpPr>
            <p:spPr>
              <a:xfrm>
                <a:off x="4002325" y="2630675"/>
                <a:ext cx="203600" cy="45875"/>
              </a:xfrm>
              <a:custGeom>
                <a:rect b="b" l="l" r="r" t="t"/>
                <a:pathLst>
                  <a:path extrusionOk="0" h="1835" w="8144">
                    <a:moveTo>
                      <a:pt x="7860" y="0"/>
                    </a:moveTo>
                    <a:lnTo>
                      <a:pt x="4018" y="699"/>
                    </a:lnTo>
                    <a:lnTo>
                      <a:pt x="176" y="1398"/>
                    </a:lnTo>
                    <a:lnTo>
                      <a:pt x="88" y="1419"/>
                    </a:lnTo>
                    <a:lnTo>
                      <a:pt x="1" y="1572"/>
                    </a:lnTo>
                    <a:lnTo>
                      <a:pt x="45" y="1747"/>
                    </a:lnTo>
                    <a:lnTo>
                      <a:pt x="197" y="1834"/>
                    </a:lnTo>
                    <a:lnTo>
                      <a:pt x="285" y="1834"/>
                    </a:lnTo>
                    <a:lnTo>
                      <a:pt x="4127" y="1136"/>
                    </a:lnTo>
                    <a:lnTo>
                      <a:pt x="7947" y="437"/>
                    </a:lnTo>
                    <a:lnTo>
                      <a:pt x="8056" y="415"/>
                    </a:lnTo>
                    <a:lnTo>
                      <a:pt x="8144" y="262"/>
                    </a:lnTo>
                    <a:lnTo>
                      <a:pt x="8100" y="110"/>
                    </a:lnTo>
                    <a:lnTo>
                      <a:pt x="794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72"/>
              <p:cNvSpPr/>
              <p:nvPr/>
            </p:nvSpPr>
            <p:spPr>
              <a:xfrm>
                <a:off x="3990875" y="2692350"/>
                <a:ext cx="230875" cy="64975"/>
              </a:xfrm>
              <a:custGeom>
                <a:rect b="b" l="l" r="r" t="t"/>
                <a:pathLst>
                  <a:path extrusionOk="0" h="2599" w="9235">
                    <a:moveTo>
                      <a:pt x="197" y="0"/>
                    </a:moveTo>
                    <a:lnTo>
                      <a:pt x="44" y="109"/>
                    </a:lnTo>
                    <a:lnTo>
                      <a:pt x="1" y="284"/>
                    </a:lnTo>
                    <a:lnTo>
                      <a:pt x="66" y="415"/>
                    </a:lnTo>
                    <a:lnTo>
                      <a:pt x="175" y="459"/>
                    </a:lnTo>
                    <a:lnTo>
                      <a:pt x="4563" y="1528"/>
                    </a:lnTo>
                    <a:lnTo>
                      <a:pt x="8973" y="2598"/>
                    </a:lnTo>
                    <a:lnTo>
                      <a:pt x="9060" y="2598"/>
                    </a:lnTo>
                    <a:lnTo>
                      <a:pt x="9191" y="2489"/>
                    </a:lnTo>
                    <a:lnTo>
                      <a:pt x="9235" y="2336"/>
                    </a:lnTo>
                    <a:lnTo>
                      <a:pt x="9169" y="2183"/>
                    </a:lnTo>
                    <a:lnTo>
                      <a:pt x="9082" y="2162"/>
                    </a:lnTo>
                    <a:lnTo>
                      <a:pt x="4672" y="1092"/>
                    </a:lnTo>
                    <a:lnTo>
                      <a:pt x="284" y="22"/>
                    </a:lnTo>
                    <a:lnTo>
                      <a:pt x="19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72"/>
              <p:cNvSpPr/>
              <p:nvPr/>
            </p:nvSpPr>
            <p:spPr>
              <a:xfrm>
                <a:off x="3978325" y="2719075"/>
                <a:ext cx="162650" cy="111375"/>
              </a:xfrm>
              <a:custGeom>
                <a:rect b="b" l="l" r="r" t="t"/>
                <a:pathLst>
                  <a:path extrusionOk="0" h="4455" w="6506">
                    <a:moveTo>
                      <a:pt x="241" y="1"/>
                    </a:moveTo>
                    <a:lnTo>
                      <a:pt x="88" y="45"/>
                    </a:lnTo>
                    <a:lnTo>
                      <a:pt x="0" y="197"/>
                    </a:lnTo>
                    <a:lnTo>
                      <a:pt x="22" y="372"/>
                    </a:lnTo>
                    <a:lnTo>
                      <a:pt x="110" y="438"/>
                    </a:lnTo>
                    <a:lnTo>
                      <a:pt x="3144" y="2424"/>
                    </a:lnTo>
                    <a:lnTo>
                      <a:pt x="6200" y="4411"/>
                    </a:lnTo>
                    <a:lnTo>
                      <a:pt x="6266" y="4454"/>
                    </a:lnTo>
                    <a:lnTo>
                      <a:pt x="6419" y="4411"/>
                    </a:lnTo>
                    <a:lnTo>
                      <a:pt x="6506" y="4258"/>
                    </a:lnTo>
                    <a:lnTo>
                      <a:pt x="6484" y="4105"/>
                    </a:lnTo>
                    <a:lnTo>
                      <a:pt x="6419" y="4040"/>
                    </a:lnTo>
                    <a:lnTo>
                      <a:pt x="3362" y="2031"/>
                    </a:lnTo>
                    <a:lnTo>
                      <a:pt x="328" y="45"/>
                    </a:lnTo>
                    <a:lnTo>
                      <a:pt x="24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72"/>
              <p:cNvSpPr/>
              <p:nvPr/>
            </p:nvSpPr>
            <p:spPr>
              <a:xfrm>
                <a:off x="3975050" y="2736550"/>
                <a:ext cx="105900" cy="181225"/>
              </a:xfrm>
              <a:custGeom>
                <a:rect b="b" l="l" r="r" t="t"/>
                <a:pathLst>
                  <a:path extrusionOk="0" h="7249" w="4236">
                    <a:moveTo>
                      <a:pt x="197" y="1"/>
                    </a:moveTo>
                    <a:lnTo>
                      <a:pt x="44" y="88"/>
                    </a:lnTo>
                    <a:lnTo>
                      <a:pt x="0" y="241"/>
                    </a:lnTo>
                    <a:lnTo>
                      <a:pt x="44" y="328"/>
                    </a:lnTo>
                    <a:lnTo>
                      <a:pt x="3821" y="7117"/>
                    </a:lnTo>
                    <a:lnTo>
                      <a:pt x="3864" y="7205"/>
                    </a:lnTo>
                    <a:lnTo>
                      <a:pt x="4017" y="7248"/>
                    </a:lnTo>
                    <a:lnTo>
                      <a:pt x="4170" y="7161"/>
                    </a:lnTo>
                    <a:lnTo>
                      <a:pt x="4236" y="7008"/>
                    </a:lnTo>
                    <a:lnTo>
                      <a:pt x="4192" y="6899"/>
                    </a:lnTo>
                    <a:lnTo>
                      <a:pt x="437" y="110"/>
                    </a:lnTo>
                    <a:lnTo>
                      <a:pt x="372" y="22"/>
                    </a:lnTo>
                    <a:lnTo>
                      <a:pt x="19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72"/>
              <p:cNvSpPr/>
              <p:nvPr/>
            </p:nvSpPr>
            <p:spPr>
              <a:xfrm>
                <a:off x="3958675" y="2746375"/>
                <a:ext cx="20225" cy="179025"/>
              </a:xfrm>
              <a:custGeom>
                <a:rect b="b" l="l" r="r" t="t"/>
                <a:pathLst>
                  <a:path extrusionOk="0" h="7161" w="809">
                    <a:moveTo>
                      <a:pt x="131" y="1"/>
                    </a:moveTo>
                    <a:lnTo>
                      <a:pt x="1" y="110"/>
                    </a:lnTo>
                    <a:lnTo>
                      <a:pt x="1" y="219"/>
                    </a:lnTo>
                    <a:lnTo>
                      <a:pt x="175" y="3603"/>
                    </a:lnTo>
                    <a:lnTo>
                      <a:pt x="350" y="6986"/>
                    </a:lnTo>
                    <a:lnTo>
                      <a:pt x="372" y="7074"/>
                    </a:lnTo>
                    <a:lnTo>
                      <a:pt x="503" y="7161"/>
                    </a:lnTo>
                    <a:lnTo>
                      <a:pt x="677" y="7161"/>
                    </a:lnTo>
                    <a:lnTo>
                      <a:pt x="808" y="7074"/>
                    </a:lnTo>
                    <a:lnTo>
                      <a:pt x="808" y="6986"/>
                    </a:lnTo>
                    <a:lnTo>
                      <a:pt x="634" y="3603"/>
                    </a:lnTo>
                    <a:lnTo>
                      <a:pt x="459" y="219"/>
                    </a:lnTo>
                    <a:lnTo>
                      <a:pt x="437" y="110"/>
                    </a:lnTo>
                    <a:lnTo>
                      <a:pt x="3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72"/>
              <p:cNvSpPr/>
              <p:nvPr/>
            </p:nvSpPr>
            <p:spPr>
              <a:xfrm>
                <a:off x="3865350" y="2729450"/>
                <a:ext cx="80250" cy="233075"/>
              </a:xfrm>
              <a:custGeom>
                <a:rect b="b" l="l" r="r" t="t"/>
                <a:pathLst>
                  <a:path extrusionOk="0" h="9323" w="3210">
                    <a:moveTo>
                      <a:pt x="2969" y="1"/>
                    </a:moveTo>
                    <a:lnTo>
                      <a:pt x="2817" y="66"/>
                    </a:lnTo>
                    <a:lnTo>
                      <a:pt x="2773" y="175"/>
                    </a:lnTo>
                    <a:lnTo>
                      <a:pt x="1398" y="4607"/>
                    </a:lnTo>
                    <a:lnTo>
                      <a:pt x="22" y="9039"/>
                    </a:lnTo>
                    <a:lnTo>
                      <a:pt x="1" y="9148"/>
                    </a:lnTo>
                    <a:lnTo>
                      <a:pt x="88" y="9279"/>
                    </a:lnTo>
                    <a:lnTo>
                      <a:pt x="262" y="9322"/>
                    </a:lnTo>
                    <a:lnTo>
                      <a:pt x="415" y="9235"/>
                    </a:lnTo>
                    <a:lnTo>
                      <a:pt x="459" y="9148"/>
                    </a:lnTo>
                    <a:lnTo>
                      <a:pt x="1834" y="4738"/>
                    </a:lnTo>
                    <a:lnTo>
                      <a:pt x="3210" y="285"/>
                    </a:lnTo>
                    <a:lnTo>
                      <a:pt x="3210" y="197"/>
                    </a:lnTo>
                    <a:lnTo>
                      <a:pt x="3122" y="44"/>
                    </a:lnTo>
                    <a:lnTo>
                      <a:pt x="296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72"/>
              <p:cNvSpPr/>
              <p:nvPr/>
            </p:nvSpPr>
            <p:spPr>
              <a:xfrm>
                <a:off x="3795500" y="2719075"/>
                <a:ext cx="144650" cy="161025"/>
              </a:xfrm>
              <a:custGeom>
                <a:rect b="b" l="l" r="r" t="t"/>
                <a:pathLst>
                  <a:path extrusionOk="0" h="6441" w="5786">
                    <a:moveTo>
                      <a:pt x="5480" y="1"/>
                    </a:moveTo>
                    <a:lnTo>
                      <a:pt x="5392" y="66"/>
                    </a:lnTo>
                    <a:lnTo>
                      <a:pt x="2729" y="3057"/>
                    </a:lnTo>
                    <a:lnTo>
                      <a:pt x="44" y="6048"/>
                    </a:lnTo>
                    <a:lnTo>
                      <a:pt x="0" y="6135"/>
                    </a:lnTo>
                    <a:lnTo>
                      <a:pt x="0" y="6310"/>
                    </a:lnTo>
                    <a:lnTo>
                      <a:pt x="131" y="6441"/>
                    </a:lnTo>
                    <a:lnTo>
                      <a:pt x="284" y="6441"/>
                    </a:lnTo>
                    <a:lnTo>
                      <a:pt x="371" y="6375"/>
                    </a:lnTo>
                    <a:lnTo>
                      <a:pt x="3056" y="3385"/>
                    </a:lnTo>
                    <a:lnTo>
                      <a:pt x="5720" y="394"/>
                    </a:lnTo>
                    <a:lnTo>
                      <a:pt x="5785" y="307"/>
                    </a:lnTo>
                    <a:lnTo>
                      <a:pt x="5763" y="132"/>
                    </a:lnTo>
                    <a:lnTo>
                      <a:pt x="5632" y="23"/>
                    </a:lnTo>
                    <a:lnTo>
                      <a:pt x="548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72"/>
              <p:cNvSpPr/>
              <p:nvPr/>
            </p:nvSpPr>
            <p:spPr>
              <a:xfrm>
                <a:off x="3696700" y="2707625"/>
                <a:ext cx="214525" cy="122825"/>
              </a:xfrm>
              <a:custGeom>
                <a:rect b="b" l="l" r="r" t="t"/>
                <a:pathLst>
                  <a:path extrusionOk="0" h="4913" w="8581">
                    <a:moveTo>
                      <a:pt x="8340" y="1"/>
                    </a:moveTo>
                    <a:lnTo>
                      <a:pt x="8253" y="44"/>
                    </a:lnTo>
                    <a:lnTo>
                      <a:pt x="4192" y="2271"/>
                    </a:lnTo>
                    <a:lnTo>
                      <a:pt x="132" y="4498"/>
                    </a:lnTo>
                    <a:lnTo>
                      <a:pt x="45" y="4541"/>
                    </a:lnTo>
                    <a:lnTo>
                      <a:pt x="1" y="4694"/>
                    </a:lnTo>
                    <a:lnTo>
                      <a:pt x="88" y="4847"/>
                    </a:lnTo>
                    <a:lnTo>
                      <a:pt x="241" y="4912"/>
                    </a:lnTo>
                    <a:lnTo>
                      <a:pt x="350" y="4869"/>
                    </a:lnTo>
                    <a:lnTo>
                      <a:pt x="4411" y="2642"/>
                    </a:lnTo>
                    <a:lnTo>
                      <a:pt x="8471" y="415"/>
                    </a:lnTo>
                    <a:lnTo>
                      <a:pt x="8558" y="372"/>
                    </a:lnTo>
                    <a:lnTo>
                      <a:pt x="8580" y="197"/>
                    </a:lnTo>
                    <a:lnTo>
                      <a:pt x="8493" y="66"/>
                    </a:lnTo>
                    <a:lnTo>
                      <a:pt x="834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72"/>
              <p:cNvSpPr/>
              <p:nvPr/>
            </p:nvSpPr>
            <p:spPr>
              <a:xfrm>
                <a:off x="3719625" y="2675975"/>
                <a:ext cx="181225" cy="26775"/>
              </a:xfrm>
              <a:custGeom>
                <a:rect b="b" l="l" r="r" t="t"/>
                <a:pathLst>
                  <a:path extrusionOk="0" h="1071" w="7249">
                    <a:moveTo>
                      <a:pt x="7052" y="0"/>
                    </a:moveTo>
                    <a:lnTo>
                      <a:pt x="3646" y="306"/>
                    </a:lnTo>
                    <a:lnTo>
                      <a:pt x="219" y="590"/>
                    </a:lnTo>
                    <a:lnTo>
                      <a:pt x="110" y="612"/>
                    </a:lnTo>
                    <a:lnTo>
                      <a:pt x="1" y="764"/>
                    </a:lnTo>
                    <a:lnTo>
                      <a:pt x="1" y="939"/>
                    </a:lnTo>
                    <a:lnTo>
                      <a:pt x="110" y="1048"/>
                    </a:lnTo>
                    <a:lnTo>
                      <a:pt x="219" y="1070"/>
                    </a:lnTo>
                    <a:lnTo>
                      <a:pt x="3625" y="764"/>
                    </a:lnTo>
                    <a:lnTo>
                      <a:pt x="7052" y="459"/>
                    </a:lnTo>
                    <a:lnTo>
                      <a:pt x="7139" y="437"/>
                    </a:lnTo>
                    <a:lnTo>
                      <a:pt x="7248" y="284"/>
                    </a:lnTo>
                    <a:lnTo>
                      <a:pt x="7248" y="110"/>
                    </a:lnTo>
                    <a:lnTo>
                      <a:pt x="713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72"/>
              <p:cNvSpPr/>
              <p:nvPr/>
            </p:nvSpPr>
            <p:spPr>
              <a:xfrm>
                <a:off x="3659600" y="2552625"/>
                <a:ext cx="241800" cy="110275"/>
              </a:xfrm>
              <a:custGeom>
                <a:rect b="b" l="l" r="r" t="t"/>
                <a:pathLst>
                  <a:path extrusionOk="0" h="4411" w="9672">
                    <a:moveTo>
                      <a:pt x="262" y="1"/>
                    </a:moveTo>
                    <a:lnTo>
                      <a:pt x="88" y="66"/>
                    </a:lnTo>
                    <a:lnTo>
                      <a:pt x="0" y="219"/>
                    </a:lnTo>
                    <a:lnTo>
                      <a:pt x="44" y="372"/>
                    </a:lnTo>
                    <a:lnTo>
                      <a:pt x="131" y="437"/>
                    </a:lnTo>
                    <a:lnTo>
                      <a:pt x="4716" y="2424"/>
                    </a:lnTo>
                    <a:lnTo>
                      <a:pt x="9344" y="4389"/>
                    </a:lnTo>
                    <a:lnTo>
                      <a:pt x="9431" y="4410"/>
                    </a:lnTo>
                    <a:lnTo>
                      <a:pt x="9606" y="4345"/>
                    </a:lnTo>
                    <a:lnTo>
                      <a:pt x="9671" y="4192"/>
                    </a:lnTo>
                    <a:lnTo>
                      <a:pt x="9628" y="4061"/>
                    </a:lnTo>
                    <a:lnTo>
                      <a:pt x="9562" y="3996"/>
                    </a:lnTo>
                    <a:lnTo>
                      <a:pt x="4956" y="2031"/>
                    </a:lnTo>
                    <a:lnTo>
                      <a:pt x="350" y="44"/>
                    </a:lnTo>
                    <a:lnTo>
                      <a:pt x="26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72"/>
              <p:cNvSpPr/>
              <p:nvPr/>
            </p:nvSpPr>
            <p:spPr>
              <a:xfrm>
                <a:off x="3794950" y="2516600"/>
                <a:ext cx="122275" cy="116825"/>
              </a:xfrm>
              <a:custGeom>
                <a:rect b="b" l="l" r="r" t="t"/>
                <a:pathLst>
                  <a:path extrusionOk="0" h="4673" w="4891">
                    <a:moveTo>
                      <a:pt x="306" y="1"/>
                    </a:moveTo>
                    <a:lnTo>
                      <a:pt x="131" y="23"/>
                    </a:lnTo>
                    <a:lnTo>
                      <a:pt x="22" y="154"/>
                    </a:lnTo>
                    <a:lnTo>
                      <a:pt x="0" y="328"/>
                    </a:lnTo>
                    <a:lnTo>
                      <a:pt x="66" y="394"/>
                    </a:lnTo>
                    <a:lnTo>
                      <a:pt x="2271" y="2511"/>
                    </a:lnTo>
                    <a:lnTo>
                      <a:pt x="4497" y="4629"/>
                    </a:lnTo>
                    <a:lnTo>
                      <a:pt x="4585" y="4673"/>
                    </a:lnTo>
                    <a:lnTo>
                      <a:pt x="4759" y="4673"/>
                    </a:lnTo>
                    <a:lnTo>
                      <a:pt x="4869" y="4542"/>
                    </a:lnTo>
                    <a:lnTo>
                      <a:pt x="4890" y="4389"/>
                    </a:lnTo>
                    <a:lnTo>
                      <a:pt x="4825" y="4302"/>
                    </a:lnTo>
                    <a:lnTo>
                      <a:pt x="2620" y="2184"/>
                    </a:lnTo>
                    <a:lnTo>
                      <a:pt x="393" y="66"/>
                    </a:lnTo>
                    <a:lnTo>
                      <a:pt x="3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72"/>
              <p:cNvSpPr/>
              <p:nvPr/>
            </p:nvSpPr>
            <p:spPr>
              <a:xfrm>
                <a:off x="3824975" y="2416725"/>
                <a:ext cx="115175" cy="205250"/>
              </a:xfrm>
              <a:custGeom>
                <a:rect b="b" l="l" r="r" t="t"/>
                <a:pathLst>
                  <a:path extrusionOk="0" h="8210" w="4607">
                    <a:moveTo>
                      <a:pt x="218" y="1"/>
                    </a:moveTo>
                    <a:lnTo>
                      <a:pt x="66" y="88"/>
                    </a:lnTo>
                    <a:lnTo>
                      <a:pt x="0" y="241"/>
                    </a:lnTo>
                    <a:lnTo>
                      <a:pt x="44" y="350"/>
                    </a:lnTo>
                    <a:lnTo>
                      <a:pt x="2118" y="4236"/>
                    </a:lnTo>
                    <a:lnTo>
                      <a:pt x="4191" y="8100"/>
                    </a:lnTo>
                    <a:lnTo>
                      <a:pt x="4257" y="8187"/>
                    </a:lnTo>
                    <a:lnTo>
                      <a:pt x="4410" y="8209"/>
                    </a:lnTo>
                    <a:lnTo>
                      <a:pt x="4563" y="8122"/>
                    </a:lnTo>
                    <a:lnTo>
                      <a:pt x="4606" y="7969"/>
                    </a:lnTo>
                    <a:lnTo>
                      <a:pt x="4584" y="7882"/>
                    </a:lnTo>
                    <a:lnTo>
                      <a:pt x="2489" y="4018"/>
                    </a:lnTo>
                    <a:lnTo>
                      <a:pt x="415" y="132"/>
                    </a:lnTo>
                    <a:lnTo>
                      <a:pt x="371" y="45"/>
                    </a:lnTo>
                    <a:lnTo>
                      <a:pt x="2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2" name="Google Shape;1722;p72"/>
            <p:cNvSpPr/>
            <p:nvPr/>
          </p:nvSpPr>
          <p:spPr>
            <a:xfrm>
              <a:off x="6781666" y="1806320"/>
              <a:ext cx="317504" cy="317504"/>
            </a:xfrm>
            <a:custGeom>
              <a:rect b="b" l="l" r="r" t="t"/>
              <a:pathLst>
                <a:path extrusionOk="0" h="10152" w="10152">
                  <a:moveTo>
                    <a:pt x="4563" y="1"/>
                  </a:moveTo>
                  <a:lnTo>
                    <a:pt x="3558" y="219"/>
                  </a:lnTo>
                  <a:lnTo>
                    <a:pt x="2642" y="590"/>
                  </a:lnTo>
                  <a:lnTo>
                    <a:pt x="1834" y="1136"/>
                  </a:lnTo>
                  <a:lnTo>
                    <a:pt x="1157" y="1835"/>
                  </a:lnTo>
                  <a:lnTo>
                    <a:pt x="611" y="2642"/>
                  </a:lnTo>
                  <a:lnTo>
                    <a:pt x="218" y="3559"/>
                  </a:lnTo>
                  <a:lnTo>
                    <a:pt x="22" y="4542"/>
                  </a:lnTo>
                  <a:lnTo>
                    <a:pt x="0" y="5066"/>
                  </a:lnTo>
                  <a:lnTo>
                    <a:pt x="22" y="5589"/>
                  </a:lnTo>
                  <a:lnTo>
                    <a:pt x="218" y="6572"/>
                  </a:lnTo>
                  <a:lnTo>
                    <a:pt x="611" y="7489"/>
                  </a:lnTo>
                  <a:lnTo>
                    <a:pt x="1157" y="8296"/>
                  </a:lnTo>
                  <a:lnTo>
                    <a:pt x="1834" y="8995"/>
                  </a:lnTo>
                  <a:lnTo>
                    <a:pt x="2642" y="9541"/>
                  </a:lnTo>
                  <a:lnTo>
                    <a:pt x="3558" y="9912"/>
                  </a:lnTo>
                  <a:lnTo>
                    <a:pt x="4563" y="10130"/>
                  </a:lnTo>
                  <a:lnTo>
                    <a:pt x="5087" y="10152"/>
                  </a:lnTo>
                  <a:lnTo>
                    <a:pt x="5589" y="10130"/>
                  </a:lnTo>
                  <a:lnTo>
                    <a:pt x="6593" y="9912"/>
                  </a:lnTo>
                  <a:lnTo>
                    <a:pt x="7510" y="9541"/>
                  </a:lnTo>
                  <a:lnTo>
                    <a:pt x="8317" y="8995"/>
                  </a:lnTo>
                  <a:lnTo>
                    <a:pt x="8994" y="8296"/>
                  </a:lnTo>
                  <a:lnTo>
                    <a:pt x="9540" y="7489"/>
                  </a:lnTo>
                  <a:lnTo>
                    <a:pt x="9933" y="6572"/>
                  </a:lnTo>
                  <a:lnTo>
                    <a:pt x="10129" y="5589"/>
                  </a:lnTo>
                  <a:lnTo>
                    <a:pt x="10151" y="5066"/>
                  </a:lnTo>
                  <a:lnTo>
                    <a:pt x="10129" y="4542"/>
                  </a:lnTo>
                  <a:lnTo>
                    <a:pt x="9933" y="3559"/>
                  </a:lnTo>
                  <a:lnTo>
                    <a:pt x="9540" y="2642"/>
                  </a:lnTo>
                  <a:lnTo>
                    <a:pt x="8994" y="1835"/>
                  </a:lnTo>
                  <a:lnTo>
                    <a:pt x="8317" y="1136"/>
                  </a:lnTo>
                  <a:lnTo>
                    <a:pt x="7510" y="590"/>
                  </a:lnTo>
                  <a:lnTo>
                    <a:pt x="6593" y="219"/>
                  </a:lnTo>
                  <a:lnTo>
                    <a:pt x="5589" y="1"/>
                  </a:lnTo>
                  <a:close/>
                </a:path>
              </a:pathLst>
            </a:custGeom>
            <a:solidFill>
              <a:srgbClr val="FEFE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 name="Google Shape;1723;p72"/>
          <p:cNvGrpSpPr/>
          <p:nvPr/>
        </p:nvGrpSpPr>
        <p:grpSpPr>
          <a:xfrm rot="-1035212">
            <a:off x="844819" y="1426209"/>
            <a:ext cx="1022223" cy="1421723"/>
            <a:chOff x="3059575" y="2910800"/>
            <a:chExt cx="1022225" cy="1421725"/>
          </a:xfrm>
        </p:grpSpPr>
        <p:sp>
          <p:nvSpPr>
            <p:cNvPr id="1724" name="Google Shape;1724;p72"/>
            <p:cNvSpPr/>
            <p:nvPr/>
          </p:nvSpPr>
          <p:spPr>
            <a:xfrm>
              <a:off x="3361375" y="2910800"/>
              <a:ext cx="126650" cy="404975"/>
            </a:xfrm>
            <a:custGeom>
              <a:rect b="b" l="l" r="r" t="t"/>
              <a:pathLst>
                <a:path extrusionOk="0" h="16199" w="5066">
                  <a:moveTo>
                    <a:pt x="1834" y="0"/>
                  </a:moveTo>
                  <a:lnTo>
                    <a:pt x="1463" y="22"/>
                  </a:lnTo>
                  <a:lnTo>
                    <a:pt x="808" y="306"/>
                  </a:lnTo>
                  <a:lnTo>
                    <a:pt x="306" y="808"/>
                  </a:lnTo>
                  <a:lnTo>
                    <a:pt x="23" y="1463"/>
                  </a:lnTo>
                  <a:lnTo>
                    <a:pt x="1" y="1834"/>
                  </a:lnTo>
                  <a:lnTo>
                    <a:pt x="23" y="2205"/>
                  </a:lnTo>
                  <a:lnTo>
                    <a:pt x="306" y="2860"/>
                  </a:lnTo>
                  <a:lnTo>
                    <a:pt x="808" y="3362"/>
                  </a:lnTo>
                  <a:lnTo>
                    <a:pt x="1463" y="3624"/>
                  </a:lnTo>
                  <a:lnTo>
                    <a:pt x="1834" y="3646"/>
                  </a:lnTo>
                  <a:lnTo>
                    <a:pt x="2075" y="3646"/>
                  </a:lnTo>
                  <a:lnTo>
                    <a:pt x="2271" y="3602"/>
                  </a:lnTo>
                  <a:lnTo>
                    <a:pt x="2686" y="4563"/>
                  </a:lnTo>
                  <a:lnTo>
                    <a:pt x="3013" y="5458"/>
                  </a:lnTo>
                  <a:lnTo>
                    <a:pt x="3384" y="6724"/>
                  </a:lnTo>
                  <a:lnTo>
                    <a:pt x="3908" y="9300"/>
                  </a:lnTo>
                  <a:lnTo>
                    <a:pt x="4192" y="11919"/>
                  </a:lnTo>
                  <a:lnTo>
                    <a:pt x="4301" y="14561"/>
                  </a:lnTo>
                  <a:lnTo>
                    <a:pt x="4323" y="15849"/>
                  </a:lnTo>
                  <a:lnTo>
                    <a:pt x="4345" y="16024"/>
                  </a:lnTo>
                  <a:lnTo>
                    <a:pt x="4541" y="16198"/>
                  </a:lnTo>
                  <a:lnTo>
                    <a:pt x="4825" y="16198"/>
                  </a:lnTo>
                  <a:lnTo>
                    <a:pt x="5022" y="16024"/>
                  </a:lnTo>
                  <a:lnTo>
                    <a:pt x="5065" y="15849"/>
                  </a:lnTo>
                  <a:lnTo>
                    <a:pt x="5043" y="14517"/>
                  </a:lnTo>
                  <a:lnTo>
                    <a:pt x="4913" y="11854"/>
                  </a:lnTo>
                  <a:lnTo>
                    <a:pt x="4607" y="9169"/>
                  </a:lnTo>
                  <a:lnTo>
                    <a:pt x="4083" y="6549"/>
                  </a:lnTo>
                  <a:lnTo>
                    <a:pt x="3712" y="5261"/>
                  </a:lnTo>
                  <a:lnTo>
                    <a:pt x="3559" y="4759"/>
                  </a:lnTo>
                  <a:lnTo>
                    <a:pt x="3188" y="3755"/>
                  </a:lnTo>
                  <a:lnTo>
                    <a:pt x="2948" y="3275"/>
                  </a:lnTo>
                  <a:lnTo>
                    <a:pt x="3253" y="3013"/>
                  </a:lnTo>
                  <a:lnTo>
                    <a:pt x="3625" y="2270"/>
                  </a:lnTo>
                  <a:lnTo>
                    <a:pt x="3668" y="1834"/>
                  </a:lnTo>
                  <a:lnTo>
                    <a:pt x="3646" y="1463"/>
                  </a:lnTo>
                  <a:lnTo>
                    <a:pt x="3363" y="808"/>
                  </a:lnTo>
                  <a:lnTo>
                    <a:pt x="2860" y="306"/>
                  </a:lnTo>
                  <a:lnTo>
                    <a:pt x="2206" y="22"/>
                  </a:lnTo>
                  <a:lnTo>
                    <a:pt x="183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72"/>
            <p:cNvSpPr/>
            <p:nvPr/>
          </p:nvSpPr>
          <p:spPr>
            <a:xfrm>
              <a:off x="3654450" y="3076150"/>
              <a:ext cx="305100" cy="312750"/>
            </a:xfrm>
            <a:custGeom>
              <a:rect b="b" l="l" r="r" t="t"/>
              <a:pathLst>
                <a:path extrusionOk="0" h="12510" w="12204">
                  <a:moveTo>
                    <a:pt x="10305" y="1"/>
                  </a:moveTo>
                  <a:lnTo>
                    <a:pt x="9606" y="153"/>
                  </a:lnTo>
                  <a:lnTo>
                    <a:pt x="9017" y="568"/>
                  </a:lnTo>
                  <a:lnTo>
                    <a:pt x="8798" y="874"/>
                  </a:lnTo>
                  <a:lnTo>
                    <a:pt x="8602" y="1245"/>
                  </a:lnTo>
                  <a:lnTo>
                    <a:pt x="8493" y="2053"/>
                  </a:lnTo>
                  <a:lnTo>
                    <a:pt x="8624" y="2446"/>
                  </a:lnTo>
                  <a:lnTo>
                    <a:pt x="7707" y="3057"/>
                  </a:lnTo>
                  <a:lnTo>
                    <a:pt x="6899" y="3734"/>
                  </a:lnTo>
                  <a:lnTo>
                    <a:pt x="5895" y="4607"/>
                  </a:lnTo>
                  <a:lnTo>
                    <a:pt x="4039" y="6550"/>
                  </a:lnTo>
                  <a:lnTo>
                    <a:pt x="2336" y="8646"/>
                  </a:lnTo>
                  <a:lnTo>
                    <a:pt x="786" y="10829"/>
                  </a:lnTo>
                  <a:lnTo>
                    <a:pt x="66" y="11942"/>
                  </a:lnTo>
                  <a:lnTo>
                    <a:pt x="1" y="12095"/>
                  </a:lnTo>
                  <a:lnTo>
                    <a:pt x="88" y="12357"/>
                  </a:lnTo>
                  <a:lnTo>
                    <a:pt x="328" y="12510"/>
                  </a:lnTo>
                  <a:lnTo>
                    <a:pt x="590" y="12488"/>
                  </a:lnTo>
                  <a:lnTo>
                    <a:pt x="699" y="12357"/>
                  </a:lnTo>
                  <a:lnTo>
                    <a:pt x="1420" y="11265"/>
                  </a:lnTo>
                  <a:lnTo>
                    <a:pt x="2926" y="9082"/>
                  </a:lnTo>
                  <a:lnTo>
                    <a:pt x="4585" y="7030"/>
                  </a:lnTo>
                  <a:lnTo>
                    <a:pt x="6419" y="5131"/>
                  </a:lnTo>
                  <a:lnTo>
                    <a:pt x="7423" y="4279"/>
                  </a:lnTo>
                  <a:lnTo>
                    <a:pt x="8143" y="3690"/>
                  </a:lnTo>
                  <a:lnTo>
                    <a:pt x="9017" y="3101"/>
                  </a:lnTo>
                  <a:lnTo>
                    <a:pt x="9191" y="3275"/>
                  </a:lnTo>
                  <a:lnTo>
                    <a:pt x="9388" y="3406"/>
                  </a:lnTo>
                  <a:lnTo>
                    <a:pt x="9715" y="3581"/>
                  </a:lnTo>
                  <a:lnTo>
                    <a:pt x="10414" y="3690"/>
                  </a:lnTo>
                  <a:lnTo>
                    <a:pt x="11112" y="3537"/>
                  </a:lnTo>
                  <a:lnTo>
                    <a:pt x="11702" y="3122"/>
                  </a:lnTo>
                  <a:lnTo>
                    <a:pt x="11920" y="2839"/>
                  </a:lnTo>
                  <a:lnTo>
                    <a:pt x="12095" y="2489"/>
                  </a:lnTo>
                  <a:lnTo>
                    <a:pt x="12204" y="1791"/>
                  </a:lnTo>
                  <a:lnTo>
                    <a:pt x="12051" y="1092"/>
                  </a:lnTo>
                  <a:lnTo>
                    <a:pt x="11636" y="503"/>
                  </a:lnTo>
                  <a:lnTo>
                    <a:pt x="11352" y="284"/>
                  </a:lnTo>
                  <a:lnTo>
                    <a:pt x="11003" y="110"/>
                  </a:lnTo>
                  <a:lnTo>
                    <a:pt x="1030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72"/>
            <p:cNvSpPr/>
            <p:nvPr/>
          </p:nvSpPr>
          <p:spPr>
            <a:xfrm>
              <a:off x="3152900" y="2967550"/>
              <a:ext cx="368950" cy="549050"/>
            </a:xfrm>
            <a:custGeom>
              <a:rect b="b" l="l" r="r" t="t"/>
              <a:pathLst>
                <a:path extrusionOk="0" h="21962" w="14758">
                  <a:moveTo>
                    <a:pt x="3581" y="0"/>
                  </a:moveTo>
                  <a:lnTo>
                    <a:pt x="3188" y="22"/>
                  </a:lnTo>
                  <a:lnTo>
                    <a:pt x="2817" y="66"/>
                  </a:lnTo>
                  <a:lnTo>
                    <a:pt x="2162" y="241"/>
                  </a:lnTo>
                  <a:lnTo>
                    <a:pt x="1594" y="524"/>
                  </a:lnTo>
                  <a:lnTo>
                    <a:pt x="1136" y="895"/>
                  </a:lnTo>
                  <a:lnTo>
                    <a:pt x="743" y="1354"/>
                  </a:lnTo>
                  <a:lnTo>
                    <a:pt x="459" y="1922"/>
                  </a:lnTo>
                  <a:lnTo>
                    <a:pt x="153" y="2882"/>
                  </a:lnTo>
                  <a:lnTo>
                    <a:pt x="0" y="4432"/>
                  </a:lnTo>
                  <a:lnTo>
                    <a:pt x="131" y="6178"/>
                  </a:lnTo>
                  <a:lnTo>
                    <a:pt x="503" y="8100"/>
                  </a:lnTo>
                  <a:lnTo>
                    <a:pt x="1070" y="10152"/>
                  </a:lnTo>
                  <a:lnTo>
                    <a:pt x="1441" y="11178"/>
                  </a:lnTo>
                  <a:lnTo>
                    <a:pt x="1834" y="12225"/>
                  </a:lnTo>
                  <a:lnTo>
                    <a:pt x="2904" y="14256"/>
                  </a:lnTo>
                  <a:lnTo>
                    <a:pt x="4148" y="16177"/>
                  </a:lnTo>
                  <a:lnTo>
                    <a:pt x="5458" y="17901"/>
                  </a:lnTo>
                  <a:lnTo>
                    <a:pt x="7379" y="20084"/>
                  </a:lnTo>
                  <a:lnTo>
                    <a:pt x="9126" y="21809"/>
                  </a:lnTo>
                  <a:lnTo>
                    <a:pt x="9300" y="21962"/>
                  </a:lnTo>
                  <a:lnTo>
                    <a:pt x="14736" y="21503"/>
                  </a:lnTo>
                  <a:lnTo>
                    <a:pt x="14758" y="20281"/>
                  </a:lnTo>
                  <a:lnTo>
                    <a:pt x="14627" y="17945"/>
                  </a:lnTo>
                  <a:lnTo>
                    <a:pt x="14343" y="15696"/>
                  </a:lnTo>
                  <a:lnTo>
                    <a:pt x="13906" y="13579"/>
                  </a:lnTo>
                  <a:lnTo>
                    <a:pt x="13361" y="11592"/>
                  </a:lnTo>
                  <a:lnTo>
                    <a:pt x="12684" y="9737"/>
                  </a:lnTo>
                  <a:lnTo>
                    <a:pt x="11898" y="8034"/>
                  </a:lnTo>
                  <a:lnTo>
                    <a:pt x="11047" y="6462"/>
                  </a:lnTo>
                  <a:lnTo>
                    <a:pt x="10152" y="5043"/>
                  </a:lnTo>
                  <a:lnTo>
                    <a:pt x="9191" y="3777"/>
                  </a:lnTo>
                  <a:lnTo>
                    <a:pt x="8209" y="2707"/>
                  </a:lnTo>
                  <a:lnTo>
                    <a:pt x="7226" y="1791"/>
                  </a:lnTo>
                  <a:lnTo>
                    <a:pt x="6266" y="1048"/>
                  </a:lnTo>
                  <a:lnTo>
                    <a:pt x="5305" y="503"/>
                  </a:lnTo>
                  <a:lnTo>
                    <a:pt x="4410" y="153"/>
                  </a:lnTo>
                  <a:lnTo>
                    <a:pt x="358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72"/>
            <p:cNvSpPr/>
            <p:nvPr/>
          </p:nvSpPr>
          <p:spPr>
            <a:xfrm>
              <a:off x="3508200" y="3207125"/>
              <a:ext cx="573600" cy="388625"/>
            </a:xfrm>
            <a:custGeom>
              <a:rect b="b" l="l" r="r" t="t"/>
              <a:pathLst>
                <a:path extrusionOk="0" h="15545" w="22944">
                  <a:moveTo>
                    <a:pt x="18534" y="1"/>
                  </a:moveTo>
                  <a:lnTo>
                    <a:pt x="17333" y="66"/>
                  </a:lnTo>
                  <a:lnTo>
                    <a:pt x="16002" y="263"/>
                  </a:lnTo>
                  <a:lnTo>
                    <a:pt x="14583" y="612"/>
                  </a:lnTo>
                  <a:lnTo>
                    <a:pt x="13076" y="1114"/>
                  </a:lnTo>
                  <a:lnTo>
                    <a:pt x="11526" y="1769"/>
                  </a:lnTo>
                  <a:lnTo>
                    <a:pt x="9933" y="2577"/>
                  </a:lnTo>
                  <a:lnTo>
                    <a:pt x="8339" y="3559"/>
                  </a:lnTo>
                  <a:lnTo>
                    <a:pt x="6724" y="4695"/>
                  </a:lnTo>
                  <a:lnTo>
                    <a:pt x="5152" y="6026"/>
                  </a:lnTo>
                  <a:lnTo>
                    <a:pt x="3602" y="7511"/>
                  </a:lnTo>
                  <a:lnTo>
                    <a:pt x="2096" y="9192"/>
                  </a:lnTo>
                  <a:lnTo>
                    <a:pt x="677" y="11069"/>
                  </a:lnTo>
                  <a:lnTo>
                    <a:pt x="0" y="12073"/>
                  </a:lnTo>
                  <a:lnTo>
                    <a:pt x="4235" y="15544"/>
                  </a:lnTo>
                  <a:lnTo>
                    <a:pt x="4475" y="15522"/>
                  </a:lnTo>
                  <a:lnTo>
                    <a:pt x="6877" y="15064"/>
                  </a:lnTo>
                  <a:lnTo>
                    <a:pt x="9693" y="14344"/>
                  </a:lnTo>
                  <a:lnTo>
                    <a:pt x="11767" y="13667"/>
                  </a:lnTo>
                  <a:lnTo>
                    <a:pt x="13862" y="12794"/>
                  </a:lnTo>
                  <a:lnTo>
                    <a:pt x="15893" y="11724"/>
                  </a:lnTo>
                  <a:lnTo>
                    <a:pt x="16809" y="11091"/>
                  </a:lnTo>
                  <a:lnTo>
                    <a:pt x="17704" y="10436"/>
                  </a:lnTo>
                  <a:lnTo>
                    <a:pt x="19320" y="9082"/>
                  </a:lnTo>
                  <a:lnTo>
                    <a:pt x="20717" y="7707"/>
                  </a:lnTo>
                  <a:lnTo>
                    <a:pt x="21809" y="6332"/>
                  </a:lnTo>
                  <a:lnTo>
                    <a:pt x="22573" y="4978"/>
                  </a:lnTo>
                  <a:lnTo>
                    <a:pt x="22856" y="4018"/>
                  </a:lnTo>
                  <a:lnTo>
                    <a:pt x="22944" y="3385"/>
                  </a:lnTo>
                  <a:lnTo>
                    <a:pt x="22878" y="2773"/>
                  </a:lnTo>
                  <a:lnTo>
                    <a:pt x="22704" y="2206"/>
                  </a:lnTo>
                  <a:lnTo>
                    <a:pt x="22398" y="1660"/>
                  </a:lnTo>
                  <a:lnTo>
                    <a:pt x="21961" y="1136"/>
                  </a:lnTo>
                  <a:lnTo>
                    <a:pt x="21678" y="896"/>
                  </a:lnTo>
                  <a:lnTo>
                    <a:pt x="21350" y="656"/>
                  </a:lnTo>
                  <a:lnTo>
                    <a:pt x="20586" y="307"/>
                  </a:lnTo>
                  <a:lnTo>
                    <a:pt x="19626" y="88"/>
                  </a:lnTo>
                  <a:lnTo>
                    <a:pt x="1853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72"/>
            <p:cNvSpPr/>
            <p:nvPr/>
          </p:nvSpPr>
          <p:spPr>
            <a:xfrm>
              <a:off x="3453075" y="2962625"/>
              <a:ext cx="312200" cy="615100"/>
            </a:xfrm>
            <a:custGeom>
              <a:rect b="b" l="l" r="r" t="t"/>
              <a:pathLst>
                <a:path extrusionOk="0" h="24604" w="12488">
                  <a:moveTo>
                    <a:pt x="8056" y="1"/>
                  </a:moveTo>
                  <a:lnTo>
                    <a:pt x="7335" y="66"/>
                  </a:lnTo>
                  <a:lnTo>
                    <a:pt x="6658" y="263"/>
                  </a:lnTo>
                  <a:lnTo>
                    <a:pt x="6004" y="590"/>
                  </a:lnTo>
                  <a:lnTo>
                    <a:pt x="5414" y="1049"/>
                  </a:lnTo>
                  <a:lnTo>
                    <a:pt x="4585" y="1922"/>
                  </a:lnTo>
                  <a:lnTo>
                    <a:pt x="3624" y="3450"/>
                  </a:lnTo>
                  <a:lnTo>
                    <a:pt x="2816" y="5284"/>
                  </a:lnTo>
                  <a:lnTo>
                    <a:pt x="2118" y="7380"/>
                  </a:lnTo>
                  <a:lnTo>
                    <a:pt x="1572" y="9606"/>
                  </a:lnTo>
                  <a:lnTo>
                    <a:pt x="895" y="13056"/>
                  </a:lnTo>
                  <a:lnTo>
                    <a:pt x="349" y="17487"/>
                  </a:lnTo>
                  <a:lnTo>
                    <a:pt x="0" y="22574"/>
                  </a:lnTo>
                  <a:lnTo>
                    <a:pt x="0" y="23381"/>
                  </a:lnTo>
                  <a:lnTo>
                    <a:pt x="3799" y="24604"/>
                  </a:lnTo>
                  <a:lnTo>
                    <a:pt x="4388" y="23905"/>
                  </a:lnTo>
                  <a:lnTo>
                    <a:pt x="6069" y="21504"/>
                  </a:lnTo>
                  <a:lnTo>
                    <a:pt x="8056" y="18186"/>
                  </a:lnTo>
                  <a:lnTo>
                    <a:pt x="9998" y="14322"/>
                  </a:lnTo>
                  <a:lnTo>
                    <a:pt x="11221" y="11309"/>
                  </a:lnTo>
                  <a:lnTo>
                    <a:pt x="11876" y="9323"/>
                  </a:lnTo>
                  <a:lnTo>
                    <a:pt x="12313" y="7401"/>
                  </a:lnTo>
                  <a:lnTo>
                    <a:pt x="12487" y="5611"/>
                  </a:lnTo>
                  <a:lnTo>
                    <a:pt x="12400" y="3974"/>
                  </a:lnTo>
                  <a:lnTo>
                    <a:pt x="12116" y="2904"/>
                  </a:lnTo>
                  <a:lnTo>
                    <a:pt x="11832" y="2249"/>
                  </a:lnTo>
                  <a:lnTo>
                    <a:pt x="11439" y="1660"/>
                  </a:lnTo>
                  <a:lnTo>
                    <a:pt x="10937" y="1158"/>
                  </a:lnTo>
                  <a:lnTo>
                    <a:pt x="10348" y="721"/>
                  </a:lnTo>
                  <a:lnTo>
                    <a:pt x="9649" y="350"/>
                  </a:lnTo>
                  <a:lnTo>
                    <a:pt x="9256" y="219"/>
                  </a:lnTo>
                  <a:lnTo>
                    <a:pt x="8841" y="110"/>
                  </a:lnTo>
                  <a:lnTo>
                    <a:pt x="805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9" name="Google Shape;1729;p72"/>
            <p:cNvGrpSpPr/>
            <p:nvPr/>
          </p:nvGrpSpPr>
          <p:grpSpPr>
            <a:xfrm>
              <a:off x="3305700" y="3288450"/>
              <a:ext cx="517950" cy="312200"/>
              <a:chOff x="2425625" y="2710350"/>
              <a:chExt cx="517950" cy="312200"/>
            </a:xfrm>
          </p:grpSpPr>
          <p:sp>
            <p:nvSpPr>
              <p:cNvPr id="1730" name="Google Shape;1730;p72"/>
              <p:cNvSpPr/>
              <p:nvPr/>
            </p:nvSpPr>
            <p:spPr>
              <a:xfrm>
                <a:off x="2590450" y="2719075"/>
                <a:ext cx="55700" cy="224350"/>
              </a:xfrm>
              <a:custGeom>
                <a:rect b="b" l="l" r="r" t="t"/>
                <a:pathLst>
                  <a:path extrusionOk="0" h="8974" w="2228">
                    <a:moveTo>
                      <a:pt x="1987" y="1"/>
                    </a:moveTo>
                    <a:lnTo>
                      <a:pt x="1856" y="66"/>
                    </a:lnTo>
                    <a:lnTo>
                      <a:pt x="1835" y="154"/>
                    </a:lnTo>
                    <a:lnTo>
                      <a:pt x="918" y="4433"/>
                    </a:lnTo>
                    <a:lnTo>
                      <a:pt x="1" y="8733"/>
                    </a:lnTo>
                    <a:lnTo>
                      <a:pt x="1" y="8820"/>
                    </a:lnTo>
                    <a:lnTo>
                      <a:pt x="88" y="8930"/>
                    </a:lnTo>
                    <a:lnTo>
                      <a:pt x="219" y="8973"/>
                    </a:lnTo>
                    <a:lnTo>
                      <a:pt x="350" y="8908"/>
                    </a:lnTo>
                    <a:lnTo>
                      <a:pt x="394" y="8842"/>
                    </a:lnTo>
                    <a:lnTo>
                      <a:pt x="1311" y="4542"/>
                    </a:lnTo>
                    <a:lnTo>
                      <a:pt x="2206" y="263"/>
                    </a:lnTo>
                    <a:lnTo>
                      <a:pt x="2227" y="176"/>
                    </a:lnTo>
                    <a:lnTo>
                      <a:pt x="2140" y="45"/>
                    </a:lnTo>
                    <a:lnTo>
                      <a:pt x="198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72"/>
              <p:cNvSpPr/>
              <p:nvPr/>
            </p:nvSpPr>
            <p:spPr>
              <a:xfrm>
                <a:off x="2623200" y="2730000"/>
                <a:ext cx="69350" cy="224325"/>
              </a:xfrm>
              <a:custGeom>
                <a:rect b="b" l="l" r="r" t="t"/>
                <a:pathLst>
                  <a:path extrusionOk="0" h="8973" w="2774">
                    <a:moveTo>
                      <a:pt x="2533" y="1"/>
                    </a:moveTo>
                    <a:lnTo>
                      <a:pt x="2402" y="66"/>
                    </a:lnTo>
                    <a:lnTo>
                      <a:pt x="2380" y="153"/>
                    </a:lnTo>
                    <a:lnTo>
                      <a:pt x="1201" y="4454"/>
                    </a:lnTo>
                    <a:lnTo>
                      <a:pt x="1" y="8733"/>
                    </a:lnTo>
                    <a:lnTo>
                      <a:pt x="1" y="8820"/>
                    </a:lnTo>
                    <a:lnTo>
                      <a:pt x="88" y="8929"/>
                    </a:lnTo>
                    <a:lnTo>
                      <a:pt x="219" y="8973"/>
                    </a:lnTo>
                    <a:lnTo>
                      <a:pt x="350" y="8907"/>
                    </a:lnTo>
                    <a:lnTo>
                      <a:pt x="394" y="8820"/>
                    </a:lnTo>
                    <a:lnTo>
                      <a:pt x="1572" y="4541"/>
                    </a:lnTo>
                    <a:lnTo>
                      <a:pt x="2773" y="263"/>
                    </a:lnTo>
                    <a:lnTo>
                      <a:pt x="2773" y="175"/>
                    </a:lnTo>
                    <a:lnTo>
                      <a:pt x="2686" y="44"/>
                    </a:lnTo>
                    <a:lnTo>
                      <a:pt x="253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72"/>
              <p:cNvSpPr/>
              <p:nvPr/>
            </p:nvSpPr>
            <p:spPr>
              <a:xfrm>
                <a:off x="2660325" y="2743100"/>
                <a:ext cx="105900" cy="223250"/>
              </a:xfrm>
              <a:custGeom>
                <a:rect b="b" l="l" r="r" t="t"/>
                <a:pathLst>
                  <a:path extrusionOk="0" h="8930" w="4236">
                    <a:moveTo>
                      <a:pt x="4060" y="1"/>
                    </a:moveTo>
                    <a:lnTo>
                      <a:pt x="3908" y="22"/>
                    </a:lnTo>
                    <a:lnTo>
                      <a:pt x="3864" y="88"/>
                    </a:lnTo>
                    <a:lnTo>
                      <a:pt x="1943" y="4345"/>
                    </a:lnTo>
                    <a:lnTo>
                      <a:pt x="22" y="8645"/>
                    </a:lnTo>
                    <a:lnTo>
                      <a:pt x="0" y="8711"/>
                    </a:lnTo>
                    <a:lnTo>
                      <a:pt x="44" y="8864"/>
                    </a:lnTo>
                    <a:lnTo>
                      <a:pt x="175" y="8929"/>
                    </a:lnTo>
                    <a:lnTo>
                      <a:pt x="306" y="8907"/>
                    </a:lnTo>
                    <a:lnTo>
                      <a:pt x="349" y="8820"/>
                    </a:lnTo>
                    <a:lnTo>
                      <a:pt x="2270" y="4563"/>
                    </a:lnTo>
                    <a:lnTo>
                      <a:pt x="4191" y="284"/>
                    </a:lnTo>
                    <a:lnTo>
                      <a:pt x="4235" y="197"/>
                    </a:lnTo>
                    <a:lnTo>
                      <a:pt x="4170" y="66"/>
                    </a:lnTo>
                    <a:lnTo>
                      <a:pt x="406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72"/>
              <p:cNvSpPr/>
              <p:nvPr/>
            </p:nvSpPr>
            <p:spPr>
              <a:xfrm>
                <a:off x="2425625" y="2783475"/>
                <a:ext cx="127200" cy="183400"/>
              </a:xfrm>
              <a:custGeom>
                <a:rect b="b" l="l" r="r" t="t"/>
                <a:pathLst>
                  <a:path extrusionOk="0" h="7336" w="5088">
                    <a:moveTo>
                      <a:pt x="176" y="1"/>
                    </a:moveTo>
                    <a:lnTo>
                      <a:pt x="45" y="66"/>
                    </a:lnTo>
                    <a:lnTo>
                      <a:pt x="1" y="197"/>
                    </a:lnTo>
                    <a:lnTo>
                      <a:pt x="45" y="285"/>
                    </a:lnTo>
                    <a:lnTo>
                      <a:pt x="4716" y="7249"/>
                    </a:lnTo>
                    <a:lnTo>
                      <a:pt x="4782" y="7314"/>
                    </a:lnTo>
                    <a:lnTo>
                      <a:pt x="4935" y="7336"/>
                    </a:lnTo>
                    <a:lnTo>
                      <a:pt x="5044" y="7249"/>
                    </a:lnTo>
                    <a:lnTo>
                      <a:pt x="5087" y="7118"/>
                    </a:lnTo>
                    <a:lnTo>
                      <a:pt x="5044" y="7052"/>
                    </a:lnTo>
                    <a:lnTo>
                      <a:pt x="372" y="88"/>
                    </a:lnTo>
                    <a:lnTo>
                      <a:pt x="328" y="23"/>
                    </a:lnTo>
                    <a:lnTo>
                      <a:pt x="17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72"/>
              <p:cNvSpPr/>
              <p:nvPr/>
            </p:nvSpPr>
            <p:spPr>
              <a:xfrm>
                <a:off x="2484025" y="2743100"/>
                <a:ext cx="83525" cy="216700"/>
              </a:xfrm>
              <a:custGeom>
                <a:rect b="b" l="l" r="r" t="t"/>
                <a:pathLst>
                  <a:path extrusionOk="0" h="8668" w="3341">
                    <a:moveTo>
                      <a:pt x="219" y="1"/>
                    </a:moveTo>
                    <a:lnTo>
                      <a:pt x="66" y="44"/>
                    </a:lnTo>
                    <a:lnTo>
                      <a:pt x="1" y="175"/>
                    </a:lnTo>
                    <a:lnTo>
                      <a:pt x="1" y="262"/>
                    </a:lnTo>
                    <a:lnTo>
                      <a:pt x="2948" y="8536"/>
                    </a:lnTo>
                    <a:lnTo>
                      <a:pt x="2992" y="8602"/>
                    </a:lnTo>
                    <a:lnTo>
                      <a:pt x="3123" y="8667"/>
                    </a:lnTo>
                    <a:lnTo>
                      <a:pt x="3275" y="8624"/>
                    </a:lnTo>
                    <a:lnTo>
                      <a:pt x="3341" y="8514"/>
                    </a:lnTo>
                    <a:lnTo>
                      <a:pt x="3341" y="8427"/>
                    </a:lnTo>
                    <a:lnTo>
                      <a:pt x="394" y="153"/>
                    </a:lnTo>
                    <a:lnTo>
                      <a:pt x="350" y="66"/>
                    </a:lnTo>
                    <a:lnTo>
                      <a:pt x="21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72"/>
              <p:cNvSpPr/>
              <p:nvPr/>
            </p:nvSpPr>
            <p:spPr>
              <a:xfrm>
                <a:off x="2530975" y="2710350"/>
                <a:ext cx="53500" cy="233075"/>
              </a:xfrm>
              <a:custGeom>
                <a:rect b="b" l="l" r="r" t="t"/>
                <a:pathLst>
                  <a:path extrusionOk="0" h="9323" w="2140">
                    <a:moveTo>
                      <a:pt x="240" y="1"/>
                    </a:moveTo>
                    <a:lnTo>
                      <a:pt x="88" y="44"/>
                    </a:lnTo>
                    <a:lnTo>
                      <a:pt x="0" y="175"/>
                    </a:lnTo>
                    <a:lnTo>
                      <a:pt x="22" y="263"/>
                    </a:lnTo>
                    <a:lnTo>
                      <a:pt x="873" y="4716"/>
                    </a:lnTo>
                    <a:lnTo>
                      <a:pt x="1768" y="9191"/>
                    </a:lnTo>
                    <a:lnTo>
                      <a:pt x="1790" y="9257"/>
                    </a:lnTo>
                    <a:lnTo>
                      <a:pt x="1921" y="9322"/>
                    </a:lnTo>
                    <a:lnTo>
                      <a:pt x="2052" y="9279"/>
                    </a:lnTo>
                    <a:lnTo>
                      <a:pt x="2140" y="9169"/>
                    </a:lnTo>
                    <a:lnTo>
                      <a:pt x="2140" y="9082"/>
                    </a:lnTo>
                    <a:lnTo>
                      <a:pt x="1288" y="4607"/>
                    </a:lnTo>
                    <a:lnTo>
                      <a:pt x="393" y="154"/>
                    </a:lnTo>
                    <a:lnTo>
                      <a:pt x="371" y="66"/>
                    </a:lnTo>
                    <a:lnTo>
                      <a:pt x="24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72"/>
              <p:cNvSpPr/>
              <p:nvPr/>
            </p:nvSpPr>
            <p:spPr>
              <a:xfrm>
                <a:off x="2682700" y="2793300"/>
                <a:ext cx="171375" cy="186675"/>
              </a:xfrm>
              <a:custGeom>
                <a:rect b="b" l="l" r="r" t="t"/>
                <a:pathLst>
                  <a:path extrusionOk="0" h="7467" w="6855">
                    <a:moveTo>
                      <a:pt x="6593" y="1"/>
                    </a:moveTo>
                    <a:lnTo>
                      <a:pt x="6527" y="45"/>
                    </a:lnTo>
                    <a:lnTo>
                      <a:pt x="3296" y="3603"/>
                    </a:lnTo>
                    <a:lnTo>
                      <a:pt x="66" y="7139"/>
                    </a:lnTo>
                    <a:lnTo>
                      <a:pt x="0" y="7227"/>
                    </a:lnTo>
                    <a:lnTo>
                      <a:pt x="22" y="7358"/>
                    </a:lnTo>
                    <a:lnTo>
                      <a:pt x="131" y="7467"/>
                    </a:lnTo>
                    <a:lnTo>
                      <a:pt x="262" y="7467"/>
                    </a:lnTo>
                    <a:lnTo>
                      <a:pt x="328" y="7423"/>
                    </a:lnTo>
                    <a:lnTo>
                      <a:pt x="3558" y="3865"/>
                    </a:lnTo>
                    <a:lnTo>
                      <a:pt x="6789" y="328"/>
                    </a:lnTo>
                    <a:lnTo>
                      <a:pt x="6855" y="263"/>
                    </a:lnTo>
                    <a:lnTo>
                      <a:pt x="6833" y="110"/>
                    </a:lnTo>
                    <a:lnTo>
                      <a:pt x="672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72"/>
              <p:cNvSpPr/>
              <p:nvPr/>
            </p:nvSpPr>
            <p:spPr>
              <a:xfrm>
                <a:off x="2702325" y="2846800"/>
                <a:ext cx="187775" cy="149000"/>
              </a:xfrm>
              <a:custGeom>
                <a:rect b="b" l="l" r="r" t="t"/>
                <a:pathLst>
                  <a:path extrusionOk="0" h="5960" w="7511">
                    <a:moveTo>
                      <a:pt x="7249" y="0"/>
                    </a:moveTo>
                    <a:lnTo>
                      <a:pt x="7183" y="44"/>
                    </a:lnTo>
                    <a:lnTo>
                      <a:pt x="3625" y="2838"/>
                    </a:lnTo>
                    <a:lnTo>
                      <a:pt x="66" y="5633"/>
                    </a:lnTo>
                    <a:lnTo>
                      <a:pt x="1" y="5698"/>
                    </a:lnTo>
                    <a:lnTo>
                      <a:pt x="1" y="5829"/>
                    </a:lnTo>
                    <a:lnTo>
                      <a:pt x="110" y="5938"/>
                    </a:lnTo>
                    <a:lnTo>
                      <a:pt x="263" y="5960"/>
                    </a:lnTo>
                    <a:lnTo>
                      <a:pt x="328" y="5916"/>
                    </a:lnTo>
                    <a:lnTo>
                      <a:pt x="3887" y="3100"/>
                    </a:lnTo>
                    <a:lnTo>
                      <a:pt x="7467" y="306"/>
                    </a:lnTo>
                    <a:lnTo>
                      <a:pt x="7511" y="262"/>
                    </a:lnTo>
                    <a:lnTo>
                      <a:pt x="7511" y="131"/>
                    </a:lnTo>
                    <a:lnTo>
                      <a:pt x="7401" y="22"/>
                    </a:lnTo>
                    <a:lnTo>
                      <a:pt x="724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72"/>
              <p:cNvSpPr/>
              <p:nvPr/>
            </p:nvSpPr>
            <p:spPr>
              <a:xfrm>
                <a:off x="2708350" y="2900825"/>
                <a:ext cx="235225" cy="121725"/>
              </a:xfrm>
              <a:custGeom>
                <a:rect b="b" l="l" r="r" t="t"/>
                <a:pathLst>
                  <a:path extrusionOk="0" h="4869" w="9409">
                    <a:moveTo>
                      <a:pt x="9213" y="1"/>
                    </a:moveTo>
                    <a:lnTo>
                      <a:pt x="9125" y="44"/>
                    </a:lnTo>
                    <a:lnTo>
                      <a:pt x="4606" y="2249"/>
                    </a:lnTo>
                    <a:lnTo>
                      <a:pt x="87" y="4476"/>
                    </a:lnTo>
                    <a:lnTo>
                      <a:pt x="22" y="4519"/>
                    </a:lnTo>
                    <a:lnTo>
                      <a:pt x="0" y="4672"/>
                    </a:lnTo>
                    <a:lnTo>
                      <a:pt x="66" y="4803"/>
                    </a:lnTo>
                    <a:lnTo>
                      <a:pt x="197" y="4869"/>
                    </a:lnTo>
                    <a:lnTo>
                      <a:pt x="284" y="4847"/>
                    </a:lnTo>
                    <a:lnTo>
                      <a:pt x="4803" y="2620"/>
                    </a:lnTo>
                    <a:lnTo>
                      <a:pt x="9322" y="393"/>
                    </a:lnTo>
                    <a:lnTo>
                      <a:pt x="9387" y="350"/>
                    </a:lnTo>
                    <a:lnTo>
                      <a:pt x="9409" y="197"/>
                    </a:lnTo>
                    <a:lnTo>
                      <a:pt x="9344" y="66"/>
                    </a:lnTo>
                    <a:lnTo>
                      <a:pt x="921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 name="Google Shape;1739;p72"/>
            <p:cNvGrpSpPr/>
            <p:nvPr/>
          </p:nvGrpSpPr>
          <p:grpSpPr>
            <a:xfrm>
              <a:off x="3059575" y="3499675"/>
              <a:ext cx="681125" cy="832850"/>
              <a:chOff x="2179500" y="2921575"/>
              <a:chExt cx="681125" cy="832850"/>
            </a:xfrm>
          </p:grpSpPr>
          <p:sp>
            <p:nvSpPr>
              <p:cNvPr id="1740" name="Google Shape;1740;p72"/>
              <p:cNvSpPr/>
              <p:nvPr/>
            </p:nvSpPr>
            <p:spPr>
              <a:xfrm>
                <a:off x="2179500" y="3006700"/>
                <a:ext cx="423525" cy="747725"/>
              </a:xfrm>
              <a:custGeom>
                <a:rect b="b" l="l" r="r" t="t"/>
                <a:pathLst>
                  <a:path extrusionOk="0" h="29909" w="16941">
                    <a:moveTo>
                      <a:pt x="16395" y="1"/>
                    </a:moveTo>
                    <a:lnTo>
                      <a:pt x="16177" y="197"/>
                    </a:lnTo>
                    <a:lnTo>
                      <a:pt x="16155" y="350"/>
                    </a:lnTo>
                    <a:lnTo>
                      <a:pt x="16089" y="1398"/>
                    </a:lnTo>
                    <a:lnTo>
                      <a:pt x="15871" y="3493"/>
                    </a:lnTo>
                    <a:lnTo>
                      <a:pt x="15522" y="5611"/>
                    </a:lnTo>
                    <a:lnTo>
                      <a:pt x="15063" y="7685"/>
                    </a:lnTo>
                    <a:lnTo>
                      <a:pt x="14474" y="9759"/>
                    </a:lnTo>
                    <a:lnTo>
                      <a:pt x="13775" y="11811"/>
                    </a:lnTo>
                    <a:lnTo>
                      <a:pt x="12968" y="13797"/>
                    </a:lnTo>
                    <a:lnTo>
                      <a:pt x="12073" y="15762"/>
                    </a:lnTo>
                    <a:lnTo>
                      <a:pt x="11047" y="17661"/>
                    </a:lnTo>
                    <a:lnTo>
                      <a:pt x="9911" y="19495"/>
                    </a:lnTo>
                    <a:lnTo>
                      <a:pt x="8689" y="21242"/>
                    </a:lnTo>
                    <a:lnTo>
                      <a:pt x="7357" y="22923"/>
                    </a:lnTo>
                    <a:lnTo>
                      <a:pt x="5917" y="24494"/>
                    </a:lnTo>
                    <a:lnTo>
                      <a:pt x="4388" y="25979"/>
                    </a:lnTo>
                    <a:lnTo>
                      <a:pt x="2773" y="27332"/>
                    </a:lnTo>
                    <a:lnTo>
                      <a:pt x="1070" y="28577"/>
                    </a:lnTo>
                    <a:lnTo>
                      <a:pt x="175" y="29144"/>
                    </a:lnTo>
                    <a:lnTo>
                      <a:pt x="44" y="29253"/>
                    </a:lnTo>
                    <a:lnTo>
                      <a:pt x="0" y="29559"/>
                    </a:lnTo>
                    <a:lnTo>
                      <a:pt x="153" y="29799"/>
                    </a:lnTo>
                    <a:lnTo>
                      <a:pt x="437" y="29908"/>
                    </a:lnTo>
                    <a:lnTo>
                      <a:pt x="590" y="29821"/>
                    </a:lnTo>
                    <a:lnTo>
                      <a:pt x="1507" y="29253"/>
                    </a:lnTo>
                    <a:lnTo>
                      <a:pt x="3253" y="27987"/>
                    </a:lnTo>
                    <a:lnTo>
                      <a:pt x="4912" y="26590"/>
                    </a:lnTo>
                    <a:lnTo>
                      <a:pt x="6484" y="25084"/>
                    </a:lnTo>
                    <a:lnTo>
                      <a:pt x="7947" y="23468"/>
                    </a:lnTo>
                    <a:lnTo>
                      <a:pt x="9300" y="21744"/>
                    </a:lnTo>
                    <a:lnTo>
                      <a:pt x="10566" y="19954"/>
                    </a:lnTo>
                    <a:lnTo>
                      <a:pt x="11723" y="18076"/>
                    </a:lnTo>
                    <a:lnTo>
                      <a:pt x="12771" y="16133"/>
                    </a:lnTo>
                    <a:lnTo>
                      <a:pt x="13710" y="14125"/>
                    </a:lnTo>
                    <a:lnTo>
                      <a:pt x="14540" y="12073"/>
                    </a:lnTo>
                    <a:lnTo>
                      <a:pt x="15238" y="9999"/>
                    </a:lnTo>
                    <a:lnTo>
                      <a:pt x="15827" y="7860"/>
                    </a:lnTo>
                    <a:lnTo>
                      <a:pt x="16308" y="5720"/>
                    </a:lnTo>
                    <a:lnTo>
                      <a:pt x="16657" y="3581"/>
                    </a:lnTo>
                    <a:lnTo>
                      <a:pt x="16875" y="1420"/>
                    </a:lnTo>
                    <a:lnTo>
                      <a:pt x="16941" y="350"/>
                    </a:lnTo>
                    <a:lnTo>
                      <a:pt x="16919" y="197"/>
                    </a:lnTo>
                    <a:lnTo>
                      <a:pt x="1667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72"/>
              <p:cNvSpPr/>
              <p:nvPr/>
            </p:nvSpPr>
            <p:spPr>
              <a:xfrm>
                <a:off x="2505325" y="2921575"/>
                <a:ext cx="246150" cy="161025"/>
              </a:xfrm>
              <a:custGeom>
                <a:rect b="b" l="l" r="r" t="t"/>
                <a:pathLst>
                  <a:path extrusionOk="0" h="6441" w="9846">
                    <a:moveTo>
                      <a:pt x="2816" y="0"/>
                    </a:moveTo>
                    <a:lnTo>
                      <a:pt x="1528" y="197"/>
                    </a:lnTo>
                    <a:lnTo>
                      <a:pt x="197" y="589"/>
                    </a:lnTo>
                    <a:lnTo>
                      <a:pt x="0" y="677"/>
                    </a:lnTo>
                    <a:lnTo>
                      <a:pt x="0" y="808"/>
                    </a:lnTo>
                    <a:lnTo>
                      <a:pt x="109" y="2118"/>
                    </a:lnTo>
                    <a:lnTo>
                      <a:pt x="568" y="3493"/>
                    </a:lnTo>
                    <a:lnTo>
                      <a:pt x="1092" y="4453"/>
                    </a:lnTo>
                    <a:lnTo>
                      <a:pt x="1899" y="5305"/>
                    </a:lnTo>
                    <a:lnTo>
                      <a:pt x="3013" y="6003"/>
                    </a:lnTo>
                    <a:lnTo>
                      <a:pt x="3711" y="6244"/>
                    </a:lnTo>
                    <a:lnTo>
                      <a:pt x="4432" y="6418"/>
                    </a:lnTo>
                    <a:lnTo>
                      <a:pt x="5763" y="6440"/>
                    </a:lnTo>
                    <a:lnTo>
                      <a:pt x="6899" y="6134"/>
                    </a:lnTo>
                    <a:lnTo>
                      <a:pt x="7859" y="5632"/>
                    </a:lnTo>
                    <a:lnTo>
                      <a:pt x="8994" y="4694"/>
                    </a:lnTo>
                    <a:lnTo>
                      <a:pt x="9780" y="3668"/>
                    </a:lnTo>
                    <a:lnTo>
                      <a:pt x="9846" y="3537"/>
                    </a:lnTo>
                    <a:lnTo>
                      <a:pt x="9496" y="3035"/>
                    </a:lnTo>
                    <a:lnTo>
                      <a:pt x="8754" y="2161"/>
                    </a:lnTo>
                    <a:lnTo>
                      <a:pt x="7968" y="1463"/>
                    </a:lnTo>
                    <a:lnTo>
                      <a:pt x="7161" y="917"/>
                    </a:lnTo>
                    <a:lnTo>
                      <a:pt x="6353" y="502"/>
                    </a:lnTo>
                    <a:lnTo>
                      <a:pt x="5523" y="240"/>
                    </a:lnTo>
                    <a:lnTo>
                      <a:pt x="430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72"/>
              <p:cNvSpPr/>
              <p:nvPr/>
            </p:nvSpPr>
            <p:spPr>
              <a:xfrm>
                <a:off x="2328500" y="2939025"/>
                <a:ext cx="197575" cy="462275"/>
              </a:xfrm>
              <a:custGeom>
                <a:rect b="b" l="l" r="r" t="t"/>
                <a:pathLst>
                  <a:path extrusionOk="0" h="18491" w="7903">
                    <a:moveTo>
                      <a:pt x="1485" y="1"/>
                    </a:moveTo>
                    <a:lnTo>
                      <a:pt x="873" y="197"/>
                    </a:lnTo>
                    <a:lnTo>
                      <a:pt x="415" y="787"/>
                    </a:lnTo>
                    <a:lnTo>
                      <a:pt x="109" y="1769"/>
                    </a:lnTo>
                    <a:lnTo>
                      <a:pt x="22" y="2446"/>
                    </a:lnTo>
                    <a:lnTo>
                      <a:pt x="0" y="3188"/>
                    </a:lnTo>
                    <a:lnTo>
                      <a:pt x="218" y="5065"/>
                    </a:lnTo>
                    <a:lnTo>
                      <a:pt x="742" y="7292"/>
                    </a:lnTo>
                    <a:lnTo>
                      <a:pt x="1485" y="9693"/>
                    </a:lnTo>
                    <a:lnTo>
                      <a:pt x="2423" y="12117"/>
                    </a:lnTo>
                    <a:lnTo>
                      <a:pt x="3493" y="14409"/>
                    </a:lnTo>
                    <a:lnTo>
                      <a:pt x="4650" y="16395"/>
                    </a:lnTo>
                    <a:lnTo>
                      <a:pt x="5829" y="17945"/>
                    </a:lnTo>
                    <a:lnTo>
                      <a:pt x="6418" y="18491"/>
                    </a:lnTo>
                    <a:lnTo>
                      <a:pt x="7903" y="15544"/>
                    </a:lnTo>
                    <a:lnTo>
                      <a:pt x="7837" y="14562"/>
                    </a:lnTo>
                    <a:lnTo>
                      <a:pt x="7226" y="10152"/>
                    </a:lnTo>
                    <a:lnTo>
                      <a:pt x="6811" y="8165"/>
                    </a:lnTo>
                    <a:lnTo>
                      <a:pt x="6265" y="6179"/>
                    </a:lnTo>
                    <a:lnTo>
                      <a:pt x="5567" y="4345"/>
                    </a:lnTo>
                    <a:lnTo>
                      <a:pt x="5130" y="3559"/>
                    </a:lnTo>
                    <a:lnTo>
                      <a:pt x="4694" y="2795"/>
                    </a:lnTo>
                    <a:lnTo>
                      <a:pt x="3820" y="1572"/>
                    </a:lnTo>
                    <a:lnTo>
                      <a:pt x="2969" y="699"/>
                    </a:lnTo>
                    <a:lnTo>
                      <a:pt x="2183" y="153"/>
                    </a:lnTo>
                    <a:lnTo>
                      <a:pt x="148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72"/>
              <p:cNvSpPr/>
              <p:nvPr/>
            </p:nvSpPr>
            <p:spPr>
              <a:xfrm>
                <a:off x="2409800" y="3309600"/>
                <a:ext cx="450825" cy="231425"/>
              </a:xfrm>
              <a:custGeom>
                <a:rect b="b" l="l" r="r" t="t"/>
                <a:pathLst>
                  <a:path extrusionOk="0" h="9257" w="18033">
                    <a:moveTo>
                      <a:pt x="15064" y="0"/>
                    </a:moveTo>
                    <a:lnTo>
                      <a:pt x="13579" y="131"/>
                    </a:lnTo>
                    <a:lnTo>
                      <a:pt x="12728" y="306"/>
                    </a:lnTo>
                    <a:lnTo>
                      <a:pt x="11833" y="503"/>
                    </a:lnTo>
                    <a:lnTo>
                      <a:pt x="9977" y="1179"/>
                    </a:lnTo>
                    <a:lnTo>
                      <a:pt x="8144" y="2053"/>
                    </a:lnTo>
                    <a:lnTo>
                      <a:pt x="6375" y="3057"/>
                    </a:lnTo>
                    <a:lnTo>
                      <a:pt x="2664" y="5502"/>
                    </a:lnTo>
                    <a:lnTo>
                      <a:pt x="1878" y="6113"/>
                    </a:lnTo>
                    <a:lnTo>
                      <a:pt x="1" y="9169"/>
                    </a:lnTo>
                    <a:lnTo>
                      <a:pt x="787" y="9257"/>
                    </a:lnTo>
                    <a:lnTo>
                      <a:pt x="2795" y="9126"/>
                    </a:lnTo>
                    <a:lnTo>
                      <a:pt x="5131" y="8689"/>
                    </a:lnTo>
                    <a:lnTo>
                      <a:pt x="7685" y="7990"/>
                    </a:lnTo>
                    <a:lnTo>
                      <a:pt x="10239" y="7095"/>
                    </a:lnTo>
                    <a:lnTo>
                      <a:pt x="12641" y="6069"/>
                    </a:lnTo>
                    <a:lnTo>
                      <a:pt x="14758" y="5000"/>
                    </a:lnTo>
                    <a:lnTo>
                      <a:pt x="16374" y="3930"/>
                    </a:lnTo>
                    <a:lnTo>
                      <a:pt x="16919" y="3406"/>
                    </a:lnTo>
                    <a:lnTo>
                      <a:pt x="17356" y="2926"/>
                    </a:lnTo>
                    <a:lnTo>
                      <a:pt x="17902" y="2031"/>
                    </a:lnTo>
                    <a:lnTo>
                      <a:pt x="18033" y="1288"/>
                    </a:lnTo>
                    <a:lnTo>
                      <a:pt x="17793" y="699"/>
                    </a:lnTo>
                    <a:lnTo>
                      <a:pt x="17203" y="284"/>
                    </a:lnTo>
                    <a:lnTo>
                      <a:pt x="16286" y="44"/>
                    </a:lnTo>
                    <a:lnTo>
                      <a:pt x="1506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4" name="Google Shape;1744;p72"/>
            <p:cNvSpPr/>
            <p:nvPr/>
          </p:nvSpPr>
          <p:spPr>
            <a:xfrm>
              <a:off x="3242950" y="3538950"/>
              <a:ext cx="131000" cy="388625"/>
            </a:xfrm>
            <a:custGeom>
              <a:rect b="b" l="l" r="r" t="t"/>
              <a:pathLst>
                <a:path extrusionOk="0" h="15545" w="5240">
                  <a:moveTo>
                    <a:pt x="197" y="1"/>
                  </a:moveTo>
                  <a:lnTo>
                    <a:pt x="44" y="88"/>
                  </a:lnTo>
                  <a:lnTo>
                    <a:pt x="0" y="219"/>
                  </a:lnTo>
                  <a:lnTo>
                    <a:pt x="22" y="306"/>
                  </a:lnTo>
                  <a:lnTo>
                    <a:pt x="852" y="2097"/>
                  </a:lnTo>
                  <a:lnTo>
                    <a:pt x="2336" y="5786"/>
                  </a:lnTo>
                  <a:lnTo>
                    <a:pt x="3581" y="9584"/>
                  </a:lnTo>
                  <a:lnTo>
                    <a:pt x="4541" y="13448"/>
                  </a:lnTo>
                  <a:lnTo>
                    <a:pt x="4847" y="15391"/>
                  </a:lnTo>
                  <a:lnTo>
                    <a:pt x="4869" y="15479"/>
                  </a:lnTo>
                  <a:lnTo>
                    <a:pt x="5000" y="15544"/>
                  </a:lnTo>
                  <a:lnTo>
                    <a:pt x="5131" y="15500"/>
                  </a:lnTo>
                  <a:lnTo>
                    <a:pt x="5240" y="15369"/>
                  </a:lnTo>
                  <a:lnTo>
                    <a:pt x="5240" y="15282"/>
                  </a:lnTo>
                  <a:lnTo>
                    <a:pt x="4912" y="13317"/>
                  </a:lnTo>
                  <a:lnTo>
                    <a:pt x="3952" y="9432"/>
                  </a:lnTo>
                  <a:lnTo>
                    <a:pt x="2707" y="5633"/>
                  </a:lnTo>
                  <a:lnTo>
                    <a:pt x="1201" y="1922"/>
                  </a:lnTo>
                  <a:lnTo>
                    <a:pt x="372" y="110"/>
                  </a:lnTo>
                  <a:lnTo>
                    <a:pt x="328" y="45"/>
                  </a:lnTo>
                  <a:lnTo>
                    <a:pt x="197" y="1"/>
                  </a:ln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72"/>
            <p:cNvSpPr/>
            <p:nvPr/>
          </p:nvSpPr>
          <p:spPr>
            <a:xfrm>
              <a:off x="3343925" y="3916075"/>
              <a:ext cx="373325" cy="168125"/>
            </a:xfrm>
            <a:custGeom>
              <a:rect b="b" l="l" r="r" t="t"/>
              <a:pathLst>
                <a:path extrusionOk="0" h="6725" w="14933">
                  <a:moveTo>
                    <a:pt x="14801" y="1"/>
                  </a:moveTo>
                  <a:lnTo>
                    <a:pt x="14736" y="23"/>
                  </a:lnTo>
                  <a:lnTo>
                    <a:pt x="12836" y="568"/>
                  </a:lnTo>
                  <a:lnTo>
                    <a:pt x="9038" y="1878"/>
                  </a:lnTo>
                  <a:lnTo>
                    <a:pt x="5349" y="3450"/>
                  </a:lnTo>
                  <a:lnTo>
                    <a:pt x="1790" y="5284"/>
                  </a:lnTo>
                  <a:lnTo>
                    <a:pt x="109" y="6353"/>
                  </a:lnTo>
                  <a:lnTo>
                    <a:pt x="44" y="6397"/>
                  </a:lnTo>
                  <a:lnTo>
                    <a:pt x="0" y="6550"/>
                  </a:lnTo>
                  <a:lnTo>
                    <a:pt x="66" y="6681"/>
                  </a:lnTo>
                  <a:lnTo>
                    <a:pt x="197" y="6724"/>
                  </a:lnTo>
                  <a:lnTo>
                    <a:pt x="262" y="6703"/>
                  </a:lnTo>
                  <a:lnTo>
                    <a:pt x="1943" y="5655"/>
                  </a:lnTo>
                  <a:lnTo>
                    <a:pt x="5458" y="3821"/>
                  </a:lnTo>
                  <a:lnTo>
                    <a:pt x="9125" y="2271"/>
                  </a:lnTo>
                  <a:lnTo>
                    <a:pt x="12880" y="961"/>
                  </a:lnTo>
                  <a:lnTo>
                    <a:pt x="14779" y="394"/>
                  </a:lnTo>
                  <a:lnTo>
                    <a:pt x="14867" y="350"/>
                  </a:lnTo>
                  <a:lnTo>
                    <a:pt x="14932" y="219"/>
                  </a:lnTo>
                  <a:lnTo>
                    <a:pt x="14910" y="66"/>
                  </a:lnTo>
                  <a:lnTo>
                    <a:pt x="14801" y="1"/>
                  </a:ln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6" name="Google Shape;1746;p72"/>
          <p:cNvSpPr txBox="1"/>
          <p:nvPr>
            <p:ph type="title"/>
          </p:nvPr>
        </p:nvSpPr>
        <p:spPr>
          <a:xfrm>
            <a:off x="720000" y="540000"/>
            <a:ext cx="7704000" cy="572700"/>
          </a:xfrm>
          <a:prstGeom prst="rect">
            <a:avLst/>
          </a:prstGeom>
        </p:spPr>
        <p:txBody>
          <a:bodyPr anchorCtr="0" anchor="t" bIns="91425" lIns="91425" spcFirstLastPara="1" rIns="91425" wrap="square" tIns="91425">
            <a:normAutofit fontScale="90000"/>
          </a:bodyPr>
          <a:lstStyle/>
          <a:p>
            <a:pPr indent="0" lvl="0" marL="0" rtl="0" algn="ctr">
              <a:spcBef>
                <a:spcPts val="0"/>
              </a:spcBef>
              <a:spcAft>
                <a:spcPts val="0"/>
              </a:spcAft>
              <a:buNone/>
            </a:pPr>
            <a:r>
              <a:rPr lang="en-GB"/>
              <a:t>ALTERNATIVE RESOURCES</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50" name="Shape 1750"/>
        <p:cNvGrpSpPr/>
        <p:nvPr/>
      </p:nvGrpSpPr>
      <p:grpSpPr>
        <a:xfrm>
          <a:off x="0" y="0"/>
          <a:ext cx="0" cy="0"/>
          <a:chOff x="0" y="0"/>
          <a:chExt cx="0" cy="0"/>
        </a:xfrm>
      </p:grpSpPr>
      <p:sp>
        <p:nvSpPr>
          <p:cNvPr id="1751" name="Google Shape;1751;p73"/>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1752" name="Google Shape;1752;p73"/>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GB">
                <a:solidFill>
                  <a:srgbClr val="FFFFFF"/>
                </a:solidFill>
                <a:latin typeface="Arial"/>
                <a:ea typeface="Arial"/>
                <a:cs typeface="Arial"/>
                <a:sym typeface="Arial"/>
              </a:rPr>
              <a:t>In order to use this template, you must be a Premium user on </a:t>
            </a:r>
            <a:r>
              <a:rPr b="1" lang="en-GB" sz="1000" u="sng">
                <a:solidFill>
                  <a:srgbClr val="869FB2"/>
                </a:solidFill>
                <a:latin typeface="Arial"/>
                <a:ea typeface="Arial"/>
                <a:cs typeface="Arial"/>
                <a:sym typeface="Arial"/>
              </a:rPr>
              <a:t>S</a:t>
            </a:r>
            <a:r>
              <a:rPr b="1" lang="en-GB" u="sng">
                <a:solidFill>
                  <a:srgbClr val="869FB2"/>
                </a:solidFill>
                <a:latin typeface="Arial"/>
                <a:ea typeface="Arial"/>
                <a:cs typeface="Arial"/>
                <a:sym typeface="Arial"/>
                <a:hlinkClick r:id="rId3">
                  <a:extLst>
                    <a:ext uri="{A12FA001-AC4F-418D-AE19-62706E023703}">
                      <ahyp:hlinkClr val="tx"/>
                    </a:ext>
                  </a:extLst>
                </a:hlinkClick>
              </a:rPr>
              <a:t>lidesgo</a:t>
            </a:r>
            <a:r>
              <a:rPr lang="en-GB">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GB"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GB"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GB"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GB"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1753" name="Google Shape;1753;p73"/>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GB" sz="1000">
                <a:solidFill>
                  <a:srgbClr val="FFFFFF"/>
                </a:solidFill>
                <a:latin typeface="Arial"/>
                <a:ea typeface="Arial"/>
                <a:cs typeface="Arial"/>
                <a:sym typeface="Arial"/>
              </a:rPr>
              <a:t>For more information about editing slides, please </a:t>
            </a:r>
            <a:r>
              <a:rPr lang="en-GB" sz="900">
                <a:solidFill>
                  <a:srgbClr val="FFFFFF"/>
                </a:solidFill>
                <a:latin typeface="Arial"/>
                <a:ea typeface="Arial"/>
                <a:cs typeface="Arial"/>
                <a:sym typeface="Arial"/>
              </a:rPr>
              <a:t>read </a:t>
            </a:r>
            <a:r>
              <a:rPr lang="en-GB"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GB"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GB" sz="1200">
                <a:solidFill>
                  <a:srgbClr val="FFFFFF"/>
                </a:solidFill>
                <a:latin typeface="Arial"/>
                <a:ea typeface="Arial"/>
                <a:cs typeface="Arial"/>
                <a:sym typeface="Arial"/>
              </a:rPr>
              <a:t> </a:t>
            </a:r>
            <a:r>
              <a:rPr lang="en-GB" sz="1000">
                <a:solidFill>
                  <a:srgbClr val="FFFFFF"/>
                </a:solidFill>
                <a:latin typeface="Arial"/>
                <a:ea typeface="Arial"/>
                <a:cs typeface="Arial"/>
                <a:sym typeface="Arial"/>
              </a:rPr>
              <a:t>and</a:t>
            </a:r>
            <a:r>
              <a:rPr lang="en-GB" sz="1200">
                <a:solidFill>
                  <a:srgbClr val="FFFFFF"/>
                </a:solidFill>
                <a:latin typeface="Arial"/>
                <a:ea typeface="Arial"/>
                <a:cs typeface="Arial"/>
                <a:sym typeface="Arial"/>
              </a:rPr>
              <a:t> </a:t>
            </a:r>
            <a:r>
              <a:rPr lang="en-GB"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7" name="Shape 1757"/>
        <p:cNvGrpSpPr/>
        <p:nvPr/>
      </p:nvGrpSpPr>
      <p:grpSpPr>
        <a:xfrm>
          <a:off x="0" y="0"/>
          <a:ext cx="0" cy="0"/>
          <a:chOff x="0" y="0"/>
          <a:chExt cx="0" cy="0"/>
        </a:xfrm>
      </p:grpSpPr>
      <p:sp>
        <p:nvSpPr>
          <p:cNvPr id="1758" name="Google Shape;1758;p74"/>
          <p:cNvSpPr txBox="1"/>
          <p:nvPr>
            <p:ph idx="1" type="body"/>
          </p:nvPr>
        </p:nvSpPr>
        <p:spPr>
          <a:xfrm>
            <a:off x="720000" y="1053300"/>
            <a:ext cx="7704000" cy="3551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GB"/>
              <a:t>ICONS</a:t>
            </a:r>
            <a:endParaRPr/>
          </a:p>
          <a:p>
            <a:pPr indent="0" lvl="0" marL="0" rtl="0" algn="l">
              <a:spcBef>
                <a:spcPts val="0"/>
              </a:spcBef>
              <a:spcAft>
                <a:spcPts val="0"/>
              </a:spcAft>
              <a:buNone/>
            </a:pPr>
            <a:r>
              <a:t/>
            </a:r>
            <a:endParaRPr/>
          </a:p>
          <a:p>
            <a:pPr indent="-311150" lvl="0" marL="457200" rtl="0" algn="l">
              <a:spcBef>
                <a:spcPts val="0"/>
              </a:spcBef>
              <a:spcAft>
                <a:spcPts val="0"/>
              </a:spcAft>
              <a:buClr>
                <a:schemeClr val="lt2"/>
              </a:buClr>
              <a:buSzPts val="1300"/>
              <a:buChar char="●"/>
            </a:pPr>
            <a:r>
              <a:rPr lang="en-GB">
                <a:uFill>
                  <a:noFill/>
                </a:uFill>
                <a:hlinkClick r:id="rId3"/>
              </a:rPr>
              <a:t>House Plants Icon Pack</a:t>
            </a:r>
            <a:endParaRPr/>
          </a:p>
          <a:p>
            <a:pPr indent="-311150" lvl="0" marL="457200" rtl="0" algn="l">
              <a:spcBef>
                <a:spcPts val="0"/>
              </a:spcBef>
              <a:spcAft>
                <a:spcPts val="0"/>
              </a:spcAft>
              <a:buClr>
                <a:schemeClr val="lt2"/>
              </a:buClr>
              <a:buSzPts val="1300"/>
              <a:buChar char="●"/>
            </a:pPr>
            <a:r>
              <a:rPr lang="en-GB">
                <a:uFill>
                  <a:noFill/>
                </a:uFill>
                <a:hlinkClick r:id="rId4"/>
              </a:rPr>
              <a:t>Gardening Icon Pack</a:t>
            </a:r>
            <a:endParaRPr/>
          </a:p>
          <a:p>
            <a:pPr indent="-311150" lvl="0" marL="457200" rtl="0" algn="l">
              <a:spcBef>
                <a:spcPts val="0"/>
              </a:spcBef>
              <a:spcAft>
                <a:spcPts val="0"/>
              </a:spcAft>
              <a:buClr>
                <a:schemeClr val="lt2"/>
              </a:buClr>
              <a:buSzPts val="1300"/>
              <a:buChar char="●"/>
            </a:pPr>
            <a:r>
              <a:rPr lang="en-GB">
                <a:uFill>
                  <a:noFill/>
                </a:uFill>
                <a:hlinkClick r:id="rId5"/>
              </a:rPr>
              <a:t>House Plants Icon Pack</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rPr lang="en-GB"/>
              <a:t>VECTORS</a:t>
            </a:r>
            <a:endParaRPr/>
          </a:p>
          <a:p>
            <a:pPr indent="0" lvl="0" marL="0" rtl="0" algn="l">
              <a:spcBef>
                <a:spcPts val="0"/>
              </a:spcBef>
              <a:spcAft>
                <a:spcPts val="0"/>
              </a:spcAft>
              <a:buNone/>
            </a:pPr>
            <a:r>
              <a:t/>
            </a:r>
            <a:endParaRPr/>
          </a:p>
          <a:p>
            <a:pPr indent="-311150" lvl="0" marL="457200" rtl="0" algn="l">
              <a:spcBef>
                <a:spcPts val="0"/>
              </a:spcBef>
              <a:spcAft>
                <a:spcPts val="0"/>
              </a:spcAft>
              <a:buClr>
                <a:schemeClr val="lt2"/>
              </a:buClr>
              <a:buSzPts val="1300"/>
              <a:buChar char="●"/>
            </a:pPr>
            <a:r>
              <a:rPr lang="en-GB">
                <a:uFill>
                  <a:noFill/>
                </a:uFill>
                <a:hlinkClick r:id="rId6"/>
              </a:rPr>
              <a:t>Technology elements background in flat style</a:t>
            </a:r>
            <a:endParaRPr/>
          </a:p>
          <a:p>
            <a:pPr indent="-311150" lvl="0" marL="457200" rtl="0" algn="l">
              <a:spcBef>
                <a:spcPts val="0"/>
              </a:spcBef>
              <a:spcAft>
                <a:spcPts val="0"/>
              </a:spcAft>
              <a:buClr>
                <a:schemeClr val="lt2"/>
              </a:buClr>
              <a:buSzPts val="1300"/>
              <a:buChar char="●"/>
            </a:pPr>
            <a:r>
              <a:rPr lang="en-GB">
                <a:uFill>
                  <a:noFill/>
                </a:uFill>
                <a:hlinkClick r:id="rId7"/>
              </a:rPr>
              <a:t>International trade concept with flat design</a:t>
            </a:r>
            <a:endParaRPr b="1"/>
          </a:p>
          <a:p>
            <a:pPr indent="-311150" lvl="0" marL="457200" rtl="0" algn="l">
              <a:spcBef>
                <a:spcPts val="0"/>
              </a:spcBef>
              <a:spcAft>
                <a:spcPts val="0"/>
              </a:spcAft>
              <a:buClr>
                <a:schemeClr val="lt2"/>
              </a:buClr>
              <a:buSzPts val="1300"/>
              <a:buChar char="●"/>
            </a:pPr>
            <a:r>
              <a:rPr lang="en-GB">
                <a:uFill>
                  <a:noFill/>
                </a:uFill>
                <a:hlinkClick r:id="rId8"/>
              </a:rPr>
              <a:t>Save the planet concept with person watering the earth</a:t>
            </a:r>
            <a:endParaRPr/>
          </a:p>
          <a:p>
            <a:pPr indent="-311150" lvl="0" marL="457200" rtl="0" algn="l">
              <a:spcBef>
                <a:spcPts val="0"/>
              </a:spcBef>
              <a:spcAft>
                <a:spcPts val="0"/>
              </a:spcAft>
              <a:buClr>
                <a:schemeClr val="lt2"/>
              </a:buClr>
              <a:buSzPts val="1300"/>
              <a:buChar char="●"/>
            </a:pPr>
            <a:r>
              <a:rPr lang="en-GB">
                <a:uFill>
                  <a:noFill/>
                </a:uFill>
                <a:hlinkClick r:id="rId9"/>
              </a:rPr>
              <a:t>Spring flower collection</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1759" name="Google Shape;1759;p74"/>
          <p:cNvSpPr txBox="1"/>
          <p:nvPr>
            <p:ph type="title"/>
          </p:nvPr>
        </p:nvSpPr>
        <p:spPr>
          <a:xfrm>
            <a:off x="720000" y="540000"/>
            <a:ext cx="7704000" cy="5727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GB"/>
              <a:t>RESOURCES</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3" name="Shape 1763"/>
        <p:cNvGrpSpPr/>
        <p:nvPr/>
      </p:nvGrpSpPr>
      <p:grpSpPr>
        <a:xfrm>
          <a:off x="0" y="0"/>
          <a:ext cx="0" cy="0"/>
          <a:chOff x="0" y="0"/>
          <a:chExt cx="0" cy="0"/>
        </a:xfrm>
      </p:grpSpPr>
      <p:sp>
        <p:nvSpPr>
          <p:cNvPr id="1764" name="Google Shape;1764;p75"/>
          <p:cNvSpPr txBox="1"/>
          <p:nvPr>
            <p:ph type="title"/>
          </p:nvPr>
        </p:nvSpPr>
        <p:spPr>
          <a:xfrm>
            <a:off x="720000" y="540000"/>
            <a:ext cx="7704000" cy="5727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GB"/>
              <a:t>RESOURCES</a:t>
            </a:r>
            <a:endParaRPr/>
          </a:p>
        </p:txBody>
      </p:sp>
      <p:sp>
        <p:nvSpPr>
          <p:cNvPr id="1765" name="Google Shape;1765;p75"/>
          <p:cNvSpPr txBox="1"/>
          <p:nvPr>
            <p:ph idx="1" type="body"/>
          </p:nvPr>
        </p:nvSpPr>
        <p:spPr>
          <a:xfrm>
            <a:off x="720000" y="1053300"/>
            <a:ext cx="7704000" cy="3551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GB"/>
              <a:t>PHOTOS</a:t>
            </a:r>
            <a:endParaRPr/>
          </a:p>
          <a:p>
            <a:pPr indent="0" lvl="0" marL="0" rtl="0" algn="l">
              <a:spcBef>
                <a:spcPts val="0"/>
              </a:spcBef>
              <a:spcAft>
                <a:spcPts val="0"/>
              </a:spcAft>
              <a:buClr>
                <a:schemeClr val="dk1"/>
              </a:buClr>
              <a:buSzPts val="1100"/>
              <a:buFont typeface="Arial"/>
              <a:buNone/>
            </a:pPr>
            <a:r>
              <a:t/>
            </a:r>
            <a:endParaRPr/>
          </a:p>
          <a:p>
            <a:pPr indent="-311150" lvl="0" marL="457200" rtl="0" algn="l">
              <a:spcBef>
                <a:spcPts val="0"/>
              </a:spcBef>
              <a:spcAft>
                <a:spcPts val="0"/>
              </a:spcAft>
              <a:buClr>
                <a:schemeClr val="lt2"/>
              </a:buClr>
              <a:buSzPts val="1300"/>
              <a:buChar char="●"/>
            </a:pPr>
            <a:r>
              <a:rPr lang="en-GB">
                <a:uFill>
                  <a:noFill/>
                </a:uFill>
                <a:hlinkClick r:id="rId3"/>
              </a:rPr>
              <a:t>Crop kid with flowerpot</a:t>
            </a:r>
            <a:endParaRPr/>
          </a:p>
          <a:p>
            <a:pPr indent="-311150" lvl="0" marL="457200" rtl="0" algn="l">
              <a:spcBef>
                <a:spcPts val="0"/>
              </a:spcBef>
              <a:spcAft>
                <a:spcPts val="0"/>
              </a:spcAft>
              <a:buClr>
                <a:schemeClr val="lt2"/>
              </a:buClr>
              <a:buSzPts val="1300"/>
              <a:buChar char="●"/>
            </a:pPr>
            <a:r>
              <a:rPr lang="en-GB">
                <a:uFill>
                  <a:noFill/>
                </a:uFill>
                <a:hlinkClick r:id="rId4"/>
              </a:rPr>
              <a:t>Young gardeners having fun in the greenhouse</a:t>
            </a:r>
            <a:endParaRPr/>
          </a:p>
          <a:p>
            <a:pPr indent="-311150" lvl="0" marL="457200" rtl="0" algn="l">
              <a:spcBef>
                <a:spcPts val="0"/>
              </a:spcBef>
              <a:spcAft>
                <a:spcPts val="0"/>
              </a:spcAft>
              <a:buClr>
                <a:schemeClr val="lt2"/>
              </a:buClr>
              <a:buSzPts val="1300"/>
              <a:buChar char="●"/>
            </a:pPr>
            <a:r>
              <a:rPr lang="en-GB">
                <a:uFill>
                  <a:noFill/>
                </a:uFill>
                <a:hlinkClick r:id="rId5"/>
              </a:rPr>
              <a:t>Boy in raincoat picking flowers</a:t>
            </a:r>
            <a:endParaRPr sz="1400"/>
          </a:p>
          <a:p>
            <a:pPr indent="-311150" lvl="0" marL="457200" rtl="0" algn="l">
              <a:spcBef>
                <a:spcPts val="0"/>
              </a:spcBef>
              <a:spcAft>
                <a:spcPts val="0"/>
              </a:spcAft>
              <a:buClr>
                <a:schemeClr val="lt2"/>
              </a:buClr>
              <a:buSzPts val="1300"/>
              <a:buChar char="●"/>
            </a:pPr>
            <a:r>
              <a:rPr lang="en-GB">
                <a:uFill>
                  <a:noFill/>
                </a:uFill>
                <a:hlinkClick r:id="rId6"/>
              </a:rPr>
              <a:t>Boy blowing a flower in the wind</a:t>
            </a:r>
            <a:endParaRPr/>
          </a:p>
          <a:p>
            <a:pPr indent="-311150" lvl="0" marL="457200" rtl="0" algn="l">
              <a:spcBef>
                <a:spcPts val="0"/>
              </a:spcBef>
              <a:spcAft>
                <a:spcPts val="0"/>
              </a:spcAft>
              <a:buClr>
                <a:schemeClr val="lt2"/>
              </a:buClr>
              <a:buSzPts val="1300"/>
              <a:buChar char="●"/>
            </a:pPr>
            <a:r>
              <a:rPr lang="en-GB">
                <a:uFill>
                  <a:noFill/>
                </a:uFill>
                <a:hlinkClick r:id="rId7"/>
              </a:rPr>
              <a:t>Female gardener working in the greenhouse</a:t>
            </a:r>
            <a:endParaRPr/>
          </a:p>
          <a:p>
            <a:pPr indent="-311150" lvl="0" marL="457200" rtl="0" algn="l">
              <a:spcBef>
                <a:spcPts val="0"/>
              </a:spcBef>
              <a:spcAft>
                <a:spcPts val="0"/>
              </a:spcAft>
              <a:buClr>
                <a:schemeClr val="lt2"/>
              </a:buClr>
              <a:buSzPts val="1300"/>
              <a:buChar char="●"/>
            </a:pPr>
            <a:r>
              <a:rPr lang="en-GB">
                <a:uFill>
                  <a:noFill/>
                </a:uFill>
                <a:hlinkClick r:id="rId8"/>
              </a:rPr>
              <a:t>Composition of different plants and tools</a:t>
            </a:r>
            <a:endParaRPr/>
          </a:p>
          <a:p>
            <a:pPr indent="-311150" lvl="0" marL="457200" rtl="0" algn="l">
              <a:spcBef>
                <a:spcPts val="0"/>
              </a:spcBef>
              <a:spcAft>
                <a:spcPts val="0"/>
              </a:spcAft>
              <a:buClr>
                <a:schemeClr val="lt2"/>
              </a:buClr>
              <a:buSzPts val="1300"/>
              <a:buChar char="●"/>
            </a:pPr>
            <a:r>
              <a:rPr lang="en-GB">
                <a:uFill>
                  <a:noFill/>
                </a:uFill>
                <a:hlinkClick r:id="rId9"/>
              </a:rPr>
              <a:t>Top view of gardening tools on the ground</a:t>
            </a:r>
            <a:endParaRPr/>
          </a:p>
          <a:p>
            <a:pPr indent="-311150" lvl="0" marL="457200" rtl="0" algn="l">
              <a:spcBef>
                <a:spcPts val="0"/>
              </a:spcBef>
              <a:spcAft>
                <a:spcPts val="0"/>
              </a:spcAft>
              <a:buClr>
                <a:schemeClr val="lt2"/>
              </a:buClr>
              <a:buSzPts val="1300"/>
              <a:buChar char="●"/>
            </a:pPr>
            <a:r>
              <a:rPr lang="en-GB">
                <a:uFill>
                  <a:noFill/>
                </a:uFill>
                <a:hlinkClick r:id="rId10"/>
              </a:rPr>
              <a:t>Arranged spade with soil and plant</a:t>
            </a:r>
            <a:endParaRPr/>
          </a:p>
          <a:p>
            <a:pPr indent="-311150" lvl="0" marL="457200" rtl="0" algn="l">
              <a:spcBef>
                <a:spcPts val="0"/>
              </a:spcBef>
              <a:spcAft>
                <a:spcPts val="0"/>
              </a:spcAft>
              <a:buClr>
                <a:schemeClr val="lt2"/>
              </a:buClr>
              <a:buSzPts val="1300"/>
              <a:buChar char="●"/>
            </a:pPr>
            <a:r>
              <a:rPr lang="en-GB">
                <a:uFill>
                  <a:noFill/>
                </a:uFill>
                <a:hlinkClick r:id="rId11"/>
              </a:rPr>
              <a:t>Top view of gardener planting</a:t>
            </a:r>
            <a:endParaRPr/>
          </a:p>
          <a:p>
            <a:pPr indent="-311150" lvl="0" marL="457200" rtl="0" algn="l">
              <a:spcBef>
                <a:spcPts val="0"/>
              </a:spcBef>
              <a:spcAft>
                <a:spcPts val="0"/>
              </a:spcAft>
              <a:buClr>
                <a:schemeClr val="lt2"/>
              </a:buClr>
              <a:buSzPts val="1300"/>
              <a:buChar char="●"/>
            </a:pPr>
            <a:r>
              <a:rPr lang="en-GB">
                <a:uFill>
                  <a:noFill/>
                </a:uFill>
                <a:hlinkClick r:id="rId12"/>
              </a:rPr>
              <a:t>Portrait of a smiling young female gardener holding gardening tool and basket</a:t>
            </a:r>
            <a:endParaRPr/>
          </a:p>
          <a:p>
            <a:pPr indent="-311150" lvl="0" marL="457200" rtl="0" algn="l">
              <a:spcBef>
                <a:spcPts val="0"/>
              </a:spcBef>
              <a:spcAft>
                <a:spcPts val="0"/>
              </a:spcAft>
              <a:buClr>
                <a:schemeClr val="lt2"/>
              </a:buClr>
              <a:buSzPts val="1300"/>
              <a:buChar char="●"/>
            </a:pPr>
            <a:r>
              <a:rPr lang="en-GB">
                <a:uFill>
                  <a:noFill/>
                </a:uFill>
                <a:hlinkClick r:id="rId13"/>
              </a:rPr>
              <a:t>Smiling portrait of a young man standing behind the potted plants pointing the finger on white blank frame</a:t>
            </a:r>
            <a:endParaRPr/>
          </a:p>
          <a:p>
            <a:pPr indent="-311150" lvl="0" marL="457200" rtl="0" algn="l">
              <a:spcBef>
                <a:spcPts val="0"/>
              </a:spcBef>
              <a:spcAft>
                <a:spcPts val="0"/>
              </a:spcAft>
              <a:buClr>
                <a:schemeClr val="lt2"/>
              </a:buClr>
              <a:buSzPts val="1300"/>
              <a:buChar char="●"/>
            </a:pPr>
            <a:r>
              <a:rPr lang="en-GB">
                <a:uFill>
                  <a:noFill/>
                </a:uFill>
                <a:hlinkClick r:id="rId14"/>
              </a:rPr>
              <a:t>Gardener on brick wall</a:t>
            </a:r>
            <a:endParaRPr/>
          </a:p>
          <a:p>
            <a:pPr indent="0" lvl="0" marL="0" rtl="0" algn="l">
              <a:spcBef>
                <a:spcPts val="0"/>
              </a:spcBef>
              <a:spcAft>
                <a:spcPts val="0"/>
              </a:spcAft>
              <a:buNone/>
            </a:pPr>
            <a:r>
              <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69" name="Shape 1769"/>
        <p:cNvGrpSpPr/>
        <p:nvPr/>
      </p:nvGrpSpPr>
      <p:grpSpPr>
        <a:xfrm>
          <a:off x="0" y="0"/>
          <a:ext cx="0" cy="0"/>
          <a:chOff x="0" y="0"/>
          <a:chExt cx="0" cy="0"/>
        </a:xfrm>
      </p:grpSpPr>
      <p:sp>
        <p:nvSpPr>
          <p:cNvPr id="1770" name="Google Shape;1770;p7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1771" name="Google Shape;1771;p76"/>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GB" sz="1200">
                <a:solidFill>
                  <a:srgbClr val="FFFFFF"/>
                </a:solidFill>
                <a:latin typeface="Arial"/>
                <a:ea typeface="Arial"/>
                <a:cs typeface="Arial"/>
                <a:sym typeface="Arial"/>
              </a:rPr>
              <a:t>In order to use this template, you must credit </a:t>
            </a:r>
            <a:r>
              <a:rPr b="1" lang="en-GB" u="sng">
                <a:solidFill>
                  <a:srgbClr val="869FB2"/>
                </a:solidFill>
                <a:latin typeface="Arial"/>
                <a:ea typeface="Arial"/>
                <a:cs typeface="Arial"/>
                <a:sym typeface="Arial"/>
              </a:rPr>
              <a:t>S</a:t>
            </a:r>
            <a:r>
              <a:rPr b="1" lang="en-GB" sz="1200" u="sng">
                <a:solidFill>
                  <a:srgbClr val="869FB2"/>
                </a:solidFill>
                <a:latin typeface="Arial"/>
                <a:ea typeface="Arial"/>
                <a:cs typeface="Arial"/>
                <a:sym typeface="Arial"/>
                <a:hlinkClick r:id="rId3">
                  <a:extLst>
                    <a:ext uri="{A12FA001-AC4F-418D-AE19-62706E023703}">
                      <ahyp:hlinkClr val="tx"/>
                    </a:ext>
                  </a:extLst>
                </a:hlinkClick>
              </a:rPr>
              <a:t>lidesgo</a:t>
            </a:r>
            <a:r>
              <a:rPr lang="en-GB" sz="1200">
                <a:solidFill>
                  <a:srgbClr val="435D74"/>
                </a:solidFill>
                <a:latin typeface="Arial"/>
                <a:ea typeface="Arial"/>
                <a:cs typeface="Arial"/>
                <a:sym typeface="Arial"/>
              </a:rPr>
              <a:t> </a:t>
            </a:r>
            <a:r>
              <a:rPr lang="en-GB" sz="1200">
                <a:solidFill>
                  <a:srgbClr val="FFFFFF"/>
                </a:solidFill>
                <a:latin typeface="Arial"/>
                <a:ea typeface="Arial"/>
                <a:cs typeface="Arial"/>
                <a:sym typeface="Arial"/>
              </a:rPr>
              <a:t>by keeping the </a:t>
            </a:r>
            <a:r>
              <a:rPr b="1" lang="en-GB"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GB"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GB"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GB"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GB"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GB"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GB"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GB"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GB"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GB"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GB"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772" name="Google Shape;1772;p76"/>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GB" sz="1200">
                <a:solidFill>
                  <a:srgbClr val="FFFFFF"/>
                </a:solidFill>
                <a:latin typeface="Arial"/>
                <a:ea typeface="Arial"/>
                <a:cs typeface="Arial"/>
                <a:sym typeface="Arial"/>
              </a:rPr>
              <a:t>For more information about editing slides, please </a:t>
            </a:r>
            <a:r>
              <a:rPr lang="en-GB">
                <a:solidFill>
                  <a:srgbClr val="FFFFFF"/>
                </a:solidFill>
                <a:latin typeface="Arial"/>
                <a:ea typeface="Arial"/>
                <a:cs typeface="Arial"/>
                <a:sym typeface="Arial"/>
              </a:rPr>
              <a:t>read </a:t>
            </a:r>
            <a:r>
              <a:rPr lang="en-GB"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GB"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GB" sz="1400">
                <a:solidFill>
                  <a:srgbClr val="FFFFFF"/>
                </a:solidFill>
                <a:latin typeface="Arial"/>
                <a:ea typeface="Arial"/>
                <a:cs typeface="Arial"/>
                <a:sym typeface="Arial"/>
              </a:rPr>
              <a:t> </a:t>
            </a:r>
            <a:r>
              <a:rPr lang="en-GB" sz="1200">
                <a:solidFill>
                  <a:srgbClr val="FFFFFF"/>
                </a:solidFill>
                <a:latin typeface="Arial"/>
                <a:ea typeface="Arial"/>
                <a:cs typeface="Arial"/>
                <a:sym typeface="Arial"/>
              </a:rPr>
              <a:t>and</a:t>
            </a:r>
            <a:r>
              <a:rPr lang="en-GB" sz="1400">
                <a:solidFill>
                  <a:srgbClr val="FFFFFF"/>
                </a:solidFill>
                <a:latin typeface="Arial"/>
                <a:ea typeface="Arial"/>
                <a:cs typeface="Arial"/>
                <a:sym typeface="Arial"/>
              </a:rPr>
              <a:t> </a:t>
            </a:r>
            <a:r>
              <a:rPr lang="en-GB"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2" name="Shape 522"/>
        <p:cNvGrpSpPr/>
        <p:nvPr/>
      </p:nvGrpSpPr>
      <p:grpSpPr>
        <a:xfrm>
          <a:off x="0" y="0"/>
          <a:ext cx="0" cy="0"/>
          <a:chOff x="0" y="0"/>
          <a:chExt cx="0" cy="0"/>
        </a:xfrm>
      </p:grpSpPr>
      <p:sp>
        <p:nvSpPr>
          <p:cNvPr id="523" name="Google Shape;523;p41"/>
          <p:cNvSpPr txBox="1"/>
          <p:nvPr>
            <p:ph type="title"/>
          </p:nvPr>
        </p:nvSpPr>
        <p:spPr>
          <a:xfrm>
            <a:off x="1497900" y="1241350"/>
            <a:ext cx="760800" cy="669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1</a:t>
            </a:r>
            <a:endParaRPr/>
          </a:p>
        </p:txBody>
      </p:sp>
      <p:sp>
        <p:nvSpPr>
          <p:cNvPr id="524" name="Google Shape;524;p41"/>
          <p:cNvSpPr txBox="1"/>
          <p:nvPr>
            <p:ph idx="1" type="subTitle"/>
          </p:nvPr>
        </p:nvSpPr>
        <p:spPr>
          <a:xfrm>
            <a:off x="720000" y="1910950"/>
            <a:ext cx="23166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SzPts val="605"/>
              <a:buNone/>
            </a:pPr>
            <a:r>
              <a:rPr lang="en-GB"/>
              <a:t>THEORY LESSON</a:t>
            </a:r>
            <a:endParaRPr/>
          </a:p>
        </p:txBody>
      </p:sp>
      <p:sp>
        <p:nvSpPr>
          <p:cNvPr id="525" name="Google Shape;525;p41"/>
          <p:cNvSpPr txBox="1"/>
          <p:nvPr>
            <p:ph idx="2" type="subTitle"/>
          </p:nvPr>
        </p:nvSpPr>
        <p:spPr>
          <a:xfrm>
            <a:off x="720001" y="2258350"/>
            <a:ext cx="2316600" cy="510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SzPts val="688"/>
              <a:buNone/>
            </a:pPr>
            <a:r>
              <a:rPr lang="en-GB"/>
              <a:t>Here you </a:t>
            </a:r>
            <a:r>
              <a:rPr lang="en-GB"/>
              <a:t>can</a:t>
            </a:r>
            <a:r>
              <a:rPr lang="en-GB"/>
              <a:t> describe the topic of the section</a:t>
            </a:r>
            <a:endParaRPr/>
          </a:p>
        </p:txBody>
      </p:sp>
      <p:sp>
        <p:nvSpPr>
          <p:cNvPr id="526" name="Google Shape;526;p41"/>
          <p:cNvSpPr txBox="1"/>
          <p:nvPr>
            <p:ph idx="3" type="title"/>
          </p:nvPr>
        </p:nvSpPr>
        <p:spPr>
          <a:xfrm>
            <a:off x="3294767" y="2891400"/>
            <a:ext cx="760800" cy="669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2</a:t>
            </a:r>
            <a:endParaRPr/>
          </a:p>
        </p:txBody>
      </p:sp>
      <p:sp>
        <p:nvSpPr>
          <p:cNvPr id="527" name="Google Shape;527;p41"/>
          <p:cNvSpPr txBox="1"/>
          <p:nvPr>
            <p:ph idx="4" type="subTitle"/>
          </p:nvPr>
        </p:nvSpPr>
        <p:spPr>
          <a:xfrm>
            <a:off x="2516883" y="3561000"/>
            <a:ext cx="23166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SzPts val="605"/>
              <a:buNone/>
            </a:pPr>
            <a:r>
              <a:rPr lang="en-GB"/>
              <a:t>FEATURES</a:t>
            </a:r>
            <a:endParaRPr/>
          </a:p>
        </p:txBody>
      </p:sp>
      <p:sp>
        <p:nvSpPr>
          <p:cNvPr id="528" name="Google Shape;528;p41"/>
          <p:cNvSpPr txBox="1"/>
          <p:nvPr>
            <p:ph idx="5" type="subTitle"/>
          </p:nvPr>
        </p:nvSpPr>
        <p:spPr>
          <a:xfrm>
            <a:off x="2516884" y="3908400"/>
            <a:ext cx="2316600" cy="510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SzPts val="688"/>
              <a:buNone/>
            </a:pPr>
            <a:r>
              <a:rPr lang="en-GB"/>
              <a:t>Here you </a:t>
            </a:r>
            <a:r>
              <a:rPr lang="en-GB"/>
              <a:t>can</a:t>
            </a:r>
            <a:r>
              <a:rPr lang="en-GB"/>
              <a:t> describe the topic of the section</a:t>
            </a:r>
            <a:endParaRPr/>
          </a:p>
        </p:txBody>
      </p:sp>
      <p:sp>
        <p:nvSpPr>
          <p:cNvPr id="529" name="Google Shape;529;p41"/>
          <p:cNvSpPr txBox="1"/>
          <p:nvPr>
            <p:ph idx="6" type="title"/>
          </p:nvPr>
        </p:nvSpPr>
        <p:spPr>
          <a:xfrm>
            <a:off x="5091633" y="1241350"/>
            <a:ext cx="760800" cy="669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3</a:t>
            </a:r>
            <a:endParaRPr/>
          </a:p>
        </p:txBody>
      </p:sp>
      <p:sp>
        <p:nvSpPr>
          <p:cNvPr id="530" name="Google Shape;530;p41"/>
          <p:cNvSpPr txBox="1"/>
          <p:nvPr>
            <p:ph idx="7" type="subTitle"/>
          </p:nvPr>
        </p:nvSpPr>
        <p:spPr>
          <a:xfrm>
            <a:off x="4313767" y="1910950"/>
            <a:ext cx="23166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Clr>
                <a:schemeClr val="dk1"/>
              </a:buClr>
              <a:buSzPts val="605"/>
              <a:buFont typeface="Arial"/>
              <a:buNone/>
            </a:pPr>
            <a:r>
              <a:rPr lang="en-GB"/>
              <a:t>RECOMMENDATIONS</a:t>
            </a:r>
            <a:endParaRPr/>
          </a:p>
        </p:txBody>
      </p:sp>
      <p:sp>
        <p:nvSpPr>
          <p:cNvPr id="531" name="Google Shape;531;p41"/>
          <p:cNvSpPr txBox="1"/>
          <p:nvPr>
            <p:ph idx="8" type="subTitle"/>
          </p:nvPr>
        </p:nvSpPr>
        <p:spPr>
          <a:xfrm>
            <a:off x="4313768" y="2258350"/>
            <a:ext cx="2316600" cy="510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SzPts val="688"/>
              <a:buNone/>
            </a:pPr>
            <a:r>
              <a:rPr lang="en-GB"/>
              <a:t>Here you </a:t>
            </a:r>
            <a:r>
              <a:rPr lang="en-GB"/>
              <a:t>can</a:t>
            </a:r>
            <a:r>
              <a:rPr lang="en-GB"/>
              <a:t> describe the topic of the section</a:t>
            </a:r>
            <a:endParaRPr/>
          </a:p>
        </p:txBody>
      </p:sp>
      <p:sp>
        <p:nvSpPr>
          <p:cNvPr id="532" name="Google Shape;532;p41"/>
          <p:cNvSpPr txBox="1"/>
          <p:nvPr>
            <p:ph idx="9" type="title"/>
          </p:nvPr>
        </p:nvSpPr>
        <p:spPr>
          <a:xfrm>
            <a:off x="6888500" y="2891400"/>
            <a:ext cx="760800" cy="669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4</a:t>
            </a:r>
            <a:endParaRPr/>
          </a:p>
        </p:txBody>
      </p:sp>
      <p:sp>
        <p:nvSpPr>
          <p:cNvPr id="533" name="Google Shape;533;p41"/>
          <p:cNvSpPr txBox="1"/>
          <p:nvPr>
            <p:ph idx="13" type="subTitle"/>
          </p:nvPr>
        </p:nvSpPr>
        <p:spPr>
          <a:xfrm>
            <a:off x="6110650" y="3561000"/>
            <a:ext cx="23166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SzPts val="605"/>
              <a:buNone/>
            </a:pPr>
            <a:r>
              <a:rPr lang="en-GB"/>
              <a:t>ACTIVITIES</a:t>
            </a:r>
            <a:endParaRPr/>
          </a:p>
        </p:txBody>
      </p:sp>
      <p:sp>
        <p:nvSpPr>
          <p:cNvPr id="534" name="Google Shape;534;p41"/>
          <p:cNvSpPr txBox="1"/>
          <p:nvPr>
            <p:ph idx="14" type="subTitle"/>
          </p:nvPr>
        </p:nvSpPr>
        <p:spPr>
          <a:xfrm>
            <a:off x="6110651" y="3908400"/>
            <a:ext cx="2316600" cy="510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SzPts val="688"/>
              <a:buNone/>
            </a:pPr>
            <a:r>
              <a:rPr lang="en-GB"/>
              <a:t>Here you </a:t>
            </a:r>
            <a:r>
              <a:rPr lang="en-GB"/>
              <a:t>can</a:t>
            </a:r>
            <a:r>
              <a:rPr lang="en-GB"/>
              <a:t> describe the topic of the section</a:t>
            </a:r>
            <a:endParaRPr/>
          </a:p>
        </p:txBody>
      </p:sp>
      <p:sp>
        <p:nvSpPr>
          <p:cNvPr id="535" name="Google Shape;535;p41"/>
          <p:cNvSpPr txBox="1"/>
          <p:nvPr>
            <p:ph idx="15" type="title"/>
          </p:nvPr>
        </p:nvSpPr>
        <p:spPr>
          <a:xfrm>
            <a:off x="720000" y="540000"/>
            <a:ext cx="7704000" cy="47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SzPts val="990"/>
              <a:buNone/>
            </a:pPr>
            <a:r>
              <a:rPr lang="en-GB"/>
              <a:t>TABLE OF CONTENTS</a:t>
            </a:r>
            <a:endParaRPr/>
          </a:p>
        </p:txBody>
      </p:sp>
      <p:sp>
        <p:nvSpPr>
          <p:cNvPr id="536" name="Google Shape;536;p41"/>
          <p:cNvSpPr/>
          <p:nvPr/>
        </p:nvSpPr>
        <p:spPr>
          <a:xfrm>
            <a:off x="7649300" y="803700"/>
            <a:ext cx="1224248" cy="637469"/>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41"/>
          <p:cNvSpPr/>
          <p:nvPr/>
        </p:nvSpPr>
        <p:spPr>
          <a:xfrm>
            <a:off x="1114460" y="166387"/>
            <a:ext cx="910793" cy="47426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 name="Google Shape;538;p41"/>
          <p:cNvGrpSpPr/>
          <p:nvPr/>
        </p:nvGrpSpPr>
        <p:grpSpPr>
          <a:xfrm>
            <a:off x="571082" y="2998484"/>
            <a:ext cx="1224235" cy="2635546"/>
            <a:chOff x="1153683" y="-2151675"/>
            <a:chExt cx="835769" cy="1799253"/>
          </a:xfrm>
        </p:grpSpPr>
        <p:sp>
          <p:nvSpPr>
            <p:cNvPr id="539" name="Google Shape;539;p41"/>
            <p:cNvSpPr/>
            <p:nvPr/>
          </p:nvSpPr>
          <p:spPr>
            <a:xfrm>
              <a:off x="1548791" y="-1468256"/>
              <a:ext cx="41119" cy="1115834"/>
            </a:xfrm>
            <a:custGeom>
              <a:rect b="b" l="l" r="r" t="t"/>
              <a:pathLst>
                <a:path extrusionOk="0" fill="none" h="40352" w="1487">
                  <a:moveTo>
                    <a:pt x="1030" y="0"/>
                  </a:moveTo>
                  <a:lnTo>
                    <a:pt x="961" y="252"/>
                  </a:lnTo>
                  <a:lnTo>
                    <a:pt x="481" y="3018"/>
                  </a:lnTo>
                  <a:lnTo>
                    <a:pt x="115" y="6630"/>
                  </a:lnTo>
                  <a:lnTo>
                    <a:pt x="1" y="9556"/>
                  </a:lnTo>
                  <a:lnTo>
                    <a:pt x="47" y="12848"/>
                  </a:lnTo>
                  <a:lnTo>
                    <a:pt x="321" y="16415"/>
                  </a:lnTo>
                  <a:lnTo>
                    <a:pt x="572" y="18312"/>
                  </a:lnTo>
                  <a:lnTo>
                    <a:pt x="824" y="20187"/>
                  </a:lnTo>
                  <a:lnTo>
                    <a:pt x="1213" y="23776"/>
                  </a:lnTo>
                  <a:lnTo>
                    <a:pt x="1418" y="27091"/>
                  </a:lnTo>
                  <a:lnTo>
                    <a:pt x="1487" y="30155"/>
                  </a:lnTo>
                  <a:lnTo>
                    <a:pt x="1395" y="34270"/>
                  </a:lnTo>
                  <a:lnTo>
                    <a:pt x="1007" y="38659"/>
                  </a:lnTo>
                  <a:lnTo>
                    <a:pt x="778" y="40351"/>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41"/>
            <p:cNvSpPr/>
            <p:nvPr/>
          </p:nvSpPr>
          <p:spPr>
            <a:xfrm>
              <a:off x="1153683" y="-1928515"/>
              <a:ext cx="835769" cy="611977"/>
            </a:xfrm>
            <a:custGeom>
              <a:rect b="b" l="l" r="r" t="t"/>
              <a:pathLst>
                <a:path extrusionOk="0" h="22131" w="30224">
                  <a:moveTo>
                    <a:pt x="2081" y="1"/>
                  </a:moveTo>
                  <a:lnTo>
                    <a:pt x="1669" y="229"/>
                  </a:lnTo>
                  <a:lnTo>
                    <a:pt x="1372" y="572"/>
                  </a:lnTo>
                  <a:lnTo>
                    <a:pt x="1212" y="892"/>
                  </a:lnTo>
                  <a:lnTo>
                    <a:pt x="709" y="2447"/>
                  </a:lnTo>
                  <a:lnTo>
                    <a:pt x="229" y="4893"/>
                  </a:lnTo>
                  <a:lnTo>
                    <a:pt x="23" y="7111"/>
                  </a:lnTo>
                  <a:lnTo>
                    <a:pt x="0" y="8711"/>
                  </a:lnTo>
                  <a:lnTo>
                    <a:pt x="92" y="10380"/>
                  </a:lnTo>
                  <a:lnTo>
                    <a:pt x="343" y="12049"/>
                  </a:lnTo>
                  <a:lnTo>
                    <a:pt x="755" y="13695"/>
                  </a:lnTo>
                  <a:lnTo>
                    <a:pt x="1395" y="15295"/>
                  </a:lnTo>
                  <a:lnTo>
                    <a:pt x="2241" y="16804"/>
                  </a:lnTo>
                  <a:lnTo>
                    <a:pt x="3361" y="18176"/>
                  </a:lnTo>
                  <a:lnTo>
                    <a:pt x="4755" y="19388"/>
                  </a:lnTo>
                  <a:lnTo>
                    <a:pt x="6470" y="20393"/>
                  </a:lnTo>
                  <a:lnTo>
                    <a:pt x="7476" y="20805"/>
                  </a:lnTo>
                  <a:lnTo>
                    <a:pt x="8208" y="21079"/>
                  </a:lnTo>
                  <a:lnTo>
                    <a:pt x="9694" y="21514"/>
                  </a:lnTo>
                  <a:lnTo>
                    <a:pt x="11225" y="21811"/>
                  </a:lnTo>
                  <a:lnTo>
                    <a:pt x="12757" y="22017"/>
                  </a:lnTo>
                  <a:lnTo>
                    <a:pt x="15066" y="22131"/>
                  </a:lnTo>
                  <a:lnTo>
                    <a:pt x="18084" y="21948"/>
                  </a:lnTo>
                  <a:lnTo>
                    <a:pt x="20942" y="21377"/>
                  </a:lnTo>
                  <a:lnTo>
                    <a:pt x="23525" y="20531"/>
                  </a:lnTo>
                  <a:lnTo>
                    <a:pt x="25217" y="19685"/>
                  </a:lnTo>
                  <a:lnTo>
                    <a:pt x="26223" y="19067"/>
                  </a:lnTo>
                  <a:lnTo>
                    <a:pt x="27091" y="18382"/>
                  </a:lnTo>
                  <a:lnTo>
                    <a:pt x="27823" y="17650"/>
                  </a:lnTo>
                  <a:lnTo>
                    <a:pt x="28143" y="17261"/>
                  </a:lnTo>
                  <a:lnTo>
                    <a:pt x="28578" y="16644"/>
                  </a:lnTo>
                  <a:lnTo>
                    <a:pt x="29263" y="15364"/>
                  </a:lnTo>
                  <a:lnTo>
                    <a:pt x="29766" y="14038"/>
                  </a:lnTo>
                  <a:lnTo>
                    <a:pt x="30064" y="12689"/>
                  </a:lnTo>
                  <a:lnTo>
                    <a:pt x="30224" y="11317"/>
                  </a:lnTo>
                  <a:lnTo>
                    <a:pt x="30224" y="9946"/>
                  </a:lnTo>
                  <a:lnTo>
                    <a:pt x="30041" y="7980"/>
                  </a:lnTo>
                  <a:lnTo>
                    <a:pt x="29446" y="5579"/>
                  </a:lnTo>
                  <a:lnTo>
                    <a:pt x="28669" y="3613"/>
                  </a:lnTo>
                  <a:lnTo>
                    <a:pt x="27869" y="2264"/>
                  </a:lnTo>
                  <a:lnTo>
                    <a:pt x="27343" y="1761"/>
                  </a:lnTo>
                  <a:lnTo>
                    <a:pt x="27091" y="1715"/>
                  </a:lnTo>
                  <a:lnTo>
                    <a:pt x="26977" y="1784"/>
                  </a:lnTo>
                  <a:lnTo>
                    <a:pt x="26794" y="1990"/>
                  </a:lnTo>
                  <a:lnTo>
                    <a:pt x="26474" y="2607"/>
                  </a:lnTo>
                  <a:lnTo>
                    <a:pt x="26017" y="3773"/>
                  </a:lnTo>
                  <a:lnTo>
                    <a:pt x="25537" y="5328"/>
                  </a:lnTo>
                  <a:lnTo>
                    <a:pt x="25263" y="5991"/>
                  </a:lnTo>
                  <a:lnTo>
                    <a:pt x="25080" y="6059"/>
                  </a:lnTo>
                  <a:lnTo>
                    <a:pt x="25011" y="5922"/>
                  </a:lnTo>
                  <a:lnTo>
                    <a:pt x="24645" y="4870"/>
                  </a:lnTo>
                  <a:lnTo>
                    <a:pt x="23777" y="2744"/>
                  </a:lnTo>
                  <a:lnTo>
                    <a:pt x="23296" y="2058"/>
                  </a:lnTo>
                  <a:lnTo>
                    <a:pt x="22999" y="1853"/>
                  </a:lnTo>
                  <a:lnTo>
                    <a:pt x="22839" y="1875"/>
                  </a:lnTo>
                  <a:lnTo>
                    <a:pt x="22702" y="1967"/>
                  </a:lnTo>
                  <a:lnTo>
                    <a:pt x="22405" y="2356"/>
                  </a:lnTo>
                  <a:lnTo>
                    <a:pt x="21948" y="3247"/>
                  </a:lnTo>
                  <a:lnTo>
                    <a:pt x="21376" y="4573"/>
                  </a:lnTo>
                  <a:lnTo>
                    <a:pt x="20987" y="5213"/>
                  </a:lnTo>
                  <a:lnTo>
                    <a:pt x="20759" y="5328"/>
                  </a:lnTo>
                  <a:lnTo>
                    <a:pt x="20667" y="5236"/>
                  </a:lnTo>
                  <a:lnTo>
                    <a:pt x="20507" y="4870"/>
                  </a:lnTo>
                  <a:lnTo>
                    <a:pt x="20164" y="3590"/>
                  </a:lnTo>
                  <a:lnTo>
                    <a:pt x="19821" y="2173"/>
                  </a:lnTo>
                  <a:lnTo>
                    <a:pt x="19501" y="1418"/>
                  </a:lnTo>
                  <a:lnTo>
                    <a:pt x="19250" y="1167"/>
                  </a:lnTo>
                  <a:lnTo>
                    <a:pt x="19090" y="1190"/>
                  </a:lnTo>
                  <a:lnTo>
                    <a:pt x="18953" y="1258"/>
                  </a:lnTo>
                  <a:lnTo>
                    <a:pt x="18587" y="1693"/>
                  </a:lnTo>
                  <a:lnTo>
                    <a:pt x="17947" y="2744"/>
                  </a:lnTo>
                  <a:lnTo>
                    <a:pt x="17101" y="4367"/>
                  </a:lnTo>
                  <a:lnTo>
                    <a:pt x="16575" y="5168"/>
                  </a:lnTo>
                  <a:lnTo>
                    <a:pt x="16392" y="5328"/>
                  </a:lnTo>
                  <a:lnTo>
                    <a:pt x="16278" y="5282"/>
                  </a:lnTo>
                  <a:lnTo>
                    <a:pt x="16232" y="5236"/>
                  </a:lnTo>
                  <a:lnTo>
                    <a:pt x="15935" y="4230"/>
                  </a:lnTo>
                  <a:lnTo>
                    <a:pt x="15432" y="1761"/>
                  </a:lnTo>
                  <a:lnTo>
                    <a:pt x="15112" y="915"/>
                  </a:lnTo>
                  <a:lnTo>
                    <a:pt x="14883" y="664"/>
                  </a:lnTo>
                  <a:lnTo>
                    <a:pt x="14769" y="687"/>
                  </a:lnTo>
                  <a:lnTo>
                    <a:pt x="14632" y="778"/>
                  </a:lnTo>
                  <a:lnTo>
                    <a:pt x="14335" y="1190"/>
                  </a:lnTo>
                  <a:lnTo>
                    <a:pt x="13900" y="2150"/>
                  </a:lnTo>
                  <a:lnTo>
                    <a:pt x="13283" y="3590"/>
                  </a:lnTo>
                  <a:lnTo>
                    <a:pt x="12849" y="4276"/>
                  </a:lnTo>
                  <a:lnTo>
                    <a:pt x="12597" y="4390"/>
                  </a:lnTo>
                  <a:lnTo>
                    <a:pt x="12483" y="4276"/>
                  </a:lnTo>
                  <a:lnTo>
                    <a:pt x="12254" y="3887"/>
                  </a:lnTo>
                  <a:lnTo>
                    <a:pt x="11843" y="2607"/>
                  </a:lnTo>
                  <a:lnTo>
                    <a:pt x="11477" y="1578"/>
                  </a:lnTo>
                  <a:lnTo>
                    <a:pt x="11180" y="1052"/>
                  </a:lnTo>
                  <a:lnTo>
                    <a:pt x="10814" y="710"/>
                  </a:lnTo>
                  <a:lnTo>
                    <a:pt x="10379" y="664"/>
                  </a:lnTo>
                  <a:lnTo>
                    <a:pt x="10128" y="801"/>
                  </a:lnTo>
                  <a:lnTo>
                    <a:pt x="10014" y="892"/>
                  </a:lnTo>
                  <a:lnTo>
                    <a:pt x="9808" y="1304"/>
                  </a:lnTo>
                  <a:lnTo>
                    <a:pt x="9602" y="2173"/>
                  </a:lnTo>
                  <a:lnTo>
                    <a:pt x="9396" y="3384"/>
                  </a:lnTo>
                  <a:lnTo>
                    <a:pt x="9145" y="3887"/>
                  </a:lnTo>
                  <a:lnTo>
                    <a:pt x="8916" y="3887"/>
                  </a:lnTo>
                  <a:lnTo>
                    <a:pt x="8756" y="3750"/>
                  </a:lnTo>
                  <a:lnTo>
                    <a:pt x="8596" y="3544"/>
                  </a:lnTo>
                  <a:lnTo>
                    <a:pt x="8391" y="3041"/>
                  </a:lnTo>
                  <a:lnTo>
                    <a:pt x="8208" y="2173"/>
                  </a:lnTo>
                  <a:lnTo>
                    <a:pt x="8002" y="1030"/>
                  </a:lnTo>
                  <a:lnTo>
                    <a:pt x="7682" y="412"/>
                  </a:lnTo>
                  <a:lnTo>
                    <a:pt x="7316" y="207"/>
                  </a:lnTo>
                  <a:lnTo>
                    <a:pt x="7065" y="207"/>
                  </a:lnTo>
                  <a:lnTo>
                    <a:pt x="6767" y="252"/>
                  </a:lnTo>
                  <a:lnTo>
                    <a:pt x="6264" y="641"/>
                  </a:lnTo>
                  <a:lnTo>
                    <a:pt x="5693" y="1624"/>
                  </a:lnTo>
                  <a:lnTo>
                    <a:pt x="5213" y="3179"/>
                  </a:lnTo>
                  <a:lnTo>
                    <a:pt x="4938" y="3910"/>
                  </a:lnTo>
                  <a:lnTo>
                    <a:pt x="4755" y="4024"/>
                  </a:lnTo>
                  <a:lnTo>
                    <a:pt x="4641" y="3910"/>
                  </a:lnTo>
                  <a:lnTo>
                    <a:pt x="4413" y="3453"/>
                  </a:lnTo>
                  <a:lnTo>
                    <a:pt x="3772" y="1898"/>
                  </a:lnTo>
                  <a:lnTo>
                    <a:pt x="3178" y="732"/>
                  </a:lnTo>
                  <a:lnTo>
                    <a:pt x="2721" y="184"/>
                  </a:lnTo>
                  <a:lnTo>
                    <a:pt x="2355" y="1"/>
                  </a:lnTo>
                  <a:close/>
                </a:path>
              </a:pathLst>
            </a:custGeom>
            <a:solidFill>
              <a:srgbClr val="ED7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41"/>
            <p:cNvSpPr/>
            <p:nvPr/>
          </p:nvSpPr>
          <p:spPr>
            <a:xfrm>
              <a:off x="1422997" y="-2069490"/>
              <a:ext cx="78422" cy="143544"/>
            </a:xfrm>
            <a:custGeom>
              <a:rect b="b" l="l" r="r" t="t"/>
              <a:pathLst>
                <a:path extrusionOk="0" h="5191" w="2836">
                  <a:moveTo>
                    <a:pt x="732" y="1"/>
                  </a:moveTo>
                  <a:lnTo>
                    <a:pt x="480" y="115"/>
                  </a:lnTo>
                  <a:lnTo>
                    <a:pt x="183" y="481"/>
                  </a:lnTo>
                  <a:lnTo>
                    <a:pt x="0" y="1258"/>
                  </a:lnTo>
                  <a:lnTo>
                    <a:pt x="0" y="2241"/>
                  </a:lnTo>
                  <a:lnTo>
                    <a:pt x="183" y="3270"/>
                  </a:lnTo>
                  <a:lnTo>
                    <a:pt x="503" y="4207"/>
                  </a:lnTo>
                  <a:lnTo>
                    <a:pt x="983" y="4916"/>
                  </a:lnTo>
                  <a:lnTo>
                    <a:pt x="1418" y="5167"/>
                  </a:lnTo>
                  <a:lnTo>
                    <a:pt x="1738" y="5190"/>
                  </a:lnTo>
                  <a:lnTo>
                    <a:pt x="1898" y="5145"/>
                  </a:lnTo>
                  <a:lnTo>
                    <a:pt x="2218" y="5007"/>
                  </a:lnTo>
                  <a:lnTo>
                    <a:pt x="2652" y="4459"/>
                  </a:lnTo>
                  <a:lnTo>
                    <a:pt x="2835" y="3704"/>
                  </a:lnTo>
                  <a:lnTo>
                    <a:pt x="2812" y="2835"/>
                  </a:lnTo>
                  <a:lnTo>
                    <a:pt x="2607" y="1944"/>
                  </a:lnTo>
                  <a:lnTo>
                    <a:pt x="2264" y="1098"/>
                  </a:lnTo>
                  <a:lnTo>
                    <a:pt x="1784" y="458"/>
                  </a:lnTo>
                  <a:lnTo>
                    <a:pt x="1212" y="46"/>
                  </a:lnTo>
                  <a:lnTo>
                    <a:pt x="892" y="1"/>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41"/>
            <p:cNvSpPr/>
            <p:nvPr/>
          </p:nvSpPr>
          <p:spPr>
            <a:xfrm>
              <a:off x="1555124" y="-2151675"/>
              <a:ext cx="96120" cy="185272"/>
            </a:xfrm>
            <a:custGeom>
              <a:rect b="b" l="l" r="r" t="t"/>
              <a:pathLst>
                <a:path extrusionOk="0" h="6700" w="3476">
                  <a:moveTo>
                    <a:pt x="1738" y="1"/>
                  </a:moveTo>
                  <a:lnTo>
                    <a:pt x="1349" y="46"/>
                  </a:lnTo>
                  <a:lnTo>
                    <a:pt x="1006" y="252"/>
                  </a:lnTo>
                  <a:lnTo>
                    <a:pt x="709" y="572"/>
                  </a:lnTo>
                  <a:lnTo>
                    <a:pt x="343" y="1281"/>
                  </a:lnTo>
                  <a:lnTo>
                    <a:pt x="69" y="2493"/>
                  </a:lnTo>
                  <a:lnTo>
                    <a:pt x="0" y="3819"/>
                  </a:lnTo>
                  <a:lnTo>
                    <a:pt x="138" y="5076"/>
                  </a:lnTo>
                  <a:lnTo>
                    <a:pt x="503" y="6082"/>
                  </a:lnTo>
                  <a:lnTo>
                    <a:pt x="938" y="6562"/>
                  </a:lnTo>
                  <a:lnTo>
                    <a:pt x="1281" y="6699"/>
                  </a:lnTo>
                  <a:lnTo>
                    <a:pt x="1464" y="6699"/>
                  </a:lnTo>
                  <a:lnTo>
                    <a:pt x="1669" y="6676"/>
                  </a:lnTo>
                  <a:lnTo>
                    <a:pt x="2035" y="6539"/>
                  </a:lnTo>
                  <a:lnTo>
                    <a:pt x="2515" y="6128"/>
                  </a:lnTo>
                  <a:lnTo>
                    <a:pt x="3018" y="5259"/>
                  </a:lnTo>
                  <a:lnTo>
                    <a:pt x="3338" y="4184"/>
                  </a:lnTo>
                  <a:lnTo>
                    <a:pt x="3475" y="3018"/>
                  </a:lnTo>
                  <a:lnTo>
                    <a:pt x="3361" y="1875"/>
                  </a:lnTo>
                  <a:lnTo>
                    <a:pt x="3018" y="892"/>
                  </a:lnTo>
                  <a:lnTo>
                    <a:pt x="2584" y="366"/>
                  </a:lnTo>
                  <a:lnTo>
                    <a:pt x="2195" y="115"/>
                  </a:lnTo>
                  <a:lnTo>
                    <a:pt x="1967" y="46"/>
                  </a:lnTo>
                  <a:lnTo>
                    <a:pt x="1738" y="1"/>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41"/>
            <p:cNvSpPr/>
            <p:nvPr/>
          </p:nvSpPr>
          <p:spPr>
            <a:xfrm>
              <a:off x="1679037" y="-2045460"/>
              <a:ext cx="77786" cy="130879"/>
            </a:xfrm>
            <a:custGeom>
              <a:rect b="b" l="l" r="r" t="t"/>
              <a:pathLst>
                <a:path extrusionOk="0" h="4733" w="2813">
                  <a:moveTo>
                    <a:pt x="1326" y="0"/>
                  </a:moveTo>
                  <a:lnTo>
                    <a:pt x="938" y="183"/>
                  </a:lnTo>
                  <a:lnTo>
                    <a:pt x="480" y="732"/>
                  </a:lnTo>
                  <a:lnTo>
                    <a:pt x="160" y="1509"/>
                  </a:lnTo>
                  <a:lnTo>
                    <a:pt x="0" y="2378"/>
                  </a:lnTo>
                  <a:lnTo>
                    <a:pt x="23" y="3270"/>
                  </a:lnTo>
                  <a:lnTo>
                    <a:pt x="252" y="4024"/>
                  </a:lnTo>
                  <a:lnTo>
                    <a:pt x="618" y="4436"/>
                  </a:lnTo>
                  <a:lnTo>
                    <a:pt x="938" y="4618"/>
                  </a:lnTo>
                  <a:lnTo>
                    <a:pt x="1121" y="4687"/>
                  </a:lnTo>
                  <a:lnTo>
                    <a:pt x="1509" y="4733"/>
                  </a:lnTo>
                  <a:lnTo>
                    <a:pt x="2104" y="4504"/>
                  </a:lnTo>
                  <a:lnTo>
                    <a:pt x="2515" y="3955"/>
                  </a:lnTo>
                  <a:lnTo>
                    <a:pt x="2744" y="3201"/>
                  </a:lnTo>
                  <a:lnTo>
                    <a:pt x="2812" y="2332"/>
                  </a:lnTo>
                  <a:lnTo>
                    <a:pt x="2698" y="1486"/>
                  </a:lnTo>
                  <a:lnTo>
                    <a:pt x="2424" y="732"/>
                  </a:lnTo>
                  <a:lnTo>
                    <a:pt x="2012" y="183"/>
                  </a:lnTo>
                  <a:lnTo>
                    <a:pt x="1738" y="46"/>
                  </a:lnTo>
                  <a:lnTo>
                    <a:pt x="1601" y="0"/>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 name="Google Shape;544;p41"/>
          <p:cNvGrpSpPr/>
          <p:nvPr/>
        </p:nvGrpSpPr>
        <p:grpSpPr>
          <a:xfrm>
            <a:off x="1922124" y="4545255"/>
            <a:ext cx="841954" cy="1812567"/>
            <a:chOff x="1153683" y="-2151675"/>
            <a:chExt cx="835769" cy="1799253"/>
          </a:xfrm>
        </p:grpSpPr>
        <p:sp>
          <p:nvSpPr>
            <p:cNvPr id="545" name="Google Shape;545;p41"/>
            <p:cNvSpPr/>
            <p:nvPr/>
          </p:nvSpPr>
          <p:spPr>
            <a:xfrm>
              <a:off x="1548791" y="-1468256"/>
              <a:ext cx="41119" cy="1115834"/>
            </a:xfrm>
            <a:custGeom>
              <a:rect b="b" l="l" r="r" t="t"/>
              <a:pathLst>
                <a:path extrusionOk="0" fill="none" h="40352" w="1487">
                  <a:moveTo>
                    <a:pt x="1030" y="0"/>
                  </a:moveTo>
                  <a:lnTo>
                    <a:pt x="961" y="252"/>
                  </a:lnTo>
                  <a:lnTo>
                    <a:pt x="481" y="3018"/>
                  </a:lnTo>
                  <a:lnTo>
                    <a:pt x="115" y="6630"/>
                  </a:lnTo>
                  <a:lnTo>
                    <a:pt x="1" y="9556"/>
                  </a:lnTo>
                  <a:lnTo>
                    <a:pt x="47" y="12848"/>
                  </a:lnTo>
                  <a:lnTo>
                    <a:pt x="321" y="16415"/>
                  </a:lnTo>
                  <a:lnTo>
                    <a:pt x="572" y="18312"/>
                  </a:lnTo>
                  <a:lnTo>
                    <a:pt x="824" y="20187"/>
                  </a:lnTo>
                  <a:lnTo>
                    <a:pt x="1213" y="23776"/>
                  </a:lnTo>
                  <a:lnTo>
                    <a:pt x="1418" y="27091"/>
                  </a:lnTo>
                  <a:lnTo>
                    <a:pt x="1487" y="30155"/>
                  </a:lnTo>
                  <a:lnTo>
                    <a:pt x="1395" y="34270"/>
                  </a:lnTo>
                  <a:lnTo>
                    <a:pt x="1007" y="38659"/>
                  </a:lnTo>
                  <a:lnTo>
                    <a:pt x="778" y="40351"/>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41"/>
            <p:cNvSpPr/>
            <p:nvPr/>
          </p:nvSpPr>
          <p:spPr>
            <a:xfrm>
              <a:off x="1153683" y="-1928515"/>
              <a:ext cx="835769" cy="611977"/>
            </a:xfrm>
            <a:custGeom>
              <a:rect b="b" l="l" r="r" t="t"/>
              <a:pathLst>
                <a:path extrusionOk="0" h="22131" w="30224">
                  <a:moveTo>
                    <a:pt x="2081" y="1"/>
                  </a:moveTo>
                  <a:lnTo>
                    <a:pt x="1669" y="229"/>
                  </a:lnTo>
                  <a:lnTo>
                    <a:pt x="1372" y="572"/>
                  </a:lnTo>
                  <a:lnTo>
                    <a:pt x="1212" y="892"/>
                  </a:lnTo>
                  <a:lnTo>
                    <a:pt x="709" y="2447"/>
                  </a:lnTo>
                  <a:lnTo>
                    <a:pt x="229" y="4893"/>
                  </a:lnTo>
                  <a:lnTo>
                    <a:pt x="23" y="7111"/>
                  </a:lnTo>
                  <a:lnTo>
                    <a:pt x="0" y="8711"/>
                  </a:lnTo>
                  <a:lnTo>
                    <a:pt x="92" y="10380"/>
                  </a:lnTo>
                  <a:lnTo>
                    <a:pt x="343" y="12049"/>
                  </a:lnTo>
                  <a:lnTo>
                    <a:pt x="755" y="13695"/>
                  </a:lnTo>
                  <a:lnTo>
                    <a:pt x="1395" y="15295"/>
                  </a:lnTo>
                  <a:lnTo>
                    <a:pt x="2241" y="16804"/>
                  </a:lnTo>
                  <a:lnTo>
                    <a:pt x="3361" y="18176"/>
                  </a:lnTo>
                  <a:lnTo>
                    <a:pt x="4755" y="19388"/>
                  </a:lnTo>
                  <a:lnTo>
                    <a:pt x="6470" y="20393"/>
                  </a:lnTo>
                  <a:lnTo>
                    <a:pt x="7476" y="20805"/>
                  </a:lnTo>
                  <a:lnTo>
                    <a:pt x="8208" y="21079"/>
                  </a:lnTo>
                  <a:lnTo>
                    <a:pt x="9694" y="21514"/>
                  </a:lnTo>
                  <a:lnTo>
                    <a:pt x="11225" y="21811"/>
                  </a:lnTo>
                  <a:lnTo>
                    <a:pt x="12757" y="22017"/>
                  </a:lnTo>
                  <a:lnTo>
                    <a:pt x="15066" y="22131"/>
                  </a:lnTo>
                  <a:lnTo>
                    <a:pt x="18084" y="21948"/>
                  </a:lnTo>
                  <a:lnTo>
                    <a:pt x="20942" y="21377"/>
                  </a:lnTo>
                  <a:lnTo>
                    <a:pt x="23525" y="20531"/>
                  </a:lnTo>
                  <a:lnTo>
                    <a:pt x="25217" y="19685"/>
                  </a:lnTo>
                  <a:lnTo>
                    <a:pt x="26223" y="19067"/>
                  </a:lnTo>
                  <a:lnTo>
                    <a:pt x="27091" y="18382"/>
                  </a:lnTo>
                  <a:lnTo>
                    <a:pt x="27823" y="17650"/>
                  </a:lnTo>
                  <a:lnTo>
                    <a:pt x="28143" y="17261"/>
                  </a:lnTo>
                  <a:lnTo>
                    <a:pt x="28578" y="16644"/>
                  </a:lnTo>
                  <a:lnTo>
                    <a:pt x="29263" y="15364"/>
                  </a:lnTo>
                  <a:lnTo>
                    <a:pt x="29766" y="14038"/>
                  </a:lnTo>
                  <a:lnTo>
                    <a:pt x="30064" y="12689"/>
                  </a:lnTo>
                  <a:lnTo>
                    <a:pt x="30224" y="11317"/>
                  </a:lnTo>
                  <a:lnTo>
                    <a:pt x="30224" y="9946"/>
                  </a:lnTo>
                  <a:lnTo>
                    <a:pt x="30041" y="7980"/>
                  </a:lnTo>
                  <a:lnTo>
                    <a:pt x="29446" y="5579"/>
                  </a:lnTo>
                  <a:lnTo>
                    <a:pt x="28669" y="3613"/>
                  </a:lnTo>
                  <a:lnTo>
                    <a:pt x="27869" y="2264"/>
                  </a:lnTo>
                  <a:lnTo>
                    <a:pt x="27343" y="1761"/>
                  </a:lnTo>
                  <a:lnTo>
                    <a:pt x="27091" y="1715"/>
                  </a:lnTo>
                  <a:lnTo>
                    <a:pt x="26977" y="1784"/>
                  </a:lnTo>
                  <a:lnTo>
                    <a:pt x="26794" y="1990"/>
                  </a:lnTo>
                  <a:lnTo>
                    <a:pt x="26474" y="2607"/>
                  </a:lnTo>
                  <a:lnTo>
                    <a:pt x="26017" y="3773"/>
                  </a:lnTo>
                  <a:lnTo>
                    <a:pt x="25537" y="5328"/>
                  </a:lnTo>
                  <a:lnTo>
                    <a:pt x="25263" y="5991"/>
                  </a:lnTo>
                  <a:lnTo>
                    <a:pt x="25080" y="6059"/>
                  </a:lnTo>
                  <a:lnTo>
                    <a:pt x="25011" y="5922"/>
                  </a:lnTo>
                  <a:lnTo>
                    <a:pt x="24645" y="4870"/>
                  </a:lnTo>
                  <a:lnTo>
                    <a:pt x="23777" y="2744"/>
                  </a:lnTo>
                  <a:lnTo>
                    <a:pt x="23296" y="2058"/>
                  </a:lnTo>
                  <a:lnTo>
                    <a:pt x="22999" y="1853"/>
                  </a:lnTo>
                  <a:lnTo>
                    <a:pt x="22839" y="1875"/>
                  </a:lnTo>
                  <a:lnTo>
                    <a:pt x="22702" y="1967"/>
                  </a:lnTo>
                  <a:lnTo>
                    <a:pt x="22405" y="2356"/>
                  </a:lnTo>
                  <a:lnTo>
                    <a:pt x="21948" y="3247"/>
                  </a:lnTo>
                  <a:lnTo>
                    <a:pt x="21376" y="4573"/>
                  </a:lnTo>
                  <a:lnTo>
                    <a:pt x="20987" y="5213"/>
                  </a:lnTo>
                  <a:lnTo>
                    <a:pt x="20759" y="5328"/>
                  </a:lnTo>
                  <a:lnTo>
                    <a:pt x="20667" y="5236"/>
                  </a:lnTo>
                  <a:lnTo>
                    <a:pt x="20507" y="4870"/>
                  </a:lnTo>
                  <a:lnTo>
                    <a:pt x="20164" y="3590"/>
                  </a:lnTo>
                  <a:lnTo>
                    <a:pt x="19821" y="2173"/>
                  </a:lnTo>
                  <a:lnTo>
                    <a:pt x="19501" y="1418"/>
                  </a:lnTo>
                  <a:lnTo>
                    <a:pt x="19250" y="1167"/>
                  </a:lnTo>
                  <a:lnTo>
                    <a:pt x="19090" y="1190"/>
                  </a:lnTo>
                  <a:lnTo>
                    <a:pt x="18953" y="1258"/>
                  </a:lnTo>
                  <a:lnTo>
                    <a:pt x="18587" y="1693"/>
                  </a:lnTo>
                  <a:lnTo>
                    <a:pt x="17947" y="2744"/>
                  </a:lnTo>
                  <a:lnTo>
                    <a:pt x="17101" y="4367"/>
                  </a:lnTo>
                  <a:lnTo>
                    <a:pt x="16575" y="5168"/>
                  </a:lnTo>
                  <a:lnTo>
                    <a:pt x="16392" y="5328"/>
                  </a:lnTo>
                  <a:lnTo>
                    <a:pt x="16278" y="5282"/>
                  </a:lnTo>
                  <a:lnTo>
                    <a:pt x="16232" y="5236"/>
                  </a:lnTo>
                  <a:lnTo>
                    <a:pt x="15935" y="4230"/>
                  </a:lnTo>
                  <a:lnTo>
                    <a:pt x="15432" y="1761"/>
                  </a:lnTo>
                  <a:lnTo>
                    <a:pt x="15112" y="915"/>
                  </a:lnTo>
                  <a:lnTo>
                    <a:pt x="14883" y="664"/>
                  </a:lnTo>
                  <a:lnTo>
                    <a:pt x="14769" y="687"/>
                  </a:lnTo>
                  <a:lnTo>
                    <a:pt x="14632" y="778"/>
                  </a:lnTo>
                  <a:lnTo>
                    <a:pt x="14335" y="1190"/>
                  </a:lnTo>
                  <a:lnTo>
                    <a:pt x="13900" y="2150"/>
                  </a:lnTo>
                  <a:lnTo>
                    <a:pt x="13283" y="3590"/>
                  </a:lnTo>
                  <a:lnTo>
                    <a:pt x="12849" y="4276"/>
                  </a:lnTo>
                  <a:lnTo>
                    <a:pt x="12597" y="4390"/>
                  </a:lnTo>
                  <a:lnTo>
                    <a:pt x="12483" y="4276"/>
                  </a:lnTo>
                  <a:lnTo>
                    <a:pt x="12254" y="3887"/>
                  </a:lnTo>
                  <a:lnTo>
                    <a:pt x="11843" y="2607"/>
                  </a:lnTo>
                  <a:lnTo>
                    <a:pt x="11477" y="1578"/>
                  </a:lnTo>
                  <a:lnTo>
                    <a:pt x="11180" y="1052"/>
                  </a:lnTo>
                  <a:lnTo>
                    <a:pt x="10814" y="710"/>
                  </a:lnTo>
                  <a:lnTo>
                    <a:pt x="10379" y="664"/>
                  </a:lnTo>
                  <a:lnTo>
                    <a:pt x="10128" y="801"/>
                  </a:lnTo>
                  <a:lnTo>
                    <a:pt x="10014" y="892"/>
                  </a:lnTo>
                  <a:lnTo>
                    <a:pt x="9808" y="1304"/>
                  </a:lnTo>
                  <a:lnTo>
                    <a:pt x="9602" y="2173"/>
                  </a:lnTo>
                  <a:lnTo>
                    <a:pt x="9396" y="3384"/>
                  </a:lnTo>
                  <a:lnTo>
                    <a:pt x="9145" y="3887"/>
                  </a:lnTo>
                  <a:lnTo>
                    <a:pt x="8916" y="3887"/>
                  </a:lnTo>
                  <a:lnTo>
                    <a:pt x="8756" y="3750"/>
                  </a:lnTo>
                  <a:lnTo>
                    <a:pt x="8596" y="3544"/>
                  </a:lnTo>
                  <a:lnTo>
                    <a:pt x="8391" y="3041"/>
                  </a:lnTo>
                  <a:lnTo>
                    <a:pt x="8208" y="2173"/>
                  </a:lnTo>
                  <a:lnTo>
                    <a:pt x="8002" y="1030"/>
                  </a:lnTo>
                  <a:lnTo>
                    <a:pt x="7682" y="412"/>
                  </a:lnTo>
                  <a:lnTo>
                    <a:pt x="7316" y="207"/>
                  </a:lnTo>
                  <a:lnTo>
                    <a:pt x="7065" y="207"/>
                  </a:lnTo>
                  <a:lnTo>
                    <a:pt x="6767" y="252"/>
                  </a:lnTo>
                  <a:lnTo>
                    <a:pt x="6264" y="641"/>
                  </a:lnTo>
                  <a:lnTo>
                    <a:pt x="5693" y="1624"/>
                  </a:lnTo>
                  <a:lnTo>
                    <a:pt x="5213" y="3179"/>
                  </a:lnTo>
                  <a:lnTo>
                    <a:pt x="4938" y="3910"/>
                  </a:lnTo>
                  <a:lnTo>
                    <a:pt x="4755" y="4024"/>
                  </a:lnTo>
                  <a:lnTo>
                    <a:pt x="4641" y="3910"/>
                  </a:lnTo>
                  <a:lnTo>
                    <a:pt x="4413" y="3453"/>
                  </a:lnTo>
                  <a:lnTo>
                    <a:pt x="3772" y="1898"/>
                  </a:lnTo>
                  <a:lnTo>
                    <a:pt x="3178" y="732"/>
                  </a:lnTo>
                  <a:lnTo>
                    <a:pt x="2721" y="184"/>
                  </a:lnTo>
                  <a:lnTo>
                    <a:pt x="2355" y="1"/>
                  </a:lnTo>
                  <a:close/>
                </a:path>
              </a:pathLst>
            </a:custGeom>
            <a:solidFill>
              <a:srgbClr val="ED7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41"/>
            <p:cNvSpPr/>
            <p:nvPr/>
          </p:nvSpPr>
          <p:spPr>
            <a:xfrm>
              <a:off x="1422997" y="-2069490"/>
              <a:ext cx="78422" cy="143544"/>
            </a:xfrm>
            <a:custGeom>
              <a:rect b="b" l="l" r="r" t="t"/>
              <a:pathLst>
                <a:path extrusionOk="0" h="5191" w="2836">
                  <a:moveTo>
                    <a:pt x="732" y="1"/>
                  </a:moveTo>
                  <a:lnTo>
                    <a:pt x="480" y="115"/>
                  </a:lnTo>
                  <a:lnTo>
                    <a:pt x="183" y="481"/>
                  </a:lnTo>
                  <a:lnTo>
                    <a:pt x="0" y="1258"/>
                  </a:lnTo>
                  <a:lnTo>
                    <a:pt x="0" y="2241"/>
                  </a:lnTo>
                  <a:lnTo>
                    <a:pt x="183" y="3270"/>
                  </a:lnTo>
                  <a:lnTo>
                    <a:pt x="503" y="4207"/>
                  </a:lnTo>
                  <a:lnTo>
                    <a:pt x="983" y="4916"/>
                  </a:lnTo>
                  <a:lnTo>
                    <a:pt x="1418" y="5167"/>
                  </a:lnTo>
                  <a:lnTo>
                    <a:pt x="1738" y="5190"/>
                  </a:lnTo>
                  <a:lnTo>
                    <a:pt x="1898" y="5145"/>
                  </a:lnTo>
                  <a:lnTo>
                    <a:pt x="2218" y="5007"/>
                  </a:lnTo>
                  <a:lnTo>
                    <a:pt x="2652" y="4459"/>
                  </a:lnTo>
                  <a:lnTo>
                    <a:pt x="2835" y="3704"/>
                  </a:lnTo>
                  <a:lnTo>
                    <a:pt x="2812" y="2835"/>
                  </a:lnTo>
                  <a:lnTo>
                    <a:pt x="2607" y="1944"/>
                  </a:lnTo>
                  <a:lnTo>
                    <a:pt x="2264" y="1098"/>
                  </a:lnTo>
                  <a:lnTo>
                    <a:pt x="1784" y="458"/>
                  </a:lnTo>
                  <a:lnTo>
                    <a:pt x="1212" y="46"/>
                  </a:lnTo>
                  <a:lnTo>
                    <a:pt x="892" y="1"/>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41"/>
            <p:cNvSpPr/>
            <p:nvPr/>
          </p:nvSpPr>
          <p:spPr>
            <a:xfrm>
              <a:off x="1555124" y="-2151675"/>
              <a:ext cx="96120" cy="185272"/>
            </a:xfrm>
            <a:custGeom>
              <a:rect b="b" l="l" r="r" t="t"/>
              <a:pathLst>
                <a:path extrusionOk="0" h="6700" w="3476">
                  <a:moveTo>
                    <a:pt x="1738" y="1"/>
                  </a:moveTo>
                  <a:lnTo>
                    <a:pt x="1349" y="46"/>
                  </a:lnTo>
                  <a:lnTo>
                    <a:pt x="1006" y="252"/>
                  </a:lnTo>
                  <a:lnTo>
                    <a:pt x="709" y="572"/>
                  </a:lnTo>
                  <a:lnTo>
                    <a:pt x="343" y="1281"/>
                  </a:lnTo>
                  <a:lnTo>
                    <a:pt x="69" y="2493"/>
                  </a:lnTo>
                  <a:lnTo>
                    <a:pt x="0" y="3819"/>
                  </a:lnTo>
                  <a:lnTo>
                    <a:pt x="138" y="5076"/>
                  </a:lnTo>
                  <a:lnTo>
                    <a:pt x="503" y="6082"/>
                  </a:lnTo>
                  <a:lnTo>
                    <a:pt x="938" y="6562"/>
                  </a:lnTo>
                  <a:lnTo>
                    <a:pt x="1281" y="6699"/>
                  </a:lnTo>
                  <a:lnTo>
                    <a:pt x="1464" y="6699"/>
                  </a:lnTo>
                  <a:lnTo>
                    <a:pt x="1669" y="6676"/>
                  </a:lnTo>
                  <a:lnTo>
                    <a:pt x="2035" y="6539"/>
                  </a:lnTo>
                  <a:lnTo>
                    <a:pt x="2515" y="6128"/>
                  </a:lnTo>
                  <a:lnTo>
                    <a:pt x="3018" y="5259"/>
                  </a:lnTo>
                  <a:lnTo>
                    <a:pt x="3338" y="4184"/>
                  </a:lnTo>
                  <a:lnTo>
                    <a:pt x="3475" y="3018"/>
                  </a:lnTo>
                  <a:lnTo>
                    <a:pt x="3361" y="1875"/>
                  </a:lnTo>
                  <a:lnTo>
                    <a:pt x="3018" y="892"/>
                  </a:lnTo>
                  <a:lnTo>
                    <a:pt x="2584" y="366"/>
                  </a:lnTo>
                  <a:lnTo>
                    <a:pt x="2195" y="115"/>
                  </a:lnTo>
                  <a:lnTo>
                    <a:pt x="1967" y="46"/>
                  </a:lnTo>
                  <a:lnTo>
                    <a:pt x="1738" y="1"/>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41"/>
            <p:cNvSpPr/>
            <p:nvPr/>
          </p:nvSpPr>
          <p:spPr>
            <a:xfrm>
              <a:off x="1679037" y="-2045460"/>
              <a:ext cx="77786" cy="130879"/>
            </a:xfrm>
            <a:custGeom>
              <a:rect b="b" l="l" r="r" t="t"/>
              <a:pathLst>
                <a:path extrusionOk="0" h="4733" w="2813">
                  <a:moveTo>
                    <a:pt x="1326" y="0"/>
                  </a:moveTo>
                  <a:lnTo>
                    <a:pt x="938" y="183"/>
                  </a:lnTo>
                  <a:lnTo>
                    <a:pt x="480" y="732"/>
                  </a:lnTo>
                  <a:lnTo>
                    <a:pt x="160" y="1509"/>
                  </a:lnTo>
                  <a:lnTo>
                    <a:pt x="0" y="2378"/>
                  </a:lnTo>
                  <a:lnTo>
                    <a:pt x="23" y="3270"/>
                  </a:lnTo>
                  <a:lnTo>
                    <a:pt x="252" y="4024"/>
                  </a:lnTo>
                  <a:lnTo>
                    <a:pt x="618" y="4436"/>
                  </a:lnTo>
                  <a:lnTo>
                    <a:pt x="938" y="4618"/>
                  </a:lnTo>
                  <a:lnTo>
                    <a:pt x="1121" y="4687"/>
                  </a:lnTo>
                  <a:lnTo>
                    <a:pt x="1509" y="4733"/>
                  </a:lnTo>
                  <a:lnTo>
                    <a:pt x="2104" y="4504"/>
                  </a:lnTo>
                  <a:lnTo>
                    <a:pt x="2515" y="3955"/>
                  </a:lnTo>
                  <a:lnTo>
                    <a:pt x="2744" y="3201"/>
                  </a:lnTo>
                  <a:lnTo>
                    <a:pt x="2812" y="2332"/>
                  </a:lnTo>
                  <a:lnTo>
                    <a:pt x="2698" y="1486"/>
                  </a:lnTo>
                  <a:lnTo>
                    <a:pt x="2424" y="732"/>
                  </a:lnTo>
                  <a:lnTo>
                    <a:pt x="2012" y="183"/>
                  </a:lnTo>
                  <a:lnTo>
                    <a:pt x="1738" y="46"/>
                  </a:lnTo>
                  <a:lnTo>
                    <a:pt x="1601" y="0"/>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76" name="Shape 1776"/>
        <p:cNvGrpSpPr/>
        <p:nvPr/>
      </p:nvGrpSpPr>
      <p:grpSpPr>
        <a:xfrm>
          <a:off x="0" y="0"/>
          <a:ext cx="0" cy="0"/>
          <a:chOff x="0" y="0"/>
          <a:chExt cx="0" cy="0"/>
        </a:xfrm>
      </p:grpSpPr>
      <p:sp>
        <p:nvSpPr>
          <p:cNvPr id="1777" name="Google Shape;1777;p77"/>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778" name="Google Shape;1778;p77"/>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GB"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779" name="Google Shape;1779;p77"/>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GB">
                <a:solidFill>
                  <a:srgbClr val="EFEFEF"/>
                </a:solidFill>
                <a:latin typeface="Arial"/>
                <a:ea typeface="Arial"/>
                <a:cs typeface="Arial"/>
                <a:sym typeface="Arial"/>
              </a:rPr>
              <a:t>Sue Ellen Francisco</a:t>
            </a:r>
            <a:endParaRPr b="1">
              <a:solidFill>
                <a:srgbClr val="EFEFEF"/>
              </a:solidFill>
              <a:latin typeface="Arial"/>
              <a:ea typeface="Arial"/>
              <a:cs typeface="Arial"/>
              <a:sym typeface="Arial"/>
            </a:endParaRPr>
          </a:p>
          <a:p>
            <a:pPr indent="0" lvl="0" marL="0" rtl="0" algn="ctr">
              <a:spcBef>
                <a:spcPts val="0"/>
              </a:spcBef>
              <a:spcAft>
                <a:spcPts val="0"/>
              </a:spcAft>
              <a:buNone/>
            </a:pPr>
            <a:r>
              <a:rPr lang="en-GB">
                <a:solidFill>
                  <a:schemeClr val="lt1"/>
                </a:solidFill>
                <a:latin typeface="Arial"/>
                <a:ea typeface="Arial"/>
                <a:cs typeface="Arial"/>
                <a:sym typeface="Arial"/>
              </a:rPr>
              <a:t>(</a:t>
            </a:r>
            <a:r>
              <a:rPr lang="en-GB">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https://fonts.google.com/specimen/Sue+Ellen+Francisco</a:t>
            </a:r>
            <a:r>
              <a:rPr lang="en-GB">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b="1" lang="en-GB">
                <a:solidFill>
                  <a:schemeClr val="lt1"/>
                </a:solidFill>
                <a:latin typeface="Arial"/>
                <a:ea typeface="Arial"/>
                <a:cs typeface="Arial"/>
                <a:sym typeface="Arial"/>
              </a:rPr>
              <a:t>Baloo 2</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GB">
                <a:solidFill>
                  <a:schemeClr val="lt1"/>
                </a:solidFill>
                <a:latin typeface="Arial"/>
                <a:ea typeface="Arial"/>
                <a:cs typeface="Arial"/>
                <a:sym typeface="Arial"/>
              </a:rPr>
              <a:t>(</a:t>
            </a:r>
            <a:r>
              <a:rPr lang="en-GB">
                <a:solidFill>
                  <a:schemeClr val="lt1"/>
                </a:solidFill>
                <a:uFill>
                  <a:noFill/>
                </a:uFill>
                <a:latin typeface="Arial"/>
                <a:ea typeface="Arial"/>
                <a:cs typeface="Arial"/>
                <a:sym typeface="Arial"/>
                <a:hlinkClick r:id="rId4">
                  <a:extLst>
                    <a:ext uri="{A12FA001-AC4F-418D-AE19-62706E023703}">
                      <ahyp:hlinkClr val="tx"/>
                    </a:ext>
                  </a:extLst>
                </a:hlinkClick>
              </a:rPr>
              <a:t>https://fonts.google.</a:t>
            </a:r>
            <a:r>
              <a:rPr lang="en-GB">
                <a:solidFill>
                  <a:schemeClr val="lt1"/>
                </a:solidFill>
                <a:uFill>
                  <a:noFill/>
                </a:uFill>
                <a:latin typeface="Arial"/>
                <a:ea typeface="Arial"/>
                <a:cs typeface="Arial"/>
                <a:sym typeface="Arial"/>
                <a:hlinkClick r:id="rId5">
                  <a:extLst>
                    <a:ext uri="{A12FA001-AC4F-418D-AE19-62706E023703}">
                      <ahyp:hlinkClr val="tx"/>
                    </a:ext>
                  </a:extLst>
                </a:hlinkClick>
              </a:rPr>
              <a:t>com</a:t>
            </a:r>
            <a:r>
              <a:rPr lang="en-GB">
                <a:solidFill>
                  <a:schemeClr val="lt1"/>
                </a:solidFill>
                <a:uFill>
                  <a:noFill/>
                </a:uFill>
                <a:latin typeface="Arial"/>
                <a:ea typeface="Arial"/>
                <a:cs typeface="Arial"/>
                <a:sym typeface="Arial"/>
                <a:hlinkClick r:id="rId6">
                  <a:extLst>
                    <a:ext uri="{A12FA001-AC4F-418D-AE19-62706E023703}">
                      <ahyp:hlinkClr val="tx"/>
                    </a:ext>
                  </a:extLst>
                </a:hlinkClick>
              </a:rPr>
              <a:t>/specimen/Baloo+2</a:t>
            </a:r>
            <a:r>
              <a:rPr lang="en-GB">
                <a:solidFill>
                  <a:schemeClr val="lt1"/>
                </a:solidFill>
                <a:latin typeface="Arial"/>
                <a:ea typeface="Arial"/>
                <a:cs typeface="Arial"/>
                <a:sym typeface="Arial"/>
              </a:rPr>
              <a:t>)</a:t>
            </a:r>
            <a:endParaRPr b="1">
              <a:solidFill>
                <a:schemeClr val="lt1"/>
              </a:solidFill>
              <a:latin typeface="Arial"/>
              <a:ea typeface="Arial"/>
              <a:cs typeface="Arial"/>
              <a:sym typeface="Arial"/>
            </a:endParaRPr>
          </a:p>
        </p:txBody>
      </p:sp>
      <p:sp>
        <p:nvSpPr>
          <p:cNvPr id="1780" name="Google Shape;1780;p77"/>
          <p:cNvSpPr/>
          <p:nvPr/>
        </p:nvSpPr>
        <p:spPr>
          <a:xfrm>
            <a:off x="1815017" y="3571375"/>
            <a:ext cx="715200" cy="681600"/>
          </a:xfrm>
          <a:prstGeom prst="roundRect">
            <a:avLst>
              <a:gd fmla="val 16667" name="adj"/>
            </a:avLst>
          </a:prstGeom>
          <a:solidFill>
            <a:srgbClr val="AFDA9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77"/>
          <p:cNvSpPr/>
          <p:nvPr/>
        </p:nvSpPr>
        <p:spPr>
          <a:xfrm>
            <a:off x="2774766" y="3571375"/>
            <a:ext cx="715200" cy="681600"/>
          </a:xfrm>
          <a:prstGeom prst="roundRect">
            <a:avLst>
              <a:gd fmla="val 16667" name="adj"/>
            </a:avLst>
          </a:prstGeom>
          <a:solidFill>
            <a:srgbClr val="2A684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77"/>
          <p:cNvSpPr/>
          <p:nvPr/>
        </p:nvSpPr>
        <p:spPr>
          <a:xfrm>
            <a:off x="3734515" y="3571375"/>
            <a:ext cx="715200" cy="681600"/>
          </a:xfrm>
          <a:prstGeom prst="roundRect">
            <a:avLst>
              <a:gd fmla="val 16667" name="adj"/>
            </a:avLst>
          </a:prstGeom>
          <a:solidFill>
            <a:srgbClr val="BEE2E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77"/>
          <p:cNvSpPr/>
          <p:nvPr/>
        </p:nvSpPr>
        <p:spPr>
          <a:xfrm>
            <a:off x="855263" y="3571375"/>
            <a:ext cx="715200" cy="681600"/>
          </a:xfrm>
          <a:prstGeom prst="roundRect">
            <a:avLst>
              <a:gd fmla="val 16667" name="adj"/>
            </a:avLst>
          </a:prstGeom>
          <a:solidFill>
            <a:srgbClr val="E4F7D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77"/>
          <p:cNvSpPr txBox="1"/>
          <p:nvPr/>
        </p:nvSpPr>
        <p:spPr>
          <a:xfrm>
            <a:off x="1815017" y="3713328"/>
            <a:ext cx="715200" cy="397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1000">
                <a:solidFill>
                  <a:srgbClr val="FFFFFF"/>
                </a:solidFill>
              </a:rPr>
              <a:t>#afda90</a:t>
            </a:r>
            <a:endParaRPr sz="1000">
              <a:solidFill>
                <a:srgbClr val="FFFFFF"/>
              </a:solidFill>
            </a:endParaRPr>
          </a:p>
        </p:txBody>
      </p:sp>
      <p:sp>
        <p:nvSpPr>
          <p:cNvPr id="1785" name="Google Shape;1785;p77"/>
          <p:cNvSpPr txBox="1"/>
          <p:nvPr/>
        </p:nvSpPr>
        <p:spPr>
          <a:xfrm>
            <a:off x="2774771" y="3713328"/>
            <a:ext cx="715200" cy="397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1000">
                <a:solidFill>
                  <a:srgbClr val="FFFFFF"/>
                </a:solidFill>
              </a:rPr>
              <a:t>#2a6842</a:t>
            </a:r>
            <a:endParaRPr sz="1000">
              <a:solidFill>
                <a:srgbClr val="FFFFFF"/>
              </a:solidFill>
            </a:endParaRPr>
          </a:p>
        </p:txBody>
      </p:sp>
      <p:sp>
        <p:nvSpPr>
          <p:cNvPr id="1786" name="Google Shape;1786;p77"/>
          <p:cNvSpPr txBox="1"/>
          <p:nvPr/>
        </p:nvSpPr>
        <p:spPr>
          <a:xfrm>
            <a:off x="3734525" y="3713328"/>
            <a:ext cx="715200" cy="397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1000">
                <a:solidFill>
                  <a:schemeClr val="dk1"/>
                </a:solidFill>
              </a:rPr>
              <a:t>#bee2ec</a:t>
            </a:r>
            <a:endParaRPr sz="1000">
              <a:solidFill>
                <a:schemeClr val="dk1"/>
              </a:solidFill>
            </a:endParaRPr>
          </a:p>
        </p:txBody>
      </p:sp>
      <p:sp>
        <p:nvSpPr>
          <p:cNvPr id="1787" name="Google Shape;1787;p77"/>
          <p:cNvSpPr txBox="1"/>
          <p:nvPr/>
        </p:nvSpPr>
        <p:spPr>
          <a:xfrm>
            <a:off x="855263" y="3713328"/>
            <a:ext cx="715200" cy="397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1000">
                <a:solidFill>
                  <a:schemeClr val="dk1"/>
                </a:solidFill>
              </a:rPr>
              <a:t>#e4f7d7</a:t>
            </a:r>
            <a:endParaRPr sz="1000">
              <a:solidFill>
                <a:schemeClr val="dk1"/>
              </a:solidFill>
            </a:endParaRPr>
          </a:p>
        </p:txBody>
      </p:sp>
      <p:sp>
        <p:nvSpPr>
          <p:cNvPr id="1788" name="Google Shape;1788;p77"/>
          <p:cNvSpPr/>
          <p:nvPr/>
        </p:nvSpPr>
        <p:spPr>
          <a:xfrm>
            <a:off x="4694269" y="3571375"/>
            <a:ext cx="715200" cy="681600"/>
          </a:xfrm>
          <a:prstGeom prst="roundRect">
            <a:avLst>
              <a:gd fmla="val 16667" name="adj"/>
            </a:avLst>
          </a:prstGeom>
          <a:solidFill>
            <a:srgbClr val="5891B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77"/>
          <p:cNvSpPr txBox="1"/>
          <p:nvPr/>
        </p:nvSpPr>
        <p:spPr>
          <a:xfrm>
            <a:off x="4694279" y="3713328"/>
            <a:ext cx="715200" cy="397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1000">
                <a:solidFill>
                  <a:srgbClr val="FFFFFF"/>
                </a:solidFill>
              </a:rPr>
              <a:t>#5891be</a:t>
            </a:r>
            <a:endParaRPr sz="1000">
              <a:solidFill>
                <a:srgbClr val="FFFFFF"/>
              </a:solidFill>
            </a:endParaRPr>
          </a:p>
        </p:txBody>
      </p:sp>
      <p:sp>
        <p:nvSpPr>
          <p:cNvPr id="1790" name="Google Shape;1790;p77"/>
          <p:cNvSpPr/>
          <p:nvPr/>
        </p:nvSpPr>
        <p:spPr>
          <a:xfrm>
            <a:off x="5654023" y="3571375"/>
            <a:ext cx="715200" cy="681600"/>
          </a:xfrm>
          <a:prstGeom prst="roundRect">
            <a:avLst>
              <a:gd fmla="val 16667" name="adj"/>
            </a:avLst>
          </a:prstGeom>
          <a:solidFill>
            <a:srgbClr val="ED725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77"/>
          <p:cNvSpPr txBox="1"/>
          <p:nvPr/>
        </p:nvSpPr>
        <p:spPr>
          <a:xfrm>
            <a:off x="5654033" y="3713328"/>
            <a:ext cx="715200" cy="397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1000">
                <a:solidFill>
                  <a:srgbClr val="FFFFFF"/>
                </a:solidFill>
              </a:rPr>
              <a:t>#ed7259</a:t>
            </a:r>
            <a:endParaRPr sz="1000">
              <a:solidFill>
                <a:srgbClr val="FFFFFF"/>
              </a:solidFill>
            </a:endParaRPr>
          </a:p>
        </p:txBody>
      </p:sp>
      <p:sp>
        <p:nvSpPr>
          <p:cNvPr id="1792" name="Google Shape;1792;p77"/>
          <p:cNvSpPr/>
          <p:nvPr/>
        </p:nvSpPr>
        <p:spPr>
          <a:xfrm>
            <a:off x="6613777" y="3571375"/>
            <a:ext cx="715200" cy="681600"/>
          </a:xfrm>
          <a:prstGeom prst="roundRect">
            <a:avLst>
              <a:gd fmla="val 16667" name="adj"/>
            </a:avLst>
          </a:prstGeom>
          <a:solidFill>
            <a:srgbClr val="FFDF4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77"/>
          <p:cNvSpPr txBox="1"/>
          <p:nvPr/>
        </p:nvSpPr>
        <p:spPr>
          <a:xfrm>
            <a:off x="6613787" y="3713328"/>
            <a:ext cx="715200" cy="397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1000">
                <a:solidFill>
                  <a:schemeClr val="dk1"/>
                </a:solidFill>
              </a:rPr>
              <a:t>#ffdf49</a:t>
            </a:r>
            <a:endParaRPr sz="1000">
              <a:solidFill>
                <a:schemeClr val="dk1"/>
              </a:solidFill>
            </a:endParaRPr>
          </a:p>
        </p:txBody>
      </p:sp>
      <p:sp>
        <p:nvSpPr>
          <p:cNvPr id="1794" name="Google Shape;1794;p77"/>
          <p:cNvSpPr/>
          <p:nvPr/>
        </p:nvSpPr>
        <p:spPr>
          <a:xfrm>
            <a:off x="7573527" y="3571375"/>
            <a:ext cx="715200" cy="681600"/>
          </a:xfrm>
          <a:prstGeom prst="roundRect">
            <a:avLst>
              <a:gd fmla="val 16667" name="adj"/>
            </a:avLst>
          </a:prstGeom>
          <a:solidFill>
            <a:srgbClr val="F2B1B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77"/>
          <p:cNvSpPr txBox="1"/>
          <p:nvPr/>
        </p:nvSpPr>
        <p:spPr>
          <a:xfrm>
            <a:off x="7573537" y="3713328"/>
            <a:ext cx="715200" cy="397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1000">
                <a:solidFill>
                  <a:schemeClr val="dk1"/>
                </a:solidFill>
              </a:rPr>
              <a:t>#f2b1b7</a:t>
            </a:r>
            <a:endParaRPr sz="1000">
              <a:solidFill>
                <a:schemeClr val="dk1"/>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99" name="Shape 1799"/>
        <p:cNvGrpSpPr/>
        <p:nvPr/>
      </p:nvGrpSpPr>
      <p:grpSpPr>
        <a:xfrm>
          <a:off x="0" y="0"/>
          <a:ext cx="0" cy="0"/>
          <a:chOff x="0" y="0"/>
          <a:chExt cx="0" cy="0"/>
        </a:xfrm>
      </p:grpSpPr>
      <p:sp>
        <p:nvSpPr>
          <p:cNvPr id="1800" name="Google Shape;1800;p78"/>
          <p:cNvSpPr txBox="1"/>
          <p:nvPr/>
        </p:nvSpPr>
        <p:spPr>
          <a:xfrm>
            <a:off x="1068100" y="66640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GB" sz="2400">
                <a:solidFill>
                  <a:srgbClr val="FFFFFF"/>
                </a:solidFill>
              </a:rPr>
              <a:t>Storyset</a:t>
            </a:r>
            <a:endParaRPr sz="2400">
              <a:solidFill>
                <a:srgbClr val="FFFFFF"/>
              </a:solidFill>
            </a:endParaRPr>
          </a:p>
        </p:txBody>
      </p:sp>
      <p:sp>
        <p:nvSpPr>
          <p:cNvPr id="1801" name="Google Shape;1801;p78"/>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GB"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GB" sz="1100">
                <a:solidFill>
                  <a:srgbClr val="869FB2"/>
                </a:solidFill>
              </a:rPr>
              <a:t> </a:t>
            </a:r>
            <a:r>
              <a:rPr lang="en-GB"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1802" name="Google Shape;1802;p78"/>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1803" name="Google Shape;1803;p78"/>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GB">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1804" name="Google Shape;1804;p78"/>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GB">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1805" name="Google Shape;1805;p78"/>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GB">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1806" name="Google Shape;1806;p78"/>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GB">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1807" name="Google Shape;1807;p78"/>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1808" name="Google Shape;1808;p78"/>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1809" name="Google Shape;1809;p78"/>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1810" name="Google Shape;1810;p78"/>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1811" name="Google Shape;1811;p78"/>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GB">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15" name="Shape 1815"/>
        <p:cNvGrpSpPr/>
        <p:nvPr/>
      </p:nvGrpSpPr>
      <p:grpSpPr>
        <a:xfrm>
          <a:off x="0" y="0"/>
          <a:ext cx="0" cy="0"/>
          <a:chOff x="0" y="0"/>
          <a:chExt cx="0" cy="0"/>
        </a:xfrm>
      </p:grpSpPr>
      <p:sp>
        <p:nvSpPr>
          <p:cNvPr id="1816" name="Google Shape;1816;p79"/>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GB" sz="1100">
                <a:solidFill>
                  <a:srgbClr val="FFFFFF"/>
                </a:solidFill>
              </a:rPr>
              <a:t>You can easily</a:t>
            </a:r>
            <a:r>
              <a:rPr lang="en-GB" sz="1100">
                <a:solidFill>
                  <a:srgbClr val="435D74"/>
                </a:solidFill>
              </a:rPr>
              <a:t> </a:t>
            </a:r>
            <a:r>
              <a:rPr lang="en-GB" sz="1100">
                <a:solidFill>
                  <a:srgbClr val="869FB2"/>
                </a:solidFill>
              </a:rPr>
              <a:t>resize</a:t>
            </a:r>
            <a:r>
              <a:rPr lang="en-GB" sz="1100">
                <a:solidFill>
                  <a:srgbClr val="435D74"/>
                </a:solidFill>
              </a:rPr>
              <a:t> </a:t>
            </a:r>
            <a:r>
              <a:rPr lang="en-GB" sz="1100">
                <a:solidFill>
                  <a:srgbClr val="FFFFFF"/>
                </a:solidFill>
              </a:rPr>
              <a:t>these resources without losing quality. To</a:t>
            </a:r>
            <a:r>
              <a:rPr lang="en-GB" sz="1100">
                <a:solidFill>
                  <a:srgbClr val="435D74"/>
                </a:solidFill>
              </a:rPr>
              <a:t> </a:t>
            </a:r>
            <a:r>
              <a:rPr lang="en-GB" sz="1100">
                <a:solidFill>
                  <a:srgbClr val="869FB2"/>
                </a:solidFill>
              </a:rPr>
              <a:t>change the color</a:t>
            </a:r>
            <a:r>
              <a:rPr lang="en-GB" sz="1100">
                <a:solidFill>
                  <a:srgbClr val="FFFFFF"/>
                </a:solidFill>
              </a:rPr>
              <a:t>, just ungroup the resource and click on the object you want to change. Then, click on the paint bucket and select the color you want. Group the resource again when you’re done. You can also look for more </a:t>
            </a:r>
            <a:r>
              <a:rPr lang="en-GB" sz="1100">
                <a:solidFill>
                  <a:srgbClr val="869FB2"/>
                </a:solidFill>
                <a:uFill>
                  <a:noFill/>
                </a:uFill>
                <a:hlinkClick r:id="rId3">
                  <a:extLst>
                    <a:ext uri="{A12FA001-AC4F-418D-AE19-62706E023703}">
                      <ahyp:hlinkClr val="tx"/>
                    </a:ext>
                  </a:extLst>
                </a:hlinkClick>
              </a:rPr>
              <a:t>infographics</a:t>
            </a:r>
            <a:r>
              <a:rPr lang="en-GB" sz="1100">
                <a:solidFill>
                  <a:srgbClr val="FFFFFF"/>
                </a:solidFill>
              </a:rPr>
              <a:t> on Slidesgo.</a:t>
            </a:r>
            <a:endParaRPr sz="1100">
              <a:solidFill>
                <a:srgbClr val="FFFFFF"/>
              </a:solidFill>
            </a:endParaRPr>
          </a:p>
        </p:txBody>
      </p:sp>
      <p:grpSp>
        <p:nvGrpSpPr>
          <p:cNvPr id="1817" name="Google Shape;1817;p79"/>
          <p:cNvGrpSpPr/>
          <p:nvPr/>
        </p:nvGrpSpPr>
        <p:grpSpPr>
          <a:xfrm>
            <a:off x="5156078" y="3085736"/>
            <a:ext cx="474294" cy="551291"/>
            <a:chOff x="4727025" y="1332775"/>
            <a:chExt cx="59900" cy="69625"/>
          </a:xfrm>
        </p:grpSpPr>
        <p:sp>
          <p:nvSpPr>
            <p:cNvPr id="1818" name="Google Shape;1818;p79"/>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79"/>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 name="Google Shape;1820;p79"/>
          <p:cNvGrpSpPr/>
          <p:nvPr/>
        </p:nvGrpSpPr>
        <p:grpSpPr>
          <a:xfrm>
            <a:off x="5769734" y="2314340"/>
            <a:ext cx="555653" cy="557031"/>
            <a:chOff x="4820425" y="1329900"/>
            <a:chExt cx="70175" cy="70350"/>
          </a:xfrm>
        </p:grpSpPr>
        <p:sp>
          <p:nvSpPr>
            <p:cNvPr id="1821" name="Google Shape;1821;p79"/>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79"/>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79"/>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79"/>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 name="Google Shape;1825;p79"/>
          <p:cNvGrpSpPr/>
          <p:nvPr/>
        </p:nvGrpSpPr>
        <p:grpSpPr>
          <a:xfrm>
            <a:off x="6396103" y="2318845"/>
            <a:ext cx="582574" cy="533871"/>
            <a:chOff x="4903200" y="1331525"/>
            <a:chExt cx="73575" cy="67425"/>
          </a:xfrm>
        </p:grpSpPr>
        <p:sp>
          <p:nvSpPr>
            <p:cNvPr id="1826" name="Google Shape;1826;p79"/>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79"/>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 name="Google Shape;1828;p79"/>
          <p:cNvGrpSpPr/>
          <p:nvPr/>
        </p:nvGrpSpPr>
        <p:grpSpPr>
          <a:xfrm>
            <a:off x="5755581" y="3078709"/>
            <a:ext cx="583960" cy="565345"/>
            <a:chOff x="4815575" y="1416800"/>
            <a:chExt cx="73750" cy="71400"/>
          </a:xfrm>
        </p:grpSpPr>
        <p:sp>
          <p:nvSpPr>
            <p:cNvPr id="1829" name="Google Shape;1829;p79"/>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79"/>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79"/>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2" name="Google Shape;1832;p79"/>
          <p:cNvGrpSpPr/>
          <p:nvPr/>
        </p:nvGrpSpPr>
        <p:grpSpPr>
          <a:xfrm>
            <a:off x="6390362" y="3108896"/>
            <a:ext cx="589898" cy="504970"/>
            <a:chOff x="4902475" y="1418875"/>
            <a:chExt cx="74500" cy="63775"/>
          </a:xfrm>
        </p:grpSpPr>
        <p:sp>
          <p:nvSpPr>
            <p:cNvPr id="1833" name="Google Shape;1833;p79"/>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79"/>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 name="Google Shape;1835;p79"/>
          <p:cNvGrpSpPr/>
          <p:nvPr/>
        </p:nvGrpSpPr>
        <p:grpSpPr>
          <a:xfrm>
            <a:off x="5765577" y="3826000"/>
            <a:ext cx="563967" cy="567127"/>
            <a:chOff x="4818100" y="1507675"/>
            <a:chExt cx="71225" cy="71625"/>
          </a:xfrm>
        </p:grpSpPr>
        <p:sp>
          <p:nvSpPr>
            <p:cNvPr id="1836" name="Google Shape;1836;p79"/>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79"/>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79"/>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79"/>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 name="Google Shape;1840;p79"/>
          <p:cNvGrpSpPr/>
          <p:nvPr/>
        </p:nvGrpSpPr>
        <p:grpSpPr>
          <a:xfrm>
            <a:off x="5079075" y="3829461"/>
            <a:ext cx="628301" cy="588505"/>
            <a:chOff x="4721450" y="1509475"/>
            <a:chExt cx="79350" cy="74325"/>
          </a:xfrm>
        </p:grpSpPr>
        <p:sp>
          <p:nvSpPr>
            <p:cNvPr id="1841" name="Google Shape;1841;p79"/>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79"/>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79"/>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79"/>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 name="Google Shape;1845;p79"/>
          <p:cNvGrpSpPr/>
          <p:nvPr/>
        </p:nvGrpSpPr>
        <p:grpSpPr>
          <a:xfrm>
            <a:off x="6424608" y="3814027"/>
            <a:ext cx="557038" cy="562772"/>
            <a:chOff x="4906800" y="1507500"/>
            <a:chExt cx="70350" cy="71075"/>
          </a:xfrm>
        </p:grpSpPr>
        <p:sp>
          <p:nvSpPr>
            <p:cNvPr id="1846" name="Google Shape;1846;p79"/>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79"/>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79"/>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79"/>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79"/>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 name="Google Shape;1851;p79"/>
          <p:cNvGrpSpPr/>
          <p:nvPr/>
        </p:nvGrpSpPr>
        <p:grpSpPr>
          <a:xfrm>
            <a:off x="4462216" y="2340963"/>
            <a:ext cx="517934" cy="517934"/>
            <a:chOff x="3736598" y="2170606"/>
            <a:chExt cx="404889" cy="404889"/>
          </a:xfrm>
        </p:grpSpPr>
        <p:sp>
          <p:nvSpPr>
            <p:cNvPr id="1852" name="Google Shape;1852;p79"/>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79"/>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79"/>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79"/>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 name="Google Shape;1856;p79"/>
          <p:cNvGrpSpPr/>
          <p:nvPr/>
        </p:nvGrpSpPr>
        <p:grpSpPr>
          <a:xfrm>
            <a:off x="3729277" y="2341061"/>
            <a:ext cx="586986" cy="517740"/>
            <a:chOff x="3161917" y="2170682"/>
            <a:chExt cx="458870" cy="404737"/>
          </a:xfrm>
        </p:grpSpPr>
        <p:sp>
          <p:nvSpPr>
            <p:cNvPr id="1857" name="Google Shape;1857;p79"/>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79"/>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79"/>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 name="Google Shape;1860;p79"/>
          <p:cNvGrpSpPr/>
          <p:nvPr/>
        </p:nvGrpSpPr>
        <p:grpSpPr>
          <a:xfrm>
            <a:off x="3752299" y="3102400"/>
            <a:ext cx="540943" cy="517963"/>
            <a:chOff x="3179914" y="2889488"/>
            <a:chExt cx="422876" cy="404911"/>
          </a:xfrm>
        </p:grpSpPr>
        <p:sp>
          <p:nvSpPr>
            <p:cNvPr id="1861" name="Google Shape;1861;p79"/>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79"/>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79"/>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79"/>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79"/>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79"/>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7" name="Google Shape;1867;p79"/>
          <p:cNvGrpSpPr/>
          <p:nvPr/>
        </p:nvGrpSpPr>
        <p:grpSpPr>
          <a:xfrm>
            <a:off x="4453093" y="3102358"/>
            <a:ext cx="536180" cy="518047"/>
            <a:chOff x="3729467" y="2889422"/>
            <a:chExt cx="419153" cy="404977"/>
          </a:xfrm>
        </p:grpSpPr>
        <p:sp>
          <p:nvSpPr>
            <p:cNvPr id="1868" name="Google Shape;1868;p79"/>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79"/>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79"/>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79"/>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79"/>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79"/>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79"/>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5" name="Google Shape;1875;p79"/>
          <p:cNvGrpSpPr/>
          <p:nvPr/>
        </p:nvGrpSpPr>
        <p:grpSpPr>
          <a:xfrm>
            <a:off x="1990126" y="3445787"/>
            <a:ext cx="965351" cy="134611"/>
            <a:chOff x="4411970" y="2962952"/>
            <a:chExt cx="706544" cy="104212"/>
          </a:xfrm>
        </p:grpSpPr>
        <p:sp>
          <p:nvSpPr>
            <p:cNvPr id="1876" name="Google Shape;1876;p79"/>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79"/>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79"/>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79"/>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0" name="Google Shape;1880;p79"/>
          <p:cNvGrpSpPr/>
          <p:nvPr/>
        </p:nvGrpSpPr>
        <p:grpSpPr>
          <a:xfrm>
            <a:off x="1990126" y="3041077"/>
            <a:ext cx="960158" cy="289172"/>
            <a:chOff x="4411970" y="2726085"/>
            <a:chExt cx="643107" cy="193659"/>
          </a:xfrm>
        </p:grpSpPr>
        <p:sp>
          <p:nvSpPr>
            <p:cNvPr id="1881" name="Google Shape;1881;p79"/>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79"/>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79"/>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4" name="Google Shape;1884;p79"/>
          <p:cNvGrpSpPr/>
          <p:nvPr/>
        </p:nvGrpSpPr>
        <p:grpSpPr>
          <a:xfrm>
            <a:off x="998624" y="3295400"/>
            <a:ext cx="811503" cy="252584"/>
            <a:chOff x="4411970" y="4340222"/>
            <a:chExt cx="779467" cy="242683"/>
          </a:xfrm>
        </p:grpSpPr>
        <p:sp>
          <p:nvSpPr>
            <p:cNvPr id="1885" name="Google Shape;1885;p79"/>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79"/>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79"/>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8" name="Google Shape;1888;p79"/>
          <p:cNvGrpSpPr/>
          <p:nvPr/>
        </p:nvGrpSpPr>
        <p:grpSpPr>
          <a:xfrm>
            <a:off x="1990126" y="2709308"/>
            <a:ext cx="965160" cy="216230"/>
            <a:chOff x="4411970" y="2468674"/>
            <a:chExt cx="747317" cy="167425"/>
          </a:xfrm>
        </p:grpSpPr>
        <p:sp>
          <p:nvSpPr>
            <p:cNvPr id="1889" name="Google Shape;1889;p79"/>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79"/>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1" name="Google Shape;1891;p79"/>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2" name="Google Shape;1892;p79"/>
          <p:cNvGrpSpPr/>
          <p:nvPr/>
        </p:nvGrpSpPr>
        <p:grpSpPr>
          <a:xfrm>
            <a:off x="997692" y="2334687"/>
            <a:ext cx="1959041" cy="208784"/>
            <a:chOff x="6336019" y="3733725"/>
            <a:chExt cx="2566206" cy="351310"/>
          </a:xfrm>
        </p:grpSpPr>
        <p:sp>
          <p:nvSpPr>
            <p:cNvPr id="1893" name="Google Shape;1893;p79"/>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79"/>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79"/>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79"/>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7" name="Google Shape;1897;p79"/>
          <p:cNvGrpSpPr/>
          <p:nvPr/>
        </p:nvGrpSpPr>
        <p:grpSpPr>
          <a:xfrm>
            <a:off x="1990126" y="3950602"/>
            <a:ext cx="946551" cy="153200"/>
            <a:chOff x="4404545" y="3301592"/>
            <a:chExt cx="782403" cy="129272"/>
          </a:xfrm>
        </p:grpSpPr>
        <p:sp>
          <p:nvSpPr>
            <p:cNvPr id="1898" name="Google Shape;1898;p79"/>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79"/>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0" name="Google Shape;1900;p79"/>
          <p:cNvGrpSpPr/>
          <p:nvPr/>
        </p:nvGrpSpPr>
        <p:grpSpPr>
          <a:xfrm>
            <a:off x="1990126" y="3695937"/>
            <a:ext cx="962257" cy="139127"/>
            <a:chOff x="4411970" y="3131459"/>
            <a:chExt cx="710520" cy="117397"/>
          </a:xfrm>
        </p:grpSpPr>
        <p:sp>
          <p:nvSpPr>
            <p:cNvPr id="1901" name="Google Shape;1901;p79"/>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79"/>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903" name="Google Shape;1903;p79"/>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04" name="Google Shape;1904;p79"/>
          <p:cNvGrpSpPr/>
          <p:nvPr/>
        </p:nvGrpSpPr>
        <p:grpSpPr>
          <a:xfrm>
            <a:off x="990271" y="3621603"/>
            <a:ext cx="823838" cy="458988"/>
            <a:chOff x="4411970" y="1801825"/>
            <a:chExt cx="734586" cy="409262"/>
          </a:xfrm>
        </p:grpSpPr>
        <p:sp>
          <p:nvSpPr>
            <p:cNvPr id="1905" name="Google Shape;1905;p79"/>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79"/>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7" name="Google Shape;1907;p79"/>
          <p:cNvGrpSpPr/>
          <p:nvPr/>
        </p:nvGrpSpPr>
        <p:grpSpPr>
          <a:xfrm>
            <a:off x="3095243" y="2339173"/>
            <a:ext cx="521514" cy="521514"/>
            <a:chOff x="5681300" y="2527788"/>
            <a:chExt cx="805800" cy="805800"/>
          </a:xfrm>
        </p:grpSpPr>
        <p:sp>
          <p:nvSpPr>
            <p:cNvPr id="1908" name="Google Shape;1908;p79"/>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79"/>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0" name="Google Shape;1910;p79"/>
          <p:cNvGrpSpPr/>
          <p:nvPr/>
        </p:nvGrpSpPr>
        <p:grpSpPr>
          <a:xfrm>
            <a:off x="3089483" y="3094865"/>
            <a:ext cx="533033" cy="533033"/>
            <a:chOff x="4049800" y="640400"/>
            <a:chExt cx="858900" cy="858900"/>
          </a:xfrm>
        </p:grpSpPr>
        <p:sp>
          <p:nvSpPr>
            <p:cNvPr id="1911" name="Google Shape;1911;p79"/>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79"/>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3" name="Google Shape;1913;p79"/>
          <p:cNvGrpSpPr/>
          <p:nvPr/>
        </p:nvGrpSpPr>
        <p:grpSpPr>
          <a:xfrm>
            <a:off x="3014966" y="3772543"/>
            <a:ext cx="682068" cy="682068"/>
            <a:chOff x="5080188" y="927900"/>
            <a:chExt cx="961200" cy="961200"/>
          </a:xfrm>
        </p:grpSpPr>
        <p:sp>
          <p:nvSpPr>
            <p:cNvPr id="1914" name="Google Shape;1914;p79"/>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79"/>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79"/>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79"/>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79"/>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79"/>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79"/>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79"/>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2" name="Google Shape;1922;p79"/>
          <p:cNvGrpSpPr/>
          <p:nvPr/>
        </p:nvGrpSpPr>
        <p:grpSpPr>
          <a:xfrm>
            <a:off x="4478465" y="3869234"/>
            <a:ext cx="505650" cy="504006"/>
            <a:chOff x="6039282" y="1042577"/>
            <a:chExt cx="734315" cy="731929"/>
          </a:xfrm>
        </p:grpSpPr>
        <p:sp>
          <p:nvSpPr>
            <p:cNvPr id="1923" name="Google Shape;1923;p79"/>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79"/>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79"/>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79"/>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79"/>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79"/>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79"/>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79"/>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79"/>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79"/>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79"/>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79"/>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79"/>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79"/>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79"/>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79"/>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79"/>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79"/>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79"/>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79"/>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79"/>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4" name="Google Shape;1944;p79"/>
          <p:cNvGrpSpPr/>
          <p:nvPr/>
        </p:nvGrpSpPr>
        <p:grpSpPr>
          <a:xfrm>
            <a:off x="5091067" y="2298862"/>
            <a:ext cx="567744" cy="602136"/>
            <a:chOff x="1825800" y="1651625"/>
            <a:chExt cx="539989" cy="571775"/>
          </a:xfrm>
        </p:grpSpPr>
        <p:sp>
          <p:nvSpPr>
            <p:cNvPr id="1945" name="Google Shape;1945;p79"/>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79"/>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79"/>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79"/>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 name="Google Shape;1949;p79"/>
          <p:cNvGrpSpPr/>
          <p:nvPr/>
        </p:nvGrpSpPr>
        <p:grpSpPr>
          <a:xfrm>
            <a:off x="3765995" y="3855579"/>
            <a:ext cx="508123" cy="507955"/>
            <a:chOff x="1897577" y="2802432"/>
            <a:chExt cx="492176" cy="492014"/>
          </a:xfrm>
        </p:grpSpPr>
        <p:sp>
          <p:nvSpPr>
            <p:cNvPr id="1950" name="Google Shape;1950;p79"/>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79"/>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79"/>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79"/>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79"/>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79"/>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79"/>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79"/>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79"/>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79"/>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79"/>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79"/>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2" name="Google Shape;1962;p79"/>
          <p:cNvGrpSpPr/>
          <p:nvPr/>
        </p:nvGrpSpPr>
        <p:grpSpPr>
          <a:xfrm>
            <a:off x="997525" y="4169123"/>
            <a:ext cx="809227" cy="200842"/>
            <a:chOff x="2013045" y="4813233"/>
            <a:chExt cx="921986" cy="228854"/>
          </a:xfrm>
        </p:grpSpPr>
        <p:sp>
          <p:nvSpPr>
            <p:cNvPr id="1963" name="Google Shape;1963;p79"/>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79"/>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5" name="Google Shape;1965;p79"/>
          <p:cNvGrpSpPr/>
          <p:nvPr/>
        </p:nvGrpSpPr>
        <p:grpSpPr>
          <a:xfrm>
            <a:off x="1005985" y="2656004"/>
            <a:ext cx="792421" cy="269941"/>
            <a:chOff x="1046767" y="4756633"/>
            <a:chExt cx="859646" cy="292841"/>
          </a:xfrm>
        </p:grpSpPr>
        <p:sp>
          <p:nvSpPr>
            <p:cNvPr id="1966" name="Google Shape;1966;p79"/>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79"/>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79"/>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9" name="Google Shape;1969;p79"/>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79"/>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79"/>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79"/>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3" name="Google Shape;1973;p79"/>
          <p:cNvGrpSpPr/>
          <p:nvPr/>
        </p:nvGrpSpPr>
        <p:grpSpPr>
          <a:xfrm>
            <a:off x="7141841" y="2550562"/>
            <a:ext cx="166473" cy="141497"/>
            <a:chOff x="4660325" y="1866850"/>
            <a:chExt cx="68350" cy="58100"/>
          </a:xfrm>
        </p:grpSpPr>
        <p:sp>
          <p:nvSpPr>
            <p:cNvPr id="1974" name="Google Shape;1974;p79"/>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79"/>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6" name="Google Shape;1976;p79"/>
          <p:cNvGrpSpPr/>
          <p:nvPr/>
        </p:nvGrpSpPr>
        <p:grpSpPr>
          <a:xfrm>
            <a:off x="7451186" y="2576286"/>
            <a:ext cx="162515" cy="90049"/>
            <a:chOff x="4791775" y="1877500"/>
            <a:chExt cx="66725" cy="36975"/>
          </a:xfrm>
        </p:grpSpPr>
        <p:sp>
          <p:nvSpPr>
            <p:cNvPr id="1977" name="Google Shape;1977;p79"/>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79"/>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 name="Google Shape;1979;p79"/>
          <p:cNvGrpSpPr/>
          <p:nvPr/>
        </p:nvGrpSpPr>
        <p:grpSpPr>
          <a:xfrm>
            <a:off x="7772899" y="2576286"/>
            <a:ext cx="144979" cy="90049"/>
            <a:chOff x="4923925" y="1877500"/>
            <a:chExt cx="59525" cy="36975"/>
          </a:xfrm>
        </p:grpSpPr>
        <p:sp>
          <p:nvSpPr>
            <p:cNvPr id="1980" name="Google Shape;1980;p79"/>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79"/>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2" name="Google Shape;1982;p79"/>
          <p:cNvGrpSpPr/>
          <p:nvPr/>
        </p:nvGrpSpPr>
        <p:grpSpPr>
          <a:xfrm>
            <a:off x="8067390" y="2558477"/>
            <a:ext cx="141447" cy="125667"/>
            <a:chOff x="5058450" y="1870100"/>
            <a:chExt cx="58075" cy="51600"/>
          </a:xfrm>
        </p:grpSpPr>
        <p:sp>
          <p:nvSpPr>
            <p:cNvPr id="1983" name="Google Shape;1983;p79"/>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79"/>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5" name="Google Shape;1985;p79"/>
          <p:cNvGrpSpPr/>
          <p:nvPr/>
        </p:nvGrpSpPr>
        <p:grpSpPr>
          <a:xfrm>
            <a:off x="7481905" y="2980885"/>
            <a:ext cx="101077" cy="107645"/>
            <a:chOff x="4811425" y="2065025"/>
            <a:chExt cx="41500" cy="44200"/>
          </a:xfrm>
        </p:grpSpPr>
        <p:sp>
          <p:nvSpPr>
            <p:cNvPr id="1986" name="Google Shape;1986;p79"/>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79"/>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8" name="Google Shape;1988;p79"/>
          <p:cNvGrpSpPr/>
          <p:nvPr/>
        </p:nvGrpSpPr>
        <p:grpSpPr>
          <a:xfrm>
            <a:off x="7774342" y="2981098"/>
            <a:ext cx="120867" cy="107218"/>
            <a:chOff x="4929875" y="2065025"/>
            <a:chExt cx="49625" cy="44025"/>
          </a:xfrm>
        </p:grpSpPr>
        <p:sp>
          <p:nvSpPr>
            <p:cNvPr id="1989" name="Google Shape;1989;p79"/>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79"/>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1" name="Google Shape;1991;p79"/>
          <p:cNvGrpSpPr/>
          <p:nvPr/>
        </p:nvGrpSpPr>
        <p:grpSpPr>
          <a:xfrm>
            <a:off x="8103011" y="2984112"/>
            <a:ext cx="70206" cy="101191"/>
            <a:chOff x="5083925" y="2066350"/>
            <a:chExt cx="28825" cy="41550"/>
          </a:xfrm>
        </p:grpSpPr>
        <p:sp>
          <p:nvSpPr>
            <p:cNvPr id="1992" name="Google Shape;1992;p79"/>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79"/>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4" name="Google Shape;1994;p79"/>
          <p:cNvGrpSpPr/>
          <p:nvPr/>
        </p:nvGrpSpPr>
        <p:grpSpPr>
          <a:xfrm>
            <a:off x="7134565" y="2999759"/>
            <a:ext cx="181026" cy="69896"/>
            <a:chOff x="4659775" y="2072775"/>
            <a:chExt cx="74325" cy="28700"/>
          </a:xfrm>
        </p:grpSpPr>
        <p:sp>
          <p:nvSpPr>
            <p:cNvPr id="1995" name="Google Shape;1995;p79"/>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79"/>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79"/>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8" name="Google Shape;1998;p79"/>
          <p:cNvGrpSpPr/>
          <p:nvPr/>
        </p:nvGrpSpPr>
        <p:grpSpPr>
          <a:xfrm>
            <a:off x="8054421" y="2790324"/>
            <a:ext cx="167387" cy="89197"/>
            <a:chOff x="4662475" y="1976500"/>
            <a:chExt cx="68725" cy="36625"/>
          </a:xfrm>
        </p:grpSpPr>
        <p:sp>
          <p:nvSpPr>
            <p:cNvPr id="1999" name="Google Shape;1999;p79"/>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79"/>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79"/>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2" name="Google Shape;2002;p79"/>
          <p:cNvGrpSpPr/>
          <p:nvPr/>
        </p:nvGrpSpPr>
        <p:grpSpPr>
          <a:xfrm>
            <a:off x="7751326" y="2793764"/>
            <a:ext cx="166899" cy="82317"/>
            <a:chOff x="4920150" y="1977875"/>
            <a:chExt cx="68525" cy="33800"/>
          </a:xfrm>
        </p:grpSpPr>
        <p:sp>
          <p:nvSpPr>
            <p:cNvPr id="2003" name="Google Shape;2003;p79"/>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79"/>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79"/>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6" name="Google Shape;2006;p79"/>
          <p:cNvGrpSpPr/>
          <p:nvPr/>
        </p:nvGrpSpPr>
        <p:grpSpPr>
          <a:xfrm>
            <a:off x="7162483" y="3197682"/>
            <a:ext cx="125190" cy="127859"/>
            <a:chOff x="4676550" y="2160575"/>
            <a:chExt cx="51400" cy="52500"/>
          </a:xfrm>
        </p:grpSpPr>
        <p:sp>
          <p:nvSpPr>
            <p:cNvPr id="2007" name="Google Shape;2007;p79"/>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79"/>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79"/>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0" name="Google Shape;2010;p79"/>
          <p:cNvGrpSpPr/>
          <p:nvPr/>
        </p:nvGrpSpPr>
        <p:grpSpPr>
          <a:xfrm>
            <a:off x="7459741" y="3204714"/>
            <a:ext cx="145405" cy="113794"/>
            <a:chOff x="4768325" y="2163475"/>
            <a:chExt cx="59700" cy="46725"/>
          </a:xfrm>
        </p:grpSpPr>
        <p:sp>
          <p:nvSpPr>
            <p:cNvPr id="2011" name="Google Shape;2011;p79"/>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79"/>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3" name="Google Shape;2013;p79"/>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79"/>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79"/>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79"/>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79"/>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79"/>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9" name="Google Shape;2019;p79"/>
          <p:cNvGrpSpPr/>
          <p:nvPr/>
        </p:nvGrpSpPr>
        <p:grpSpPr>
          <a:xfrm>
            <a:off x="7476059" y="3459808"/>
            <a:ext cx="112768" cy="106853"/>
            <a:chOff x="4768575" y="2253950"/>
            <a:chExt cx="46300" cy="43875"/>
          </a:xfrm>
        </p:grpSpPr>
        <p:sp>
          <p:nvSpPr>
            <p:cNvPr id="2020" name="Google Shape;2020;p79"/>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79"/>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2" name="Google Shape;2022;p79"/>
          <p:cNvGrpSpPr/>
          <p:nvPr/>
        </p:nvGrpSpPr>
        <p:grpSpPr>
          <a:xfrm>
            <a:off x="7775682" y="3948834"/>
            <a:ext cx="118187" cy="146246"/>
            <a:chOff x="4960900" y="2433225"/>
            <a:chExt cx="48525" cy="60050"/>
          </a:xfrm>
        </p:grpSpPr>
        <p:sp>
          <p:nvSpPr>
            <p:cNvPr id="2023" name="Google Shape;2023;p79"/>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79"/>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5" name="Google Shape;2025;p79"/>
          <p:cNvGrpSpPr/>
          <p:nvPr/>
        </p:nvGrpSpPr>
        <p:grpSpPr>
          <a:xfrm>
            <a:off x="7464247" y="4212895"/>
            <a:ext cx="136394" cy="143810"/>
            <a:chOff x="4854075" y="2527625"/>
            <a:chExt cx="56000" cy="59050"/>
          </a:xfrm>
        </p:grpSpPr>
        <p:sp>
          <p:nvSpPr>
            <p:cNvPr id="2026" name="Google Shape;2026;p79"/>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79"/>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8" name="Google Shape;2028;p79"/>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79"/>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79"/>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1" name="Google Shape;2031;p79"/>
          <p:cNvGrpSpPr/>
          <p:nvPr/>
        </p:nvGrpSpPr>
        <p:grpSpPr>
          <a:xfrm>
            <a:off x="8088458" y="3676639"/>
            <a:ext cx="99312" cy="160797"/>
            <a:chOff x="5059700" y="2334775"/>
            <a:chExt cx="40775" cy="66025"/>
          </a:xfrm>
        </p:grpSpPr>
        <p:sp>
          <p:nvSpPr>
            <p:cNvPr id="2032" name="Google Shape;2032;p79"/>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79"/>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79"/>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79"/>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79"/>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79"/>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79"/>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79"/>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79"/>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1" name="Google Shape;2041;p79"/>
          <p:cNvGrpSpPr/>
          <p:nvPr/>
        </p:nvGrpSpPr>
        <p:grpSpPr>
          <a:xfrm>
            <a:off x="8045622" y="3941771"/>
            <a:ext cx="184984" cy="160371"/>
            <a:chOff x="5037700" y="2430325"/>
            <a:chExt cx="75950" cy="65850"/>
          </a:xfrm>
        </p:grpSpPr>
        <p:sp>
          <p:nvSpPr>
            <p:cNvPr id="2042" name="Google Shape;2042;p79"/>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79"/>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 name="Google Shape;2044;p79"/>
          <p:cNvGrpSpPr/>
          <p:nvPr/>
        </p:nvGrpSpPr>
        <p:grpSpPr>
          <a:xfrm>
            <a:off x="7465128" y="3708223"/>
            <a:ext cx="173014" cy="97629"/>
            <a:chOff x="4756975" y="2341800"/>
            <a:chExt cx="91975" cy="51925"/>
          </a:xfrm>
        </p:grpSpPr>
        <p:sp>
          <p:nvSpPr>
            <p:cNvPr id="2045" name="Google Shape;2045;p79"/>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79"/>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79"/>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79"/>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79"/>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79"/>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79"/>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79"/>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79"/>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79"/>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79"/>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79"/>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79"/>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79"/>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79"/>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79"/>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79"/>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79"/>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79"/>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79"/>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5" name="Google Shape;2065;p79"/>
          <p:cNvGrpSpPr/>
          <p:nvPr/>
        </p:nvGrpSpPr>
        <p:grpSpPr>
          <a:xfrm>
            <a:off x="7732065" y="4196920"/>
            <a:ext cx="212497" cy="175761"/>
            <a:chOff x="4943575" y="2516350"/>
            <a:chExt cx="98675" cy="81700"/>
          </a:xfrm>
        </p:grpSpPr>
        <p:sp>
          <p:nvSpPr>
            <p:cNvPr id="2066" name="Google Shape;2066;p79"/>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79"/>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79"/>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79"/>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79"/>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79"/>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79"/>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79"/>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79"/>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79"/>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79"/>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79"/>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79"/>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79"/>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79"/>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79"/>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79"/>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79"/>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79"/>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79"/>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79"/>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79"/>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79"/>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79"/>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79"/>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79"/>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79"/>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79"/>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79"/>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79"/>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79"/>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79"/>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79"/>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79"/>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79"/>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79"/>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79"/>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79"/>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79"/>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79"/>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79"/>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79"/>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79"/>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79"/>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79"/>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79"/>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79"/>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79"/>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79"/>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79"/>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79"/>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79"/>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79"/>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79"/>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79"/>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79"/>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79"/>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79"/>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79"/>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79"/>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79"/>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79"/>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79"/>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79"/>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79"/>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79"/>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79"/>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79"/>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79"/>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79"/>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79"/>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79"/>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79"/>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79"/>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79"/>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79"/>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79"/>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79"/>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44" name="Google Shape;2144;p79"/>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79"/>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79"/>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79"/>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7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52" name="Shape 2152"/>
        <p:cNvGrpSpPr/>
        <p:nvPr/>
      </p:nvGrpSpPr>
      <p:grpSpPr>
        <a:xfrm>
          <a:off x="0" y="0"/>
          <a:ext cx="0" cy="0"/>
          <a:chOff x="0" y="0"/>
          <a:chExt cx="0" cy="0"/>
        </a:xfrm>
      </p:grpSpPr>
      <p:grpSp>
        <p:nvGrpSpPr>
          <p:cNvPr id="2153" name="Google Shape;2153;p80"/>
          <p:cNvGrpSpPr/>
          <p:nvPr/>
        </p:nvGrpSpPr>
        <p:grpSpPr>
          <a:xfrm>
            <a:off x="745571" y="1168666"/>
            <a:ext cx="2492868" cy="1379876"/>
            <a:chOff x="2654821" y="2311071"/>
            <a:chExt cx="2279715" cy="1262120"/>
          </a:xfrm>
        </p:grpSpPr>
        <p:grpSp>
          <p:nvGrpSpPr>
            <p:cNvPr id="2154" name="Google Shape;2154;p80"/>
            <p:cNvGrpSpPr/>
            <p:nvPr/>
          </p:nvGrpSpPr>
          <p:grpSpPr>
            <a:xfrm>
              <a:off x="4034269" y="2840745"/>
              <a:ext cx="40212" cy="36437"/>
              <a:chOff x="4293400" y="2574725"/>
              <a:chExt cx="84425" cy="80100"/>
            </a:xfrm>
          </p:grpSpPr>
          <p:sp>
            <p:nvSpPr>
              <p:cNvPr id="2155" name="Google Shape;2155;p80"/>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156" name="Google Shape;2156;p80"/>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7" name="Google Shape;2157;p80"/>
            <p:cNvGrpSpPr/>
            <p:nvPr/>
          </p:nvGrpSpPr>
          <p:grpSpPr>
            <a:xfrm>
              <a:off x="3894606" y="2334874"/>
              <a:ext cx="913198" cy="518984"/>
              <a:chOff x="4000175" y="1462675"/>
              <a:chExt cx="1917275" cy="1140875"/>
            </a:xfrm>
          </p:grpSpPr>
          <p:sp>
            <p:nvSpPr>
              <p:cNvPr id="2158" name="Google Shape;2158;p80"/>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159" name="Google Shape;2159;p80"/>
              <p:cNvGrpSpPr/>
              <p:nvPr/>
            </p:nvGrpSpPr>
            <p:grpSpPr>
              <a:xfrm>
                <a:off x="4000175" y="1462675"/>
                <a:ext cx="1917275" cy="1140875"/>
                <a:chOff x="4000175" y="1462675"/>
                <a:chExt cx="1917275" cy="1140875"/>
              </a:xfrm>
            </p:grpSpPr>
            <p:sp>
              <p:nvSpPr>
                <p:cNvPr id="2160" name="Google Shape;2160;p80"/>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161" name="Google Shape;2161;p80"/>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80"/>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80"/>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80"/>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165" name="Google Shape;2165;p80"/>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66" name="Google Shape;2166;p80"/>
            <p:cNvGrpSpPr/>
            <p:nvPr/>
          </p:nvGrpSpPr>
          <p:grpSpPr>
            <a:xfrm>
              <a:off x="3875768" y="2846704"/>
              <a:ext cx="44796" cy="47366"/>
              <a:chOff x="3960625" y="2587825"/>
              <a:chExt cx="94050" cy="104125"/>
            </a:xfrm>
          </p:grpSpPr>
          <p:sp>
            <p:nvSpPr>
              <p:cNvPr id="2167" name="Google Shape;2167;p80"/>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168" name="Google Shape;2168;p80"/>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9" name="Google Shape;2169;p80"/>
            <p:cNvGrpSpPr/>
            <p:nvPr/>
          </p:nvGrpSpPr>
          <p:grpSpPr>
            <a:xfrm>
              <a:off x="3782759" y="2807162"/>
              <a:ext cx="82686" cy="85487"/>
              <a:chOff x="3765350" y="2500900"/>
              <a:chExt cx="173600" cy="187925"/>
            </a:xfrm>
          </p:grpSpPr>
          <p:sp>
            <p:nvSpPr>
              <p:cNvPr id="2170" name="Google Shape;2170;p80"/>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171" name="Google Shape;2171;p80"/>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80"/>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80"/>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80"/>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80"/>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6" name="Google Shape;2176;p80"/>
            <p:cNvGrpSpPr/>
            <p:nvPr/>
          </p:nvGrpSpPr>
          <p:grpSpPr>
            <a:xfrm>
              <a:off x="3775674" y="2798496"/>
              <a:ext cx="40545" cy="23564"/>
              <a:chOff x="3750475" y="2481850"/>
              <a:chExt cx="85125" cy="51800"/>
            </a:xfrm>
          </p:grpSpPr>
          <p:sp>
            <p:nvSpPr>
              <p:cNvPr id="2177" name="Google Shape;2177;p80"/>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80"/>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179" name="Google Shape;2179;p80"/>
            <p:cNvGrpSpPr/>
            <p:nvPr/>
          </p:nvGrpSpPr>
          <p:grpSpPr>
            <a:xfrm>
              <a:off x="3716946" y="2776024"/>
              <a:ext cx="81971" cy="76912"/>
              <a:chOff x="3627175" y="2432450"/>
              <a:chExt cx="172100" cy="169075"/>
            </a:xfrm>
          </p:grpSpPr>
          <p:sp>
            <p:nvSpPr>
              <p:cNvPr id="2180" name="Google Shape;2180;p80"/>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80"/>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182" name="Google Shape;2182;p80"/>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183" name="Google Shape;2183;p80"/>
            <p:cNvGrpSpPr/>
            <p:nvPr/>
          </p:nvGrpSpPr>
          <p:grpSpPr>
            <a:xfrm>
              <a:off x="3685682" y="2845624"/>
              <a:ext cx="29311" cy="45055"/>
              <a:chOff x="3561536" y="2585450"/>
              <a:chExt cx="61539" cy="99045"/>
            </a:xfrm>
          </p:grpSpPr>
          <p:sp>
            <p:nvSpPr>
              <p:cNvPr id="2184" name="Google Shape;2184;p80"/>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80"/>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186" name="Google Shape;2186;p80"/>
            <p:cNvGrpSpPr/>
            <p:nvPr/>
          </p:nvGrpSpPr>
          <p:grpSpPr>
            <a:xfrm>
              <a:off x="3849905" y="2572252"/>
              <a:ext cx="74339" cy="119559"/>
              <a:chOff x="3906325" y="1984500"/>
              <a:chExt cx="156075" cy="262825"/>
            </a:xfrm>
          </p:grpSpPr>
          <p:sp>
            <p:nvSpPr>
              <p:cNvPr id="2187" name="Google Shape;2187;p80"/>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188" name="Google Shape;2188;p80"/>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9" name="Google Shape;2189;p80"/>
            <p:cNvGrpSpPr/>
            <p:nvPr/>
          </p:nvGrpSpPr>
          <p:grpSpPr>
            <a:xfrm>
              <a:off x="2654821" y="2414345"/>
              <a:ext cx="667570" cy="558731"/>
              <a:chOff x="1397225" y="1637375"/>
              <a:chExt cx="1401575" cy="1228250"/>
            </a:xfrm>
          </p:grpSpPr>
          <p:sp>
            <p:nvSpPr>
              <p:cNvPr id="2190" name="Google Shape;2190;p80"/>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191" name="Google Shape;2191;p80"/>
              <p:cNvGrpSpPr/>
              <p:nvPr/>
            </p:nvGrpSpPr>
            <p:grpSpPr>
              <a:xfrm>
                <a:off x="1397225" y="1637375"/>
                <a:ext cx="1398775" cy="1228250"/>
                <a:chOff x="1397225" y="1637375"/>
                <a:chExt cx="1398775" cy="1228250"/>
              </a:xfrm>
            </p:grpSpPr>
            <p:sp>
              <p:nvSpPr>
                <p:cNvPr id="2192" name="Google Shape;2192;p80"/>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80"/>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94" name="Google Shape;2194;p80"/>
            <p:cNvGrpSpPr/>
            <p:nvPr/>
          </p:nvGrpSpPr>
          <p:grpSpPr>
            <a:xfrm>
              <a:off x="3230417" y="3103734"/>
              <a:ext cx="282982" cy="280332"/>
              <a:chOff x="2605700" y="3152850"/>
              <a:chExt cx="594125" cy="616250"/>
            </a:xfrm>
          </p:grpSpPr>
          <p:sp>
            <p:nvSpPr>
              <p:cNvPr id="2195" name="Google Shape;2195;p80"/>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196" name="Google Shape;2196;p80"/>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2197" name="Google Shape;2197;p80"/>
            <p:cNvGrpSpPr/>
            <p:nvPr/>
          </p:nvGrpSpPr>
          <p:grpSpPr>
            <a:xfrm>
              <a:off x="3265985" y="3226989"/>
              <a:ext cx="87151" cy="346202"/>
              <a:chOff x="2680375" y="3423800"/>
              <a:chExt cx="182975" cy="761050"/>
            </a:xfrm>
          </p:grpSpPr>
          <p:sp>
            <p:nvSpPr>
              <p:cNvPr id="2198" name="Google Shape;2198;p80"/>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199" name="Google Shape;2199;p80"/>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0" name="Google Shape;2200;p80"/>
            <p:cNvGrpSpPr/>
            <p:nvPr/>
          </p:nvGrpSpPr>
          <p:grpSpPr>
            <a:xfrm>
              <a:off x="3855466" y="3289811"/>
              <a:ext cx="112514" cy="94210"/>
              <a:chOff x="3918000" y="3561900"/>
              <a:chExt cx="236225" cy="207100"/>
            </a:xfrm>
          </p:grpSpPr>
          <p:sp>
            <p:nvSpPr>
              <p:cNvPr id="2201" name="Google Shape;2201;p80"/>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202" name="Google Shape;2202;p80"/>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03" name="Google Shape;2203;p80"/>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80"/>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80"/>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2206" name="Google Shape;2206;p80"/>
            <p:cNvGrpSpPr/>
            <p:nvPr/>
          </p:nvGrpSpPr>
          <p:grpSpPr>
            <a:xfrm>
              <a:off x="2905224" y="2311071"/>
              <a:ext cx="596721" cy="528992"/>
              <a:chOff x="1922950" y="1410350"/>
              <a:chExt cx="1252825" cy="1162875"/>
            </a:xfrm>
          </p:grpSpPr>
          <p:sp>
            <p:nvSpPr>
              <p:cNvPr id="2207" name="Google Shape;2207;p80"/>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80"/>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80"/>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80"/>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80"/>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80"/>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80"/>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80"/>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80"/>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80"/>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80"/>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80"/>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80"/>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80"/>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80"/>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80"/>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2223" name="Google Shape;2223;p80"/>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80"/>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80"/>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80"/>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80"/>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80"/>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80"/>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80"/>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80"/>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80"/>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80"/>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80"/>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80"/>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80"/>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80"/>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80"/>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80"/>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80"/>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80"/>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80"/>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243" name="Google Shape;2243;p80"/>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244" name="Google Shape;2244;p80"/>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5" name="Google Shape;2245;p80"/>
            <p:cNvGrpSpPr/>
            <p:nvPr/>
          </p:nvGrpSpPr>
          <p:grpSpPr>
            <a:xfrm>
              <a:off x="3280929" y="3294542"/>
              <a:ext cx="109894" cy="272224"/>
              <a:chOff x="2711750" y="3572300"/>
              <a:chExt cx="230725" cy="598425"/>
            </a:xfrm>
          </p:grpSpPr>
          <p:sp>
            <p:nvSpPr>
              <p:cNvPr id="2246" name="Google Shape;2246;p80"/>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80"/>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8" name="Google Shape;2248;p80"/>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9" name="Google Shape;2249;p80"/>
            <p:cNvGrpSpPr/>
            <p:nvPr/>
          </p:nvGrpSpPr>
          <p:grpSpPr>
            <a:xfrm>
              <a:off x="3790439" y="2408636"/>
              <a:ext cx="73017" cy="75684"/>
              <a:chOff x="3781475" y="1624825"/>
              <a:chExt cx="153300" cy="166375"/>
            </a:xfrm>
          </p:grpSpPr>
          <p:sp>
            <p:nvSpPr>
              <p:cNvPr id="2250" name="Google Shape;2250;p80"/>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80"/>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80"/>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80"/>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4" name="Google Shape;2254;p80"/>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80"/>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80"/>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80"/>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80"/>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80"/>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80"/>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1" name="Google Shape;2261;p80"/>
            <p:cNvGrpSpPr/>
            <p:nvPr/>
          </p:nvGrpSpPr>
          <p:grpSpPr>
            <a:xfrm>
              <a:off x="4403342" y="3107749"/>
              <a:ext cx="316680" cy="101374"/>
              <a:chOff x="5068275" y="3161675"/>
              <a:chExt cx="664875" cy="222850"/>
            </a:xfrm>
          </p:grpSpPr>
          <p:sp>
            <p:nvSpPr>
              <p:cNvPr id="2262" name="Google Shape;2262;p80"/>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80"/>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80"/>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80"/>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6" name="Google Shape;2266;p80"/>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80"/>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80"/>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80"/>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80"/>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80"/>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80"/>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80"/>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80"/>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80"/>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80"/>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80"/>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80"/>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80"/>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80"/>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80"/>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80"/>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80"/>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80"/>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80"/>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80"/>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80"/>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80"/>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80"/>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80"/>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80"/>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80"/>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80"/>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80"/>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95" name="Google Shape;2295;p80"/>
            <p:cNvGrpSpPr/>
            <p:nvPr/>
          </p:nvGrpSpPr>
          <p:grpSpPr>
            <a:xfrm>
              <a:off x="3697513" y="2707266"/>
              <a:ext cx="59549" cy="79733"/>
              <a:chOff x="3586375" y="2281300"/>
              <a:chExt cx="125025" cy="175275"/>
            </a:xfrm>
          </p:grpSpPr>
          <p:sp>
            <p:nvSpPr>
              <p:cNvPr id="2296" name="Google Shape;2296;p80"/>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80"/>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98" name="Google Shape;2298;p80"/>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99" name="Google Shape;2299;p80"/>
            <p:cNvGrpSpPr/>
            <p:nvPr/>
          </p:nvGrpSpPr>
          <p:grpSpPr>
            <a:xfrm>
              <a:off x="4513224" y="3221724"/>
              <a:ext cx="274563" cy="280321"/>
              <a:chOff x="5298975" y="3412225"/>
              <a:chExt cx="576450" cy="616225"/>
            </a:xfrm>
          </p:grpSpPr>
          <p:sp>
            <p:nvSpPr>
              <p:cNvPr id="2300" name="Google Shape;2300;p80"/>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301" name="Google Shape;2301;p80"/>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2" name="Google Shape;2302;p80"/>
            <p:cNvGrpSpPr/>
            <p:nvPr/>
          </p:nvGrpSpPr>
          <p:grpSpPr>
            <a:xfrm>
              <a:off x="4824403" y="3421846"/>
              <a:ext cx="110132" cy="130647"/>
              <a:chOff x="5952300" y="3852150"/>
              <a:chExt cx="231225" cy="287200"/>
            </a:xfrm>
          </p:grpSpPr>
          <p:sp>
            <p:nvSpPr>
              <p:cNvPr id="2303" name="Google Shape;2303;p80"/>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80"/>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05" name="Google Shape;2305;p80"/>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80"/>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80"/>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80"/>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80"/>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80"/>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80"/>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80"/>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13" name="Google Shape;2313;p80"/>
            <p:cNvGrpSpPr/>
            <p:nvPr/>
          </p:nvGrpSpPr>
          <p:grpSpPr>
            <a:xfrm>
              <a:off x="4295710" y="3079670"/>
              <a:ext cx="14968" cy="27135"/>
              <a:chOff x="4842300" y="3099950"/>
              <a:chExt cx="31425" cy="59650"/>
            </a:xfrm>
          </p:grpSpPr>
          <p:sp>
            <p:nvSpPr>
              <p:cNvPr id="2314" name="Google Shape;2314;p80"/>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80"/>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80"/>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80"/>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8" name="Google Shape;2318;p80"/>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80"/>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80"/>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80"/>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80"/>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80"/>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80"/>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80"/>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26" name="Google Shape;2326;p80"/>
            <p:cNvGrpSpPr/>
            <p:nvPr/>
          </p:nvGrpSpPr>
          <p:grpSpPr>
            <a:xfrm>
              <a:off x="3831056" y="2816010"/>
              <a:ext cx="37378" cy="27612"/>
              <a:chOff x="3866750" y="2520350"/>
              <a:chExt cx="78475" cy="60700"/>
            </a:xfrm>
          </p:grpSpPr>
          <p:sp>
            <p:nvSpPr>
              <p:cNvPr id="2327" name="Google Shape;2327;p80"/>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80"/>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80"/>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80"/>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1" name="Google Shape;2331;p80"/>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80"/>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80"/>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80"/>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80"/>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80"/>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80"/>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80"/>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80"/>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80"/>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80"/>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80"/>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80"/>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80"/>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80"/>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80"/>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80"/>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348" name="Google Shape;2348;p80"/>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80"/>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80"/>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80"/>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80"/>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80"/>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80"/>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80"/>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80"/>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80"/>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80"/>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80"/>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360" name="Google Shape;2360;p80"/>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80"/>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80"/>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80"/>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80"/>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80"/>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80"/>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80"/>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80"/>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80"/>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80"/>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80"/>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80"/>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73" name="Google Shape;2373;p80"/>
            <p:cNvGrpSpPr/>
            <p:nvPr/>
          </p:nvGrpSpPr>
          <p:grpSpPr>
            <a:xfrm>
              <a:off x="3632736" y="3051591"/>
              <a:ext cx="63288" cy="45217"/>
              <a:chOff x="3450375" y="3038225"/>
              <a:chExt cx="132875" cy="99400"/>
            </a:xfrm>
          </p:grpSpPr>
          <p:sp>
            <p:nvSpPr>
              <p:cNvPr id="2374" name="Google Shape;2374;p80"/>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80"/>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76" name="Google Shape;2376;p80"/>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80"/>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80"/>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80"/>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80"/>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80"/>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80"/>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80"/>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80"/>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385" name="Google Shape;2385;p80"/>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80"/>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80"/>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80"/>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80"/>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80"/>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80"/>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80"/>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80"/>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80"/>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395" name="Google Shape;2395;p80"/>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80"/>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80"/>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80"/>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80"/>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80"/>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401" name="Google Shape;2401;p80"/>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80"/>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80"/>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80"/>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80"/>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80"/>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80"/>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80"/>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80"/>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80"/>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1" name="Google Shape;2411;p80"/>
          <p:cNvGrpSpPr/>
          <p:nvPr/>
        </p:nvGrpSpPr>
        <p:grpSpPr>
          <a:xfrm>
            <a:off x="3554131" y="1233340"/>
            <a:ext cx="2078182" cy="1366558"/>
            <a:chOff x="235800" y="830650"/>
            <a:chExt cx="6978450" cy="4588844"/>
          </a:xfrm>
        </p:grpSpPr>
        <p:sp>
          <p:nvSpPr>
            <p:cNvPr id="2412" name="Google Shape;2412;p8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8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8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8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8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8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8" name="Google Shape;2418;p80"/>
          <p:cNvGrpSpPr/>
          <p:nvPr/>
        </p:nvGrpSpPr>
        <p:grpSpPr>
          <a:xfrm>
            <a:off x="742628" y="3064442"/>
            <a:ext cx="2622876" cy="1333540"/>
            <a:chOff x="238125" y="1038125"/>
            <a:chExt cx="7146800" cy="3633625"/>
          </a:xfrm>
        </p:grpSpPr>
        <p:sp>
          <p:nvSpPr>
            <p:cNvPr id="2419" name="Google Shape;2419;p80"/>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80"/>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80"/>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80"/>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80"/>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80"/>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80"/>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80"/>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80"/>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80"/>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80"/>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80"/>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80"/>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80"/>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80"/>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80"/>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80"/>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80"/>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80"/>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80"/>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80"/>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80"/>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80"/>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80"/>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80"/>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80"/>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80"/>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80"/>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80"/>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80"/>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80"/>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80"/>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80"/>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80"/>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80"/>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80"/>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80"/>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80"/>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80"/>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80"/>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80"/>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80"/>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80"/>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80"/>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80"/>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80"/>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80"/>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80"/>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80"/>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80"/>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80"/>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80"/>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80"/>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80"/>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80"/>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80"/>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80"/>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80"/>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80"/>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80"/>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80"/>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80"/>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80"/>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80"/>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80"/>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80"/>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80"/>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80"/>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80"/>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80"/>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80"/>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80"/>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80"/>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80"/>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80"/>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80"/>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80"/>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80"/>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80"/>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80"/>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80"/>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80"/>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80"/>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80"/>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80"/>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80"/>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80"/>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80"/>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80"/>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80"/>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80"/>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80"/>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80"/>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80"/>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80"/>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80"/>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80"/>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80"/>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80"/>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80"/>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80"/>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80"/>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80"/>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80"/>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80"/>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80"/>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80"/>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80"/>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80"/>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80"/>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80"/>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80"/>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80"/>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80"/>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80"/>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80"/>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80"/>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80"/>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80"/>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80"/>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80"/>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80"/>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80"/>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80"/>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80"/>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80"/>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80"/>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80"/>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80"/>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80"/>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80"/>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80"/>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80"/>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80"/>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80"/>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80"/>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80"/>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80"/>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80"/>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80"/>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80"/>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80"/>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80"/>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80"/>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80"/>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80"/>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80"/>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80"/>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80"/>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80"/>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80"/>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80"/>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80"/>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80"/>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80"/>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80"/>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80"/>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80"/>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80"/>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80"/>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80"/>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80"/>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80"/>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80"/>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80"/>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80"/>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80"/>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80"/>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80"/>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80"/>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80"/>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80"/>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80"/>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80"/>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80"/>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80"/>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80"/>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80"/>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80"/>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80"/>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80"/>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80"/>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80"/>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80"/>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80"/>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80"/>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80"/>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80"/>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80"/>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80"/>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80"/>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80"/>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80"/>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80"/>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80"/>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80"/>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80"/>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80"/>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80"/>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80"/>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80"/>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80"/>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80"/>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80"/>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80"/>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80"/>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80"/>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80"/>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80"/>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80"/>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80"/>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80"/>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80"/>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80"/>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80"/>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80"/>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80"/>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80"/>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80"/>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80"/>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80"/>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80"/>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80"/>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80"/>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80"/>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80"/>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80"/>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80"/>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80"/>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80"/>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80"/>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80"/>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80"/>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80"/>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80"/>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80"/>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80"/>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80"/>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80"/>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80"/>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80"/>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80"/>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80"/>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80"/>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80"/>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80"/>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80"/>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80"/>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80"/>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80"/>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80"/>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80"/>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80"/>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80"/>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80"/>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80"/>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80"/>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80"/>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80"/>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80"/>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80"/>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80"/>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80"/>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80"/>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80"/>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80"/>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80"/>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80"/>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80"/>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80"/>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80"/>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80"/>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80"/>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80"/>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80"/>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80"/>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80"/>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80"/>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80"/>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80"/>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80"/>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80"/>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80"/>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80"/>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80"/>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80"/>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80"/>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80"/>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80"/>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80"/>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80"/>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80"/>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80"/>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80"/>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80"/>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80"/>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80"/>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80"/>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80"/>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80"/>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80"/>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80"/>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80"/>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80"/>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80"/>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80"/>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80"/>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80"/>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80"/>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80"/>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80"/>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80"/>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80"/>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80"/>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80"/>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80"/>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80"/>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80"/>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80"/>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80"/>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80"/>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80"/>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80"/>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80"/>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80"/>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80"/>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80"/>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80"/>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80"/>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80"/>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80"/>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80"/>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80"/>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80"/>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80"/>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80"/>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80"/>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80"/>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80"/>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80"/>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80"/>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80"/>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80"/>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80"/>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80"/>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80"/>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80"/>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80"/>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80"/>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80"/>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80"/>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80"/>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80"/>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80"/>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80"/>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80"/>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80"/>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80"/>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80"/>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80"/>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80"/>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80"/>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80"/>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80"/>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80"/>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80"/>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80"/>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80"/>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80"/>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80"/>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80"/>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80"/>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80"/>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80"/>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80"/>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80"/>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80"/>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80"/>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80"/>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80"/>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80"/>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80"/>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80"/>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80"/>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80"/>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80"/>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80"/>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80"/>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80"/>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80"/>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80"/>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80"/>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80"/>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80"/>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80"/>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80"/>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80"/>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80"/>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80"/>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80"/>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80"/>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80"/>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80"/>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80"/>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80"/>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80"/>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80"/>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80"/>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80"/>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80"/>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80"/>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80"/>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80"/>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80"/>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80"/>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80"/>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80"/>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80"/>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80"/>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80"/>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80"/>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80"/>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80"/>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80"/>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80"/>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80"/>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80"/>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80"/>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80"/>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80"/>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80"/>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80"/>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80"/>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80"/>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80"/>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80"/>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80"/>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80"/>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80"/>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80"/>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80"/>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80"/>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80"/>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80"/>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80"/>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80"/>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80"/>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80"/>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80"/>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80"/>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80"/>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80"/>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80"/>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80"/>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80"/>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80"/>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80"/>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80"/>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80"/>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80"/>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80"/>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80"/>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80"/>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80"/>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80"/>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80"/>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80"/>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80"/>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80"/>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80"/>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80"/>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80"/>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80"/>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80"/>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80"/>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80"/>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80"/>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80"/>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80"/>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80"/>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80"/>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80"/>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80"/>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80"/>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80"/>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80"/>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80"/>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80"/>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80"/>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80"/>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80"/>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80"/>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80"/>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80"/>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80"/>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80"/>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80"/>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80"/>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80"/>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80"/>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80"/>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80"/>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80"/>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80"/>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80"/>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80"/>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80"/>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80"/>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80"/>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80"/>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80"/>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80"/>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80"/>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80"/>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80"/>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80"/>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80"/>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80"/>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80"/>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80"/>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80"/>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80"/>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80"/>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80"/>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80"/>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80"/>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80"/>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80"/>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80"/>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80"/>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80"/>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80"/>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80"/>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80"/>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80"/>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80"/>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80"/>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80"/>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80"/>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80"/>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80"/>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80"/>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80"/>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80"/>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80"/>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80"/>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80"/>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80"/>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80"/>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80"/>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80"/>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80"/>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80"/>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80"/>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80"/>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80"/>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80"/>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80"/>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80"/>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80"/>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80"/>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80"/>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80"/>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80"/>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80"/>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80"/>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80"/>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80"/>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80"/>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80"/>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80"/>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80"/>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80"/>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80"/>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80"/>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80"/>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80"/>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80"/>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80"/>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80"/>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80"/>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80"/>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80"/>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80"/>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80"/>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80"/>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80"/>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80"/>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80"/>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80"/>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80"/>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80"/>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80"/>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80"/>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80"/>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80"/>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80"/>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80"/>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80"/>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80"/>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80"/>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80"/>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80"/>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80"/>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80"/>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80"/>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80"/>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80"/>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80"/>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80"/>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80"/>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80"/>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80"/>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80"/>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80"/>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80"/>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80"/>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80"/>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80"/>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80"/>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80"/>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80"/>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80"/>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80"/>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80"/>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80"/>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80"/>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80"/>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80"/>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80"/>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80"/>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80"/>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80"/>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80"/>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80"/>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80"/>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80"/>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80"/>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80"/>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80"/>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80"/>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80"/>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80"/>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80"/>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80"/>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80"/>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80"/>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80"/>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80"/>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80"/>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80"/>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80"/>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80"/>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80"/>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80"/>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80"/>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80"/>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80"/>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80"/>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80"/>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80"/>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80"/>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80"/>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80"/>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80"/>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80"/>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80"/>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80"/>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80"/>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80"/>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80"/>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80"/>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80"/>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80"/>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80"/>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80"/>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80"/>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80"/>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80"/>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80"/>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80"/>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80"/>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80"/>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80"/>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80"/>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80"/>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80"/>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80"/>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80"/>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80"/>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80"/>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80"/>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80"/>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80"/>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80"/>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80"/>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80"/>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80"/>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80"/>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80"/>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80"/>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80"/>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80"/>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80"/>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80"/>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80"/>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80"/>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80"/>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80"/>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80"/>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80"/>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80"/>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80"/>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80"/>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80"/>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80"/>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80"/>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80"/>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80"/>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80"/>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80"/>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80"/>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80"/>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80"/>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80"/>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80"/>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80"/>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80"/>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80"/>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80"/>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80"/>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80"/>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80"/>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80"/>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80"/>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80"/>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80"/>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80"/>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80"/>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80"/>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80"/>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80"/>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80"/>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80"/>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80"/>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80"/>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80"/>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80"/>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80"/>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80"/>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80"/>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80"/>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80"/>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80"/>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80"/>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80"/>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80"/>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80"/>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80"/>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80"/>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80"/>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80"/>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80"/>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80"/>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80"/>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80"/>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80"/>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80"/>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80"/>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80"/>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80"/>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80"/>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80"/>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80"/>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80"/>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80"/>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80"/>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80"/>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80"/>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80"/>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80"/>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80"/>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80"/>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80"/>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80"/>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80"/>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80"/>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80"/>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80"/>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80"/>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80"/>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80"/>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80"/>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80"/>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80"/>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80"/>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80"/>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80"/>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80"/>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80"/>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80"/>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80"/>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80"/>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80"/>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80"/>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80"/>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80"/>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80"/>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80"/>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80"/>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80"/>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80"/>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80"/>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80"/>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80"/>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80"/>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80"/>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80"/>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80"/>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80"/>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80"/>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80"/>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80"/>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80"/>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80"/>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80"/>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80"/>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80"/>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80"/>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80"/>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80"/>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80"/>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80"/>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80"/>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80"/>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80"/>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80"/>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80"/>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80"/>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80"/>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80"/>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80"/>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80"/>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80"/>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80"/>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80"/>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80"/>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80"/>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80"/>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80"/>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80"/>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80"/>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80"/>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80"/>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80"/>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80"/>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80"/>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80"/>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80"/>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80"/>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80"/>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80"/>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80"/>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80"/>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80"/>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80"/>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80"/>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80"/>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80"/>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80"/>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80"/>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80"/>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80"/>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80"/>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80"/>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80"/>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80"/>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80"/>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80"/>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80"/>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80"/>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80"/>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80"/>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80"/>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80"/>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80"/>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80"/>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80"/>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80"/>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80"/>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80"/>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80"/>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80"/>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80"/>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80"/>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80"/>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80"/>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80"/>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80"/>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80"/>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80"/>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80"/>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80"/>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80"/>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80"/>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80"/>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80"/>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80"/>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80"/>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80"/>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80"/>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80"/>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80"/>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80"/>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80"/>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80"/>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80"/>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80"/>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80"/>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80"/>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80"/>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80"/>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80"/>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80"/>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80"/>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80"/>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80"/>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80"/>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80"/>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80"/>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80"/>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80"/>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80"/>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80"/>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80"/>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80"/>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80"/>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80"/>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80"/>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80"/>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80"/>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80"/>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80"/>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80"/>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80"/>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80"/>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80"/>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80"/>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80"/>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80"/>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80"/>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80"/>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80"/>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80"/>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80"/>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80"/>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80"/>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80"/>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80"/>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80"/>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80"/>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80"/>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80"/>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80"/>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80"/>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80"/>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80"/>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80"/>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80"/>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80"/>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80"/>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80"/>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80"/>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80"/>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80"/>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80"/>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80"/>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80"/>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80"/>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80"/>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80"/>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80"/>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80"/>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80"/>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80"/>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80"/>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80"/>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80"/>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80"/>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80"/>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80"/>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80"/>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80"/>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80"/>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80"/>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80"/>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80"/>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80"/>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80"/>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80"/>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80"/>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80"/>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80"/>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80"/>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80"/>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80"/>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80"/>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80"/>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80"/>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80"/>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80"/>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80"/>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80"/>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80"/>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80"/>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80"/>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80"/>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80"/>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80"/>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80"/>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80"/>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80"/>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80"/>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80"/>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80"/>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80"/>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80"/>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80"/>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80"/>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80"/>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80"/>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80"/>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80"/>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80"/>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80"/>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80"/>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80"/>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80"/>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80"/>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80"/>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80"/>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80"/>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80"/>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80"/>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80"/>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80"/>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80"/>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80"/>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80"/>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80"/>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80"/>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80"/>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80"/>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80"/>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80"/>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80"/>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80"/>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80"/>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80"/>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80"/>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80"/>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80"/>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80"/>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80"/>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80"/>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80"/>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80"/>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80"/>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80"/>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80"/>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80"/>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80"/>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80"/>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80"/>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80"/>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80"/>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80"/>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80"/>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80"/>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80"/>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80"/>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80"/>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80"/>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80"/>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80"/>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80"/>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80"/>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80"/>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80"/>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80"/>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80"/>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80"/>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80"/>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80"/>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80"/>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80"/>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80"/>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80"/>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80"/>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80"/>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80"/>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80"/>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80"/>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80"/>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80"/>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80"/>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80"/>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80"/>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80"/>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80"/>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80"/>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80"/>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80"/>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80"/>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80"/>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80"/>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80"/>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80"/>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80"/>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80"/>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80"/>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80"/>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80"/>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80"/>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80"/>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80"/>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80"/>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80"/>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80"/>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80"/>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80"/>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80"/>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80"/>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80"/>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80"/>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80"/>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80"/>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80"/>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80"/>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80"/>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80"/>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80"/>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80"/>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80"/>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80"/>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80"/>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80"/>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80"/>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80"/>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80"/>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80"/>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80"/>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80"/>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80"/>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80"/>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80"/>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80"/>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80"/>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80"/>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80"/>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80"/>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80"/>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80"/>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80"/>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80"/>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80"/>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80"/>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80"/>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80"/>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80"/>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80"/>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80"/>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80"/>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80"/>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80"/>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80"/>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80"/>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80"/>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80"/>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80"/>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80"/>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80"/>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80"/>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80"/>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80"/>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80"/>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80"/>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80"/>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80"/>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80"/>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80"/>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80"/>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80"/>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80"/>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80"/>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80"/>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80"/>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80"/>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80"/>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80"/>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80"/>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80"/>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80"/>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80"/>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80"/>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80"/>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80"/>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80"/>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80"/>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80"/>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80"/>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80"/>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80"/>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80"/>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80"/>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80"/>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80"/>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80"/>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80"/>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80"/>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80"/>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80"/>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80"/>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80"/>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80"/>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80"/>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80"/>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80"/>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80"/>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80"/>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80"/>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80"/>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80"/>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80"/>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80"/>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80"/>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80"/>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80"/>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80"/>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80"/>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80"/>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80"/>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80"/>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80"/>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80"/>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80"/>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80"/>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80"/>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80"/>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80"/>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80"/>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80"/>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80"/>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80"/>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80"/>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80"/>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80"/>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80"/>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80"/>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80"/>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80"/>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80"/>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80"/>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80"/>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80"/>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80"/>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80"/>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80"/>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80"/>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80"/>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80"/>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80"/>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80"/>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80"/>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80"/>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80"/>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80"/>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80"/>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80"/>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80"/>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80"/>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80"/>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80"/>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80"/>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80"/>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80"/>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80"/>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80"/>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80"/>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80"/>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80"/>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80"/>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80"/>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80"/>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80"/>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80"/>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80"/>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80"/>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80"/>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80"/>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80"/>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80"/>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80"/>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80"/>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80"/>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80"/>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80"/>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80"/>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80"/>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80"/>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80"/>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80"/>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80"/>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80"/>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80"/>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80"/>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80"/>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80"/>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80"/>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80"/>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80"/>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80"/>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80"/>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80"/>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80"/>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80"/>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80"/>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80"/>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80"/>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80"/>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80"/>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80"/>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80"/>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80"/>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80"/>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80"/>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80"/>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80"/>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80"/>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80"/>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80"/>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80"/>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80"/>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80"/>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80"/>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80"/>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80"/>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80"/>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80"/>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80"/>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80"/>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80"/>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80"/>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80"/>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80"/>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80"/>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80"/>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80"/>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80"/>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80"/>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80"/>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80"/>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80"/>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80"/>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80"/>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80"/>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80"/>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80"/>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80"/>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80"/>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80"/>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80"/>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80"/>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80"/>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80"/>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80"/>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80"/>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80"/>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80"/>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80"/>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80"/>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80"/>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80"/>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80"/>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80"/>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80"/>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80"/>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80"/>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80"/>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80"/>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80"/>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80"/>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80"/>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80"/>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80"/>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80"/>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80"/>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80"/>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80"/>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80"/>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80"/>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80"/>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80"/>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80"/>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80"/>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80"/>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80"/>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80"/>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80"/>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80"/>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80"/>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80"/>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80"/>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80"/>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80"/>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80"/>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80"/>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80"/>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80"/>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80"/>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80"/>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80"/>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80"/>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80"/>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80"/>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80"/>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80"/>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80"/>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80"/>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80"/>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80"/>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80"/>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80"/>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80"/>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80"/>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80"/>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80"/>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80"/>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80"/>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80"/>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80"/>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80"/>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80"/>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80"/>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80"/>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80"/>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80"/>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80"/>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80"/>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80"/>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80"/>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80"/>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80"/>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80"/>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80"/>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80"/>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80"/>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80"/>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80"/>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80"/>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80"/>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80"/>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80"/>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80"/>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80"/>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80"/>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80"/>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80"/>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80"/>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80"/>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80"/>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80"/>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80"/>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80"/>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80"/>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80"/>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80"/>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80"/>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80"/>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80"/>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80"/>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80"/>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80"/>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80"/>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80"/>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80"/>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80"/>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80"/>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80"/>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80"/>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80"/>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80"/>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80"/>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80"/>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80"/>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80"/>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80"/>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80"/>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80"/>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80"/>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80"/>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80"/>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80"/>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80"/>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80"/>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80"/>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80"/>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80"/>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80"/>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80"/>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80"/>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80"/>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80"/>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80"/>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80"/>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80"/>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80"/>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80"/>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80"/>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80"/>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80"/>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80"/>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80"/>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80"/>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80"/>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80"/>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80"/>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80"/>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80"/>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80"/>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80"/>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80"/>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80"/>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80"/>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80"/>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80"/>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80"/>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80"/>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80"/>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80"/>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80"/>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80"/>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80"/>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80"/>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80"/>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80"/>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80"/>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80"/>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80"/>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80"/>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80"/>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80"/>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80"/>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80"/>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80"/>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80"/>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80"/>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80"/>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80"/>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80"/>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80"/>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80"/>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80"/>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80"/>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80"/>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80"/>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80"/>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80"/>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80"/>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80"/>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80"/>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80"/>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1" name="Google Shape;3991;p80"/>
          <p:cNvGrpSpPr/>
          <p:nvPr/>
        </p:nvGrpSpPr>
        <p:grpSpPr>
          <a:xfrm>
            <a:off x="5857556" y="1206552"/>
            <a:ext cx="2590840" cy="1380235"/>
            <a:chOff x="233350" y="949250"/>
            <a:chExt cx="7137300" cy="3802300"/>
          </a:xfrm>
        </p:grpSpPr>
        <p:sp>
          <p:nvSpPr>
            <p:cNvPr id="3992" name="Google Shape;3992;p8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8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8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8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8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8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8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8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8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8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8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8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8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8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8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8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8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8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8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8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8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8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8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8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8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8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8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8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8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8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8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8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8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8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8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8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8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8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8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8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8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8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8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8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8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8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8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8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8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8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8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3" name="Google Shape;4043;p80"/>
          <p:cNvGrpSpPr/>
          <p:nvPr/>
        </p:nvGrpSpPr>
        <p:grpSpPr>
          <a:xfrm>
            <a:off x="7671985" y="3251325"/>
            <a:ext cx="104231" cy="320340"/>
            <a:chOff x="7564426" y="3224343"/>
            <a:chExt cx="119985" cy="368801"/>
          </a:xfrm>
        </p:grpSpPr>
        <p:sp>
          <p:nvSpPr>
            <p:cNvPr id="4044" name="Google Shape;4044;p80"/>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80"/>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6" name="Google Shape;4046;p80"/>
          <p:cNvGrpSpPr/>
          <p:nvPr/>
        </p:nvGrpSpPr>
        <p:grpSpPr>
          <a:xfrm>
            <a:off x="7371473" y="3245427"/>
            <a:ext cx="189489" cy="332132"/>
            <a:chOff x="8370831" y="3202002"/>
            <a:chExt cx="218129" cy="382376"/>
          </a:xfrm>
        </p:grpSpPr>
        <p:sp>
          <p:nvSpPr>
            <p:cNvPr id="4047" name="Google Shape;4047;p80"/>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80"/>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9" name="Google Shape;4049;p80"/>
          <p:cNvGrpSpPr/>
          <p:nvPr/>
        </p:nvGrpSpPr>
        <p:grpSpPr>
          <a:xfrm>
            <a:off x="8094863" y="3656559"/>
            <a:ext cx="309429" cy="267000"/>
            <a:chOff x="6742064" y="3750480"/>
            <a:chExt cx="399315" cy="344560"/>
          </a:xfrm>
        </p:grpSpPr>
        <p:sp>
          <p:nvSpPr>
            <p:cNvPr id="4050" name="Google Shape;4050;p80"/>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80"/>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2" name="Google Shape;4052;p80"/>
          <p:cNvGrpSpPr/>
          <p:nvPr/>
        </p:nvGrpSpPr>
        <p:grpSpPr>
          <a:xfrm>
            <a:off x="7633882" y="4007606"/>
            <a:ext cx="180437" cy="281608"/>
            <a:chOff x="7248525" y="3739696"/>
            <a:chExt cx="230531" cy="359790"/>
          </a:xfrm>
        </p:grpSpPr>
        <p:sp>
          <p:nvSpPr>
            <p:cNvPr id="4053" name="Google Shape;4053;p80"/>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80"/>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5" name="Google Shape;4055;p80"/>
          <p:cNvGrpSpPr/>
          <p:nvPr/>
        </p:nvGrpSpPr>
        <p:grpSpPr>
          <a:xfrm>
            <a:off x="7879801" y="3650830"/>
            <a:ext cx="162896" cy="278710"/>
            <a:chOff x="7601242" y="3729267"/>
            <a:chExt cx="222566" cy="380803"/>
          </a:xfrm>
        </p:grpSpPr>
        <p:sp>
          <p:nvSpPr>
            <p:cNvPr id="4056" name="Google Shape;4056;p80"/>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80"/>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58" name="Google Shape;4058;p80"/>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59" name="Google Shape;4059;p80"/>
          <p:cNvGrpSpPr/>
          <p:nvPr/>
        </p:nvGrpSpPr>
        <p:grpSpPr>
          <a:xfrm>
            <a:off x="7369446" y="3651971"/>
            <a:ext cx="193543" cy="275990"/>
            <a:chOff x="8304647" y="3738687"/>
            <a:chExt cx="225076" cy="320956"/>
          </a:xfrm>
        </p:grpSpPr>
        <p:sp>
          <p:nvSpPr>
            <p:cNvPr id="4060" name="Google Shape;4060;p80"/>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80"/>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80"/>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3" name="Google Shape;4063;p80"/>
          <p:cNvGrpSpPr/>
          <p:nvPr/>
        </p:nvGrpSpPr>
        <p:grpSpPr>
          <a:xfrm>
            <a:off x="7641939" y="3651971"/>
            <a:ext cx="178492" cy="275990"/>
            <a:chOff x="8615101" y="3738687"/>
            <a:chExt cx="207573" cy="320956"/>
          </a:xfrm>
        </p:grpSpPr>
        <p:sp>
          <p:nvSpPr>
            <p:cNvPr id="4064" name="Google Shape;4064;p80"/>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80"/>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80"/>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67" name="Google Shape;4067;p80"/>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68" name="Google Shape;4068;p80"/>
          <p:cNvGrpSpPr/>
          <p:nvPr/>
        </p:nvGrpSpPr>
        <p:grpSpPr>
          <a:xfrm>
            <a:off x="6036644" y="3773459"/>
            <a:ext cx="557670" cy="511283"/>
            <a:chOff x="6015419" y="3716859"/>
            <a:chExt cx="557671" cy="511283"/>
          </a:xfrm>
        </p:grpSpPr>
        <p:sp>
          <p:nvSpPr>
            <p:cNvPr id="4069" name="Google Shape;4069;p80"/>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70" name="Google Shape;4070;p80"/>
            <p:cNvGrpSpPr/>
            <p:nvPr/>
          </p:nvGrpSpPr>
          <p:grpSpPr>
            <a:xfrm>
              <a:off x="6036094" y="3716980"/>
              <a:ext cx="529860" cy="510468"/>
              <a:chOff x="6036094" y="3716980"/>
              <a:chExt cx="529860" cy="510468"/>
            </a:xfrm>
          </p:grpSpPr>
          <p:sp>
            <p:nvSpPr>
              <p:cNvPr id="4071" name="Google Shape;4071;p80"/>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80"/>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80"/>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80"/>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80"/>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80"/>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80"/>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80"/>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80"/>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80"/>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81" name="Google Shape;4081;p80"/>
          <p:cNvGrpSpPr/>
          <p:nvPr/>
        </p:nvGrpSpPr>
        <p:grpSpPr>
          <a:xfrm>
            <a:off x="6665529" y="3130228"/>
            <a:ext cx="576302" cy="511871"/>
            <a:chOff x="6644304" y="3073628"/>
            <a:chExt cx="576302" cy="511871"/>
          </a:xfrm>
        </p:grpSpPr>
        <p:sp>
          <p:nvSpPr>
            <p:cNvPr id="4082" name="Google Shape;4082;p80"/>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83" name="Google Shape;4083;p80"/>
            <p:cNvGrpSpPr/>
            <p:nvPr/>
          </p:nvGrpSpPr>
          <p:grpSpPr>
            <a:xfrm>
              <a:off x="6712169" y="3085440"/>
              <a:ext cx="481622" cy="494913"/>
              <a:chOff x="6712169" y="3085440"/>
              <a:chExt cx="481622" cy="494913"/>
            </a:xfrm>
          </p:grpSpPr>
          <p:sp>
            <p:nvSpPr>
              <p:cNvPr id="4084" name="Google Shape;4084;p80"/>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80"/>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80"/>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80"/>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80"/>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89" name="Google Shape;4089;p80"/>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80"/>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80"/>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92" name="Google Shape;4092;p80"/>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93" name="Google Shape;4093;p80"/>
          <p:cNvGrpSpPr/>
          <p:nvPr/>
        </p:nvGrpSpPr>
        <p:grpSpPr>
          <a:xfrm>
            <a:off x="6673379" y="3773223"/>
            <a:ext cx="560631" cy="511352"/>
            <a:chOff x="6652154" y="3716623"/>
            <a:chExt cx="560631" cy="511352"/>
          </a:xfrm>
        </p:grpSpPr>
        <p:sp>
          <p:nvSpPr>
            <p:cNvPr id="4094" name="Google Shape;4094;p80"/>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95" name="Google Shape;4095;p80"/>
            <p:cNvGrpSpPr/>
            <p:nvPr/>
          </p:nvGrpSpPr>
          <p:grpSpPr>
            <a:xfrm>
              <a:off x="6669657" y="3716715"/>
              <a:ext cx="466779" cy="464290"/>
              <a:chOff x="6669657" y="3716715"/>
              <a:chExt cx="466779" cy="464290"/>
            </a:xfrm>
          </p:grpSpPr>
          <p:sp>
            <p:nvSpPr>
              <p:cNvPr id="4096" name="Google Shape;4096;p80"/>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80"/>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80"/>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80"/>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80"/>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80"/>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80"/>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80"/>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80"/>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80"/>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80"/>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80"/>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80"/>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09" name="Google Shape;4109;p80"/>
          <p:cNvGrpSpPr/>
          <p:nvPr/>
        </p:nvGrpSpPr>
        <p:grpSpPr>
          <a:xfrm>
            <a:off x="7867470" y="4054631"/>
            <a:ext cx="187557" cy="187557"/>
            <a:chOff x="8565775" y="671075"/>
            <a:chExt cx="441000" cy="441000"/>
          </a:xfrm>
        </p:grpSpPr>
        <p:sp>
          <p:nvSpPr>
            <p:cNvPr id="4110" name="Google Shape;4110;p80"/>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80"/>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12" name="Google Shape;4112;p80"/>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80"/>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14" name="Google Shape;4114;p80"/>
          <p:cNvGrpSpPr/>
          <p:nvPr/>
        </p:nvGrpSpPr>
        <p:grpSpPr>
          <a:xfrm>
            <a:off x="6021325" y="3132850"/>
            <a:ext cx="587871" cy="512373"/>
            <a:chOff x="6000100" y="3076250"/>
            <a:chExt cx="587871" cy="512373"/>
          </a:xfrm>
        </p:grpSpPr>
        <p:sp>
          <p:nvSpPr>
            <p:cNvPr id="4115" name="Google Shape;4115;p80"/>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16" name="Google Shape;4116;p80"/>
            <p:cNvGrpSpPr/>
            <p:nvPr/>
          </p:nvGrpSpPr>
          <p:grpSpPr>
            <a:xfrm>
              <a:off x="6031360" y="3076713"/>
              <a:ext cx="539107" cy="480965"/>
              <a:chOff x="6031360" y="3076713"/>
              <a:chExt cx="539107" cy="480965"/>
            </a:xfrm>
          </p:grpSpPr>
          <p:sp>
            <p:nvSpPr>
              <p:cNvPr id="4117" name="Google Shape;4117;p80"/>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80"/>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80"/>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80"/>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80"/>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80"/>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80"/>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24" name="Google Shape;4124;p80"/>
          <p:cNvGrpSpPr/>
          <p:nvPr/>
        </p:nvGrpSpPr>
        <p:grpSpPr>
          <a:xfrm>
            <a:off x="3597785" y="3065882"/>
            <a:ext cx="2241344" cy="1330656"/>
            <a:chOff x="3597785" y="3065882"/>
            <a:chExt cx="2241344" cy="1330656"/>
          </a:xfrm>
        </p:grpSpPr>
        <p:grpSp>
          <p:nvGrpSpPr>
            <p:cNvPr id="4125" name="Google Shape;4125;p80"/>
            <p:cNvGrpSpPr/>
            <p:nvPr/>
          </p:nvGrpSpPr>
          <p:grpSpPr>
            <a:xfrm>
              <a:off x="5296908" y="3937355"/>
              <a:ext cx="143198" cy="32380"/>
              <a:chOff x="5296908" y="3937355"/>
              <a:chExt cx="143198" cy="32380"/>
            </a:xfrm>
          </p:grpSpPr>
          <p:sp>
            <p:nvSpPr>
              <p:cNvPr id="4126" name="Google Shape;4126;p80"/>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27" name="Google Shape;4127;p80"/>
              <p:cNvGrpSpPr/>
              <p:nvPr/>
            </p:nvGrpSpPr>
            <p:grpSpPr>
              <a:xfrm>
                <a:off x="5402331" y="3937355"/>
                <a:ext cx="37776" cy="32380"/>
                <a:chOff x="5402331" y="3937355"/>
                <a:chExt cx="37776" cy="32380"/>
              </a:xfrm>
            </p:grpSpPr>
            <p:sp>
              <p:nvSpPr>
                <p:cNvPr id="4128" name="Google Shape;4128;p80"/>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80"/>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0" name="Google Shape;4130;p80"/>
              <p:cNvGrpSpPr/>
              <p:nvPr/>
            </p:nvGrpSpPr>
            <p:grpSpPr>
              <a:xfrm>
                <a:off x="5296908" y="3937355"/>
                <a:ext cx="37783" cy="32380"/>
                <a:chOff x="5296908" y="3937355"/>
                <a:chExt cx="37783" cy="32380"/>
              </a:xfrm>
            </p:grpSpPr>
            <p:sp>
              <p:nvSpPr>
                <p:cNvPr id="4131" name="Google Shape;4131;p80"/>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80"/>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33" name="Google Shape;4133;p80"/>
            <p:cNvGrpSpPr/>
            <p:nvPr/>
          </p:nvGrpSpPr>
          <p:grpSpPr>
            <a:xfrm>
              <a:off x="4724163" y="3119631"/>
              <a:ext cx="120838" cy="84218"/>
              <a:chOff x="4724163" y="3119631"/>
              <a:chExt cx="120838" cy="84218"/>
            </a:xfrm>
          </p:grpSpPr>
          <p:grpSp>
            <p:nvGrpSpPr>
              <p:cNvPr id="4134" name="Google Shape;4134;p80"/>
              <p:cNvGrpSpPr/>
              <p:nvPr/>
            </p:nvGrpSpPr>
            <p:grpSpPr>
              <a:xfrm>
                <a:off x="4746712" y="3132773"/>
                <a:ext cx="86869" cy="56424"/>
                <a:chOff x="4746712" y="3132773"/>
                <a:chExt cx="86869" cy="56424"/>
              </a:xfrm>
            </p:grpSpPr>
            <p:sp>
              <p:nvSpPr>
                <p:cNvPr id="4135" name="Google Shape;4135;p80"/>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80"/>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7" name="Google Shape;4137;p80"/>
              <p:cNvGrpSpPr/>
              <p:nvPr/>
            </p:nvGrpSpPr>
            <p:grpSpPr>
              <a:xfrm>
                <a:off x="4773634" y="3143336"/>
                <a:ext cx="37776" cy="32451"/>
                <a:chOff x="4773634" y="3143336"/>
                <a:chExt cx="37776" cy="32451"/>
              </a:xfrm>
            </p:grpSpPr>
            <p:sp>
              <p:nvSpPr>
                <p:cNvPr id="4138" name="Google Shape;4138;p80"/>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80"/>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0" name="Google Shape;4140;p80"/>
              <p:cNvGrpSpPr/>
              <p:nvPr/>
            </p:nvGrpSpPr>
            <p:grpSpPr>
              <a:xfrm>
                <a:off x="4724163" y="3131248"/>
                <a:ext cx="37776" cy="32459"/>
                <a:chOff x="4724163" y="3131248"/>
                <a:chExt cx="37776" cy="32459"/>
              </a:xfrm>
            </p:grpSpPr>
            <p:sp>
              <p:nvSpPr>
                <p:cNvPr id="4141" name="Google Shape;4141;p80"/>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80"/>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3" name="Google Shape;4143;p80"/>
              <p:cNvGrpSpPr/>
              <p:nvPr/>
            </p:nvGrpSpPr>
            <p:grpSpPr>
              <a:xfrm>
                <a:off x="4755081" y="3176054"/>
                <a:ext cx="32357" cy="27795"/>
                <a:chOff x="4755081" y="3176054"/>
                <a:chExt cx="32357" cy="27795"/>
              </a:xfrm>
            </p:grpSpPr>
            <p:sp>
              <p:nvSpPr>
                <p:cNvPr id="4144" name="Google Shape;4144;p80"/>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80"/>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6" name="Google Shape;4146;p80"/>
              <p:cNvGrpSpPr/>
              <p:nvPr/>
            </p:nvGrpSpPr>
            <p:grpSpPr>
              <a:xfrm>
                <a:off x="4812550" y="3119631"/>
                <a:ext cx="32451" cy="27803"/>
                <a:chOff x="4812550" y="3119631"/>
                <a:chExt cx="32451" cy="27803"/>
              </a:xfrm>
            </p:grpSpPr>
            <p:sp>
              <p:nvSpPr>
                <p:cNvPr id="4147" name="Google Shape;4147;p80"/>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80"/>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49" name="Google Shape;4149;p80"/>
            <p:cNvGrpSpPr/>
            <p:nvPr/>
          </p:nvGrpSpPr>
          <p:grpSpPr>
            <a:xfrm>
              <a:off x="5382826" y="4027197"/>
              <a:ext cx="268967" cy="250422"/>
              <a:chOff x="5382826" y="4027197"/>
              <a:chExt cx="268967" cy="250422"/>
            </a:xfrm>
          </p:grpSpPr>
          <p:grpSp>
            <p:nvGrpSpPr>
              <p:cNvPr id="4150" name="Google Shape;4150;p80"/>
              <p:cNvGrpSpPr/>
              <p:nvPr/>
            </p:nvGrpSpPr>
            <p:grpSpPr>
              <a:xfrm>
                <a:off x="5405280" y="4042510"/>
                <a:ext cx="237570" cy="218647"/>
                <a:chOff x="5405280" y="4042510"/>
                <a:chExt cx="237570" cy="218647"/>
              </a:xfrm>
            </p:grpSpPr>
            <p:sp>
              <p:nvSpPr>
                <p:cNvPr id="4151" name="Google Shape;4151;p80"/>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80"/>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80"/>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80"/>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80"/>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80"/>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7" name="Google Shape;4157;p80"/>
              <p:cNvGrpSpPr/>
              <p:nvPr/>
            </p:nvGrpSpPr>
            <p:grpSpPr>
              <a:xfrm>
                <a:off x="5382826" y="4125549"/>
                <a:ext cx="37776" cy="32380"/>
                <a:chOff x="5382826" y="4125549"/>
                <a:chExt cx="37776" cy="32380"/>
              </a:xfrm>
            </p:grpSpPr>
            <p:sp>
              <p:nvSpPr>
                <p:cNvPr id="4158" name="Google Shape;4158;p80"/>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80"/>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0" name="Google Shape;4160;p80"/>
              <p:cNvGrpSpPr/>
              <p:nvPr/>
            </p:nvGrpSpPr>
            <p:grpSpPr>
              <a:xfrm>
                <a:off x="5475680" y="4195587"/>
                <a:ext cx="37783" cy="32364"/>
                <a:chOff x="5475680" y="4195587"/>
                <a:chExt cx="37783" cy="32364"/>
              </a:xfrm>
            </p:grpSpPr>
            <p:sp>
              <p:nvSpPr>
                <p:cNvPr id="4161" name="Google Shape;4161;p80"/>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80"/>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3" name="Google Shape;4163;p80"/>
              <p:cNvGrpSpPr/>
              <p:nvPr/>
            </p:nvGrpSpPr>
            <p:grpSpPr>
              <a:xfrm>
                <a:off x="5532575" y="4027197"/>
                <a:ext cx="33308" cy="32262"/>
                <a:chOff x="5532575" y="4027197"/>
                <a:chExt cx="33308" cy="32262"/>
              </a:xfrm>
            </p:grpSpPr>
            <p:sp>
              <p:nvSpPr>
                <p:cNvPr id="4164" name="Google Shape;4164;p80"/>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80"/>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6" name="Google Shape;4166;p80"/>
              <p:cNvGrpSpPr/>
              <p:nvPr/>
            </p:nvGrpSpPr>
            <p:grpSpPr>
              <a:xfrm>
                <a:off x="5590706" y="4245348"/>
                <a:ext cx="33497" cy="32270"/>
                <a:chOff x="5590706" y="4245348"/>
                <a:chExt cx="33497" cy="32270"/>
              </a:xfrm>
            </p:grpSpPr>
            <p:sp>
              <p:nvSpPr>
                <p:cNvPr id="4167" name="Google Shape;4167;p80"/>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80"/>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9" name="Google Shape;4169;p80"/>
              <p:cNvGrpSpPr/>
              <p:nvPr/>
            </p:nvGrpSpPr>
            <p:grpSpPr>
              <a:xfrm>
                <a:off x="5618681" y="4109677"/>
                <a:ext cx="33112" cy="32357"/>
                <a:chOff x="5618681" y="4109677"/>
                <a:chExt cx="33112" cy="32357"/>
              </a:xfrm>
            </p:grpSpPr>
            <p:sp>
              <p:nvSpPr>
                <p:cNvPr id="4170" name="Google Shape;4170;p80"/>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80"/>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2" name="Google Shape;4172;p80"/>
              <p:cNvGrpSpPr/>
              <p:nvPr/>
            </p:nvGrpSpPr>
            <p:grpSpPr>
              <a:xfrm>
                <a:off x="5479298" y="4128262"/>
                <a:ext cx="31405" cy="26906"/>
                <a:chOff x="5479298" y="4128262"/>
                <a:chExt cx="31405" cy="26906"/>
              </a:xfrm>
            </p:grpSpPr>
            <p:sp>
              <p:nvSpPr>
                <p:cNvPr id="4173" name="Google Shape;4173;p80"/>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80"/>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5" name="Google Shape;4175;p80"/>
              <p:cNvGrpSpPr/>
              <p:nvPr/>
            </p:nvGrpSpPr>
            <p:grpSpPr>
              <a:xfrm>
                <a:off x="5582903" y="4180116"/>
                <a:ext cx="31499" cy="26898"/>
                <a:chOff x="5582903" y="4180116"/>
                <a:chExt cx="31499" cy="26898"/>
              </a:xfrm>
            </p:grpSpPr>
            <p:sp>
              <p:nvSpPr>
                <p:cNvPr id="4176" name="Google Shape;4176;p80"/>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80"/>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78" name="Google Shape;4178;p80"/>
            <p:cNvGrpSpPr/>
            <p:nvPr/>
          </p:nvGrpSpPr>
          <p:grpSpPr>
            <a:xfrm>
              <a:off x="3977681" y="3230323"/>
              <a:ext cx="94584" cy="84085"/>
              <a:chOff x="3977681" y="3230323"/>
              <a:chExt cx="94584" cy="84085"/>
            </a:xfrm>
          </p:grpSpPr>
          <p:grpSp>
            <p:nvGrpSpPr>
              <p:cNvPr id="4179" name="Google Shape;4179;p80"/>
              <p:cNvGrpSpPr/>
              <p:nvPr/>
            </p:nvGrpSpPr>
            <p:grpSpPr>
              <a:xfrm>
                <a:off x="4000135" y="3243041"/>
                <a:ext cx="59570" cy="57186"/>
                <a:chOff x="4000135" y="3243041"/>
                <a:chExt cx="59570" cy="57186"/>
              </a:xfrm>
            </p:grpSpPr>
            <p:sp>
              <p:nvSpPr>
                <p:cNvPr id="4180" name="Google Shape;4180;p80"/>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80"/>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80"/>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3" name="Google Shape;4183;p80"/>
              <p:cNvGrpSpPr/>
              <p:nvPr/>
            </p:nvGrpSpPr>
            <p:grpSpPr>
              <a:xfrm>
                <a:off x="3977681" y="3245872"/>
                <a:ext cx="37783" cy="32380"/>
                <a:chOff x="3977681" y="3245872"/>
                <a:chExt cx="37783" cy="32380"/>
              </a:xfrm>
            </p:grpSpPr>
            <p:sp>
              <p:nvSpPr>
                <p:cNvPr id="4184" name="Google Shape;4184;p80"/>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80"/>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6" name="Google Shape;4186;p80"/>
              <p:cNvGrpSpPr/>
              <p:nvPr/>
            </p:nvGrpSpPr>
            <p:grpSpPr>
              <a:xfrm>
                <a:off x="4040860" y="3262672"/>
                <a:ext cx="31405" cy="27001"/>
                <a:chOff x="4040860" y="3262672"/>
                <a:chExt cx="31405" cy="27001"/>
              </a:xfrm>
            </p:grpSpPr>
            <p:sp>
              <p:nvSpPr>
                <p:cNvPr id="4187" name="Google Shape;4187;p80"/>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80"/>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9" name="Google Shape;4189;p80"/>
              <p:cNvGrpSpPr/>
              <p:nvPr/>
            </p:nvGrpSpPr>
            <p:grpSpPr>
              <a:xfrm>
                <a:off x="4021072" y="3230323"/>
                <a:ext cx="31397" cy="26906"/>
                <a:chOff x="4021072" y="3230323"/>
                <a:chExt cx="31397" cy="26906"/>
              </a:xfrm>
            </p:grpSpPr>
            <p:sp>
              <p:nvSpPr>
                <p:cNvPr id="4190" name="Google Shape;4190;p80"/>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80"/>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2" name="Google Shape;4192;p80"/>
              <p:cNvGrpSpPr/>
              <p:nvPr/>
            </p:nvGrpSpPr>
            <p:grpSpPr>
              <a:xfrm>
                <a:off x="4001472" y="3287462"/>
                <a:ext cx="31499" cy="26945"/>
                <a:chOff x="4001472" y="3287462"/>
                <a:chExt cx="31499" cy="26945"/>
              </a:xfrm>
            </p:grpSpPr>
            <p:sp>
              <p:nvSpPr>
                <p:cNvPr id="4193" name="Google Shape;4193;p80"/>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80"/>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95" name="Google Shape;4195;p80"/>
            <p:cNvGrpSpPr/>
            <p:nvPr/>
          </p:nvGrpSpPr>
          <p:grpSpPr>
            <a:xfrm>
              <a:off x="4084715" y="3258865"/>
              <a:ext cx="184961" cy="137268"/>
              <a:chOff x="4084715" y="3258865"/>
              <a:chExt cx="184961" cy="137268"/>
            </a:xfrm>
          </p:grpSpPr>
          <p:grpSp>
            <p:nvGrpSpPr>
              <p:cNvPr id="4196" name="Google Shape;4196;p80"/>
              <p:cNvGrpSpPr/>
              <p:nvPr/>
            </p:nvGrpSpPr>
            <p:grpSpPr>
              <a:xfrm>
                <a:off x="4107453" y="3271583"/>
                <a:ext cx="153470" cy="110275"/>
                <a:chOff x="4107453" y="3271583"/>
                <a:chExt cx="153470" cy="110275"/>
              </a:xfrm>
            </p:grpSpPr>
            <p:sp>
              <p:nvSpPr>
                <p:cNvPr id="4197" name="Google Shape;4197;p80"/>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80"/>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80"/>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80"/>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1" name="Google Shape;4201;p80"/>
              <p:cNvGrpSpPr/>
              <p:nvPr/>
            </p:nvGrpSpPr>
            <p:grpSpPr>
              <a:xfrm>
                <a:off x="4136947" y="3258865"/>
                <a:ext cx="31499" cy="27001"/>
                <a:chOff x="4136947" y="3258865"/>
                <a:chExt cx="31499" cy="27001"/>
              </a:xfrm>
            </p:grpSpPr>
            <p:sp>
              <p:nvSpPr>
                <p:cNvPr id="4202" name="Google Shape;4202;p80"/>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80"/>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4" name="Google Shape;4204;p80"/>
              <p:cNvGrpSpPr/>
              <p:nvPr/>
            </p:nvGrpSpPr>
            <p:grpSpPr>
              <a:xfrm>
                <a:off x="4084715" y="3266478"/>
                <a:ext cx="31468" cy="26898"/>
                <a:chOff x="4084715" y="3266478"/>
                <a:chExt cx="31468" cy="26898"/>
              </a:xfrm>
            </p:grpSpPr>
            <p:sp>
              <p:nvSpPr>
                <p:cNvPr id="4205" name="Google Shape;4205;p80"/>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80"/>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7" name="Google Shape;4207;p80"/>
              <p:cNvGrpSpPr/>
              <p:nvPr/>
            </p:nvGrpSpPr>
            <p:grpSpPr>
              <a:xfrm>
                <a:off x="4159213" y="3279849"/>
                <a:ext cx="31405" cy="26945"/>
                <a:chOff x="4159213" y="3279849"/>
                <a:chExt cx="31405" cy="26945"/>
              </a:xfrm>
            </p:grpSpPr>
            <p:sp>
              <p:nvSpPr>
                <p:cNvPr id="4208" name="Google Shape;4208;p80"/>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80"/>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0" name="Google Shape;4210;p80"/>
              <p:cNvGrpSpPr/>
              <p:nvPr/>
            </p:nvGrpSpPr>
            <p:grpSpPr>
              <a:xfrm>
                <a:off x="4201550" y="3266502"/>
                <a:ext cx="31405" cy="26883"/>
                <a:chOff x="4201550" y="3266502"/>
                <a:chExt cx="31405" cy="26883"/>
              </a:xfrm>
            </p:grpSpPr>
            <p:sp>
              <p:nvSpPr>
                <p:cNvPr id="4211" name="Google Shape;4211;p80"/>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80"/>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3" name="Google Shape;4213;p80"/>
              <p:cNvGrpSpPr/>
              <p:nvPr/>
            </p:nvGrpSpPr>
            <p:grpSpPr>
              <a:xfrm>
                <a:off x="4201550" y="3338278"/>
                <a:ext cx="31405" cy="26930"/>
                <a:chOff x="4201550" y="3338278"/>
                <a:chExt cx="31405" cy="26930"/>
              </a:xfrm>
            </p:grpSpPr>
            <p:sp>
              <p:nvSpPr>
                <p:cNvPr id="4214" name="Google Shape;4214;p80"/>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80"/>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6" name="Google Shape;4216;p80"/>
              <p:cNvGrpSpPr/>
              <p:nvPr/>
            </p:nvGrpSpPr>
            <p:grpSpPr>
              <a:xfrm>
                <a:off x="4238272" y="3369132"/>
                <a:ext cx="31405" cy="27001"/>
                <a:chOff x="4238272" y="3369132"/>
                <a:chExt cx="31405" cy="27001"/>
              </a:xfrm>
            </p:grpSpPr>
            <p:sp>
              <p:nvSpPr>
                <p:cNvPr id="4217" name="Google Shape;4217;p80"/>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80"/>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19" name="Google Shape;4219;p80"/>
            <p:cNvGrpSpPr/>
            <p:nvPr/>
          </p:nvGrpSpPr>
          <p:grpSpPr>
            <a:xfrm>
              <a:off x="4068639" y="3200169"/>
              <a:ext cx="77643" cy="37272"/>
              <a:chOff x="4068639" y="3200169"/>
              <a:chExt cx="77643" cy="37272"/>
            </a:xfrm>
          </p:grpSpPr>
          <p:sp>
            <p:nvSpPr>
              <p:cNvPr id="4220" name="Google Shape;4220;p80"/>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21" name="Google Shape;4221;p80"/>
              <p:cNvGrpSpPr/>
              <p:nvPr/>
            </p:nvGrpSpPr>
            <p:grpSpPr>
              <a:xfrm>
                <a:off x="4114878" y="3200169"/>
                <a:ext cx="31405" cy="26993"/>
                <a:chOff x="4114878" y="3200169"/>
                <a:chExt cx="31405" cy="26993"/>
              </a:xfrm>
            </p:grpSpPr>
            <p:sp>
              <p:nvSpPr>
                <p:cNvPr id="4222" name="Google Shape;4222;p80"/>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80"/>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4" name="Google Shape;4224;p80"/>
              <p:cNvGrpSpPr/>
              <p:nvPr/>
            </p:nvGrpSpPr>
            <p:grpSpPr>
              <a:xfrm>
                <a:off x="4068639" y="3210535"/>
                <a:ext cx="31499" cy="26906"/>
                <a:chOff x="4068639" y="3210535"/>
                <a:chExt cx="31499" cy="26906"/>
              </a:xfrm>
            </p:grpSpPr>
            <p:sp>
              <p:nvSpPr>
                <p:cNvPr id="4225" name="Google Shape;4225;p80"/>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80"/>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27" name="Google Shape;4227;p80"/>
            <p:cNvGrpSpPr/>
            <p:nvPr/>
          </p:nvGrpSpPr>
          <p:grpSpPr>
            <a:xfrm>
              <a:off x="3869702" y="3066935"/>
              <a:ext cx="382664" cy="190294"/>
              <a:chOff x="3869702" y="3066935"/>
              <a:chExt cx="382664" cy="190294"/>
            </a:xfrm>
          </p:grpSpPr>
          <p:grpSp>
            <p:nvGrpSpPr>
              <p:cNvPr id="4228" name="Google Shape;4228;p80"/>
              <p:cNvGrpSpPr/>
              <p:nvPr/>
            </p:nvGrpSpPr>
            <p:grpSpPr>
              <a:xfrm>
                <a:off x="3888633" y="3082351"/>
                <a:ext cx="351172" cy="160698"/>
                <a:chOff x="3888633" y="3082351"/>
                <a:chExt cx="351172" cy="160698"/>
              </a:xfrm>
            </p:grpSpPr>
            <p:sp>
              <p:nvSpPr>
                <p:cNvPr id="4229" name="Google Shape;4229;p80"/>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80"/>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80"/>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80"/>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80"/>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80"/>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5" name="Google Shape;4235;p80"/>
              <p:cNvGrpSpPr/>
              <p:nvPr/>
            </p:nvGrpSpPr>
            <p:grpSpPr>
              <a:xfrm>
                <a:off x="4143703" y="3066935"/>
                <a:ext cx="37783" cy="32357"/>
                <a:chOff x="4143703" y="3066935"/>
                <a:chExt cx="37783" cy="32357"/>
              </a:xfrm>
            </p:grpSpPr>
            <p:sp>
              <p:nvSpPr>
                <p:cNvPr id="4236" name="Google Shape;4236;p80"/>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80"/>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8" name="Google Shape;4238;p80"/>
              <p:cNvGrpSpPr/>
              <p:nvPr/>
            </p:nvGrpSpPr>
            <p:grpSpPr>
              <a:xfrm>
                <a:off x="4044565" y="3103563"/>
                <a:ext cx="37783" cy="32451"/>
                <a:chOff x="4044565" y="3103563"/>
                <a:chExt cx="37783" cy="32451"/>
              </a:xfrm>
            </p:grpSpPr>
            <p:sp>
              <p:nvSpPr>
                <p:cNvPr id="4239" name="Google Shape;4239;p80"/>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80"/>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1" name="Google Shape;4241;p80"/>
              <p:cNvGrpSpPr/>
              <p:nvPr/>
            </p:nvGrpSpPr>
            <p:grpSpPr>
              <a:xfrm>
                <a:off x="4017454" y="3188237"/>
                <a:ext cx="37776" cy="32357"/>
                <a:chOff x="4017454" y="3188237"/>
                <a:chExt cx="37776" cy="32357"/>
              </a:xfrm>
            </p:grpSpPr>
            <p:sp>
              <p:nvSpPr>
                <p:cNvPr id="4242" name="Google Shape;4242;p80"/>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80"/>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4" name="Google Shape;4244;p80"/>
              <p:cNvGrpSpPr/>
              <p:nvPr/>
            </p:nvGrpSpPr>
            <p:grpSpPr>
              <a:xfrm>
                <a:off x="3921548" y="3157509"/>
                <a:ext cx="37783" cy="32357"/>
                <a:chOff x="3921548" y="3157509"/>
                <a:chExt cx="37783" cy="32357"/>
              </a:xfrm>
            </p:grpSpPr>
            <p:sp>
              <p:nvSpPr>
                <p:cNvPr id="4245" name="Google Shape;4245;p80"/>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80"/>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7" name="Google Shape;4247;p80"/>
              <p:cNvGrpSpPr/>
              <p:nvPr/>
            </p:nvGrpSpPr>
            <p:grpSpPr>
              <a:xfrm>
                <a:off x="3939056" y="3211620"/>
                <a:ext cx="37783" cy="32380"/>
                <a:chOff x="3939056" y="3211620"/>
                <a:chExt cx="37783" cy="32380"/>
              </a:xfrm>
            </p:grpSpPr>
            <p:sp>
              <p:nvSpPr>
                <p:cNvPr id="4248" name="Google Shape;4248;p80"/>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80"/>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0" name="Google Shape;4250;p80"/>
              <p:cNvGrpSpPr/>
              <p:nvPr/>
            </p:nvGrpSpPr>
            <p:grpSpPr>
              <a:xfrm>
                <a:off x="4176240" y="3136965"/>
                <a:ext cx="31405" cy="26930"/>
                <a:chOff x="4176240" y="3136965"/>
                <a:chExt cx="31405" cy="26930"/>
              </a:xfrm>
            </p:grpSpPr>
            <p:sp>
              <p:nvSpPr>
                <p:cNvPr id="4251" name="Google Shape;4251;p80"/>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80"/>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3" name="Google Shape;4253;p80"/>
              <p:cNvGrpSpPr/>
              <p:nvPr/>
            </p:nvGrpSpPr>
            <p:grpSpPr>
              <a:xfrm>
                <a:off x="4133148" y="3152593"/>
                <a:ext cx="31499" cy="27001"/>
                <a:chOff x="4133148" y="3152593"/>
                <a:chExt cx="31499" cy="27001"/>
              </a:xfrm>
            </p:grpSpPr>
            <p:sp>
              <p:nvSpPr>
                <p:cNvPr id="4254" name="Google Shape;4254;p80"/>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80"/>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6" name="Google Shape;4256;p80"/>
              <p:cNvGrpSpPr/>
              <p:nvPr/>
            </p:nvGrpSpPr>
            <p:grpSpPr>
              <a:xfrm>
                <a:off x="4220866" y="3073534"/>
                <a:ext cx="31499" cy="26898"/>
                <a:chOff x="4220866" y="3073534"/>
                <a:chExt cx="31499" cy="26898"/>
              </a:xfrm>
            </p:grpSpPr>
            <p:sp>
              <p:nvSpPr>
                <p:cNvPr id="4257" name="Google Shape;4257;p80"/>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80"/>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9" name="Google Shape;4259;p80"/>
              <p:cNvGrpSpPr/>
              <p:nvPr/>
            </p:nvGrpSpPr>
            <p:grpSpPr>
              <a:xfrm>
                <a:off x="3869702" y="3230323"/>
                <a:ext cx="31499" cy="26906"/>
                <a:chOff x="3869702" y="3230323"/>
                <a:chExt cx="31499" cy="26906"/>
              </a:xfrm>
            </p:grpSpPr>
            <p:sp>
              <p:nvSpPr>
                <p:cNvPr id="4260" name="Google Shape;4260;p80"/>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80"/>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62" name="Google Shape;4262;p80"/>
            <p:cNvGrpSpPr/>
            <p:nvPr/>
          </p:nvGrpSpPr>
          <p:grpSpPr>
            <a:xfrm>
              <a:off x="4271383" y="3065882"/>
              <a:ext cx="304556" cy="341663"/>
              <a:chOff x="4271383" y="3065882"/>
              <a:chExt cx="304556" cy="341663"/>
            </a:xfrm>
          </p:grpSpPr>
          <p:grpSp>
            <p:nvGrpSpPr>
              <p:cNvPr id="4263" name="Google Shape;4263;p80"/>
              <p:cNvGrpSpPr/>
              <p:nvPr/>
            </p:nvGrpSpPr>
            <p:grpSpPr>
              <a:xfrm>
                <a:off x="4293838" y="3078639"/>
                <a:ext cx="269353" cy="311973"/>
                <a:chOff x="4293838" y="3078639"/>
                <a:chExt cx="269353" cy="311973"/>
              </a:xfrm>
            </p:grpSpPr>
            <p:sp>
              <p:nvSpPr>
                <p:cNvPr id="4264" name="Google Shape;4264;p80"/>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80"/>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80"/>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80"/>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80"/>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80"/>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80"/>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80"/>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80"/>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80"/>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80"/>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80"/>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80"/>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80"/>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80"/>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80"/>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80"/>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1" name="Google Shape;4281;p80"/>
              <p:cNvGrpSpPr/>
              <p:nvPr/>
            </p:nvGrpSpPr>
            <p:grpSpPr>
              <a:xfrm>
                <a:off x="4538164" y="3342061"/>
                <a:ext cx="37776" cy="32380"/>
                <a:chOff x="4538164" y="3342061"/>
                <a:chExt cx="37776" cy="32380"/>
              </a:xfrm>
            </p:grpSpPr>
            <p:sp>
              <p:nvSpPr>
                <p:cNvPr id="4282" name="Google Shape;4282;p80"/>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80"/>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4" name="Google Shape;4284;p80"/>
              <p:cNvGrpSpPr/>
              <p:nvPr/>
            </p:nvGrpSpPr>
            <p:grpSpPr>
              <a:xfrm>
                <a:off x="4271383" y="3194742"/>
                <a:ext cx="37783" cy="32420"/>
                <a:chOff x="4271383" y="3194742"/>
                <a:chExt cx="37783" cy="32420"/>
              </a:xfrm>
            </p:grpSpPr>
            <p:sp>
              <p:nvSpPr>
                <p:cNvPr id="4285" name="Google Shape;4285;p80"/>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80"/>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7" name="Google Shape;4287;p80"/>
              <p:cNvGrpSpPr/>
              <p:nvPr/>
            </p:nvGrpSpPr>
            <p:grpSpPr>
              <a:xfrm>
                <a:off x="4284416" y="3084058"/>
                <a:ext cx="37783" cy="32357"/>
                <a:chOff x="4284416" y="3084058"/>
                <a:chExt cx="37783" cy="32357"/>
              </a:xfrm>
            </p:grpSpPr>
            <p:sp>
              <p:nvSpPr>
                <p:cNvPr id="4288" name="Google Shape;4288;p80"/>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80"/>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0" name="Google Shape;4290;p80"/>
              <p:cNvGrpSpPr/>
              <p:nvPr/>
            </p:nvGrpSpPr>
            <p:grpSpPr>
              <a:xfrm>
                <a:off x="4478697" y="3297561"/>
                <a:ext cx="37776" cy="32451"/>
                <a:chOff x="4478697" y="3297561"/>
                <a:chExt cx="37776" cy="32451"/>
              </a:xfrm>
            </p:grpSpPr>
            <p:sp>
              <p:nvSpPr>
                <p:cNvPr id="4291" name="Google Shape;4291;p80"/>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80"/>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3" name="Google Shape;4293;p80"/>
              <p:cNvGrpSpPr/>
              <p:nvPr/>
            </p:nvGrpSpPr>
            <p:grpSpPr>
              <a:xfrm>
                <a:off x="4411813" y="3331711"/>
                <a:ext cx="37776" cy="32451"/>
                <a:chOff x="4411813" y="3331711"/>
                <a:chExt cx="37776" cy="32451"/>
              </a:xfrm>
            </p:grpSpPr>
            <p:sp>
              <p:nvSpPr>
                <p:cNvPr id="4294" name="Google Shape;4294;p80"/>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80"/>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6" name="Google Shape;4296;p80"/>
              <p:cNvGrpSpPr/>
              <p:nvPr/>
            </p:nvGrpSpPr>
            <p:grpSpPr>
              <a:xfrm>
                <a:off x="4337984" y="3375188"/>
                <a:ext cx="37776" cy="32357"/>
                <a:chOff x="4337984" y="3375188"/>
                <a:chExt cx="37776" cy="32357"/>
              </a:xfrm>
            </p:grpSpPr>
            <p:sp>
              <p:nvSpPr>
                <p:cNvPr id="4297" name="Google Shape;4297;p80"/>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80"/>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9" name="Google Shape;4299;p80"/>
              <p:cNvGrpSpPr/>
              <p:nvPr/>
            </p:nvGrpSpPr>
            <p:grpSpPr>
              <a:xfrm>
                <a:off x="4494867" y="3090530"/>
                <a:ext cx="37878" cy="32451"/>
                <a:chOff x="4494867" y="3090530"/>
                <a:chExt cx="37878" cy="32451"/>
              </a:xfrm>
            </p:grpSpPr>
            <p:sp>
              <p:nvSpPr>
                <p:cNvPr id="4300" name="Google Shape;4300;p80"/>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80"/>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2" name="Google Shape;4302;p80"/>
              <p:cNvGrpSpPr/>
              <p:nvPr/>
            </p:nvGrpSpPr>
            <p:grpSpPr>
              <a:xfrm>
                <a:off x="4525124" y="3207774"/>
                <a:ext cx="37783" cy="32420"/>
                <a:chOff x="4525124" y="3207774"/>
                <a:chExt cx="37783" cy="32420"/>
              </a:xfrm>
            </p:grpSpPr>
            <p:sp>
              <p:nvSpPr>
                <p:cNvPr id="4303" name="Google Shape;4303;p80"/>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80"/>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5" name="Google Shape;4305;p80"/>
              <p:cNvGrpSpPr/>
              <p:nvPr/>
            </p:nvGrpSpPr>
            <p:grpSpPr>
              <a:xfrm>
                <a:off x="4440544" y="3176479"/>
                <a:ext cx="31499" cy="26898"/>
                <a:chOff x="4440544" y="3176479"/>
                <a:chExt cx="31499" cy="26898"/>
              </a:xfrm>
            </p:grpSpPr>
            <p:sp>
              <p:nvSpPr>
                <p:cNvPr id="4306" name="Google Shape;4306;p80"/>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80"/>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8" name="Google Shape;4308;p80"/>
              <p:cNvGrpSpPr/>
              <p:nvPr/>
            </p:nvGrpSpPr>
            <p:grpSpPr>
              <a:xfrm>
                <a:off x="4350545" y="3156400"/>
                <a:ext cx="31405" cy="27001"/>
                <a:chOff x="4350545" y="3156400"/>
                <a:chExt cx="31405" cy="27001"/>
              </a:xfrm>
            </p:grpSpPr>
            <p:sp>
              <p:nvSpPr>
                <p:cNvPr id="4309" name="Google Shape;4309;p80"/>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80"/>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1" name="Google Shape;4311;p80"/>
              <p:cNvGrpSpPr/>
              <p:nvPr/>
            </p:nvGrpSpPr>
            <p:grpSpPr>
              <a:xfrm>
                <a:off x="4376703" y="3255058"/>
                <a:ext cx="31405" cy="27001"/>
                <a:chOff x="4376703" y="3255058"/>
                <a:chExt cx="31405" cy="27001"/>
              </a:xfrm>
            </p:grpSpPr>
            <p:sp>
              <p:nvSpPr>
                <p:cNvPr id="4312" name="Google Shape;4312;p80"/>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80"/>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4" name="Google Shape;4314;p80"/>
              <p:cNvGrpSpPr/>
              <p:nvPr/>
            </p:nvGrpSpPr>
            <p:grpSpPr>
              <a:xfrm>
                <a:off x="4331322" y="3283656"/>
                <a:ext cx="31405" cy="26945"/>
                <a:chOff x="4331322" y="3283656"/>
                <a:chExt cx="31405" cy="26945"/>
              </a:xfrm>
            </p:grpSpPr>
            <p:sp>
              <p:nvSpPr>
                <p:cNvPr id="4315" name="Google Shape;4315;p80"/>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80"/>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7" name="Google Shape;4317;p80"/>
              <p:cNvGrpSpPr/>
              <p:nvPr/>
            </p:nvGrpSpPr>
            <p:grpSpPr>
              <a:xfrm>
                <a:off x="4380510" y="3065882"/>
                <a:ext cx="31405" cy="26938"/>
                <a:chOff x="4380510" y="3065882"/>
                <a:chExt cx="31405" cy="26938"/>
              </a:xfrm>
            </p:grpSpPr>
            <p:sp>
              <p:nvSpPr>
                <p:cNvPr id="4318" name="Google Shape;4318;p80"/>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80"/>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20" name="Google Shape;4320;p80"/>
            <p:cNvGrpSpPr/>
            <p:nvPr/>
          </p:nvGrpSpPr>
          <p:grpSpPr>
            <a:xfrm>
              <a:off x="4558998" y="3188237"/>
              <a:ext cx="1280131" cy="1052746"/>
              <a:chOff x="4558998" y="3188237"/>
              <a:chExt cx="1280131" cy="1052746"/>
            </a:xfrm>
          </p:grpSpPr>
          <p:sp>
            <p:nvSpPr>
              <p:cNvPr id="4321" name="Google Shape;4321;p80"/>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22" name="Google Shape;4322;p80"/>
              <p:cNvGrpSpPr/>
              <p:nvPr/>
            </p:nvGrpSpPr>
            <p:grpSpPr>
              <a:xfrm>
                <a:off x="4579164" y="3203653"/>
                <a:ext cx="1244833" cy="1020397"/>
                <a:chOff x="4579164" y="3203653"/>
                <a:chExt cx="1244833" cy="1020397"/>
              </a:xfrm>
            </p:grpSpPr>
            <p:sp>
              <p:nvSpPr>
                <p:cNvPr id="4323" name="Google Shape;4323;p80"/>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80"/>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25" name="Google Shape;4325;p80"/>
                <p:cNvGrpSpPr/>
                <p:nvPr/>
              </p:nvGrpSpPr>
              <p:grpSpPr>
                <a:xfrm>
                  <a:off x="4579164" y="3203653"/>
                  <a:ext cx="1244833" cy="1020397"/>
                  <a:chOff x="4579164" y="3203653"/>
                  <a:chExt cx="1244833" cy="1020397"/>
                </a:xfrm>
              </p:grpSpPr>
              <p:sp>
                <p:nvSpPr>
                  <p:cNvPr id="4326" name="Google Shape;4326;p80"/>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80"/>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28" name="Google Shape;4328;p80"/>
                  <p:cNvGrpSpPr/>
                  <p:nvPr/>
                </p:nvGrpSpPr>
                <p:grpSpPr>
                  <a:xfrm>
                    <a:off x="4579164" y="3203653"/>
                    <a:ext cx="1244833" cy="1020397"/>
                    <a:chOff x="4579164" y="3203653"/>
                    <a:chExt cx="1244833" cy="1020397"/>
                  </a:xfrm>
                </p:grpSpPr>
                <p:sp>
                  <p:nvSpPr>
                    <p:cNvPr id="4329" name="Google Shape;4329;p80"/>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80"/>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80"/>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80"/>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80"/>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80"/>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80"/>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80"/>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37" name="Google Shape;4337;p80"/>
                    <p:cNvGrpSpPr/>
                    <p:nvPr/>
                  </p:nvGrpSpPr>
                  <p:grpSpPr>
                    <a:xfrm>
                      <a:off x="4579164" y="3203653"/>
                      <a:ext cx="1244833" cy="1020397"/>
                      <a:chOff x="4579164" y="3203653"/>
                      <a:chExt cx="1244833" cy="1020397"/>
                    </a:xfrm>
                  </p:grpSpPr>
                  <p:sp>
                    <p:nvSpPr>
                      <p:cNvPr id="4338" name="Google Shape;4338;p80"/>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80"/>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80"/>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80"/>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80"/>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80"/>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80"/>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80"/>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80"/>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80"/>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80"/>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80"/>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80"/>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80"/>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52" name="Google Shape;4352;p80"/>
                      <p:cNvGrpSpPr/>
                      <p:nvPr/>
                    </p:nvGrpSpPr>
                    <p:grpSpPr>
                      <a:xfrm>
                        <a:off x="4579164" y="3203653"/>
                        <a:ext cx="1244833" cy="1020397"/>
                        <a:chOff x="4579164" y="3203653"/>
                        <a:chExt cx="1244833" cy="1020397"/>
                      </a:xfrm>
                    </p:grpSpPr>
                    <p:sp>
                      <p:nvSpPr>
                        <p:cNvPr id="4353" name="Google Shape;4353;p80"/>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80"/>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80"/>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80"/>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80"/>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80"/>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80"/>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80"/>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80"/>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80"/>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80"/>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80"/>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80"/>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80"/>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80"/>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80"/>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80"/>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80"/>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80"/>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80"/>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80"/>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80"/>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80"/>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80"/>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77" name="Google Shape;4377;p80"/>
                        <p:cNvGrpSpPr/>
                        <p:nvPr/>
                      </p:nvGrpSpPr>
                      <p:grpSpPr>
                        <a:xfrm>
                          <a:off x="4579164" y="3203653"/>
                          <a:ext cx="1244833" cy="1020397"/>
                          <a:chOff x="4579164" y="3203653"/>
                          <a:chExt cx="1244833" cy="1020397"/>
                        </a:xfrm>
                      </p:grpSpPr>
                      <p:sp>
                        <p:nvSpPr>
                          <p:cNvPr id="4378" name="Google Shape;4378;p80"/>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79" name="Google Shape;4379;p80"/>
                          <p:cNvGrpSpPr/>
                          <p:nvPr/>
                        </p:nvGrpSpPr>
                        <p:grpSpPr>
                          <a:xfrm>
                            <a:off x="4579164" y="3203653"/>
                            <a:ext cx="1244833" cy="1020397"/>
                            <a:chOff x="4579164" y="3203653"/>
                            <a:chExt cx="1244833" cy="1020397"/>
                          </a:xfrm>
                        </p:grpSpPr>
                        <p:sp>
                          <p:nvSpPr>
                            <p:cNvPr id="4380" name="Google Shape;4380;p80"/>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80"/>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80"/>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80"/>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80"/>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80"/>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80"/>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87" name="Google Shape;4387;p80"/>
                            <p:cNvGrpSpPr/>
                            <p:nvPr/>
                          </p:nvGrpSpPr>
                          <p:grpSpPr>
                            <a:xfrm>
                              <a:off x="4579164" y="3203653"/>
                              <a:ext cx="1244833" cy="1020397"/>
                              <a:chOff x="4579164" y="3203653"/>
                              <a:chExt cx="1244833" cy="1020397"/>
                            </a:xfrm>
                          </p:grpSpPr>
                          <p:sp>
                            <p:nvSpPr>
                              <p:cNvPr id="4388" name="Google Shape;4388;p80"/>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80"/>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80"/>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80"/>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80"/>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80"/>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80"/>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80"/>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80"/>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80"/>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80"/>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80"/>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80"/>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01" name="Google Shape;4401;p80"/>
                              <p:cNvGrpSpPr/>
                              <p:nvPr/>
                            </p:nvGrpSpPr>
                            <p:grpSpPr>
                              <a:xfrm>
                                <a:off x="4579164" y="3203653"/>
                                <a:ext cx="1244833" cy="1020397"/>
                                <a:chOff x="4579164" y="3203653"/>
                                <a:chExt cx="1244833" cy="1020397"/>
                              </a:xfrm>
                            </p:grpSpPr>
                            <p:sp>
                              <p:nvSpPr>
                                <p:cNvPr id="4402" name="Google Shape;4402;p80"/>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80"/>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80"/>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80"/>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80"/>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80"/>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80"/>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09" name="Google Shape;4409;p80"/>
                                <p:cNvGrpSpPr/>
                                <p:nvPr/>
                              </p:nvGrpSpPr>
                              <p:grpSpPr>
                                <a:xfrm>
                                  <a:off x="4579164" y="3203653"/>
                                  <a:ext cx="1244833" cy="1020397"/>
                                  <a:chOff x="4579164" y="3203653"/>
                                  <a:chExt cx="1244833" cy="1020397"/>
                                </a:xfrm>
                              </p:grpSpPr>
                              <p:sp>
                                <p:nvSpPr>
                                  <p:cNvPr id="4410" name="Google Shape;4410;p80"/>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80"/>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80"/>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80"/>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80"/>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15" name="Google Shape;4415;p80"/>
                                  <p:cNvGrpSpPr/>
                                  <p:nvPr/>
                                </p:nvGrpSpPr>
                                <p:grpSpPr>
                                  <a:xfrm>
                                    <a:off x="4579164" y="3203653"/>
                                    <a:ext cx="1244833" cy="1020397"/>
                                    <a:chOff x="4579164" y="3203653"/>
                                    <a:chExt cx="1244833" cy="1020397"/>
                                  </a:xfrm>
                                </p:grpSpPr>
                                <p:sp>
                                  <p:nvSpPr>
                                    <p:cNvPr id="4416" name="Google Shape;4416;p80"/>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80"/>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80"/>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80"/>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4420" name="Google Shape;4420;p80"/>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80"/>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80"/>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423" name="Google Shape;4423;p80"/>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424" name="Google Shape;4424;p80"/>
              <p:cNvGrpSpPr/>
              <p:nvPr/>
            </p:nvGrpSpPr>
            <p:grpSpPr>
              <a:xfrm>
                <a:off x="4595437" y="3598775"/>
                <a:ext cx="37776" cy="32451"/>
                <a:chOff x="4595437" y="3598775"/>
                <a:chExt cx="37776" cy="32451"/>
              </a:xfrm>
            </p:grpSpPr>
            <p:sp>
              <p:nvSpPr>
                <p:cNvPr id="4425" name="Google Shape;4425;p80"/>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80"/>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7" name="Google Shape;4427;p80"/>
              <p:cNvGrpSpPr/>
              <p:nvPr/>
            </p:nvGrpSpPr>
            <p:grpSpPr>
              <a:xfrm>
                <a:off x="4641864" y="3524443"/>
                <a:ext cx="37776" cy="32380"/>
                <a:chOff x="4641864" y="3524443"/>
                <a:chExt cx="37776" cy="32380"/>
              </a:xfrm>
            </p:grpSpPr>
            <p:sp>
              <p:nvSpPr>
                <p:cNvPr id="4428" name="Google Shape;4428;p80"/>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80"/>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0" name="Google Shape;4430;p80"/>
              <p:cNvGrpSpPr/>
              <p:nvPr/>
            </p:nvGrpSpPr>
            <p:grpSpPr>
              <a:xfrm>
                <a:off x="4648431" y="3893901"/>
                <a:ext cx="37776" cy="32357"/>
                <a:chOff x="4648431" y="3893901"/>
                <a:chExt cx="37776" cy="32357"/>
              </a:xfrm>
            </p:grpSpPr>
            <p:sp>
              <p:nvSpPr>
                <p:cNvPr id="4431" name="Google Shape;4431;p80"/>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80"/>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3" name="Google Shape;4433;p80"/>
              <p:cNvGrpSpPr/>
              <p:nvPr/>
            </p:nvGrpSpPr>
            <p:grpSpPr>
              <a:xfrm>
                <a:off x="4567752" y="3722908"/>
                <a:ext cx="37870" cy="32380"/>
                <a:chOff x="4567752" y="3722908"/>
                <a:chExt cx="37870" cy="32380"/>
              </a:xfrm>
            </p:grpSpPr>
            <p:sp>
              <p:nvSpPr>
                <p:cNvPr id="4434" name="Google Shape;4434;p80"/>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80"/>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6" name="Google Shape;4436;p80"/>
              <p:cNvGrpSpPr/>
              <p:nvPr/>
            </p:nvGrpSpPr>
            <p:grpSpPr>
              <a:xfrm>
                <a:off x="4617506" y="3652052"/>
                <a:ext cx="37783" cy="32357"/>
                <a:chOff x="4617506" y="3652052"/>
                <a:chExt cx="37783" cy="32357"/>
              </a:xfrm>
            </p:grpSpPr>
            <p:sp>
              <p:nvSpPr>
                <p:cNvPr id="4437" name="Google Shape;4437;p80"/>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80"/>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9" name="Google Shape;4439;p80"/>
              <p:cNvGrpSpPr/>
              <p:nvPr/>
            </p:nvGrpSpPr>
            <p:grpSpPr>
              <a:xfrm>
                <a:off x="4739005" y="3554149"/>
                <a:ext cx="37870" cy="32357"/>
                <a:chOff x="4739005" y="3554149"/>
                <a:chExt cx="37870" cy="32357"/>
              </a:xfrm>
            </p:grpSpPr>
            <p:sp>
              <p:nvSpPr>
                <p:cNvPr id="4440" name="Google Shape;4440;p80"/>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80"/>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2" name="Google Shape;4442;p80"/>
              <p:cNvGrpSpPr/>
              <p:nvPr/>
            </p:nvGrpSpPr>
            <p:grpSpPr>
              <a:xfrm>
                <a:off x="4806557" y="3630258"/>
                <a:ext cx="37776" cy="32364"/>
                <a:chOff x="4806557" y="3630258"/>
                <a:chExt cx="37776" cy="32364"/>
              </a:xfrm>
            </p:grpSpPr>
            <p:sp>
              <p:nvSpPr>
                <p:cNvPr id="4443" name="Google Shape;4443;p80"/>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80"/>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5" name="Google Shape;4445;p80"/>
              <p:cNvGrpSpPr/>
              <p:nvPr/>
            </p:nvGrpSpPr>
            <p:grpSpPr>
              <a:xfrm>
                <a:off x="4737007" y="4004357"/>
                <a:ext cx="37870" cy="32357"/>
                <a:chOff x="4737007" y="4004357"/>
                <a:chExt cx="37870" cy="32357"/>
              </a:xfrm>
            </p:grpSpPr>
            <p:sp>
              <p:nvSpPr>
                <p:cNvPr id="4446" name="Google Shape;4446;p80"/>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80"/>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8" name="Google Shape;4448;p80"/>
              <p:cNvGrpSpPr/>
              <p:nvPr/>
            </p:nvGrpSpPr>
            <p:grpSpPr>
              <a:xfrm>
                <a:off x="4773634" y="4208627"/>
                <a:ext cx="37776" cy="32357"/>
                <a:chOff x="4773634" y="4208627"/>
                <a:chExt cx="37776" cy="32357"/>
              </a:xfrm>
            </p:grpSpPr>
            <p:sp>
              <p:nvSpPr>
                <p:cNvPr id="4449" name="Google Shape;4449;p80"/>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80"/>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1" name="Google Shape;4451;p80"/>
              <p:cNvGrpSpPr/>
              <p:nvPr/>
            </p:nvGrpSpPr>
            <p:grpSpPr>
              <a:xfrm>
                <a:off x="4888282" y="4074764"/>
                <a:ext cx="37776" cy="32451"/>
                <a:chOff x="4888282" y="4074764"/>
                <a:chExt cx="37776" cy="32451"/>
              </a:xfrm>
            </p:grpSpPr>
            <p:sp>
              <p:nvSpPr>
                <p:cNvPr id="4452" name="Google Shape;4452;p80"/>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80"/>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4" name="Google Shape;4454;p80"/>
              <p:cNvGrpSpPr/>
              <p:nvPr/>
            </p:nvGrpSpPr>
            <p:grpSpPr>
              <a:xfrm>
                <a:off x="4901315" y="3804271"/>
                <a:ext cx="37776" cy="32364"/>
                <a:chOff x="4901315" y="3804271"/>
                <a:chExt cx="37776" cy="32364"/>
              </a:xfrm>
            </p:grpSpPr>
            <p:sp>
              <p:nvSpPr>
                <p:cNvPr id="4455" name="Google Shape;4455;p80"/>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80"/>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7" name="Google Shape;4457;p80"/>
              <p:cNvGrpSpPr/>
              <p:nvPr/>
            </p:nvGrpSpPr>
            <p:grpSpPr>
              <a:xfrm>
                <a:off x="4866394" y="3715035"/>
                <a:ext cx="37846" cy="32357"/>
                <a:chOff x="4866394" y="3715035"/>
                <a:chExt cx="37846" cy="32357"/>
              </a:xfrm>
            </p:grpSpPr>
            <p:sp>
              <p:nvSpPr>
                <p:cNvPr id="4458" name="Google Shape;4458;p80"/>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80"/>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0" name="Google Shape;4460;p80"/>
              <p:cNvGrpSpPr/>
              <p:nvPr/>
            </p:nvGrpSpPr>
            <p:grpSpPr>
              <a:xfrm>
                <a:off x="4979233" y="3839798"/>
                <a:ext cx="37878" cy="32420"/>
                <a:chOff x="4979233" y="3839798"/>
                <a:chExt cx="37878" cy="32420"/>
              </a:xfrm>
            </p:grpSpPr>
            <p:sp>
              <p:nvSpPr>
                <p:cNvPr id="4461" name="Google Shape;4461;p80"/>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80"/>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3" name="Google Shape;4463;p80"/>
              <p:cNvGrpSpPr/>
              <p:nvPr/>
            </p:nvGrpSpPr>
            <p:grpSpPr>
              <a:xfrm>
                <a:off x="4790662" y="3679147"/>
                <a:ext cx="37783" cy="32380"/>
                <a:chOff x="4790662" y="3679147"/>
                <a:chExt cx="37783" cy="32380"/>
              </a:xfrm>
            </p:grpSpPr>
            <p:sp>
              <p:nvSpPr>
                <p:cNvPr id="4464" name="Google Shape;4464;p80"/>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80"/>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6" name="Google Shape;4466;p80"/>
              <p:cNvGrpSpPr/>
              <p:nvPr/>
            </p:nvGrpSpPr>
            <p:grpSpPr>
              <a:xfrm>
                <a:off x="4857263" y="3557861"/>
                <a:ext cx="37776" cy="32357"/>
                <a:chOff x="4857263" y="3557861"/>
                <a:chExt cx="37776" cy="32357"/>
              </a:xfrm>
            </p:grpSpPr>
            <p:sp>
              <p:nvSpPr>
                <p:cNvPr id="4467" name="Google Shape;4467;p80"/>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80"/>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9" name="Google Shape;4469;p80"/>
              <p:cNvGrpSpPr/>
              <p:nvPr/>
            </p:nvGrpSpPr>
            <p:grpSpPr>
              <a:xfrm>
                <a:off x="4883902" y="3648033"/>
                <a:ext cx="37783" cy="32380"/>
                <a:chOff x="4883902" y="3648033"/>
                <a:chExt cx="37783" cy="32380"/>
              </a:xfrm>
            </p:grpSpPr>
            <p:sp>
              <p:nvSpPr>
                <p:cNvPr id="4470" name="Google Shape;4470;p80"/>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80"/>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2" name="Google Shape;4472;p80"/>
              <p:cNvGrpSpPr/>
              <p:nvPr/>
            </p:nvGrpSpPr>
            <p:grpSpPr>
              <a:xfrm>
                <a:off x="4907780" y="3347220"/>
                <a:ext cx="37878" cy="32357"/>
                <a:chOff x="4907780" y="3347220"/>
                <a:chExt cx="37878" cy="32357"/>
              </a:xfrm>
            </p:grpSpPr>
            <p:sp>
              <p:nvSpPr>
                <p:cNvPr id="4473" name="Google Shape;4473;p80"/>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80"/>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5" name="Google Shape;4475;p80"/>
              <p:cNvGrpSpPr/>
              <p:nvPr/>
            </p:nvGrpSpPr>
            <p:grpSpPr>
              <a:xfrm>
                <a:off x="5065048" y="3738150"/>
                <a:ext cx="37783" cy="32364"/>
                <a:chOff x="5065048" y="3738150"/>
                <a:chExt cx="37783" cy="32364"/>
              </a:xfrm>
            </p:grpSpPr>
            <p:sp>
              <p:nvSpPr>
                <p:cNvPr id="4476" name="Google Shape;4476;p80"/>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80"/>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8" name="Google Shape;4478;p80"/>
              <p:cNvGrpSpPr/>
              <p:nvPr/>
            </p:nvGrpSpPr>
            <p:grpSpPr>
              <a:xfrm>
                <a:off x="5071616" y="3284615"/>
                <a:ext cx="37783" cy="32357"/>
                <a:chOff x="5071616" y="3284615"/>
                <a:chExt cx="37783" cy="32357"/>
              </a:xfrm>
            </p:grpSpPr>
            <p:sp>
              <p:nvSpPr>
                <p:cNvPr id="4479" name="Google Shape;4479;p80"/>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80"/>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1" name="Google Shape;4481;p80"/>
              <p:cNvGrpSpPr/>
              <p:nvPr/>
            </p:nvGrpSpPr>
            <p:grpSpPr>
              <a:xfrm>
                <a:off x="5389291" y="3759921"/>
                <a:ext cx="37783" cy="32380"/>
                <a:chOff x="5389291" y="3759921"/>
                <a:chExt cx="37783" cy="32380"/>
              </a:xfrm>
            </p:grpSpPr>
            <p:sp>
              <p:nvSpPr>
                <p:cNvPr id="4482" name="Google Shape;4482;p80"/>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80"/>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4" name="Google Shape;4484;p80"/>
              <p:cNvGrpSpPr/>
              <p:nvPr/>
            </p:nvGrpSpPr>
            <p:grpSpPr>
              <a:xfrm>
                <a:off x="5431534" y="3632932"/>
                <a:ext cx="37878" cy="32451"/>
                <a:chOff x="5431534" y="3632932"/>
                <a:chExt cx="37878" cy="32451"/>
              </a:xfrm>
            </p:grpSpPr>
            <p:sp>
              <p:nvSpPr>
                <p:cNvPr id="4485" name="Google Shape;4485;p80"/>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80"/>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7" name="Google Shape;4487;p80"/>
              <p:cNvGrpSpPr/>
              <p:nvPr/>
            </p:nvGrpSpPr>
            <p:grpSpPr>
              <a:xfrm>
                <a:off x="5540755" y="3544829"/>
                <a:ext cx="37783" cy="32357"/>
                <a:chOff x="5540755" y="3544829"/>
                <a:chExt cx="37783" cy="32357"/>
              </a:xfrm>
            </p:grpSpPr>
            <p:sp>
              <p:nvSpPr>
                <p:cNvPr id="4488" name="Google Shape;4488;p80"/>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80"/>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0" name="Google Shape;4490;p80"/>
              <p:cNvGrpSpPr/>
              <p:nvPr/>
            </p:nvGrpSpPr>
            <p:grpSpPr>
              <a:xfrm>
                <a:off x="5579293" y="3412107"/>
                <a:ext cx="37776" cy="32357"/>
                <a:chOff x="5579293" y="3412107"/>
                <a:chExt cx="37776" cy="32357"/>
              </a:xfrm>
            </p:grpSpPr>
            <p:sp>
              <p:nvSpPr>
                <p:cNvPr id="4491" name="Google Shape;4491;p80"/>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80"/>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3" name="Google Shape;4493;p80"/>
              <p:cNvGrpSpPr/>
              <p:nvPr/>
            </p:nvGrpSpPr>
            <p:grpSpPr>
              <a:xfrm>
                <a:off x="5801346" y="3284615"/>
                <a:ext cx="37783" cy="32357"/>
                <a:chOff x="5801346" y="3284615"/>
                <a:chExt cx="37783" cy="32357"/>
              </a:xfrm>
            </p:grpSpPr>
            <p:sp>
              <p:nvSpPr>
                <p:cNvPr id="4494" name="Google Shape;4494;p80"/>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80"/>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6" name="Google Shape;4496;p80"/>
              <p:cNvGrpSpPr/>
              <p:nvPr/>
            </p:nvGrpSpPr>
            <p:grpSpPr>
              <a:xfrm>
                <a:off x="5763578" y="3399067"/>
                <a:ext cx="37776" cy="32364"/>
                <a:chOff x="5763578" y="3399067"/>
                <a:chExt cx="37776" cy="32364"/>
              </a:xfrm>
            </p:grpSpPr>
            <p:sp>
              <p:nvSpPr>
                <p:cNvPr id="4497" name="Google Shape;4497;p80"/>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80"/>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9" name="Google Shape;4499;p80"/>
              <p:cNvGrpSpPr/>
              <p:nvPr/>
            </p:nvGrpSpPr>
            <p:grpSpPr>
              <a:xfrm>
                <a:off x="5395858" y="3230952"/>
                <a:ext cx="37776" cy="32364"/>
                <a:chOff x="5395858" y="3230952"/>
                <a:chExt cx="37776" cy="32364"/>
              </a:xfrm>
            </p:grpSpPr>
            <p:sp>
              <p:nvSpPr>
                <p:cNvPr id="4500" name="Google Shape;4500;p80"/>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80"/>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2" name="Google Shape;4502;p80"/>
              <p:cNvGrpSpPr/>
              <p:nvPr/>
            </p:nvGrpSpPr>
            <p:grpSpPr>
              <a:xfrm>
                <a:off x="5264088" y="3188237"/>
                <a:ext cx="37776" cy="32357"/>
                <a:chOff x="5264088" y="3188237"/>
                <a:chExt cx="37776" cy="32357"/>
              </a:xfrm>
            </p:grpSpPr>
            <p:sp>
              <p:nvSpPr>
                <p:cNvPr id="4503" name="Google Shape;4503;p80"/>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80"/>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5" name="Google Shape;4505;p80"/>
              <p:cNvGrpSpPr/>
              <p:nvPr/>
            </p:nvGrpSpPr>
            <p:grpSpPr>
              <a:xfrm>
                <a:off x="5585758" y="3237425"/>
                <a:ext cx="37878" cy="32357"/>
                <a:chOff x="5585758" y="3237425"/>
                <a:chExt cx="37878" cy="32357"/>
              </a:xfrm>
            </p:grpSpPr>
            <p:sp>
              <p:nvSpPr>
                <p:cNvPr id="4506" name="Google Shape;4506;p80"/>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80"/>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8" name="Google Shape;4508;p80"/>
              <p:cNvGrpSpPr/>
              <p:nvPr/>
            </p:nvGrpSpPr>
            <p:grpSpPr>
              <a:xfrm>
                <a:off x="4874196" y="3291088"/>
                <a:ext cx="37878" cy="32451"/>
                <a:chOff x="4874196" y="3291088"/>
                <a:chExt cx="37878" cy="32451"/>
              </a:xfrm>
            </p:grpSpPr>
            <p:sp>
              <p:nvSpPr>
                <p:cNvPr id="4509" name="Google Shape;4509;p80"/>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80"/>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1" name="Google Shape;4511;p80"/>
              <p:cNvGrpSpPr/>
              <p:nvPr/>
            </p:nvGrpSpPr>
            <p:grpSpPr>
              <a:xfrm>
                <a:off x="5197770" y="3785466"/>
                <a:ext cx="37783" cy="32427"/>
                <a:chOff x="5197770" y="3785466"/>
                <a:chExt cx="37783" cy="32427"/>
              </a:xfrm>
            </p:grpSpPr>
            <p:sp>
              <p:nvSpPr>
                <p:cNvPr id="4512" name="Google Shape;4512;p80"/>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80"/>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4" name="Google Shape;4514;p80"/>
              <p:cNvGrpSpPr/>
              <p:nvPr/>
            </p:nvGrpSpPr>
            <p:grpSpPr>
              <a:xfrm>
                <a:off x="5177699" y="3492117"/>
                <a:ext cx="37776" cy="32357"/>
                <a:chOff x="5177699" y="3492117"/>
                <a:chExt cx="37776" cy="32357"/>
              </a:xfrm>
            </p:grpSpPr>
            <p:sp>
              <p:nvSpPr>
                <p:cNvPr id="4515" name="Google Shape;4515;p80"/>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80"/>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7" name="Google Shape;4517;p80"/>
              <p:cNvGrpSpPr/>
              <p:nvPr/>
            </p:nvGrpSpPr>
            <p:grpSpPr>
              <a:xfrm>
                <a:off x="5349431" y="3622346"/>
                <a:ext cx="37870" cy="32380"/>
                <a:chOff x="5349431" y="3622346"/>
                <a:chExt cx="37870" cy="32380"/>
              </a:xfrm>
            </p:grpSpPr>
            <p:sp>
              <p:nvSpPr>
                <p:cNvPr id="4518" name="Google Shape;4518;p80"/>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80"/>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0" name="Google Shape;4520;p80"/>
              <p:cNvGrpSpPr/>
              <p:nvPr/>
            </p:nvGrpSpPr>
            <p:grpSpPr>
              <a:xfrm>
                <a:off x="5068855" y="3563980"/>
                <a:ext cx="53954" cy="46223"/>
                <a:chOff x="5068855" y="3563980"/>
                <a:chExt cx="53954" cy="46223"/>
              </a:xfrm>
            </p:grpSpPr>
            <p:sp>
              <p:nvSpPr>
                <p:cNvPr id="4521" name="Google Shape;4521;p80"/>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80"/>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3" name="Google Shape;4523;p80"/>
              <p:cNvGrpSpPr/>
              <p:nvPr/>
            </p:nvGrpSpPr>
            <p:grpSpPr>
              <a:xfrm>
                <a:off x="5037654" y="3392507"/>
                <a:ext cx="37870" cy="32451"/>
                <a:chOff x="5037654" y="3392507"/>
                <a:chExt cx="37870" cy="32451"/>
              </a:xfrm>
            </p:grpSpPr>
            <p:sp>
              <p:nvSpPr>
                <p:cNvPr id="4524" name="Google Shape;4524;p80"/>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80"/>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6" name="Google Shape;4526;p80"/>
              <p:cNvGrpSpPr/>
              <p:nvPr/>
            </p:nvGrpSpPr>
            <p:grpSpPr>
              <a:xfrm>
                <a:off x="5456560" y="3368629"/>
                <a:ext cx="37870" cy="32451"/>
                <a:chOff x="5456560" y="3368629"/>
                <a:chExt cx="37870" cy="32451"/>
              </a:xfrm>
            </p:grpSpPr>
            <p:sp>
              <p:nvSpPr>
                <p:cNvPr id="4527" name="Google Shape;4527;p80"/>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80"/>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9" name="Google Shape;4529;p80"/>
              <p:cNvGrpSpPr/>
              <p:nvPr/>
            </p:nvGrpSpPr>
            <p:grpSpPr>
              <a:xfrm>
                <a:off x="4755749" y="3501516"/>
                <a:ext cx="46246" cy="39608"/>
                <a:chOff x="4755749" y="3501516"/>
                <a:chExt cx="46246" cy="39608"/>
              </a:xfrm>
            </p:grpSpPr>
            <p:sp>
              <p:nvSpPr>
                <p:cNvPr id="4530" name="Google Shape;4530;p80"/>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80"/>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2" name="Google Shape;4532;p80"/>
              <p:cNvGrpSpPr/>
              <p:nvPr/>
            </p:nvGrpSpPr>
            <p:grpSpPr>
              <a:xfrm>
                <a:off x="4681346" y="3485582"/>
                <a:ext cx="37783" cy="32427"/>
                <a:chOff x="4681346" y="3485582"/>
                <a:chExt cx="37783" cy="32427"/>
              </a:xfrm>
            </p:grpSpPr>
            <p:sp>
              <p:nvSpPr>
                <p:cNvPr id="4533" name="Google Shape;4533;p80"/>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80"/>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5" name="Google Shape;4535;p80"/>
              <p:cNvGrpSpPr/>
              <p:nvPr/>
            </p:nvGrpSpPr>
            <p:grpSpPr>
              <a:xfrm>
                <a:off x="4767067" y="3291088"/>
                <a:ext cx="37878" cy="32451"/>
                <a:chOff x="4767067" y="3291088"/>
                <a:chExt cx="37878" cy="32451"/>
              </a:xfrm>
            </p:grpSpPr>
            <p:sp>
              <p:nvSpPr>
                <p:cNvPr id="4536" name="Google Shape;4536;p80"/>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80"/>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8" name="Google Shape;4538;p80"/>
              <p:cNvGrpSpPr/>
              <p:nvPr/>
            </p:nvGrpSpPr>
            <p:grpSpPr>
              <a:xfrm>
                <a:off x="4687819" y="3405539"/>
                <a:ext cx="37776" cy="32451"/>
                <a:chOff x="4687819" y="3405539"/>
                <a:chExt cx="37776" cy="32451"/>
              </a:xfrm>
            </p:grpSpPr>
            <p:sp>
              <p:nvSpPr>
                <p:cNvPr id="4539" name="Google Shape;4539;p80"/>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80"/>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1" name="Google Shape;4541;p80"/>
              <p:cNvGrpSpPr/>
              <p:nvPr/>
            </p:nvGrpSpPr>
            <p:grpSpPr>
              <a:xfrm>
                <a:off x="4923101" y="3444809"/>
                <a:ext cx="52813" cy="45318"/>
                <a:chOff x="4923101" y="3444809"/>
                <a:chExt cx="52813" cy="45318"/>
              </a:xfrm>
            </p:grpSpPr>
            <p:sp>
              <p:nvSpPr>
                <p:cNvPr id="4542" name="Google Shape;4542;p80"/>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80"/>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4" name="Google Shape;4544;p80"/>
              <p:cNvGrpSpPr/>
              <p:nvPr/>
            </p:nvGrpSpPr>
            <p:grpSpPr>
              <a:xfrm>
                <a:off x="4846040" y="3654750"/>
                <a:ext cx="31405" cy="26993"/>
                <a:chOff x="4846040" y="3654750"/>
                <a:chExt cx="31405" cy="26993"/>
              </a:xfrm>
            </p:grpSpPr>
            <p:sp>
              <p:nvSpPr>
                <p:cNvPr id="4545" name="Google Shape;4545;p80"/>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80"/>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7" name="Google Shape;4547;p80"/>
              <p:cNvGrpSpPr/>
              <p:nvPr/>
            </p:nvGrpSpPr>
            <p:grpSpPr>
              <a:xfrm>
                <a:off x="4925673" y="3691700"/>
                <a:ext cx="40253" cy="34472"/>
                <a:chOff x="4925673" y="3691700"/>
                <a:chExt cx="40253" cy="34472"/>
              </a:xfrm>
            </p:grpSpPr>
            <p:sp>
              <p:nvSpPr>
                <p:cNvPr id="4548" name="Google Shape;4548;p80"/>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80"/>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0" name="Google Shape;4550;p80"/>
              <p:cNvGrpSpPr/>
              <p:nvPr/>
            </p:nvGrpSpPr>
            <p:grpSpPr>
              <a:xfrm>
                <a:off x="4894653" y="3740848"/>
                <a:ext cx="31405" cy="26906"/>
                <a:chOff x="4894653" y="3740848"/>
                <a:chExt cx="31405" cy="26906"/>
              </a:xfrm>
            </p:grpSpPr>
            <p:sp>
              <p:nvSpPr>
                <p:cNvPr id="4551" name="Google Shape;4551;p80"/>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80"/>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3" name="Google Shape;4553;p80"/>
              <p:cNvGrpSpPr/>
              <p:nvPr/>
            </p:nvGrpSpPr>
            <p:grpSpPr>
              <a:xfrm>
                <a:off x="4962300" y="3696348"/>
                <a:ext cx="38255" cy="32773"/>
                <a:chOff x="4962300" y="3696348"/>
                <a:chExt cx="38255" cy="32773"/>
              </a:xfrm>
            </p:grpSpPr>
            <p:sp>
              <p:nvSpPr>
                <p:cNvPr id="4554" name="Google Shape;4554;p80"/>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80"/>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6" name="Google Shape;4556;p80"/>
              <p:cNvGrpSpPr/>
              <p:nvPr/>
            </p:nvGrpSpPr>
            <p:grpSpPr>
              <a:xfrm>
                <a:off x="4980185" y="3743349"/>
                <a:ext cx="31499" cy="26969"/>
                <a:chOff x="4980185" y="3743349"/>
                <a:chExt cx="31499" cy="26969"/>
              </a:xfrm>
            </p:grpSpPr>
            <p:sp>
              <p:nvSpPr>
                <p:cNvPr id="4557" name="Google Shape;4557;p80"/>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80"/>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9" name="Google Shape;4559;p80"/>
              <p:cNvGrpSpPr/>
              <p:nvPr/>
            </p:nvGrpSpPr>
            <p:grpSpPr>
              <a:xfrm>
                <a:off x="5013768" y="3734312"/>
                <a:ext cx="31499" cy="26969"/>
                <a:chOff x="5013768" y="3734312"/>
                <a:chExt cx="31499" cy="26969"/>
              </a:xfrm>
            </p:grpSpPr>
            <p:sp>
              <p:nvSpPr>
                <p:cNvPr id="4560" name="Google Shape;4560;p80"/>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80"/>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2" name="Google Shape;4562;p80"/>
              <p:cNvGrpSpPr/>
              <p:nvPr/>
            </p:nvGrpSpPr>
            <p:grpSpPr>
              <a:xfrm>
                <a:off x="5036703" y="3764545"/>
                <a:ext cx="31499" cy="26898"/>
                <a:chOff x="5036703" y="3764545"/>
                <a:chExt cx="31499" cy="26898"/>
              </a:xfrm>
            </p:grpSpPr>
            <p:sp>
              <p:nvSpPr>
                <p:cNvPr id="4563" name="Google Shape;4563;p80"/>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80"/>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5" name="Google Shape;4565;p80"/>
              <p:cNvGrpSpPr/>
              <p:nvPr/>
            </p:nvGrpSpPr>
            <p:grpSpPr>
              <a:xfrm>
                <a:off x="4953546" y="3768352"/>
                <a:ext cx="31405" cy="26898"/>
                <a:chOff x="4953546" y="3768352"/>
                <a:chExt cx="31405" cy="26898"/>
              </a:xfrm>
            </p:grpSpPr>
            <p:sp>
              <p:nvSpPr>
                <p:cNvPr id="4566" name="Google Shape;4566;p80"/>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80"/>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8" name="Google Shape;4568;p80"/>
              <p:cNvGrpSpPr/>
              <p:nvPr/>
            </p:nvGrpSpPr>
            <p:grpSpPr>
              <a:xfrm>
                <a:off x="4964770" y="3814016"/>
                <a:ext cx="31499" cy="26993"/>
                <a:chOff x="4964770" y="3814016"/>
                <a:chExt cx="31499" cy="26993"/>
              </a:xfrm>
            </p:grpSpPr>
            <p:sp>
              <p:nvSpPr>
                <p:cNvPr id="4569" name="Google Shape;4569;p80"/>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80"/>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1" name="Google Shape;4571;p80"/>
              <p:cNvGrpSpPr/>
              <p:nvPr/>
            </p:nvGrpSpPr>
            <p:grpSpPr>
              <a:xfrm>
                <a:off x="4923290" y="3800504"/>
                <a:ext cx="31468" cy="26898"/>
                <a:chOff x="4923290" y="3800504"/>
                <a:chExt cx="31468" cy="26898"/>
              </a:xfrm>
            </p:grpSpPr>
            <p:sp>
              <p:nvSpPr>
                <p:cNvPr id="4572" name="Google Shape;4572;p80"/>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80"/>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4" name="Google Shape;4574;p80"/>
              <p:cNvGrpSpPr/>
              <p:nvPr/>
            </p:nvGrpSpPr>
            <p:grpSpPr>
              <a:xfrm>
                <a:off x="5108534" y="3650943"/>
                <a:ext cx="31405" cy="26993"/>
                <a:chOff x="5108534" y="3650943"/>
                <a:chExt cx="31405" cy="26993"/>
              </a:xfrm>
            </p:grpSpPr>
            <p:sp>
              <p:nvSpPr>
                <p:cNvPr id="4575" name="Google Shape;4575;p80"/>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80"/>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7" name="Google Shape;4577;p80"/>
              <p:cNvGrpSpPr/>
              <p:nvPr/>
            </p:nvGrpSpPr>
            <p:grpSpPr>
              <a:xfrm>
                <a:off x="5119380" y="3760739"/>
                <a:ext cx="31499" cy="26993"/>
                <a:chOff x="5119380" y="3760739"/>
                <a:chExt cx="31499" cy="26993"/>
              </a:xfrm>
            </p:grpSpPr>
            <p:sp>
              <p:nvSpPr>
                <p:cNvPr id="4578" name="Google Shape;4578;p80"/>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80"/>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0" name="Google Shape;4580;p80"/>
              <p:cNvGrpSpPr/>
              <p:nvPr/>
            </p:nvGrpSpPr>
            <p:grpSpPr>
              <a:xfrm>
                <a:off x="5119380" y="3788235"/>
                <a:ext cx="31499" cy="26993"/>
                <a:chOff x="5119380" y="3788235"/>
                <a:chExt cx="31499" cy="26993"/>
              </a:xfrm>
            </p:grpSpPr>
            <p:sp>
              <p:nvSpPr>
                <p:cNvPr id="4581" name="Google Shape;4581;p80"/>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80"/>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3" name="Google Shape;4583;p80"/>
              <p:cNvGrpSpPr/>
              <p:nvPr/>
            </p:nvGrpSpPr>
            <p:grpSpPr>
              <a:xfrm>
                <a:off x="5158005" y="3875284"/>
                <a:ext cx="31405" cy="27001"/>
                <a:chOff x="5158005" y="3875284"/>
                <a:chExt cx="31405" cy="27001"/>
              </a:xfrm>
            </p:grpSpPr>
            <p:sp>
              <p:nvSpPr>
                <p:cNvPr id="4584" name="Google Shape;4584;p80"/>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80"/>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6" name="Google Shape;4586;p80"/>
              <p:cNvGrpSpPr/>
              <p:nvPr/>
            </p:nvGrpSpPr>
            <p:grpSpPr>
              <a:xfrm>
                <a:off x="5233163" y="3764545"/>
                <a:ext cx="31499" cy="26898"/>
                <a:chOff x="5233163" y="3764545"/>
                <a:chExt cx="31499" cy="26898"/>
              </a:xfrm>
            </p:grpSpPr>
            <p:sp>
              <p:nvSpPr>
                <p:cNvPr id="4587" name="Google Shape;4587;p80"/>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80"/>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9" name="Google Shape;4589;p80"/>
              <p:cNvGrpSpPr/>
              <p:nvPr/>
            </p:nvGrpSpPr>
            <p:grpSpPr>
              <a:xfrm>
                <a:off x="5276168" y="3805545"/>
                <a:ext cx="31499" cy="26906"/>
                <a:chOff x="5276168" y="3805545"/>
                <a:chExt cx="31499" cy="26906"/>
              </a:xfrm>
            </p:grpSpPr>
            <p:sp>
              <p:nvSpPr>
                <p:cNvPr id="4590" name="Google Shape;4590;p80"/>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80"/>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2" name="Google Shape;4592;p80"/>
              <p:cNvGrpSpPr/>
              <p:nvPr/>
            </p:nvGrpSpPr>
            <p:grpSpPr>
              <a:xfrm>
                <a:off x="5294053" y="3851933"/>
                <a:ext cx="31405" cy="26945"/>
                <a:chOff x="5294053" y="3851933"/>
                <a:chExt cx="31405" cy="26945"/>
              </a:xfrm>
            </p:grpSpPr>
            <p:sp>
              <p:nvSpPr>
                <p:cNvPr id="4593" name="Google Shape;4593;p80"/>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80"/>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5" name="Google Shape;4595;p80"/>
              <p:cNvGrpSpPr/>
              <p:nvPr/>
            </p:nvGrpSpPr>
            <p:grpSpPr>
              <a:xfrm>
                <a:off x="5341723" y="3851902"/>
                <a:ext cx="31405" cy="26977"/>
                <a:chOff x="5341723" y="3851902"/>
                <a:chExt cx="31405" cy="26977"/>
              </a:xfrm>
            </p:grpSpPr>
            <p:sp>
              <p:nvSpPr>
                <p:cNvPr id="4596" name="Google Shape;4596;p80"/>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80"/>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8" name="Google Shape;4598;p80"/>
              <p:cNvGrpSpPr/>
              <p:nvPr/>
            </p:nvGrpSpPr>
            <p:grpSpPr>
              <a:xfrm>
                <a:off x="5054871" y="3507855"/>
                <a:ext cx="31405" cy="26993"/>
                <a:chOff x="5054871" y="3507855"/>
                <a:chExt cx="31405" cy="26993"/>
              </a:xfrm>
            </p:grpSpPr>
            <p:sp>
              <p:nvSpPr>
                <p:cNvPr id="4599" name="Google Shape;4599;p80"/>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80"/>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1" name="Google Shape;4601;p80"/>
              <p:cNvGrpSpPr/>
              <p:nvPr/>
            </p:nvGrpSpPr>
            <p:grpSpPr>
              <a:xfrm>
                <a:off x="4876579" y="3675325"/>
                <a:ext cx="31405" cy="26969"/>
                <a:chOff x="4876579" y="3675325"/>
                <a:chExt cx="31405" cy="26969"/>
              </a:xfrm>
            </p:grpSpPr>
            <p:sp>
              <p:nvSpPr>
                <p:cNvPr id="4602" name="Google Shape;4602;p80"/>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80"/>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4" name="Google Shape;4604;p80"/>
              <p:cNvGrpSpPr/>
              <p:nvPr/>
            </p:nvGrpSpPr>
            <p:grpSpPr>
              <a:xfrm>
                <a:off x="4842233" y="3688333"/>
                <a:ext cx="31405" cy="26993"/>
                <a:chOff x="4842233" y="3688333"/>
                <a:chExt cx="31405" cy="26993"/>
              </a:xfrm>
            </p:grpSpPr>
            <p:sp>
              <p:nvSpPr>
                <p:cNvPr id="4605" name="Google Shape;4605;p80"/>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80"/>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7" name="Google Shape;4607;p80"/>
              <p:cNvGrpSpPr/>
              <p:nvPr/>
            </p:nvGrpSpPr>
            <p:grpSpPr>
              <a:xfrm>
                <a:off x="5187876" y="3608032"/>
                <a:ext cx="31405" cy="27001"/>
                <a:chOff x="5187876" y="3608032"/>
                <a:chExt cx="31405" cy="27001"/>
              </a:xfrm>
            </p:grpSpPr>
            <p:sp>
              <p:nvSpPr>
                <p:cNvPr id="4608" name="Google Shape;4608;p80"/>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80"/>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10" name="Google Shape;4610;p80"/>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80"/>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12" name="Google Shape;4612;p80"/>
              <p:cNvGrpSpPr/>
              <p:nvPr/>
            </p:nvGrpSpPr>
            <p:grpSpPr>
              <a:xfrm>
                <a:off x="5269224" y="3304167"/>
                <a:ext cx="40253" cy="34402"/>
                <a:chOff x="5269224" y="3304167"/>
                <a:chExt cx="40253" cy="34402"/>
              </a:xfrm>
            </p:grpSpPr>
            <p:sp>
              <p:nvSpPr>
                <p:cNvPr id="4613" name="Google Shape;4613;p80"/>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80"/>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5" name="Google Shape;4615;p80"/>
              <p:cNvGrpSpPr/>
              <p:nvPr/>
            </p:nvGrpSpPr>
            <p:grpSpPr>
              <a:xfrm>
                <a:off x="5327354" y="3476615"/>
                <a:ext cx="49864" cy="42723"/>
                <a:chOff x="5327354" y="3476615"/>
                <a:chExt cx="49864" cy="42723"/>
              </a:xfrm>
            </p:grpSpPr>
            <p:sp>
              <p:nvSpPr>
                <p:cNvPr id="4616" name="Google Shape;4616;p80"/>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80"/>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18" name="Google Shape;4618;p80"/>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80"/>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20" name="Google Shape;4620;p80"/>
              <p:cNvGrpSpPr/>
              <p:nvPr/>
            </p:nvGrpSpPr>
            <p:grpSpPr>
              <a:xfrm>
                <a:off x="5341723" y="3775957"/>
                <a:ext cx="31405" cy="26898"/>
                <a:chOff x="5341723" y="3775957"/>
                <a:chExt cx="31405" cy="26898"/>
              </a:xfrm>
            </p:grpSpPr>
            <p:sp>
              <p:nvSpPr>
                <p:cNvPr id="4621" name="Google Shape;4621;p80"/>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80"/>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3" name="Google Shape;4623;p80"/>
              <p:cNvGrpSpPr/>
              <p:nvPr/>
            </p:nvGrpSpPr>
            <p:grpSpPr>
              <a:xfrm>
                <a:off x="5439053" y="3699274"/>
                <a:ext cx="31405" cy="26898"/>
                <a:chOff x="5439053" y="3699274"/>
                <a:chExt cx="31405" cy="26898"/>
              </a:xfrm>
            </p:grpSpPr>
            <p:sp>
              <p:nvSpPr>
                <p:cNvPr id="4624" name="Google Shape;4624;p80"/>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80"/>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6" name="Google Shape;4626;p80"/>
              <p:cNvGrpSpPr/>
              <p:nvPr/>
            </p:nvGrpSpPr>
            <p:grpSpPr>
              <a:xfrm>
                <a:off x="5412414" y="3622307"/>
                <a:ext cx="31499" cy="26993"/>
                <a:chOff x="5412414" y="3622307"/>
                <a:chExt cx="31499" cy="26993"/>
              </a:xfrm>
            </p:grpSpPr>
            <p:sp>
              <p:nvSpPr>
                <p:cNvPr id="4627" name="Google Shape;4627;p80"/>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80"/>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9" name="Google Shape;4629;p80"/>
              <p:cNvGrpSpPr/>
              <p:nvPr/>
            </p:nvGrpSpPr>
            <p:grpSpPr>
              <a:xfrm>
                <a:off x="5476254" y="3473949"/>
                <a:ext cx="26835" cy="26930"/>
                <a:chOff x="5476254" y="3473949"/>
                <a:chExt cx="26835" cy="26930"/>
              </a:xfrm>
            </p:grpSpPr>
            <p:sp>
              <p:nvSpPr>
                <p:cNvPr id="4630" name="Google Shape;4630;p80"/>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80"/>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2" name="Google Shape;4632;p80"/>
              <p:cNvGrpSpPr/>
              <p:nvPr/>
            </p:nvGrpSpPr>
            <p:grpSpPr>
              <a:xfrm>
                <a:off x="5564547" y="3481594"/>
                <a:ext cx="31397" cy="26898"/>
                <a:chOff x="5564547" y="3481594"/>
                <a:chExt cx="31397" cy="26898"/>
              </a:xfrm>
            </p:grpSpPr>
            <p:sp>
              <p:nvSpPr>
                <p:cNvPr id="4633" name="Google Shape;4633;p80"/>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80"/>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5" name="Google Shape;4635;p80"/>
              <p:cNvGrpSpPr/>
              <p:nvPr/>
            </p:nvGrpSpPr>
            <p:grpSpPr>
              <a:xfrm>
                <a:off x="5534101" y="3470174"/>
                <a:ext cx="31397" cy="26906"/>
                <a:chOff x="5534101" y="3470174"/>
                <a:chExt cx="31397" cy="26906"/>
              </a:xfrm>
            </p:grpSpPr>
            <p:sp>
              <p:nvSpPr>
                <p:cNvPr id="4636" name="Google Shape;4636;p80"/>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80"/>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8" name="Google Shape;4638;p80"/>
              <p:cNvGrpSpPr/>
              <p:nvPr/>
            </p:nvGrpSpPr>
            <p:grpSpPr>
              <a:xfrm>
                <a:off x="5610879" y="3314486"/>
                <a:ext cx="31499" cy="26938"/>
                <a:chOff x="5610879" y="3314486"/>
                <a:chExt cx="31499" cy="26938"/>
              </a:xfrm>
            </p:grpSpPr>
            <p:sp>
              <p:nvSpPr>
                <p:cNvPr id="4639" name="Google Shape;4639;p80"/>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80"/>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1" name="Google Shape;4641;p80"/>
              <p:cNvGrpSpPr/>
              <p:nvPr/>
            </p:nvGrpSpPr>
            <p:grpSpPr>
              <a:xfrm>
                <a:off x="4834525" y="3501382"/>
                <a:ext cx="31499" cy="26898"/>
                <a:chOff x="4834525" y="3501382"/>
                <a:chExt cx="31499" cy="26898"/>
              </a:xfrm>
            </p:grpSpPr>
            <p:sp>
              <p:nvSpPr>
                <p:cNvPr id="4642" name="Google Shape;4642;p80"/>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80"/>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4" name="Google Shape;4644;p80"/>
              <p:cNvGrpSpPr/>
              <p:nvPr/>
            </p:nvGrpSpPr>
            <p:grpSpPr>
              <a:xfrm>
                <a:off x="4898460" y="3580158"/>
                <a:ext cx="31405" cy="26898"/>
                <a:chOff x="4898460" y="3580158"/>
                <a:chExt cx="31405" cy="26898"/>
              </a:xfrm>
            </p:grpSpPr>
            <p:sp>
              <p:nvSpPr>
                <p:cNvPr id="4645" name="Google Shape;4645;p80"/>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80"/>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7" name="Google Shape;4647;p80"/>
              <p:cNvGrpSpPr/>
              <p:nvPr/>
            </p:nvGrpSpPr>
            <p:grpSpPr>
              <a:xfrm>
                <a:off x="4882667" y="3608032"/>
                <a:ext cx="31499" cy="27001"/>
                <a:chOff x="4882667" y="3608032"/>
                <a:chExt cx="31499" cy="27001"/>
              </a:xfrm>
            </p:grpSpPr>
            <p:sp>
              <p:nvSpPr>
                <p:cNvPr id="4648" name="Google Shape;4648;p80"/>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80"/>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0" name="Google Shape;4650;p80"/>
              <p:cNvGrpSpPr/>
              <p:nvPr/>
            </p:nvGrpSpPr>
            <p:grpSpPr>
              <a:xfrm>
                <a:off x="4843373" y="3631407"/>
                <a:ext cx="16273" cy="16186"/>
                <a:chOff x="4843373" y="3631407"/>
                <a:chExt cx="16273" cy="16186"/>
              </a:xfrm>
            </p:grpSpPr>
            <p:sp>
              <p:nvSpPr>
                <p:cNvPr id="4651" name="Google Shape;4651;p80"/>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80"/>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3" name="Google Shape;4653;p80"/>
              <p:cNvGrpSpPr/>
              <p:nvPr/>
            </p:nvGrpSpPr>
            <p:grpSpPr>
              <a:xfrm>
                <a:off x="4727773" y="3591578"/>
                <a:ext cx="31499" cy="26898"/>
                <a:chOff x="4727773" y="3591578"/>
                <a:chExt cx="31499" cy="26898"/>
              </a:xfrm>
            </p:grpSpPr>
            <p:sp>
              <p:nvSpPr>
                <p:cNvPr id="4654" name="Google Shape;4654;p80"/>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80"/>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56" name="Google Shape;4656;p80"/>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80"/>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58" name="Google Shape;4658;p80"/>
              <p:cNvGrpSpPr/>
              <p:nvPr/>
            </p:nvGrpSpPr>
            <p:grpSpPr>
              <a:xfrm>
                <a:off x="4609421" y="3577398"/>
                <a:ext cx="31499" cy="27001"/>
                <a:chOff x="4609421" y="3577398"/>
                <a:chExt cx="31499" cy="27001"/>
              </a:xfrm>
            </p:grpSpPr>
            <p:sp>
              <p:nvSpPr>
                <p:cNvPr id="4659" name="Google Shape;4659;p80"/>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80"/>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1" name="Google Shape;4661;p80"/>
              <p:cNvGrpSpPr/>
              <p:nvPr/>
            </p:nvGrpSpPr>
            <p:grpSpPr>
              <a:xfrm>
                <a:off x="4649289" y="3577398"/>
                <a:ext cx="31499" cy="27001"/>
                <a:chOff x="4649289" y="3577398"/>
                <a:chExt cx="31499" cy="27001"/>
              </a:xfrm>
            </p:grpSpPr>
            <p:sp>
              <p:nvSpPr>
                <p:cNvPr id="4662" name="Google Shape;4662;p80"/>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80"/>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4" name="Google Shape;4664;p80"/>
              <p:cNvGrpSpPr/>
              <p:nvPr/>
            </p:nvGrpSpPr>
            <p:grpSpPr>
              <a:xfrm>
                <a:off x="4605614" y="3639523"/>
                <a:ext cx="31499" cy="26906"/>
                <a:chOff x="4605614" y="3639523"/>
                <a:chExt cx="31499" cy="26906"/>
              </a:xfrm>
            </p:grpSpPr>
            <p:sp>
              <p:nvSpPr>
                <p:cNvPr id="4665" name="Google Shape;4665;p80"/>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80"/>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7" name="Google Shape;4667;p80"/>
              <p:cNvGrpSpPr/>
              <p:nvPr/>
            </p:nvGrpSpPr>
            <p:grpSpPr>
              <a:xfrm>
                <a:off x="4785149" y="3618846"/>
                <a:ext cx="26930" cy="26843"/>
                <a:chOff x="4785149" y="3618846"/>
                <a:chExt cx="26930" cy="26843"/>
              </a:xfrm>
            </p:grpSpPr>
            <p:sp>
              <p:nvSpPr>
                <p:cNvPr id="4668" name="Google Shape;4668;p80"/>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80"/>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0" name="Google Shape;4670;p80"/>
              <p:cNvGrpSpPr/>
              <p:nvPr/>
            </p:nvGrpSpPr>
            <p:grpSpPr>
              <a:xfrm>
                <a:off x="4810167" y="3601567"/>
                <a:ext cx="31405" cy="26898"/>
                <a:chOff x="4810167" y="3601567"/>
                <a:chExt cx="31405" cy="26898"/>
              </a:xfrm>
            </p:grpSpPr>
            <p:sp>
              <p:nvSpPr>
                <p:cNvPr id="4671" name="Google Shape;4671;p80"/>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80"/>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3" name="Google Shape;4673;p80"/>
              <p:cNvGrpSpPr/>
              <p:nvPr/>
            </p:nvGrpSpPr>
            <p:grpSpPr>
              <a:xfrm>
                <a:off x="4831002" y="3373230"/>
                <a:ext cx="31405" cy="26898"/>
                <a:chOff x="4831002" y="3373230"/>
                <a:chExt cx="31405" cy="26898"/>
              </a:xfrm>
            </p:grpSpPr>
            <p:sp>
              <p:nvSpPr>
                <p:cNvPr id="4674" name="Google Shape;4674;p80"/>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80"/>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6" name="Google Shape;4676;p80"/>
              <p:cNvGrpSpPr/>
              <p:nvPr/>
            </p:nvGrpSpPr>
            <p:grpSpPr>
              <a:xfrm>
                <a:off x="4719311" y="3355054"/>
                <a:ext cx="31499" cy="27001"/>
                <a:chOff x="4719311" y="3355054"/>
                <a:chExt cx="31499" cy="27001"/>
              </a:xfrm>
            </p:grpSpPr>
            <p:sp>
              <p:nvSpPr>
                <p:cNvPr id="4677" name="Google Shape;4677;p80"/>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80"/>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9" name="Google Shape;4679;p80"/>
              <p:cNvGrpSpPr/>
              <p:nvPr/>
            </p:nvGrpSpPr>
            <p:grpSpPr>
              <a:xfrm>
                <a:off x="4798755" y="3450260"/>
                <a:ext cx="26930" cy="26930"/>
                <a:chOff x="4798755" y="3450260"/>
                <a:chExt cx="26930" cy="26930"/>
              </a:xfrm>
            </p:grpSpPr>
            <p:sp>
              <p:nvSpPr>
                <p:cNvPr id="4680" name="Google Shape;4680;p80"/>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80"/>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2" name="Google Shape;4682;p80"/>
              <p:cNvGrpSpPr/>
              <p:nvPr/>
            </p:nvGrpSpPr>
            <p:grpSpPr>
              <a:xfrm>
                <a:off x="4645576" y="3467555"/>
                <a:ext cx="31405" cy="26953"/>
                <a:chOff x="4645576" y="3467555"/>
                <a:chExt cx="31405" cy="26953"/>
              </a:xfrm>
            </p:grpSpPr>
            <p:sp>
              <p:nvSpPr>
                <p:cNvPr id="4683" name="Google Shape;4683;p80"/>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80"/>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5" name="Google Shape;4685;p80"/>
              <p:cNvGrpSpPr/>
              <p:nvPr/>
            </p:nvGrpSpPr>
            <p:grpSpPr>
              <a:xfrm>
                <a:off x="4687631" y="3583965"/>
                <a:ext cx="31499" cy="26898"/>
                <a:chOff x="4687631" y="3583965"/>
                <a:chExt cx="31499" cy="26898"/>
              </a:xfrm>
            </p:grpSpPr>
            <p:sp>
              <p:nvSpPr>
                <p:cNvPr id="4686" name="Google Shape;4686;p80"/>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80"/>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8" name="Google Shape;4688;p80"/>
              <p:cNvGrpSpPr/>
              <p:nvPr/>
            </p:nvGrpSpPr>
            <p:grpSpPr>
              <a:xfrm>
                <a:off x="4719311" y="3471314"/>
                <a:ext cx="31499" cy="27001"/>
                <a:chOff x="4719311" y="3471314"/>
                <a:chExt cx="31499" cy="27001"/>
              </a:xfrm>
            </p:grpSpPr>
            <p:sp>
              <p:nvSpPr>
                <p:cNvPr id="4689" name="Google Shape;4689;p80"/>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80"/>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1" name="Google Shape;4691;p80"/>
              <p:cNvGrpSpPr/>
              <p:nvPr/>
            </p:nvGrpSpPr>
            <p:grpSpPr>
              <a:xfrm>
                <a:off x="4719311" y="3434404"/>
                <a:ext cx="31499" cy="26898"/>
                <a:chOff x="4719311" y="3434404"/>
                <a:chExt cx="31499" cy="26898"/>
              </a:xfrm>
            </p:grpSpPr>
            <p:sp>
              <p:nvSpPr>
                <p:cNvPr id="4692" name="Google Shape;4692;p80"/>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80"/>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4" name="Google Shape;4694;p80"/>
              <p:cNvGrpSpPr/>
              <p:nvPr/>
            </p:nvGrpSpPr>
            <p:grpSpPr>
              <a:xfrm>
                <a:off x="4768876" y="3401772"/>
                <a:ext cx="31499" cy="26898"/>
                <a:chOff x="4768876" y="3401772"/>
                <a:chExt cx="31499" cy="26898"/>
              </a:xfrm>
            </p:grpSpPr>
            <p:sp>
              <p:nvSpPr>
                <p:cNvPr id="4695" name="Google Shape;4695;p80"/>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80"/>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7" name="Google Shape;4697;p80"/>
              <p:cNvGrpSpPr/>
              <p:nvPr/>
            </p:nvGrpSpPr>
            <p:grpSpPr>
              <a:xfrm>
                <a:off x="4762214" y="3471377"/>
                <a:ext cx="26938" cy="26938"/>
                <a:chOff x="4762214" y="3471377"/>
                <a:chExt cx="26938" cy="26938"/>
              </a:xfrm>
            </p:grpSpPr>
            <p:sp>
              <p:nvSpPr>
                <p:cNvPr id="4698" name="Google Shape;4698;p80"/>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80"/>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0" name="Google Shape;4700;p80"/>
              <p:cNvGrpSpPr/>
              <p:nvPr/>
            </p:nvGrpSpPr>
            <p:grpSpPr>
              <a:xfrm>
                <a:off x="4790473" y="3344782"/>
                <a:ext cx="31405" cy="26898"/>
                <a:chOff x="4790473" y="3344782"/>
                <a:chExt cx="31405" cy="26898"/>
              </a:xfrm>
            </p:grpSpPr>
            <p:sp>
              <p:nvSpPr>
                <p:cNvPr id="4701" name="Google Shape;4701;p80"/>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80"/>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3" name="Google Shape;4703;p80"/>
              <p:cNvGrpSpPr/>
              <p:nvPr/>
            </p:nvGrpSpPr>
            <p:grpSpPr>
              <a:xfrm>
                <a:off x="4823774" y="3950733"/>
                <a:ext cx="37398" cy="32034"/>
                <a:chOff x="4823774" y="3950733"/>
                <a:chExt cx="37398" cy="32034"/>
              </a:xfrm>
            </p:grpSpPr>
            <p:sp>
              <p:nvSpPr>
                <p:cNvPr id="4704" name="Google Shape;4704;p80"/>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80"/>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6" name="Google Shape;4706;p80"/>
              <p:cNvGrpSpPr/>
              <p:nvPr/>
            </p:nvGrpSpPr>
            <p:grpSpPr>
              <a:xfrm>
                <a:off x="4823396" y="4110566"/>
                <a:ext cx="31405" cy="26906"/>
                <a:chOff x="4823396" y="4110566"/>
                <a:chExt cx="31405" cy="26906"/>
              </a:xfrm>
            </p:grpSpPr>
            <p:sp>
              <p:nvSpPr>
                <p:cNvPr id="4707" name="Google Shape;4707;p80"/>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80"/>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9" name="Google Shape;4709;p80"/>
              <p:cNvGrpSpPr/>
              <p:nvPr/>
            </p:nvGrpSpPr>
            <p:grpSpPr>
              <a:xfrm>
                <a:off x="4838332" y="3821150"/>
                <a:ext cx="31499" cy="26898"/>
                <a:chOff x="4838332" y="3821150"/>
                <a:chExt cx="31499" cy="26898"/>
              </a:xfrm>
            </p:grpSpPr>
            <p:sp>
              <p:nvSpPr>
                <p:cNvPr id="4710" name="Google Shape;4710;p80"/>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80"/>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2" name="Google Shape;4712;p80"/>
              <p:cNvGrpSpPr/>
              <p:nvPr/>
            </p:nvGrpSpPr>
            <p:grpSpPr>
              <a:xfrm>
                <a:off x="4661275" y="3815007"/>
                <a:ext cx="36824" cy="31523"/>
                <a:chOff x="4661275" y="3815007"/>
                <a:chExt cx="36824" cy="31523"/>
              </a:xfrm>
            </p:grpSpPr>
            <p:sp>
              <p:nvSpPr>
                <p:cNvPr id="4713" name="Google Shape;4713;p80"/>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80"/>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5" name="Google Shape;4715;p80"/>
              <p:cNvGrpSpPr/>
              <p:nvPr/>
            </p:nvGrpSpPr>
            <p:grpSpPr>
              <a:xfrm>
                <a:off x="4558998" y="3851037"/>
                <a:ext cx="33591" cy="28699"/>
                <a:chOff x="4558998" y="3851037"/>
                <a:chExt cx="33591" cy="28699"/>
              </a:xfrm>
            </p:grpSpPr>
            <p:sp>
              <p:nvSpPr>
                <p:cNvPr id="4716" name="Google Shape;4716;p80"/>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80"/>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8" name="Google Shape;4718;p80"/>
              <p:cNvGrpSpPr/>
              <p:nvPr/>
            </p:nvGrpSpPr>
            <p:grpSpPr>
              <a:xfrm>
                <a:off x="4696762" y="3638587"/>
                <a:ext cx="33591" cy="28794"/>
                <a:chOff x="4696762" y="3638587"/>
                <a:chExt cx="33591" cy="28794"/>
              </a:xfrm>
            </p:grpSpPr>
            <p:sp>
              <p:nvSpPr>
                <p:cNvPr id="4719" name="Google Shape;4719;p80"/>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80"/>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1" name="Google Shape;4721;p80"/>
              <p:cNvGrpSpPr/>
              <p:nvPr/>
            </p:nvGrpSpPr>
            <p:grpSpPr>
              <a:xfrm>
                <a:off x="4929479" y="3939140"/>
                <a:ext cx="33497" cy="28692"/>
                <a:chOff x="4929479" y="3939140"/>
                <a:chExt cx="33497" cy="28692"/>
              </a:xfrm>
            </p:grpSpPr>
            <p:sp>
              <p:nvSpPr>
                <p:cNvPr id="4722" name="Google Shape;4722;p80"/>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80"/>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4" name="Google Shape;4724;p80"/>
              <p:cNvGrpSpPr/>
              <p:nvPr/>
            </p:nvGrpSpPr>
            <p:grpSpPr>
              <a:xfrm>
                <a:off x="4907119" y="3986039"/>
                <a:ext cx="33497" cy="28699"/>
                <a:chOff x="4907119" y="3986039"/>
                <a:chExt cx="33497" cy="28699"/>
              </a:xfrm>
            </p:grpSpPr>
            <p:sp>
              <p:nvSpPr>
                <p:cNvPr id="4725" name="Google Shape;4725;p80"/>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80"/>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7" name="Google Shape;4727;p80"/>
              <p:cNvGrpSpPr/>
              <p:nvPr/>
            </p:nvGrpSpPr>
            <p:grpSpPr>
              <a:xfrm>
                <a:off x="4911783" y="4048102"/>
                <a:ext cx="33591" cy="28762"/>
                <a:chOff x="4911783" y="4048102"/>
                <a:chExt cx="33591" cy="28762"/>
              </a:xfrm>
            </p:grpSpPr>
            <p:sp>
              <p:nvSpPr>
                <p:cNvPr id="4728" name="Google Shape;4728;p80"/>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80"/>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30" name="Google Shape;4730;p80"/>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80"/>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32" name="Google Shape;4732;p80"/>
              <p:cNvGrpSpPr/>
              <p:nvPr/>
            </p:nvGrpSpPr>
            <p:grpSpPr>
              <a:xfrm>
                <a:off x="4762623" y="3837847"/>
                <a:ext cx="42416" cy="36273"/>
                <a:chOff x="4762623" y="3837847"/>
                <a:chExt cx="42416" cy="36273"/>
              </a:xfrm>
            </p:grpSpPr>
            <p:sp>
              <p:nvSpPr>
                <p:cNvPr id="4733" name="Google Shape;4733;p80"/>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80"/>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5" name="Google Shape;4735;p80"/>
              <p:cNvGrpSpPr/>
              <p:nvPr/>
            </p:nvGrpSpPr>
            <p:grpSpPr>
              <a:xfrm>
                <a:off x="4746044" y="4104966"/>
                <a:ext cx="33497" cy="28699"/>
                <a:chOff x="4746044" y="4104966"/>
                <a:chExt cx="33497" cy="28699"/>
              </a:xfrm>
            </p:grpSpPr>
            <p:sp>
              <p:nvSpPr>
                <p:cNvPr id="4736" name="Google Shape;4736;p80"/>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80"/>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8" name="Google Shape;4738;p80"/>
              <p:cNvGrpSpPr/>
              <p:nvPr/>
            </p:nvGrpSpPr>
            <p:grpSpPr>
              <a:xfrm>
                <a:off x="4859646" y="4162554"/>
                <a:ext cx="33591" cy="28762"/>
                <a:chOff x="4859646" y="4162554"/>
                <a:chExt cx="33591" cy="28762"/>
              </a:xfrm>
            </p:grpSpPr>
            <p:sp>
              <p:nvSpPr>
                <p:cNvPr id="4739" name="Google Shape;4739;p80"/>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80"/>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41" name="Google Shape;4741;p80"/>
            <p:cNvGrpSpPr/>
            <p:nvPr/>
          </p:nvGrpSpPr>
          <p:grpSpPr>
            <a:xfrm>
              <a:off x="3597785" y="3274438"/>
              <a:ext cx="855610" cy="1122100"/>
              <a:chOff x="3597785" y="3274438"/>
              <a:chExt cx="855610" cy="1122100"/>
            </a:xfrm>
          </p:grpSpPr>
          <p:grpSp>
            <p:nvGrpSpPr>
              <p:cNvPr id="4742" name="Google Shape;4742;p80"/>
              <p:cNvGrpSpPr/>
              <p:nvPr/>
            </p:nvGrpSpPr>
            <p:grpSpPr>
              <a:xfrm>
                <a:off x="3617857" y="3284717"/>
                <a:ext cx="826785" cy="1099165"/>
                <a:chOff x="3617857" y="3284717"/>
                <a:chExt cx="826785" cy="1099165"/>
              </a:xfrm>
            </p:grpSpPr>
            <p:sp>
              <p:nvSpPr>
                <p:cNvPr id="4743" name="Google Shape;4743;p80"/>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80"/>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80"/>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80"/>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80"/>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80"/>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80"/>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80"/>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80"/>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80"/>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80"/>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80"/>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80"/>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80"/>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80"/>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80"/>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80"/>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80"/>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80"/>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80"/>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80"/>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80"/>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80"/>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80"/>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80"/>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80"/>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80"/>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80"/>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80"/>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80"/>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80"/>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80"/>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80"/>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80"/>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80"/>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80"/>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80"/>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80"/>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80"/>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80"/>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80"/>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80"/>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80"/>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80"/>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80"/>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80"/>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80"/>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80"/>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80"/>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80"/>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80"/>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80"/>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80"/>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80"/>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80"/>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80"/>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9" name="Google Shape;4799;p80"/>
              <p:cNvGrpSpPr/>
              <p:nvPr/>
            </p:nvGrpSpPr>
            <p:grpSpPr>
              <a:xfrm>
                <a:off x="4180904" y="4251758"/>
                <a:ext cx="37783" cy="32420"/>
                <a:chOff x="4180904" y="4251758"/>
                <a:chExt cx="37783" cy="32420"/>
              </a:xfrm>
            </p:grpSpPr>
            <p:sp>
              <p:nvSpPr>
                <p:cNvPr id="4800" name="Google Shape;4800;p80"/>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80"/>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2" name="Google Shape;4802;p80"/>
              <p:cNvGrpSpPr/>
              <p:nvPr/>
            </p:nvGrpSpPr>
            <p:grpSpPr>
              <a:xfrm>
                <a:off x="4201644" y="4081324"/>
                <a:ext cx="37783" cy="32364"/>
                <a:chOff x="4201644" y="4081324"/>
                <a:chExt cx="37783" cy="32364"/>
              </a:xfrm>
            </p:grpSpPr>
            <p:sp>
              <p:nvSpPr>
                <p:cNvPr id="4803" name="Google Shape;4803;p80"/>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80"/>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5" name="Google Shape;4805;p80"/>
              <p:cNvGrpSpPr/>
              <p:nvPr/>
            </p:nvGrpSpPr>
            <p:grpSpPr>
              <a:xfrm>
                <a:off x="4284416" y="3887428"/>
                <a:ext cx="37783" cy="32451"/>
                <a:chOff x="4284416" y="3887428"/>
                <a:chExt cx="37783" cy="32451"/>
              </a:xfrm>
            </p:grpSpPr>
            <p:sp>
              <p:nvSpPr>
                <p:cNvPr id="4806" name="Google Shape;4806;p80"/>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80"/>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8" name="Google Shape;4808;p80"/>
              <p:cNvGrpSpPr/>
              <p:nvPr/>
            </p:nvGrpSpPr>
            <p:grpSpPr>
              <a:xfrm>
                <a:off x="4223721" y="3860404"/>
                <a:ext cx="37870" cy="32364"/>
                <a:chOff x="4223721" y="3860404"/>
                <a:chExt cx="37870" cy="32364"/>
              </a:xfrm>
            </p:grpSpPr>
            <p:sp>
              <p:nvSpPr>
                <p:cNvPr id="4809" name="Google Shape;4809;p80"/>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80"/>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1" name="Google Shape;4811;p80"/>
              <p:cNvGrpSpPr/>
              <p:nvPr/>
            </p:nvGrpSpPr>
            <p:grpSpPr>
              <a:xfrm>
                <a:off x="4104889" y="3699242"/>
                <a:ext cx="37776" cy="32357"/>
                <a:chOff x="4104889" y="3699242"/>
                <a:chExt cx="37776" cy="32357"/>
              </a:xfrm>
            </p:grpSpPr>
            <p:sp>
              <p:nvSpPr>
                <p:cNvPr id="4812" name="Google Shape;4812;p80"/>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80"/>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4" name="Google Shape;4814;p80"/>
              <p:cNvGrpSpPr/>
              <p:nvPr/>
            </p:nvGrpSpPr>
            <p:grpSpPr>
              <a:xfrm>
                <a:off x="4143608" y="3475121"/>
                <a:ext cx="37878" cy="32420"/>
                <a:chOff x="4143608" y="3475121"/>
                <a:chExt cx="37878" cy="32420"/>
              </a:xfrm>
            </p:grpSpPr>
            <p:sp>
              <p:nvSpPr>
                <p:cNvPr id="4815" name="Google Shape;4815;p80"/>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80"/>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7" name="Google Shape;4817;p80"/>
              <p:cNvGrpSpPr/>
              <p:nvPr/>
            </p:nvGrpSpPr>
            <p:grpSpPr>
              <a:xfrm>
                <a:off x="4217248" y="3570893"/>
                <a:ext cx="37776" cy="32364"/>
                <a:chOff x="4217248" y="3570893"/>
                <a:chExt cx="37776" cy="32364"/>
              </a:xfrm>
            </p:grpSpPr>
            <p:sp>
              <p:nvSpPr>
                <p:cNvPr id="4818" name="Google Shape;4818;p80"/>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80"/>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0" name="Google Shape;4820;p80"/>
              <p:cNvGrpSpPr/>
              <p:nvPr/>
            </p:nvGrpSpPr>
            <p:grpSpPr>
              <a:xfrm>
                <a:off x="4255307" y="3431612"/>
                <a:ext cx="37776" cy="32451"/>
                <a:chOff x="4255307" y="3431612"/>
                <a:chExt cx="37776" cy="32451"/>
              </a:xfrm>
            </p:grpSpPr>
            <p:sp>
              <p:nvSpPr>
                <p:cNvPr id="4821" name="Google Shape;4821;p80"/>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80"/>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3" name="Google Shape;4823;p80"/>
              <p:cNvGrpSpPr/>
              <p:nvPr/>
            </p:nvGrpSpPr>
            <p:grpSpPr>
              <a:xfrm>
                <a:off x="3853052" y="3577398"/>
                <a:ext cx="37776" cy="32420"/>
                <a:chOff x="3853052" y="3577398"/>
                <a:chExt cx="37776" cy="32420"/>
              </a:xfrm>
            </p:grpSpPr>
            <p:sp>
              <p:nvSpPr>
                <p:cNvPr id="4824" name="Google Shape;4824;p80"/>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80"/>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6" name="Google Shape;4826;p80"/>
              <p:cNvGrpSpPr/>
              <p:nvPr/>
            </p:nvGrpSpPr>
            <p:grpSpPr>
              <a:xfrm>
                <a:off x="4039908" y="3412107"/>
                <a:ext cx="37776" cy="32357"/>
                <a:chOff x="4039908" y="3412107"/>
                <a:chExt cx="37776" cy="32357"/>
              </a:xfrm>
            </p:grpSpPr>
            <p:sp>
              <p:nvSpPr>
                <p:cNvPr id="4827" name="Google Shape;4827;p80"/>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80"/>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9" name="Google Shape;4829;p80"/>
              <p:cNvGrpSpPr/>
              <p:nvPr/>
            </p:nvGrpSpPr>
            <p:grpSpPr>
              <a:xfrm>
                <a:off x="4017360" y="3342061"/>
                <a:ext cx="37870" cy="32380"/>
                <a:chOff x="4017360" y="3342061"/>
                <a:chExt cx="37870" cy="32380"/>
              </a:xfrm>
            </p:grpSpPr>
            <p:sp>
              <p:nvSpPr>
                <p:cNvPr id="4830" name="Google Shape;4830;p80"/>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80"/>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32" name="Google Shape;4832;p80"/>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80"/>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34" name="Google Shape;4834;p80"/>
              <p:cNvGrpSpPr/>
              <p:nvPr/>
            </p:nvGrpSpPr>
            <p:grpSpPr>
              <a:xfrm>
                <a:off x="3750870" y="3418650"/>
                <a:ext cx="37776" cy="32380"/>
                <a:chOff x="3750870" y="3418650"/>
                <a:chExt cx="37776" cy="32380"/>
              </a:xfrm>
            </p:grpSpPr>
            <p:sp>
              <p:nvSpPr>
                <p:cNvPr id="4835" name="Google Shape;4835;p80"/>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80"/>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7" name="Google Shape;4837;p80"/>
              <p:cNvGrpSpPr/>
              <p:nvPr/>
            </p:nvGrpSpPr>
            <p:grpSpPr>
              <a:xfrm>
                <a:off x="3632509" y="3274438"/>
                <a:ext cx="37783" cy="32357"/>
                <a:chOff x="3632509" y="3274438"/>
                <a:chExt cx="37783" cy="32357"/>
              </a:xfrm>
            </p:grpSpPr>
            <p:sp>
              <p:nvSpPr>
                <p:cNvPr id="4838" name="Google Shape;4838;p80"/>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80"/>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0" name="Google Shape;4840;p80"/>
              <p:cNvGrpSpPr/>
              <p:nvPr/>
            </p:nvGrpSpPr>
            <p:grpSpPr>
              <a:xfrm>
                <a:off x="3906424" y="3297561"/>
                <a:ext cx="37776" cy="32451"/>
                <a:chOff x="3906424" y="3297561"/>
                <a:chExt cx="37776" cy="32451"/>
              </a:xfrm>
            </p:grpSpPr>
            <p:sp>
              <p:nvSpPr>
                <p:cNvPr id="4841" name="Google Shape;4841;p80"/>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80"/>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3" name="Google Shape;4843;p80"/>
              <p:cNvGrpSpPr/>
              <p:nvPr/>
            </p:nvGrpSpPr>
            <p:grpSpPr>
              <a:xfrm>
                <a:off x="3866084" y="3412107"/>
                <a:ext cx="37776" cy="32357"/>
                <a:chOff x="3866084" y="3412107"/>
                <a:chExt cx="37776" cy="32357"/>
              </a:xfrm>
            </p:grpSpPr>
            <p:sp>
              <p:nvSpPr>
                <p:cNvPr id="4844" name="Google Shape;4844;p80"/>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80"/>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6" name="Google Shape;4846;p80"/>
              <p:cNvGrpSpPr/>
              <p:nvPr/>
            </p:nvGrpSpPr>
            <p:grpSpPr>
              <a:xfrm>
                <a:off x="4023919" y="3766409"/>
                <a:ext cx="37783" cy="32357"/>
                <a:chOff x="4023919" y="3766409"/>
                <a:chExt cx="37783" cy="32357"/>
              </a:xfrm>
            </p:grpSpPr>
            <p:sp>
              <p:nvSpPr>
                <p:cNvPr id="4847" name="Google Shape;4847;p80"/>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80"/>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9" name="Google Shape;4849;p80"/>
              <p:cNvGrpSpPr/>
              <p:nvPr/>
            </p:nvGrpSpPr>
            <p:grpSpPr>
              <a:xfrm>
                <a:off x="3973882" y="3779449"/>
                <a:ext cx="37776" cy="32357"/>
                <a:chOff x="3973882" y="3779449"/>
                <a:chExt cx="37776" cy="32357"/>
              </a:xfrm>
            </p:grpSpPr>
            <p:sp>
              <p:nvSpPr>
                <p:cNvPr id="4850" name="Google Shape;4850;p80"/>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80"/>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2" name="Google Shape;4852;p80"/>
              <p:cNvGrpSpPr/>
              <p:nvPr/>
            </p:nvGrpSpPr>
            <p:grpSpPr>
              <a:xfrm>
                <a:off x="4073398" y="3838028"/>
                <a:ext cx="37776" cy="32380"/>
                <a:chOff x="4073398" y="3838028"/>
                <a:chExt cx="37776" cy="32380"/>
              </a:xfrm>
            </p:grpSpPr>
            <p:sp>
              <p:nvSpPr>
                <p:cNvPr id="4853" name="Google Shape;4853;p80"/>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80"/>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5" name="Google Shape;4855;p80"/>
              <p:cNvGrpSpPr/>
              <p:nvPr/>
            </p:nvGrpSpPr>
            <p:grpSpPr>
              <a:xfrm>
                <a:off x="4342672" y="4144496"/>
                <a:ext cx="37752" cy="32364"/>
                <a:chOff x="4342672" y="4144496"/>
                <a:chExt cx="37752" cy="32364"/>
              </a:xfrm>
            </p:grpSpPr>
            <p:sp>
              <p:nvSpPr>
                <p:cNvPr id="4856" name="Google Shape;4856;p80"/>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80"/>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8" name="Google Shape;4858;p80"/>
              <p:cNvGrpSpPr/>
              <p:nvPr/>
            </p:nvGrpSpPr>
            <p:grpSpPr>
              <a:xfrm>
                <a:off x="4406386" y="4056872"/>
                <a:ext cx="37783" cy="32364"/>
                <a:chOff x="4406386" y="4056872"/>
                <a:chExt cx="37783" cy="32364"/>
              </a:xfrm>
            </p:grpSpPr>
            <p:sp>
              <p:nvSpPr>
                <p:cNvPr id="4859" name="Google Shape;4859;p80"/>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80"/>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1" name="Google Shape;4861;p80"/>
              <p:cNvGrpSpPr/>
              <p:nvPr/>
            </p:nvGrpSpPr>
            <p:grpSpPr>
              <a:xfrm>
                <a:off x="4284416" y="4245254"/>
                <a:ext cx="37783" cy="32357"/>
                <a:chOff x="4284416" y="4245254"/>
                <a:chExt cx="37783" cy="32357"/>
              </a:xfrm>
            </p:grpSpPr>
            <p:sp>
              <p:nvSpPr>
                <p:cNvPr id="4862" name="Google Shape;4862;p80"/>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80"/>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4" name="Google Shape;4864;p80"/>
              <p:cNvGrpSpPr/>
              <p:nvPr/>
            </p:nvGrpSpPr>
            <p:grpSpPr>
              <a:xfrm>
                <a:off x="4219057" y="4331258"/>
                <a:ext cx="37776" cy="32364"/>
                <a:chOff x="4219057" y="4331258"/>
                <a:chExt cx="37776" cy="32364"/>
              </a:xfrm>
            </p:grpSpPr>
            <p:sp>
              <p:nvSpPr>
                <p:cNvPr id="4865" name="Google Shape;4865;p80"/>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80"/>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7" name="Google Shape;4867;p80"/>
              <p:cNvGrpSpPr/>
              <p:nvPr/>
            </p:nvGrpSpPr>
            <p:grpSpPr>
              <a:xfrm>
                <a:off x="4204122" y="4141688"/>
                <a:ext cx="33497" cy="28699"/>
                <a:chOff x="4204122" y="4141688"/>
                <a:chExt cx="33497" cy="28699"/>
              </a:xfrm>
            </p:grpSpPr>
            <p:sp>
              <p:nvSpPr>
                <p:cNvPr id="4868" name="Google Shape;4868;p80"/>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80"/>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0" name="Google Shape;4870;p80"/>
              <p:cNvGrpSpPr/>
              <p:nvPr/>
            </p:nvGrpSpPr>
            <p:grpSpPr>
              <a:xfrm>
                <a:off x="4301546" y="4003869"/>
                <a:ext cx="38916" cy="33324"/>
                <a:chOff x="4301546" y="4003869"/>
                <a:chExt cx="38916" cy="33324"/>
              </a:xfrm>
            </p:grpSpPr>
            <p:sp>
              <p:nvSpPr>
                <p:cNvPr id="4871" name="Google Shape;4871;p80"/>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80"/>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3" name="Google Shape;4873;p80"/>
              <p:cNvGrpSpPr/>
              <p:nvPr/>
            </p:nvGrpSpPr>
            <p:grpSpPr>
              <a:xfrm>
                <a:off x="4210681" y="3924669"/>
                <a:ext cx="36549" cy="31366"/>
                <a:chOff x="4210681" y="3924669"/>
                <a:chExt cx="36549" cy="31366"/>
              </a:xfrm>
            </p:grpSpPr>
            <p:sp>
              <p:nvSpPr>
                <p:cNvPr id="4874" name="Google Shape;4874;p80"/>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80"/>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6" name="Google Shape;4876;p80"/>
              <p:cNvGrpSpPr/>
              <p:nvPr/>
            </p:nvGrpSpPr>
            <p:grpSpPr>
              <a:xfrm>
                <a:off x="3987771" y="3628874"/>
                <a:ext cx="31499" cy="26993"/>
                <a:chOff x="3987771" y="3628874"/>
                <a:chExt cx="31499" cy="26993"/>
              </a:xfrm>
            </p:grpSpPr>
            <p:sp>
              <p:nvSpPr>
                <p:cNvPr id="4877" name="Google Shape;4877;p80"/>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80"/>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9" name="Google Shape;4879;p80"/>
              <p:cNvGrpSpPr/>
              <p:nvPr/>
            </p:nvGrpSpPr>
            <p:grpSpPr>
              <a:xfrm>
                <a:off x="4087382" y="3775674"/>
                <a:ext cx="31405" cy="26898"/>
                <a:chOff x="4087382" y="3775674"/>
                <a:chExt cx="31405" cy="26898"/>
              </a:xfrm>
            </p:grpSpPr>
            <p:sp>
              <p:nvSpPr>
                <p:cNvPr id="4880" name="Google Shape;4880;p80"/>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80"/>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2" name="Google Shape;4882;p80"/>
              <p:cNvGrpSpPr/>
              <p:nvPr/>
            </p:nvGrpSpPr>
            <p:grpSpPr>
              <a:xfrm>
                <a:off x="4118873" y="3856637"/>
                <a:ext cx="31405" cy="26906"/>
                <a:chOff x="4118873" y="3856637"/>
                <a:chExt cx="31405" cy="26906"/>
              </a:xfrm>
            </p:grpSpPr>
            <p:sp>
              <p:nvSpPr>
                <p:cNvPr id="4883" name="Google Shape;4883;p80"/>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80"/>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5" name="Google Shape;4885;p80"/>
              <p:cNvGrpSpPr/>
              <p:nvPr/>
            </p:nvGrpSpPr>
            <p:grpSpPr>
              <a:xfrm>
                <a:off x="4168541" y="3639523"/>
                <a:ext cx="31499" cy="26906"/>
                <a:chOff x="4168541" y="3639523"/>
                <a:chExt cx="31499" cy="26906"/>
              </a:xfrm>
            </p:grpSpPr>
            <p:sp>
              <p:nvSpPr>
                <p:cNvPr id="4886" name="Google Shape;4886;p80"/>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80"/>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8" name="Google Shape;4888;p80"/>
              <p:cNvGrpSpPr/>
              <p:nvPr/>
            </p:nvGrpSpPr>
            <p:grpSpPr>
              <a:xfrm>
                <a:off x="3965789" y="3393545"/>
                <a:ext cx="31405" cy="26945"/>
                <a:chOff x="3965789" y="3393545"/>
                <a:chExt cx="31405" cy="26945"/>
              </a:xfrm>
            </p:grpSpPr>
            <p:sp>
              <p:nvSpPr>
                <p:cNvPr id="4889" name="Google Shape;4889;p80"/>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80"/>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1" name="Google Shape;4891;p80"/>
              <p:cNvGrpSpPr/>
              <p:nvPr/>
            </p:nvGrpSpPr>
            <p:grpSpPr>
              <a:xfrm>
                <a:off x="3925166" y="3491008"/>
                <a:ext cx="31405" cy="27001"/>
                <a:chOff x="3925166" y="3491008"/>
                <a:chExt cx="31405" cy="27001"/>
              </a:xfrm>
            </p:grpSpPr>
            <p:sp>
              <p:nvSpPr>
                <p:cNvPr id="4892" name="Google Shape;4892;p80"/>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80"/>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4" name="Google Shape;4894;p80"/>
              <p:cNvGrpSpPr/>
              <p:nvPr/>
            </p:nvGrpSpPr>
            <p:grpSpPr>
              <a:xfrm>
                <a:off x="3682845" y="3340976"/>
                <a:ext cx="31397" cy="26898"/>
                <a:chOff x="3682845" y="3340976"/>
                <a:chExt cx="31397" cy="26898"/>
              </a:xfrm>
            </p:grpSpPr>
            <p:sp>
              <p:nvSpPr>
                <p:cNvPr id="4895" name="Google Shape;4895;p80"/>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80"/>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7" name="Google Shape;4897;p80"/>
              <p:cNvGrpSpPr/>
              <p:nvPr/>
            </p:nvGrpSpPr>
            <p:grpSpPr>
              <a:xfrm>
                <a:off x="3795393" y="3353725"/>
                <a:ext cx="31499" cy="26993"/>
                <a:chOff x="3795393" y="3353725"/>
                <a:chExt cx="31499" cy="26993"/>
              </a:xfrm>
            </p:grpSpPr>
            <p:sp>
              <p:nvSpPr>
                <p:cNvPr id="4898" name="Google Shape;4898;p80"/>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80"/>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0" name="Google Shape;4900;p80"/>
              <p:cNvGrpSpPr/>
              <p:nvPr/>
            </p:nvGrpSpPr>
            <p:grpSpPr>
              <a:xfrm>
                <a:off x="4176909" y="4363221"/>
                <a:ext cx="38924" cy="33316"/>
                <a:chOff x="4176909" y="4363221"/>
                <a:chExt cx="38924" cy="33316"/>
              </a:xfrm>
            </p:grpSpPr>
            <p:sp>
              <p:nvSpPr>
                <p:cNvPr id="4901" name="Google Shape;4901;p80"/>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80"/>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3" name="Google Shape;4903;p80"/>
              <p:cNvGrpSpPr/>
              <p:nvPr/>
            </p:nvGrpSpPr>
            <p:grpSpPr>
              <a:xfrm>
                <a:off x="4226191" y="4007660"/>
                <a:ext cx="33560" cy="28770"/>
                <a:chOff x="4226191" y="4007660"/>
                <a:chExt cx="33560" cy="28770"/>
              </a:xfrm>
            </p:grpSpPr>
            <p:sp>
              <p:nvSpPr>
                <p:cNvPr id="4904" name="Google Shape;4904;p80"/>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80"/>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6" name="Google Shape;4906;p80"/>
              <p:cNvGrpSpPr/>
              <p:nvPr/>
            </p:nvGrpSpPr>
            <p:grpSpPr>
              <a:xfrm>
                <a:off x="3597785" y="3377045"/>
                <a:ext cx="33591" cy="28699"/>
                <a:chOff x="3597785" y="3377045"/>
                <a:chExt cx="33591" cy="28699"/>
              </a:xfrm>
            </p:grpSpPr>
            <p:sp>
              <p:nvSpPr>
                <p:cNvPr id="4907" name="Google Shape;4907;p80"/>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80"/>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9" name="Google Shape;4909;p80"/>
              <p:cNvGrpSpPr/>
              <p:nvPr/>
            </p:nvGrpSpPr>
            <p:grpSpPr>
              <a:xfrm>
                <a:off x="3887870" y="3669796"/>
                <a:ext cx="33591" cy="28692"/>
                <a:chOff x="3887870" y="3669796"/>
                <a:chExt cx="33591" cy="28692"/>
              </a:xfrm>
            </p:grpSpPr>
            <p:sp>
              <p:nvSpPr>
                <p:cNvPr id="4910" name="Google Shape;4910;p80"/>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80"/>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2" name="Google Shape;4912;p80"/>
              <p:cNvGrpSpPr/>
              <p:nvPr/>
            </p:nvGrpSpPr>
            <p:grpSpPr>
              <a:xfrm>
                <a:off x="3818320" y="3481625"/>
                <a:ext cx="33497" cy="28770"/>
                <a:chOff x="3818320" y="3481625"/>
                <a:chExt cx="33497" cy="28770"/>
              </a:xfrm>
            </p:grpSpPr>
            <p:sp>
              <p:nvSpPr>
                <p:cNvPr id="4913" name="Google Shape;4913;p80"/>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80"/>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5" name="Google Shape;4915;p80"/>
              <p:cNvGrpSpPr/>
              <p:nvPr/>
            </p:nvGrpSpPr>
            <p:grpSpPr>
              <a:xfrm>
                <a:off x="4278139" y="4120948"/>
                <a:ext cx="37492" cy="32129"/>
                <a:chOff x="4278139" y="4120948"/>
                <a:chExt cx="37492" cy="32129"/>
              </a:xfrm>
            </p:grpSpPr>
            <p:sp>
              <p:nvSpPr>
                <p:cNvPr id="4916" name="Google Shape;4916;p80"/>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80"/>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8" name="Google Shape;4918;p80"/>
              <p:cNvGrpSpPr/>
              <p:nvPr/>
            </p:nvGrpSpPr>
            <p:grpSpPr>
              <a:xfrm>
                <a:off x="4419898" y="3977388"/>
                <a:ext cx="33497" cy="28692"/>
                <a:chOff x="4419898" y="3977388"/>
                <a:chExt cx="33497" cy="28692"/>
              </a:xfrm>
            </p:grpSpPr>
            <p:sp>
              <p:nvSpPr>
                <p:cNvPr id="4919" name="Google Shape;4919;p80"/>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80"/>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1" name="Google Shape;4921;p80"/>
              <p:cNvGrpSpPr/>
              <p:nvPr/>
            </p:nvGrpSpPr>
            <p:grpSpPr>
              <a:xfrm>
                <a:off x="4158930" y="4034684"/>
                <a:ext cx="33497" cy="28762"/>
                <a:chOff x="4158930" y="4034684"/>
                <a:chExt cx="33497" cy="28762"/>
              </a:xfrm>
            </p:grpSpPr>
            <p:sp>
              <p:nvSpPr>
                <p:cNvPr id="4922" name="Google Shape;4922;p80"/>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80"/>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4" name="Google Shape;4924;p80"/>
              <p:cNvGrpSpPr/>
              <p:nvPr/>
            </p:nvGrpSpPr>
            <p:grpSpPr>
              <a:xfrm>
                <a:off x="4134949" y="3957049"/>
                <a:ext cx="33497" cy="28770"/>
                <a:chOff x="4134949" y="3957049"/>
                <a:chExt cx="33497" cy="28770"/>
              </a:xfrm>
            </p:grpSpPr>
            <p:sp>
              <p:nvSpPr>
                <p:cNvPr id="4925" name="Google Shape;4925;p80"/>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80"/>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7" name="Google Shape;4927;p80"/>
              <p:cNvGrpSpPr/>
              <p:nvPr/>
            </p:nvGrpSpPr>
            <p:grpSpPr>
              <a:xfrm>
                <a:off x="4193653" y="4184403"/>
                <a:ext cx="43580" cy="37264"/>
                <a:chOff x="4193653" y="4184403"/>
                <a:chExt cx="43580" cy="37264"/>
              </a:xfrm>
            </p:grpSpPr>
            <p:sp>
              <p:nvSpPr>
                <p:cNvPr id="4928" name="Google Shape;4928;p80"/>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80"/>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0" name="Google Shape;4930;p80"/>
              <p:cNvGrpSpPr/>
              <p:nvPr/>
            </p:nvGrpSpPr>
            <p:grpSpPr>
              <a:xfrm>
                <a:off x="4343600" y="3943844"/>
                <a:ext cx="43580" cy="37312"/>
                <a:chOff x="4343600" y="3943844"/>
                <a:chExt cx="43580" cy="37312"/>
              </a:xfrm>
            </p:grpSpPr>
            <p:sp>
              <p:nvSpPr>
                <p:cNvPr id="4931" name="Google Shape;4931;p80"/>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80"/>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3" name="Google Shape;4933;p80"/>
              <p:cNvGrpSpPr/>
              <p:nvPr/>
            </p:nvGrpSpPr>
            <p:grpSpPr>
              <a:xfrm>
                <a:off x="4172339" y="3381693"/>
                <a:ext cx="31499" cy="27001"/>
                <a:chOff x="4172339" y="3381693"/>
                <a:chExt cx="31499" cy="27001"/>
              </a:xfrm>
            </p:grpSpPr>
            <p:sp>
              <p:nvSpPr>
                <p:cNvPr id="4934" name="Google Shape;4934;p80"/>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80"/>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39" name="Shape 4939"/>
        <p:cNvGrpSpPr/>
        <p:nvPr/>
      </p:nvGrpSpPr>
      <p:grpSpPr>
        <a:xfrm>
          <a:off x="0" y="0"/>
          <a:ext cx="0" cy="0"/>
          <a:chOff x="0" y="0"/>
          <a:chExt cx="0" cy="0"/>
        </a:xfrm>
      </p:grpSpPr>
      <p:grpSp>
        <p:nvGrpSpPr>
          <p:cNvPr id="4940" name="Google Shape;4940;p81"/>
          <p:cNvGrpSpPr/>
          <p:nvPr/>
        </p:nvGrpSpPr>
        <p:grpSpPr>
          <a:xfrm>
            <a:off x="729274" y="1175734"/>
            <a:ext cx="2507799" cy="206239"/>
            <a:chOff x="106648" y="895722"/>
            <a:chExt cx="4481413" cy="374300"/>
          </a:xfrm>
        </p:grpSpPr>
        <p:grpSp>
          <p:nvGrpSpPr>
            <p:cNvPr id="4941" name="Google Shape;4941;p81"/>
            <p:cNvGrpSpPr/>
            <p:nvPr/>
          </p:nvGrpSpPr>
          <p:grpSpPr>
            <a:xfrm>
              <a:off x="2233276" y="895722"/>
              <a:ext cx="1082667" cy="223591"/>
              <a:chOff x="4808316" y="2800065"/>
              <a:chExt cx="1999386" cy="412910"/>
            </a:xfrm>
          </p:grpSpPr>
          <p:sp>
            <p:nvSpPr>
              <p:cNvPr id="4942" name="Google Shape;4942;p81"/>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43" name="Google Shape;4943;p81"/>
              <p:cNvGrpSpPr/>
              <p:nvPr/>
            </p:nvGrpSpPr>
            <p:grpSpPr>
              <a:xfrm>
                <a:off x="4808316" y="2800065"/>
                <a:ext cx="92400" cy="411825"/>
                <a:chOff x="845575" y="2563700"/>
                <a:chExt cx="92400" cy="411825"/>
              </a:xfrm>
            </p:grpSpPr>
            <p:cxnSp>
              <p:nvCxnSpPr>
                <p:cNvPr id="4944" name="Google Shape;4944;p8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945" name="Google Shape;4945;p8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46" name="Google Shape;4946;p81"/>
            <p:cNvGrpSpPr/>
            <p:nvPr/>
          </p:nvGrpSpPr>
          <p:grpSpPr>
            <a:xfrm>
              <a:off x="106648" y="895722"/>
              <a:ext cx="1088401" cy="223591"/>
              <a:chOff x="881025" y="2800065"/>
              <a:chExt cx="2009975" cy="412910"/>
            </a:xfrm>
          </p:grpSpPr>
          <p:sp>
            <p:nvSpPr>
              <p:cNvPr id="4947" name="Google Shape;4947;p81"/>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48" name="Google Shape;4948;p81"/>
              <p:cNvGrpSpPr/>
              <p:nvPr/>
            </p:nvGrpSpPr>
            <p:grpSpPr>
              <a:xfrm>
                <a:off x="881025" y="2800065"/>
                <a:ext cx="92400" cy="411825"/>
                <a:chOff x="845575" y="2563700"/>
                <a:chExt cx="92400" cy="411825"/>
              </a:xfrm>
            </p:grpSpPr>
            <p:cxnSp>
              <p:nvCxnSpPr>
                <p:cNvPr id="4949" name="Google Shape;4949;p8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950" name="Google Shape;4950;p8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51" name="Google Shape;4951;p81"/>
            <p:cNvGrpSpPr/>
            <p:nvPr/>
          </p:nvGrpSpPr>
          <p:grpSpPr>
            <a:xfrm>
              <a:off x="1172346" y="1047018"/>
              <a:ext cx="1083151" cy="223003"/>
              <a:chOff x="2849073" y="3079467"/>
              <a:chExt cx="2000279" cy="411825"/>
            </a:xfrm>
          </p:grpSpPr>
          <p:sp>
            <p:nvSpPr>
              <p:cNvPr id="4952" name="Google Shape;4952;p81"/>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53" name="Google Shape;4953;p81"/>
              <p:cNvGrpSpPr/>
              <p:nvPr/>
            </p:nvGrpSpPr>
            <p:grpSpPr>
              <a:xfrm rot="10800000">
                <a:off x="2849073" y="3079467"/>
                <a:ext cx="92400" cy="411825"/>
                <a:chOff x="2070100" y="2563700"/>
                <a:chExt cx="92400" cy="411825"/>
              </a:xfrm>
            </p:grpSpPr>
            <p:cxnSp>
              <p:nvCxnSpPr>
                <p:cNvPr id="4954" name="Google Shape;4954;p8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955" name="Google Shape;4955;p8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56" name="Google Shape;4956;p81"/>
            <p:cNvGrpSpPr/>
            <p:nvPr/>
          </p:nvGrpSpPr>
          <p:grpSpPr>
            <a:xfrm>
              <a:off x="3290132" y="1047018"/>
              <a:ext cx="1297929" cy="223003"/>
              <a:chOff x="6760035" y="3079467"/>
              <a:chExt cx="2396914" cy="411825"/>
            </a:xfrm>
          </p:grpSpPr>
          <p:sp>
            <p:nvSpPr>
              <p:cNvPr id="4957" name="Google Shape;4957;p81"/>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58" name="Google Shape;4958;p81"/>
              <p:cNvGrpSpPr/>
              <p:nvPr/>
            </p:nvGrpSpPr>
            <p:grpSpPr>
              <a:xfrm rot="10800000">
                <a:off x="6760035" y="3079467"/>
                <a:ext cx="92400" cy="411825"/>
                <a:chOff x="2070100" y="2563700"/>
                <a:chExt cx="92400" cy="411825"/>
              </a:xfrm>
            </p:grpSpPr>
            <p:cxnSp>
              <p:nvCxnSpPr>
                <p:cNvPr id="4959" name="Google Shape;4959;p8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960" name="Google Shape;4960;p8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961" name="Google Shape;4961;p81"/>
          <p:cNvGrpSpPr/>
          <p:nvPr/>
        </p:nvGrpSpPr>
        <p:grpSpPr>
          <a:xfrm>
            <a:off x="2147036" y="3575105"/>
            <a:ext cx="1086701" cy="799429"/>
            <a:chOff x="2183288" y="3555572"/>
            <a:chExt cx="1136241" cy="835873"/>
          </a:xfrm>
        </p:grpSpPr>
        <p:sp>
          <p:nvSpPr>
            <p:cNvPr id="4962" name="Google Shape;4962;p81"/>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63" name="Google Shape;4963;p81"/>
            <p:cNvGrpSpPr/>
            <p:nvPr/>
          </p:nvGrpSpPr>
          <p:grpSpPr>
            <a:xfrm>
              <a:off x="2205895" y="3637269"/>
              <a:ext cx="1089848" cy="724993"/>
              <a:chOff x="2205895" y="3637269"/>
              <a:chExt cx="1089848" cy="724993"/>
            </a:xfrm>
          </p:grpSpPr>
          <p:sp>
            <p:nvSpPr>
              <p:cNvPr id="4964" name="Google Shape;4964;p81"/>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81"/>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81"/>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81"/>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81"/>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81"/>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70" name="Google Shape;4970;p81"/>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971" name="Google Shape;4971;p81"/>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4972" name="Google Shape;4972;p81"/>
            <p:cNvGrpSpPr/>
            <p:nvPr/>
          </p:nvGrpSpPr>
          <p:grpSpPr>
            <a:xfrm>
              <a:off x="3173850" y="3779426"/>
              <a:ext cx="145679" cy="70048"/>
              <a:chOff x="3173850" y="3779426"/>
              <a:chExt cx="145679" cy="70048"/>
            </a:xfrm>
          </p:grpSpPr>
          <p:cxnSp>
            <p:nvCxnSpPr>
              <p:cNvPr id="4973" name="Google Shape;4973;p81"/>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4974" name="Google Shape;4974;p81"/>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5" name="Google Shape;4975;p81"/>
            <p:cNvGrpSpPr/>
            <p:nvPr/>
          </p:nvGrpSpPr>
          <p:grpSpPr>
            <a:xfrm>
              <a:off x="2183288" y="4139483"/>
              <a:ext cx="145133" cy="70048"/>
              <a:chOff x="2183288" y="4139483"/>
              <a:chExt cx="145133" cy="70048"/>
            </a:xfrm>
          </p:grpSpPr>
          <p:cxnSp>
            <p:nvCxnSpPr>
              <p:cNvPr id="4976" name="Google Shape;4976;p81"/>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4977" name="Google Shape;4977;p81"/>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78" name="Google Shape;4978;p81"/>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979" name="Google Shape;4979;p81"/>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4980" name="Google Shape;4980;p81"/>
            <p:cNvGrpSpPr/>
            <p:nvPr/>
          </p:nvGrpSpPr>
          <p:grpSpPr>
            <a:xfrm>
              <a:off x="2943836" y="4268886"/>
              <a:ext cx="60717" cy="122559"/>
              <a:chOff x="2943836" y="4268886"/>
              <a:chExt cx="60717" cy="122559"/>
            </a:xfrm>
          </p:grpSpPr>
          <p:sp>
            <p:nvSpPr>
              <p:cNvPr id="4981" name="Google Shape;4981;p81"/>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982" name="Google Shape;4982;p81"/>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4983" name="Google Shape;4983;p81"/>
          <p:cNvGrpSpPr/>
          <p:nvPr/>
        </p:nvGrpSpPr>
        <p:grpSpPr>
          <a:xfrm>
            <a:off x="3409981" y="1496104"/>
            <a:ext cx="1675870" cy="758251"/>
            <a:chOff x="3530532" y="1496185"/>
            <a:chExt cx="1562000" cy="706730"/>
          </a:xfrm>
        </p:grpSpPr>
        <p:cxnSp>
          <p:nvCxnSpPr>
            <p:cNvPr id="4984" name="Google Shape;4984;p81"/>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4985" name="Google Shape;4985;p81"/>
            <p:cNvGrpSpPr/>
            <p:nvPr/>
          </p:nvGrpSpPr>
          <p:grpSpPr>
            <a:xfrm>
              <a:off x="3530532" y="1496185"/>
              <a:ext cx="323430" cy="463587"/>
              <a:chOff x="3530532" y="1496185"/>
              <a:chExt cx="323430" cy="463587"/>
            </a:xfrm>
          </p:grpSpPr>
          <p:grpSp>
            <p:nvGrpSpPr>
              <p:cNvPr id="4986" name="Google Shape;4986;p81"/>
              <p:cNvGrpSpPr/>
              <p:nvPr/>
            </p:nvGrpSpPr>
            <p:grpSpPr>
              <a:xfrm>
                <a:off x="3567462" y="1496185"/>
                <a:ext cx="286500" cy="361376"/>
                <a:chOff x="3567462" y="1496185"/>
                <a:chExt cx="286500" cy="361376"/>
              </a:xfrm>
            </p:grpSpPr>
            <p:cxnSp>
              <p:nvCxnSpPr>
                <p:cNvPr id="4987" name="Google Shape;4987;p81"/>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4988" name="Google Shape;4988;p81"/>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89" name="Google Shape;4989;p81"/>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0" name="Google Shape;4990;p81"/>
            <p:cNvGrpSpPr/>
            <p:nvPr/>
          </p:nvGrpSpPr>
          <p:grpSpPr>
            <a:xfrm>
              <a:off x="3891569" y="1779209"/>
              <a:ext cx="323945" cy="423706"/>
              <a:chOff x="3891569" y="1779209"/>
              <a:chExt cx="323945" cy="423706"/>
            </a:xfrm>
          </p:grpSpPr>
          <p:grpSp>
            <p:nvGrpSpPr>
              <p:cNvPr id="4991" name="Google Shape;4991;p81"/>
              <p:cNvGrpSpPr/>
              <p:nvPr/>
            </p:nvGrpSpPr>
            <p:grpSpPr>
              <a:xfrm>
                <a:off x="3929014" y="1881638"/>
                <a:ext cx="286500" cy="321278"/>
                <a:chOff x="3929014" y="1881638"/>
                <a:chExt cx="286500" cy="321278"/>
              </a:xfrm>
            </p:grpSpPr>
            <p:cxnSp>
              <p:nvCxnSpPr>
                <p:cNvPr id="4992" name="Google Shape;4992;p81"/>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4993" name="Google Shape;4993;p81"/>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94" name="Google Shape;4994;p81"/>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5" name="Google Shape;4995;p81"/>
            <p:cNvGrpSpPr/>
            <p:nvPr/>
          </p:nvGrpSpPr>
          <p:grpSpPr>
            <a:xfrm>
              <a:off x="4252606" y="1496185"/>
              <a:ext cx="324721" cy="463587"/>
              <a:chOff x="4252606" y="1496185"/>
              <a:chExt cx="324721" cy="463587"/>
            </a:xfrm>
          </p:grpSpPr>
          <p:grpSp>
            <p:nvGrpSpPr>
              <p:cNvPr id="4996" name="Google Shape;4996;p81"/>
              <p:cNvGrpSpPr/>
              <p:nvPr/>
            </p:nvGrpSpPr>
            <p:grpSpPr>
              <a:xfrm>
                <a:off x="4290828" y="1496185"/>
                <a:ext cx="286500" cy="361376"/>
                <a:chOff x="4290828" y="1496185"/>
                <a:chExt cx="286500" cy="361376"/>
              </a:xfrm>
            </p:grpSpPr>
            <p:cxnSp>
              <p:nvCxnSpPr>
                <p:cNvPr id="4997" name="Google Shape;4997;p81"/>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4998" name="Google Shape;4998;p81"/>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99" name="Google Shape;4999;p81"/>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0" name="Google Shape;5000;p81"/>
            <p:cNvGrpSpPr/>
            <p:nvPr/>
          </p:nvGrpSpPr>
          <p:grpSpPr>
            <a:xfrm>
              <a:off x="4613643" y="1763716"/>
              <a:ext cx="325308" cy="439200"/>
              <a:chOff x="4613643" y="1763716"/>
              <a:chExt cx="325308" cy="439200"/>
            </a:xfrm>
          </p:grpSpPr>
          <p:grpSp>
            <p:nvGrpSpPr>
              <p:cNvPr id="5001" name="Google Shape;5001;p81"/>
              <p:cNvGrpSpPr/>
              <p:nvPr/>
            </p:nvGrpSpPr>
            <p:grpSpPr>
              <a:xfrm>
                <a:off x="4652451" y="1879538"/>
                <a:ext cx="286500" cy="323378"/>
                <a:chOff x="4652451" y="1879538"/>
                <a:chExt cx="286500" cy="323378"/>
              </a:xfrm>
            </p:grpSpPr>
            <p:cxnSp>
              <p:nvCxnSpPr>
                <p:cNvPr id="5002" name="Google Shape;5002;p81"/>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5003" name="Google Shape;5003;p81"/>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04" name="Google Shape;5004;p81"/>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05" name="Google Shape;5005;p81"/>
          <p:cNvGrpSpPr/>
          <p:nvPr/>
        </p:nvGrpSpPr>
        <p:grpSpPr>
          <a:xfrm>
            <a:off x="3421841" y="2349730"/>
            <a:ext cx="1652173" cy="391517"/>
            <a:chOff x="3512551" y="2358270"/>
            <a:chExt cx="1597383" cy="378533"/>
          </a:xfrm>
        </p:grpSpPr>
        <p:cxnSp>
          <p:nvCxnSpPr>
            <p:cNvPr id="5006" name="Google Shape;5006;p81"/>
            <p:cNvCxnSpPr>
              <a:stCxn id="5007" idx="6"/>
              <a:endCxn id="5008"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5009" name="Google Shape;5009;p81"/>
            <p:cNvGrpSpPr/>
            <p:nvPr/>
          </p:nvGrpSpPr>
          <p:grpSpPr>
            <a:xfrm>
              <a:off x="3512551" y="2358270"/>
              <a:ext cx="225647" cy="307714"/>
              <a:chOff x="2182679" y="2004714"/>
              <a:chExt cx="792300" cy="1080458"/>
            </a:xfrm>
          </p:grpSpPr>
          <p:cxnSp>
            <p:nvCxnSpPr>
              <p:cNvPr id="5010" name="Google Shape;5010;p81"/>
              <p:cNvCxnSpPr>
                <a:stCxn id="5011"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007" name="Google Shape;5007;p81"/>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81"/>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2" name="Google Shape;5012;p81"/>
            <p:cNvGrpSpPr/>
            <p:nvPr/>
          </p:nvGrpSpPr>
          <p:grpSpPr>
            <a:xfrm>
              <a:off x="3969644" y="2440153"/>
              <a:ext cx="225853" cy="296651"/>
              <a:chOff x="3775710" y="1729289"/>
              <a:chExt cx="136500" cy="179289"/>
            </a:xfrm>
          </p:grpSpPr>
          <p:cxnSp>
            <p:nvCxnSpPr>
              <p:cNvPr id="5013" name="Google Shape;5013;p81"/>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5014" name="Google Shape;5014;p81"/>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81"/>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6" name="Google Shape;5016;p81"/>
            <p:cNvGrpSpPr/>
            <p:nvPr/>
          </p:nvGrpSpPr>
          <p:grpSpPr>
            <a:xfrm>
              <a:off x="4427051" y="2358270"/>
              <a:ext cx="225647" cy="307714"/>
              <a:chOff x="5393704" y="2004714"/>
              <a:chExt cx="792300" cy="1080458"/>
            </a:xfrm>
          </p:grpSpPr>
          <p:cxnSp>
            <p:nvCxnSpPr>
              <p:cNvPr id="5017" name="Google Shape;5017;p81"/>
              <p:cNvCxnSpPr>
                <a:stCxn id="5018"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019" name="Google Shape;5019;p81"/>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81"/>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0" name="Google Shape;5020;p81"/>
            <p:cNvGrpSpPr/>
            <p:nvPr/>
          </p:nvGrpSpPr>
          <p:grpSpPr>
            <a:xfrm>
              <a:off x="4884287" y="2440252"/>
              <a:ext cx="225647" cy="296532"/>
              <a:chOff x="6999166" y="2292572"/>
              <a:chExt cx="792300" cy="1041192"/>
            </a:xfrm>
          </p:grpSpPr>
          <p:cxnSp>
            <p:nvCxnSpPr>
              <p:cNvPr id="5021" name="Google Shape;5021;p81"/>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5008" name="Google Shape;5008;p81"/>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81"/>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23" name="Google Shape;5023;p81"/>
          <p:cNvGrpSpPr/>
          <p:nvPr/>
        </p:nvGrpSpPr>
        <p:grpSpPr>
          <a:xfrm>
            <a:off x="6842649" y="1185930"/>
            <a:ext cx="1581844" cy="732818"/>
            <a:chOff x="634175" y="2986275"/>
            <a:chExt cx="3147949" cy="1458344"/>
          </a:xfrm>
        </p:grpSpPr>
        <p:cxnSp>
          <p:nvCxnSpPr>
            <p:cNvPr id="5024" name="Google Shape;5024;p81"/>
            <p:cNvCxnSpPr>
              <a:stCxn id="5025" idx="4"/>
              <a:endCxn id="5026"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5027" name="Google Shape;5027;p81"/>
            <p:cNvCxnSpPr>
              <a:stCxn id="5026" idx="0"/>
              <a:endCxn id="5028"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029" name="Google Shape;5029;p81"/>
            <p:cNvCxnSpPr>
              <a:stCxn id="5028" idx="4"/>
              <a:endCxn id="5030"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031" name="Google Shape;5031;p81"/>
            <p:cNvCxnSpPr>
              <a:stCxn id="5030" idx="0"/>
              <a:endCxn id="5032"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5032" name="Google Shape;5032;p81"/>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028" name="Google Shape;5028;p81"/>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025" name="Google Shape;5025;p81"/>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030" name="Google Shape;5030;p81"/>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026" name="Google Shape;5026;p81"/>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5033" name="Google Shape;5033;p81"/>
          <p:cNvGrpSpPr/>
          <p:nvPr/>
        </p:nvGrpSpPr>
        <p:grpSpPr>
          <a:xfrm>
            <a:off x="3410364" y="2880240"/>
            <a:ext cx="1675128" cy="313674"/>
            <a:chOff x="998425" y="1182125"/>
            <a:chExt cx="1065400" cy="199500"/>
          </a:xfrm>
        </p:grpSpPr>
        <p:sp>
          <p:nvSpPr>
            <p:cNvPr id="5034" name="Google Shape;5034;p81"/>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81"/>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81"/>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81"/>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81"/>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9" name="Google Shape;5039;p81"/>
          <p:cNvGrpSpPr/>
          <p:nvPr/>
        </p:nvGrpSpPr>
        <p:grpSpPr>
          <a:xfrm>
            <a:off x="3410363" y="3836206"/>
            <a:ext cx="1675129" cy="525345"/>
            <a:chOff x="5194708" y="3484366"/>
            <a:chExt cx="3148148" cy="987304"/>
          </a:xfrm>
        </p:grpSpPr>
        <p:grpSp>
          <p:nvGrpSpPr>
            <p:cNvPr id="5040" name="Google Shape;5040;p81"/>
            <p:cNvGrpSpPr/>
            <p:nvPr/>
          </p:nvGrpSpPr>
          <p:grpSpPr>
            <a:xfrm>
              <a:off x="7531521" y="3484366"/>
              <a:ext cx="811335" cy="987304"/>
              <a:chOff x="3379425" y="1617275"/>
              <a:chExt cx="1090650" cy="1327200"/>
            </a:xfrm>
          </p:grpSpPr>
          <p:sp>
            <p:nvSpPr>
              <p:cNvPr id="5041" name="Google Shape;5041;p81"/>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81"/>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81"/>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4" name="Google Shape;5044;p81"/>
            <p:cNvGrpSpPr/>
            <p:nvPr/>
          </p:nvGrpSpPr>
          <p:grpSpPr>
            <a:xfrm>
              <a:off x="6752546" y="3484366"/>
              <a:ext cx="811428" cy="987304"/>
              <a:chOff x="2332275" y="1617275"/>
              <a:chExt cx="1090775" cy="1327200"/>
            </a:xfrm>
          </p:grpSpPr>
          <p:sp>
            <p:nvSpPr>
              <p:cNvPr id="5045" name="Google Shape;5045;p81"/>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81"/>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81"/>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8" name="Google Shape;5048;p81"/>
            <p:cNvGrpSpPr/>
            <p:nvPr/>
          </p:nvGrpSpPr>
          <p:grpSpPr>
            <a:xfrm>
              <a:off x="5973664" y="3484366"/>
              <a:ext cx="811335" cy="987304"/>
              <a:chOff x="1285250" y="1617275"/>
              <a:chExt cx="1090650" cy="1327200"/>
            </a:xfrm>
          </p:grpSpPr>
          <p:sp>
            <p:nvSpPr>
              <p:cNvPr id="5049" name="Google Shape;5049;p81"/>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81"/>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81"/>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2" name="Google Shape;5052;p81"/>
            <p:cNvGrpSpPr/>
            <p:nvPr/>
          </p:nvGrpSpPr>
          <p:grpSpPr>
            <a:xfrm>
              <a:off x="5194708" y="3484366"/>
              <a:ext cx="811409" cy="987304"/>
              <a:chOff x="238125" y="1617275"/>
              <a:chExt cx="1090750" cy="1327200"/>
            </a:xfrm>
          </p:grpSpPr>
          <p:sp>
            <p:nvSpPr>
              <p:cNvPr id="5053" name="Google Shape;5053;p81"/>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81"/>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81"/>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56" name="Google Shape;5056;p81"/>
          <p:cNvGrpSpPr/>
          <p:nvPr/>
        </p:nvGrpSpPr>
        <p:grpSpPr>
          <a:xfrm>
            <a:off x="6844048" y="2482095"/>
            <a:ext cx="1579046" cy="522230"/>
            <a:chOff x="6853641" y="2534077"/>
            <a:chExt cx="1515545" cy="501229"/>
          </a:xfrm>
        </p:grpSpPr>
        <p:grpSp>
          <p:nvGrpSpPr>
            <p:cNvPr id="5057" name="Google Shape;5057;p81"/>
            <p:cNvGrpSpPr/>
            <p:nvPr/>
          </p:nvGrpSpPr>
          <p:grpSpPr>
            <a:xfrm>
              <a:off x="6853641" y="2618923"/>
              <a:ext cx="1515545" cy="324556"/>
              <a:chOff x="6853641" y="2618923"/>
              <a:chExt cx="1515545" cy="324556"/>
            </a:xfrm>
          </p:grpSpPr>
          <p:sp>
            <p:nvSpPr>
              <p:cNvPr id="5058" name="Google Shape;5058;p81"/>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81"/>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81"/>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81"/>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81"/>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63" name="Google Shape;5063;p81"/>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81"/>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81"/>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81"/>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81"/>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8" name="Google Shape;5068;p81"/>
          <p:cNvGrpSpPr/>
          <p:nvPr/>
        </p:nvGrpSpPr>
        <p:grpSpPr>
          <a:xfrm>
            <a:off x="3438940" y="3357136"/>
            <a:ext cx="1617976" cy="346616"/>
            <a:chOff x="1808063" y="4294338"/>
            <a:chExt cx="3370782" cy="721817"/>
          </a:xfrm>
        </p:grpSpPr>
        <p:sp>
          <p:nvSpPr>
            <p:cNvPr id="5069" name="Google Shape;5069;p81"/>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81"/>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81"/>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81"/>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81"/>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81"/>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81"/>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81"/>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81"/>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81"/>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9" name="Google Shape;5079;p81"/>
          <p:cNvGrpSpPr/>
          <p:nvPr/>
        </p:nvGrpSpPr>
        <p:grpSpPr>
          <a:xfrm>
            <a:off x="5264936" y="4023886"/>
            <a:ext cx="1417067" cy="350605"/>
            <a:chOff x="4234950" y="2101012"/>
            <a:chExt cx="4219974" cy="1044090"/>
          </a:xfrm>
        </p:grpSpPr>
        <p:sp>
          <p:nvSpPr>
            <p:cNvPr id="5080" name="Google Shape;5080;p81"/>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81"/>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81"/>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81"/>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81"/>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81"/>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81"/>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81"/>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81"/>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81"/>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81"/>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81"/>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81"/>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81"/>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81"/>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81"/>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6" name="Google Shape;5096;p81"/>
          <p:cNvGrpSpPr/>
          <p:nvPr/>
        </p:nvGrpSpPr>
        <p:grpSpPr>
          <a:xfrm>
            <a:off x="6840408" y="2014643"/>
            <a:ext cx="1586327" cy="371557"/>
            <a:chOff x="1247650" y="2075423"/>
            <a:chExt cx="6648477" cy="1557238"/>
          </a:xfrm>
        </p:grpSpPr>
        <p:sp>
          <p:nvSpPr>
            <p:cNvPr id="5097" name="Google Shape;5097;p81"/>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81"/>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81"/>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81"/>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81"/>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81"/>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3" name="Google Shape;5103;p81"/>
          <p:cNvGrpSpPr/>
          <p:nvPr/>
        </p:nvGrpSpPr>
        <p:grpSpPr>
          <a:xfrm>
            <a:off x="5271678" y="1167833"/>
            <a:ext cx="1415601" cy="1648533"/>
            <a:chOff x="1839112" y="2209163"/>
            <a:chExt cx="1918159" cy="2233784"/>
          </a:xfrm>
        </p:grpSpPr>
        <p:sp>
          <p:nvSpPr>
            <p:cNvPr id="5104" name="Google Shape;5104;p81"/>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81"/>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81"/>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07" name="Google Shape;5107;p81"/>
            <p:cNvCxnSpPr>
              <a:stCxn id="5104" idx="6"/>
              <a:endCxn id="5105"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108" name="Google Shape;5108;p81"/>
            <p:cNvCxnSpPr>
              <a:stCxn id="5105" idx="4"/>
              <a:endCxn id="5109"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5110" name="Google Shape;5110;p81"/>
            <p:cNvCxnSpPr>
              <a:stCxn id="5109" idx="6"/>
              <a:endCxn id="5106"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111" name="Google Shape;5111;p81"/>
            <p:cNvCxnSpPr>
              <a:stCxn id="5106" idx="4"/>
              <a:endCxn id="5112"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5109" name="Google Shape;5109;p81"/>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81"/>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81"/>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14" name="Google Shape;5114;p81"/>
            <p:cNvCxnSpPr>
              <a:endCxn id="5113"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5115" name="Google Shape;5115;p81"/>
          <p:cNvGrpSpPr/>
          <p:nvPr/>
        </p:nvGrpSpPr>
        <p:grpSpPr>
          <a:xfrm>
            <a:off x="3428944" y="1185917"/>
            <a:ext cx="1637968" cy="154942"/>
            <a:chOff x="238125" y="2506075"/>
            <a:chExt cx="7115411" cy="673075"/>
          </a:xfrm>
        </p:grpSpPr>
        <p:sp>
          <p:nvSpPr>
            <p:cNvPr id="5116" name="Google Shape;5116;p81"/>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81"/>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81"/>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81"/>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81"/>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1" name="Google Shape;5121;p81"/>
          <p:cNvGrpSpPr/>
          <p:nvPr/>
        </p:nvGrpSpPr>
        <p:grpSpPr>
          <a:xfrm>
            <a:off x="1969680" y="1500635"/>
            <a:ext cx="1262932" cy="785408"/>
            <a:chOff x="548861" y="389676"/>
            <a:chExt cx="3843371" cy="2390163"/>
          </a:xfrm>
        </p:grpSpPr>
        <p:cxnSp>
          <p:nvCxnSpPr>
            <p:cNvPr id="5122" name="Google Shape;5122;p81"/>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123" name="Google Shape;5123;p81"/>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124" name="Google Shape;5124;p81"/>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125" name="Google Shape;5125;p81"/>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5126" name="Google Shape;5126;p81"/>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5127" name="Google Shape;5127;p81"/>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28" name="Google Shape;5128;p81"/>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5129" name="Google Shape;5129;p81"/>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81"/>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81"/>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81"/>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81"/>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81"/>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5" name="Google Shape;5135;p81"/>
          <p:cNvGrpSpPr/>
          <p:nvPr/>
        </p:nvGrpSpPr>
        <p:grpSpPr>
          <a:xfrm>
            <a:off x="757812" y="2607512"/>
            <a:ext cx="1412054" cy="633562"/>
            <a:chOff x="1187400" y="2529299"/>
            <a:chExt cx="6769193" cy="2241903"/>
          </a:xfrm>
        </p:grpSpPr>
        <p:sp>
          <p:nvSpPr>
            <p:cNvPr id="5136" name="Google Shape;5136;p81"/>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137" name="Google Shape;5137;p81"/>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138" name="Google Shape;5138;p81"/>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139" name="Google Shape;5139;p81"/>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140" name="Google Shape;5140;p81"/>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141" name="Google Shape;5141;p81"/>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142" name="Google Shape;5142;p81"/>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5143" name="Google Shape;5143;p81"/>
            <p:cNvCxnSpPr>
              <a:stCxn id="5136" idx="2"/>
              <a:endCxn id="5137"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144" name="Google Shape;5144;p81"/>
            <p:cNvCxnSpPr>
              <a:stCxn id="5138" idx="0"/>
              <a:endCxn id="5136"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145" name="Google Shape;5145;p81"/>
            <p:cNvCxnSpPr>
              <a:stCxn id="5138" idx="2"/>
              <a:endCxn id="5140"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146" name="Google Shape;5146;p81"/>
            <p:cNvCxnSpPr>
              <a:stCxn id="5139" idx="0"/>
              <a:endCxn id="5138"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147" name="Google Shape;5147;p81"/>
            <p:cNvCxnSpPr>
              <a:stCxn id="5137" idx="2"/>
              <a:endCxn id="5142"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148" name="Google Shape;5148;p81"/>
            <p:cNvCxnSpPr>
              <a:stCxn id="5141" idx="0"/>
              <a:endCxn id="5137"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5149" name="Google Shape;5149;p81"/>
          <p:cNvGrpSpPr/>
          <p:nvPr/>
        </p:nvGrpSpPr>
        <p:grpSpPr>
          <a:xfrm>
            <a:off x="6844058" y="3100221"/>
            <a:ext cx="1579035" cy="540873"/>
            <a:chOff x="6895650" y="3126697"/>
            <a:chExt cx="1436662" cy="492105"/>
          </a:xfrm>
        </p:grpSpPr>
        <p:sp>
          <p:nvSpPr>
            <p:cNvPr id="5150" name="Google Shape;5150;p81"/>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81"/>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81"/>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81"/>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81"/>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5" name="Google Shape;5155;p81"/>
            <p:cNvGrpSpPr/>
            <p:nvPr/>
          </p:nvGrpSpPr>
          <p:grpSpPr>
            <a:xfrm>
              <a:off x="6995957" y="3335810"/>
              <a:ext cx="1230393" cy="71754"/>
              <a:chOff x="6995957" y="3287964"/>
              <a:chExt cx="1230393" cy="71754"/>
            </a:xfrm>
          </p:grpSpPr>
          <p:sp>
            <p:nvSpPr>
              <p:cNvPr id="5156" name="Google Shape;5156;p81"/>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81"/>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81"/>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81"/>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81"/>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61" name="Google Shape;5161;p81"/>
          <p:cNvGrpSpPr/>
          <p:nvPr/>
        </p:nvGrpSpPr>
        <p:grpSpPr>
          <a:xfrm>
            <a:off x="6842640" y="3736984"/>
            <a:ext cx="1581862" cy="650625"/>
            <a:chOff x="6777990" y="3710194"/>
            <a:chExt cx="1646915" cy="677382"/>
          </a:xfrm>
        </p:grpSpPr>
        <p:grpSp>
          <p:nvGrpSpPr>
            <p:cNvPr id="5162" name="Google Shape;5162;p81"/>
            <p:cNvGrpSpPr/>
            <p:nvPr/>
          </p:nvGrpSpPr>
          <p:grpSpPr>
            <a:xfrm>
              <a:off x="6777990" y="3874492"/>
              <a:ext cx="411129" cy="513083"/>
              <a:chOff x="6777990" y="3874492"/>
              <a:chExt cx="411129" cy="513083"/>
            </a:xfrm>
          </p:grpSpPr>
          <p:cxnSp>
            <p:nvCxnSpPr>
              <p:cNvPr id="5163" name="Google Shape;5163;p81"/>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164" name="Google Shape;5164;p81"/>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5" name="Google Shape;5165;p81"/>
            <p:cNvGrpSpPr/>
            <p:nvPr/>
          </p:nvGrpSpPr>
          <p:grpSpPr>
            <a:xfrm>
              <a:off x="7188425" y="3710194"/>
              <a:ext cx="411123" cy="520535"/>
              <a:chOff x="7188425" y="3710194"/>
              <a:chExt cx="411123" cy="520535"/>
            </a:xfrm>
          </p:grpSpPr>
          <p:cxnSp>
            <p:nvCxnSpPr>
              <p:cNvPr id="5166" name="Google Shape;5166;p81"/>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5167" name="Google Shape;5167;p81"/>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8" name="Google Shape;5168;p81"/>
            <p:cNvGrpSpPr/>
            <p:nvPr/>
          </p:nvGrpSpPr>
          <p:grpSpPr>
            <a:xfrm>
              <a:off x="7603341" y="3874492"/>
              <a:ext cx="411474" cy="513083"/>
              <a:chOff x="7603341" y="3874492"/>
              <a:chExt cx="411474" cy="513083"/>
            </a:xfrm>
          </p:grpSpPr>
          <p:cxnSp>
            <p:nvCxnSpPr>
              <p:cNvPr id="5169" name="Google Shape;5169;p81"/>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170" name="Google Shape;5170;p81"/>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1" name="Google Shape;5171;p81"/>
            <p:cNvGrpSpPr/>
            <p:nvPr/>
          </p:nvGrpSpPr>
          <p:grpSpPr>
            <a:xfrm>
              <a:off x="8013776" y="3722847"/>
              <a:ext cx="411129" cy="507881"/>
              <a:chOff x="8013776" y="3722847"/>
              <a:chExt cx="411129" cy="507881"/>
            </a:xfrm>
          </p:grpSpPr>
          <p:cxnSp>
            <p:nvCxnSpPr>
              <p:cNvPr id="5172" name="Google Shape;5172;p81"/>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5173" name="Google Shape;5173;p81"/>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74" name="Google Shape;5174;p81"/>
          <p:cNvGrpSpPr/>
          <p:nvPr/>
        </p:nvGrpSpPr>
        <p:grpSpPr>
          <a:xfrm>
            <a:off x="5262155" y="2909824"/>
            <a:ext cx="1421889" cy="1020603"/>
            <a:chOff x="5190863" y="2824811"/>
            <a:chExt cx="1544860" cy="1108869"/>
          </a:xfrm>
        </p:grpSpPr>
        <p:grpSp>
          <p:nvGrpSpPr>
            <p:cNvPr id="5175" name="Google Shape;5175;p81"/>
            <p:cNvGrpSpPr/>
            <p:nvPr/>
          </p:nvGrpSpPr>
          <p:grpSpPr>
            <a:xfrm>
              <a:off x="5938695" y="3176919"/>
              <a:ext cx="685761" cy="404739"/>
              <a:chOff x="5938695" y="3176919"/>
              <a:chExt cx="685761" cy="404739"/>
            </a:xfrm>
          </p:grpSpPr>
          <p:grpSp>
            <p:nvGrpSpPr>
              <p:cNvPr id="5176" name="Google Shape;5176;p81"/>
              <p:cNvGrpSpPr/>
              <p:nvPr/>
            </p:nvGrpSpPr>
            <p:grpSpPr>
              <a:xfrm>
                <a:off x="5938695" y="3176919"/>
                <a:ext cx="685761" cy="404739"/>
                <a:chOff x="5938695" y="3176919"/>
                <a:chExt cx="685761" cy="404739"/>
              </a:xfrm>
            </p:grpSpPr>
            <p:sp>
              <p:nvSpPr>
                <p:cNvPr id="5177" name="Google Shape;5177;p81"/>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81"/>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79" name="Google Shape;5179;p81"/>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0" name="Google Shape;5180;p81"/>
            <p:cNvGrpSpPr/>
            <p:nvPr/>
          </p:nvGrpSpPr>
          <p:grpSpPr>
            <a:xfrm>
              <a:off x="5305233" y="3176835"/>
              <a:ext cx="685971" cy="404655"/>
              <a:chOff x="5305233" y="3176835"/>
              <a:chExt cx="685971" cy="404655"/>
            </a:xfrm>
          </p:grpSpPr>
          <p:grpSp>
            <p:nvGrpSpPr>
              <p:cNvPr id="5181" name="Google Shape;5181;p81"/>
              <p:cNvGrpSpPr/>
              <p:nvPr/>
            </p:nvGrpSpPr>
            <p:grpSpPr>
              <a:xfrm>
                <a:off x="5305233" y="3176835"/>
                <a:ext cx="685971" cy="404655"/>
                <a:chOff x="5305233" y="3176835"/>
                <a:chExt cx="685971" cy="404655"/>
              </a:xfrm>
            </p:grpSpPr>
            <p:sp>
              <p:nvSpPr>
                <p:cNvPr id="5182" name="Google Shape;5182;p81"/>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81"/>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84" name="Google Shape;5184;p81"/>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85" name="Google Shape;5185;p81"/>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86" name="Google Shape;5186;p81"/>
            <p:cNvGrpSpPr/>
            <p:nvPr/>
          </p:nvGrpSpPr>
          <p:grpSpPr>
            <a:xfrm>
              <a:off x="5657361" y="2824811"/>
              <a:ext cx="1078361" cy="404655"/>
              <a:chOff x="5657361" y="2824811"/>
              <a:chExt cx="1078361" cy="404655"/>
            </a:xfrm>
          </p:grpSpPr>
          <p:grpSp>
            <p:nvGrpSpPr>
              <p:cNvPr id="5187" name="Google Shape;5187;p81"/>
              <p:cNvGrpSpPr/>
              <p:nvPr/>
            </p:nvGrpSpPr>
            <p:grpSpPr>
              <a:xfrm>
                <a:off x="5657361" y="2824811"/>
                <a:ext cx="1078361" cy="404655"/>
                <a:chOff x="5657361" y="2824811"/>
                <a:chExt cx="1078361" cy="404655"/>
              </a:xfrm>
            </p:grpSpPr>
            <p:grpSp>
              <p:nvGrpSpPr>
                <p:cNvPr id="5188" name="Google Shape;5188;p81"/>
                <p:cNvGrpSpPr/>
                <p:nvPr/>
              </p:nvGrpSpPr>
              <p:grpSpPr>
                <a:xfrm>
                  <a:off x="5938485" y="2824811"/>
                  <a:ext cx="797237" cy="404655"/>
                  <a:chOff x="5938485" y="2824811"/>
                  <a:chExt cx="797237" cy="404655"/>
                </a:xfrm>
              </p:grpSpPr>
              <p:sp>
                <p:nvSpPr>
                  <p:cNvPr id="5189" name="Google Shape;5189;p81"/>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81"/>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1" name="Google Shape;5191;p81"/>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2" name="Google Shape;5192;p81"/>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3" name="Google Shape;5193;p81"/>
            <p:cNvGrpSpPr/>
            <p:nvPr/>
          </p:nvGrpSpPr>
          <p:grpSpPr>
            <a:xfrm>
              <a:off x="5190863" y="3528942"/>
              <a:ext cx="1078026" cy="404739"/>
              <a:chOff x="5190863" y="3528942"/>
              <a:chExt cx="1078026" cy="404739"/>
            </a:xfrm>
          </p:grpSpPr>
          <p:sp>
            <p:nvSpPr>
              <p:cNvPr id="5194" name="Google Shape;5194;p81"/>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95" name="Google Shape;5195;p81"/>
              <p:cNvGrpSpPr/>
              <p:nvPr/>
            </p:nvGrpSpPr>
            <p:grpSpPr>
              <a:xfrm>
                <a:off x="5190863" y="3528942"/>
                <a:ext cx="1078026" cy="404739"/>
                <a:chOff x="5190863" y="3528942"/>
                <a:chExt cx="1078026" cy="404739"/>
              </a:xfrm>
            </p:grpSpPr>
            <p:sp>
              <p:nvSpPr>
                <p:cNvPr id="5196" name="Google Shape;5196;p81"/>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81"/>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198" name="Google Shape;5198;p81"/>
          <p:cNvGrpSpPr/>
          <p:nvPr/>
        </p:nvGrpSpPr>
        <p:grpSpPr>
          <a:xfrm>
            <a:off x="728162" y="1474292"/>
            <a:ext cx="1086719" cy="879487"/>
            <a:chOff x="803162" y="1474292"/>
            <a:chExt cx="1086719" cy="879487"/>
          </a:xfrm>
        </p:grpSpPr>
        <p:grpSp>
          <p:nvGrpSpPr>
            <p:cNvPr id="5199" name="Google Shape;5199;p81"/>
            <p:cNvGrpSpPr/>
            <p:nvPr/>
          </p:nvGrpSpPr>
          <p:grpSpPr>
            <a:xfrm>
              <a:off x="803162" y="1625948"/>
              <a:ext cx="445856" cy="576579"/>
              <a:chOff x="803162" y="1625948"/>
              <a:chExt cx="445856" cy="576579"/>
            </a:xfrm>
          </p:grpSpPr>
          <p:sp>
            <p:nvSpPr>
              <p:cNvPr id="5200" name="Google Shape;5200;p81"/>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1" name="Google Shape;5201;p81"/>
              <p:cNvGrpSpPr/>
              <p:nvPr/>
            </p:nvGrpSpPr>
            <p:grpSpPr>
              <a:xfrm>
                <a:off x="1056023" y="1625948"/>
                <a:ext cx="192995" cy="576579"/>
                <a:chOff x="1056023" y="1625948"/>
                <a:chExt cx="192995" cy="576579"/>
              </a:xfrm>
            </p:grpSpPr>
            <p:sp>
              <p:nvSpPr>
                <p:cNvPr id="5202" name="Google Shape;5202;p81"/>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81"/>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81"/>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81"/>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81"/>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07" name="Google Shape;5207;p81"/>
            <p:cNvGrpSpPr/>
            <p:nvPr/>
          </p:nvGrpSpPr>
          <p:grpSpPr>
            <a:xfrm>
              <a:off x="1371406" y="1474292"/>
              <a:ext cx="518475" cy="879487"/>
              <a:chOff x="1398231" y="1474292"/>
              <a:chExt cx="518475" cy="879487"/>
            </a:xfrm>
          </p:grpSpPr>
          <p:grpSp>
            <p:nvGrpSpPr>
              <p:cNvPr id="5208" name="Google Shape;5208;p81"/>
              <p:cNvGrpSpPr/>
              <p:nvPr/>
            </p:nvGrpSpPr>
            <p:grpSpPr>
              <a:xfrm>
                <a:off x="1398231" y="1474292"/>
                <a:ext cx="518475" cy="341643"/>
                <a:chOff x="1398231" y="1474292"/>
                <a:chExt cx="518475" cy="341643"/>
              </a:xfrm>
            </p:grpSpPr>
            <p:sp>
              <p:nvSpPr>
                <p:cNvPr id="5209" name="Google Shape;5209;p81"/>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10" name="Google Shape;5210;p81"/>
                <p:cNvGrpSpPr/>
                <p:nvPr/>
              </p:nvGrpSpPr>
              <p:grpSpPr>
                <a:xfrm>
                  <a:off x="1616453" y="1474292"/>
                  <a:ext cx="300253" cy="341643"/>
                  <a:chOff x="1616453" y="1475379"/>
                  <a:chExt cx="300253" cy="341643"/>
                </a:xfrm>
              </p:grpSpPr>
              <p:sp>
                <p:nvSpPr>
                  <p:cNvPr id="5211" name="Google Shape;5211;p81"/>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81"/>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81"/>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81"/>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81"/>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81"/>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81"/>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18" name="Google Shape;5218;p81"/>
                  <p:cNvGrpSpPr/>
                  <p:nvPr/>
                </p:nvGrpSpPr>
                <p:grpSpPr>
                  <a:xfrm>
                    <a:off x="1839639" y="1475379"/>
                    <a:ext cx="77067" cy="341643"/>
                    <a:chOff x="1839639" y="1475379"/>
                    <a:chExt cx="77067" cy="341643"/>
                  </a:xfrm>
                </p:grpSpPr>
                <p:sp>
                  <p:nvSpPr>
                    <p:cNvPr id="5219" name="Google Shape;5219;p81"/>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81"/>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221" name="Google Shape;5221;p81"/>
              <p:cNvGrpSpPr/>
              <p:nvPr/>
            </p:nvGrpSpPr>
            <p:grpSpPr>
              <a:xfrm>
                <a:off x="1398451" y="2012951"/>
                <a:ext cx="518255" cy="340828"/>
                <a:chOff x="1398451" y="2012951"/>
                <a:chExt cx="518255" cy="340828"/>
              </a:xfrm>
            </p:grpSpPr>
            <p:sp>
              <p:nvSpPr>
                <p:cNvPr id="5222" name="Google Shape;5222;p81"/>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23" name="Google Shape;5223;p81"/>
                <p:cNvGrpSpPr/>
                <p:nvPr/>
              </p:nvGrpSpPr>
              <p:grpSpPr>
                <a:xfrm>
                  <a:off x="1616453" y="2012951"/>
                  <a:ext cx="300253" cy="340828"/>
                  <a:chOff x="1616453" y="2013538"/>
                  <a:chExt cx="300253" cy="340828"/>
                </a:xfrm>
              </p:grpSpPr>
              <p:sp>
                <p:nvSpPr>
                  <p:cNvPr id="5224" name="Google Shape;5224;p81"/>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81"/>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81"/>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81"/>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81"/>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81"/>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81"/>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31" name="Google Shape;5231;p81"/>
                  <p:cNvGrpSpPr/>
                  <p:nvPr/>
                </p:nvGrpSpPr>
                <p:grpSpPr>
                  <a:xfrm>
                    <a:off x="1839639" y="2013538"/>
                    <a:ext cx="77067" cy="340828"/>
                    <a:chOff x="1839639" y="2013538"/>
                    <a:chExt cx="77067" cy="340828"/>
                  </a:xfrm>
                </p:grpSpPr>
                <p:sp>
                  <p:nvSpPr>
                    <p:cNvPr id="5232" name="Google Shape;5232;p81"/>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81"/>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234" name="Google Shape;5234;p81"/>
          <p:cNvGrpSpPr/>
          <p:nvPr/>
        </p:nvGrpSpPr>
        <p:grpSpPr>
          <a:xfrm>
            <a:off x="724986" y="3605478"/>
            <a:ext cx="1368681" cy="682918"/>
            <a:chOff x="724986" y="3605478"/>
            <a:chExt cx="1368681" cy="682918"/>
          </a:xfrm>
        </p:grpSpPr>
        <p:grpSp>
          <p:nvGrpSpPr>
            <p:cNvPr id="5235" name="Google Shape;5235;p81"/>
            <p:cNvGrpSpPr/>
            <p:nvPr/>
          </p:nvGrpSpPr>
          <p:grpSpPr>
            <a:xfrm>
              <a:off x="1289102" y="3823629"/>
              <a:ext cx="240442" cy="250435"/>
              <a:chOff x="-165066" y="3843615"/>
              <a:chExt cx="221259" cy="230455"/>
            </a:xfrm>
          </p:grpSpPr>
          <p:sp>
            <p:nvSpPr>
              <p:cNvPr id="5236" name="Google Shape;5236;p81"/>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81"/>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81"/>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81"/>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81"/>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81"/>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81"/>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81"/>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81"/>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81"/>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81"/>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81"/>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81"/>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81"/>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81"/>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81"/>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81"/>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81"/>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81"/>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81"/>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6" name="Google Shape;5256;p81"/>
            <p:cNvGrpSpPr/>
            <p:nvPr/>
          </p:nvGrpSpPr>
          <p:grpSpPr>
            <a:xfrm>
              <a:off x="724986" y="3605478"/>
              <a:ext cx="1368681" cy="682918"/>
              <a:chOff x="724986" y="3605478"/>
              <a:chExt cx="1368681" cy="682918"/>
            </a:xfrm>
          </p:grpSpPr>
          <p:grpSp>
            <p:nvGrpSpPr>
              <p:cNvPr id="5257" name="Google Shape;5257;p81"/>
              <p:cNvGrpSpPr/>
              <p:nvPr/>
            </p:nvGrpSpPr>
            <p:grpSpPr>
              <a:xfrm>
                <a:off x="1498221" y="4047614"/>
                <a:ext cx="529172" cy="240783"/>
                <a:chOff x="1498221" y="4047614"/>
                <a:chExt cx="529172" cy="240783"/>
              </a:xfrm>
            </p:grpSpPr>
            <p:grpSp>
              <p:nvGrpSpPr>
                <p:cNvPr id="5258" name="Google Shape;5258;p81"/>
                <p:cNvGrpSpPr/>
                <p:nvPr/>
              </p:nvGrpSpPr>
              <p:grpSpPr>
                <a:xfrm>
                  <a:off x="1826655" y="4224370"/>
                  <a:ext cx="200738" cy="25631"/>
                  <a:chOff x="1826655" y="4224370"/>
                  <a:chExt cx="200738" cy="25631"/>
                </a:xfrm>
              </p:grpSpPr>
              <p:sp>
                <p:nvSpPr>
                  <p:cNvPr id="5259" name="Google Shape;5259;p81"/>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81"/>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1" name="Google Shape;5261;p81"/>
                <p:cNvGrpSpPr/>
                <p:nvPr/>
              </p:nvGrpSpPr>
              <p:grpSpPr>
                <a:xfrm>
                  <a:off x="1498221" y="4047614"/>
                  <a:ext cx="328444" cy="240783"/>
                  <a:chOff x="1498221" y="4047614"/>
                  <a:chExt cx="328444" cy="240783"/>
                </a:xfrm>
              </p:grpSpPr>
              <p:sp>
                <p:nvSpPr>
                  <p:cNvPr id="5262" name="Google Shape;5262;p81"/>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63" name="Google Shape;5263;p81"/>
                  <p:cNvGrpSpPr/>
                  <p:nvPr/>
                </p:nvGrpSpPr>
                <p:grpSpPr>
                  <a:xfrm>
                    <a:off x="1498221" y="4047614"/>
                    <a:ext cx="150566" cy="190416"/>
                    <a:chOff x="1498221" y="4047614"/>
                    <a:chExt cx="150566" cy="190416"/>
                  </a:xfrm>
                </p:grpSpPr>
                <p:sp>
                  <p:nvSpPr>
                    <p:cNvPr id="5264" name="Google Shape;5264;p81"/>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81"/>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266" name="Google Shape;5266;p81"/>
              <p:cNvGrpSpPr/>
              <p:nvPr/>
            </p:nvGrpSpPr>
            <p:grpSpPr>
              <a:xfrm>
                <a:off x="1560718" y="3800594"/>
                <a:ext cx="532948" cy="302090"/>
                <a:chOff x="1560718" y="3800594"/>
                <a:chExt cx="532948" cy="302090"/>
              </a:xfrm>
            </p:grpSpPr>
            <p:grpSp>
              <p:nvGrpSpPr>
                <p:cNvPr id="5267" name="Google Shape;5267;p81"/>
                <p:cNvGrpSpPr/>
                <p:nvPr/>
              </p:nvGrpSpPr>
              <p:grpSpPr>
                <a:xfrm>
                  <a:off x="1912179" y="3827344"/>
                  <a:ext cx="181487" cy="25631"/>
                  <a:chOff x="1912179" y="3827344"/>
                  <a:chExt cx="181487" cy="25631"/>
                </a:xfrm>
              </p:grpSpPr>
              <p:sp>
                <p:nvSpPr>
                  <p:cNvPr id="5268" name="Google Shape;5268;p81"/>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81"/>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0" name="Google Shape;5270;p81"/>
                <p:cNvGrpSpPr/>
                <p:nvPr/>
              </p:nvGrpSpPr>
              <p:grpSpPr>
                <a:xfrm>
                  <a:off x="1912179" y="4044505"/>
                  <a:ext cx="181487" cy="25622"/>
                  <a:chOff x="1912179" y="4044506"/>
                  <a:chExt cx="181487" cy="25622"/>
                </a:xfrm>
              </p:grpSpPr>
              <p:sp>
                <p:nvSpPr>
                  <p:cNvPr id="5271" name="Google Shape;5271;p81"/>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81"/>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3" name="Google Shape;5273;p81"/>
                <p:cNvGrpSpPr/>
                <p:nvPr/>
              </p:nvGrpSpPr>
              <p:grpSpPr>
                <a:xfrm>
                  <a:off x="1560718" y="3800594"/>
                  <a:ext cx="351472" cy="302090"/>
                  <a:chOff x="1560718" y="3800594"/>
                  <a:chExt cx="351472" cy="302090"/>
                </a:xfrm>
              </p:grpSpPr>
              <p:grpSp>
                <p:nvGrpSpPr>
                  <p:cNvPr id="5274" name="Google Shape;5274;p81"/>
                  <p:cNvGrpSpPr/>
                  <p:nvPr/>
                </p:nvGrpSpPr>
                <p:grpSpPr>
                  <a:xfrm>
                    <a:off x="1560718" y="3842857"/>
                    <a:ext cx="173586" cy="217131"/>
                    <a:chOff x="1560718" y="3842857"/>
                    <a:chExt cx="173586" cy="217131"/>
                  </a:xfrm>
                </p:grpSpPr>
                <p:sp>
                  <p:nvSpPr>
                    <p:cNvPr id="5275" name="Google Shape;5275;p81"/>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81"/>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81"/>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78" name="Google Shape;5278;p81"/>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81"/>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280" name="Google Shape;5280;p81"/>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81" name="Google Shape;5281;p81"/>
              <p:cNvGrpSpPr/>
              <p:nvPr/>
            </p:nvGrpSpPr>
            <p:grpSpPr>
              <a:xfrm>
                <a:off x="785350" y="3605478"/>
                <a:ext cx="535311" cy="249245"/>
                <a:chOff x="785350" y="3605478"/>
                <a:chExt cx="535311" cy="249245"/>
              </a:xfrm>
            </p:grpSpPr>
            <p:grpSp>
              <p:nvGrpSpPr>
                <p:cNvPr id="5282" name="Google Shape;5282;p81"/>
                <p:cNvGrpSpPr/>
                <p:nvPr/>
              </p:nvGrpSpPr>
              <p:grpSpPr>
                <a:xfrm>
                  <a:off x="785350" y="3605478"/>
                  <a:ext cx="376191" cy="102736"/>
                  <a:chOff x="785350" y="3605478"/>
                  <a:chExt cx="376191" cy="102736"/>
                </a:xfrm>
              </p:grpSpPr>
              <p:sp>
                <p:nvSpPr>
                  <p:cNvPr id="5283" name="Google Shape;5283;p81"/>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81"/>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81"/>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6" name="Google Shape;5286;p81"/>
                <p:cNvGrpSpPr/>
                <p:nvPr/>
              </p:nvGrpSpPr>
              <p:grpSpPr>
                <a:xfrm>
                  <a:off x="1161530" y="3655851"/>
                  <a:ext cx="159131" cy="198872"/>
                  <a:chOff x="1161530" y="3655851"/>
                  <a:chExt cx="159131" cy="198872"/>
                </a:xfrm>
              </p:grpSpPr>
              <p:sp>
                <p:nvSpPr>
                  <p:cNvPr id="5287" name="Google Shape;5287;p81"/>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81"/>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89" name="Google Shape;5289;p81"/>
              <p:cNvGrpSpPr/>
              <p:nvPr/>
            </p:nvGrpSpPr>
            <p:grpSpPr>
              <a:xfrm>
                <a:off x="785350" y="4047614"/>
                <a:ext cx="535311" cy="240783"/>
                <a:chOff x="785350" y="4047614"/>
                <a:chExt cx="535311" cy="240783"/>
              </a:xfrm>
            </p:grpSpPr>
            <p:grpSp>
              <p:nvGrpSpPr>
                <p:cNvPr id="5290" name="Google Shape;5290;p81"/>
                <p:cNvGrpSpPr/>
                <p:nvPr/>
              </p:nvGrpSpPr>
              <p:grpSpPr>
                <a:xfrm>
                  <a:off x="1161636" y="4047614"/>
                  <a:ext cx="159025" cy="190415"/>
                  <a:chOff x="1161636" y="4047614"/>
                  <a:chExt cx="159025" cy="190415"/>
                </a:xfrm>
              </p:grpSpPr>
              <p:sp>
                <p:nvSpPr>
                  <p:cNvPr id="5291" name="Google Shape;5291;p81"/>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81"/>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3" name="Google Shape;5293;p81"/>
                <p:cNvGrpSpPr/>
                <p:nvPr/>
              </p:nvGrpSpPr>
              <p:grpSpPr>
                <a:xfrm>
                  <a:off x="785350" y="4185661"/>
                  <a:ext cx="376191" cy="102736"/>
                  <a:chOff x="785350" y="4185661"/>
                  <a:chExt cx="376191" cy="102736"/>
                </a:xfrm>
              </p:grpSpPr>
              <p:sp>
                <p:nvSpPr>
                  <p:cNvPr id="5294" name="Google Shape;5294;p81"/>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81"/>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81"/>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97" name="Google Shape;5297;p81"/>
              <p:cNvGrpSpPr/>
              <p:nvPr/>
            </p:nvGrpSpPr>
            <p:grpSpPr>
              <a:xfrm>
                <a:off x="1501054" y="3605478"/>
                <a:ext cx="526340" cy="249240"/>
                <a:chOff x="1501054" y="3605478"/>
                <a:chExt cx="526340" cy="249240"/>
              </a:xfrm>
            </p:grpSpPr>
            <p:grpSp>
              <p:nvGrpSpPr>
                <p:cNvPr id="5298" name="Google Shape;5298;p81"/>
                <p:cNvGrpSpPr/>
                <p:nvPr/>
              </p:nvGrpSpPr>
              <p:grpSpPr>
                <a:xfrm>
                  <a:off x="1834208" y="3643867"/>
                  <a:ext cx="193185" cy="25622"/>
                  <a:chOff x="1834208" y="3643867"/>
                  <a:chExt cx="193185" cy="25622"/>
                </a:xfrm>
              </p:grpSpPr>
              <p:sp>
                <p:nvSpPr>
                  <p:cNvPr id="5299" name="Google Shape;5299;p81"/>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81"/>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1" name="Google Shape;5301;p81"/>
                <p:cNvGrpSpPr/>
                <p:nvPr/>
              </p:nvGrpSpPr>
              <p:grpSpPr>
                <a:xfrm>
                  <a:off x="1501054" y="3605478"/>
                  <a:ext cx="333165" cy="249240"/>
                  <a:chOff x="1501054" y="3605478"/>
                  <a:chExt cx="333165" cy="249240"/>
                </a:xfrm>
              </p:grpSpPr>
              <p:sp>
                <p:nvSpPr>
                  <p:cNvPr id="5302" name="Google Shape;5302;p81"/>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03" name="Google Shape;5303;p81"/>
                  <p:cNvGrpSpPr/>
                  <p:nvPr/>
                </p:nvGrpSpPr>
                <p:grpSpPr>
                  <a:xfrm>
                    <a:off x="1501054" y="3655851"/>
                    <a:ext cx="155286" cy="198867"/>
                    <a:chOff x="1501054" y="3655851"/>
                    <a:chExt cx="155286" cy="198867"/>
                  </a:xfrm>
                </p:grpSpPr>
                <p:sp>
                  <p:nvSpPr>
                    <p:cNvPr id="5304" name="Google Shape;5304;p81"/>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81"/>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306" name="Google Shape;5306;p81"/>
              <p:cNvGrpSpPr/>
              <p:nvPr/>
            </p:nvGrpSpPr>
            <p:grpSpPr>
              <a:xfrm>
                <a:off x="724986" y="3800594"/>
                <a:ext cx="532950" cy="302090"/>
                <a:chOff x="724986" y="3800594"/>
                <a:chExt cx="532950" cy="302090"/>
              </a:xfrm>
            </p:grpSpPr>
            <p:grpSp>
              <p:nvGrpSpPr>
                <p:cNvPr id="5307" name="Google Shape;5307;p81"/>
                <p:cNvGrpSpPr/>
                <p:nvPr/>
              </p:nvGrpSpPr>
              <p:grpSpPr>
                <a:xfrm>
                  <a:off x="724986" y="4044367"/>
                  <a:ext cx="181314" cy="25626"/>
                  <a:chOff x="724986" y="4044367"/>
                  <a:chExt cx="181314" cy="25626"/>
                </a:xfrm>
              </p:grpSpPr>
              <p:sp>
                <p:nvSpPr>
                  <p:cNvPr id="5308" name="Google Shape;5308;p81"/>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81"/>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0" name="Google Shape;5310;p81"/>
                <p:cNvGrpSpPr/>
                <p:nvPr/>
              </p:nvGrpSpPr>
              <p:grpSpPr>
                <a:xfrm>
                  <a:off x="906290" y="3800594"/>
                  <a:ext cx="351646" cy="302090"/>
                  <a:chOff x="906290" y="3800594"/>
                  <a:chExt cx="351646" cy="302090"/>
                </a:xfrm>
              </p:grpSpPr>
              <p:grpSp>
                <p:nvGrpSpPr>
                  <p:cNvPr id="5311" name="Google Shape;5311;p81"/>
                  <p:cNvGrpSpPr/>
                  <p:nvPr/>
                </p:nvGrpSpPr>
                <p:grpSpPr>
                  <a:xfrm>
                    <a:off x="1084172" y="3842857"/>
                    <a:ext cx="173764" cy="217131"/>
                    <a:chOff x="1084172" y="3842857"/>
                    <a:chExt cx="173764" cy="217131"/>
                  </a:xfrm>
                </p:grpSpPr>
                <p:grpSp>
                  <p:nvGrpSpPr>
                    <p:cNvPr id="5312" name="Google Shape;5312;p81"/>
                    <p:cNvGrpSpPr/>
                    <p:nvPr/>
                  </p:nvGrpSpPr>
                  <p:grpSpPr>
                    <a:xfrm>
                      <a:off x="1156862" y="3936509"/>
                      <a:ext cx="101073" cy="25622"/>
                      <a:chOff x="1156862" y="3936509"/>
                      <a:chExt cx="101073" cy="25622"/>
                    </a:xfrm>
                  </p:grpSpPr>
                  <p:sp>
                    <p:nvSpPr>
                      <p:cNvPr id="5313" name="Google Shape;5313;p81"/>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81"/>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15" name="Google Shape;5315;p81"/>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16" name="Google Shape;5316;p81"/>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81"/>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8" name="Google Shape;5318;p81"/>
                <p:cNvGrpSpPr/>
                <p:nvPr/>
              </p:nvGrpSpPr>
              <p:grpSpPr>
                <a:xfrm>
                  <a:off x="724986" y="3830189"/>
                  <a:ext cx="189533" cy="25626"/>
                  <a:chOff x="724986" y="3830189"/>
                  <a:chExt cx="189533" cy="25626"/>
                </a:xfrm>
              </p:grpSpPr>
              <p:sp>
                <p:nvSpPr>
                  <p:cNvPr id="5319" name="Google Shape;5319;p81"/>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81"/>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5321" name="Google Shape;5321;p81"/>
          <p:cNvGrpSpPr/>
          <p:nvPr/>
        </p:nvGrpSpPr>
        <p:grpSpPr>
          <a:xfrm>
            <a:off x="2253298" y="2455640"/>
            <a:ext cx="948701" cy="935378"/>
            <a:chOff x="2253298" y="2428317"/>
            <a:chExt cx="948701" cy="935378"/>
          </a:xfrm>
        </p:grpSpPr>
        <p:sp>
          <p:nvSpPr>
            <p:cNvPr id="5322" name="Google Shape;5322;p81"/>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81"/>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81"/>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81"/>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81"/>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81"/>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81"/>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81"/>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81"/>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81"/>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81"/>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81"/>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81"/>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81"/>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81"/>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81"/>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81"/>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81"/>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81"/>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81"/>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81"/>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81"/>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81"/>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81"/>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81"/>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81"/>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81"/>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81"/>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81"/>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81"/>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81"/>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81"/>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81"/>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58" name="Shape 5358"/>
        <p:cNvGrpSpPr/>
        <p:nvPr/>
      </p:nvGrpSpPr>
      <p:grpSpPr>
        <a:xfrm>
          <a:off x="0" y="0"/>
          <a:ext cx="0" cy="0"/>
          <a:chOff x="0" y="0"/>
          <a:chExt cx="0" cy="0"/>
        </a:xfrm>
      </p:grpSpPr>
      <p:grpSp>
        <p:nvGrpSpPr>
          <p:cNvPr id="5359" name="Google Shape;5359;p82"/>
          <p:cNvGrpSpPr/>
          <p:nvPr/>
        </p:nvGrpSpPr>
        <p:grpSpPr>
          <a:xfrm>
            <a:off x="3353582" y="1145627"/>
            <a:ext cx="2363393" cy="1017867"/>
            <a:chOff x="3292400" y="1219146"/>
            <a:chExt cx="2615240" cy="1110239"/>
          </a:xfrm>
        </p:grpSpPr>
        <p:sp>
          <p:nvSpPr>
            <p:cNvPr id="5360" name="Google Shape;5360;p82"/>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5361" name="Google Shape;5361;p82"/>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62" name="Google Shape;5362;p82"/>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GB" sz="200">
                  <a:solidFill>
                    <a:srgbClr val="FFFFFF"/>
                  </a:solidFill>
                </a:rPr>
                <a:t>JANUARY</a:t>
              </a:r>
              <a:endParaRPr sz="200">
                <a:solidFill>
                  <a:srgbClr val="FFFFFF"/>
                </a:solidFill>
              </a:endParaRPr>
            </a:p>
          </p:txBody>
        </p:sp>
        <p:sp>
          <p:nvSpPr>
            <p:cNvPr id="5363" name="Google Shape;5363;p82"/>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GB" sz="200">
                  <a:solidFill>
                    <a:srgbClr val="FFFFFF"/>
                  </a:solidFill>
                </a:rPr>
                <a:t>FEBRUARY</a:t>
              </a:r>
              <a:endParaRPr sz="200">
                <a:solidFill>
                  <a:srgbClr val="FFFFFF"/>
                </a:solidFill>
              </a:endParaRPr>
            </a:p>
          </p:txBody>
        </p:sp>
        <p:sp>
          <p:nvSpPr>
            <p:cNvPr id="5364" name="Google Shape;5364;p82"/>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GB" sz="200">
                  <a:solidFill>
                    <a:srgbClr val="FFFFFF"/>
                  </a:solidFill>
                </a:rPr>
                <a:t>MARCH</a:t>
              </a:r>
              <a:endParaRPr sz="200">
                <a:solidFill>
                  <a:srgbClr val="FFFFFF"/>
                </a:solidFill>
              </a:endParaRPr>
            </a:p>
          </p:txBody>
        </p:sp>
        <p:sp>
          <p:nvSpPr>
            <p:cNvPr id="5365" name="Google Shape;5365;p82"/>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GB" sz="200">
                  <a:solidFill>
                    <a:srgbClr val="FFFFFF"/>
                  </a:solidFill>
                </a:rPr>
                <a:t>APRIL</a:t>
              </a:r>
              <a:endParaRPr sz="200">
                <a:solidFill>
                  <a:srgbClr val="FFFFFF"/>
                </a:solidFill>
              </a:endParaRPr>
            </a:p>
          </p:txBody>
        </p:sp>
        <p:sp>
          <p:nvSpPr>
            <p:cNvPr id="5366" name="Google Shape;5366;p82"/>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GB" sz="200">
                  <a:solidFill>
                    <a:srgbClr val="FFFFFF"/>
                  </a:solidFill>
                </a:rPr>
                <a:t>MAY</a:t>
              </a:r>
              <a:endParaRPr sz="200">
                <a:solidFill>
                  <a:srgbClr val="FFFFFF"/>
                </a:solidFill>
              </a:endParaRPr>
            </a:p>
          </p:txBody>
        </p:sp>
        <p:sp>
          <p:nvSpPr>
            <p:cNvPr id="5367" name="Google Shape;5367;p82"/>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GB" sz="200">
                  <a:solidFill>
                    <a:srgbClr val="FFFFFF"/>
                  </a:solidFill>
                </a:rPr>
                <a:t>JUNE</a:t>
              </a:r>
              <a:endParaRPr sz="200">
                <a:solidFill>
                  <a:srgbClr val="FFFFFF"/>
                </a:solidFill>
              </a:endParaRPr>
            </a:p>
          </p:txBody>
        </p:sp>
        <p:sp>
          <p:nvSpPr>
            <p:cNvPr id="5368" name="Google Shape;5368;p82"/>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GB" sz="200">
                  <a:solidFill>
                    <a:srgbClr val="FFFFFF"/>
                  </a:solidFill>
                </a:rPr>
                <a:t>PHASE 1</a:t>
              </a:r>
              <a:endParaRPr sz="200">
                <a:solidFill>
                  <a:srgbClr val="FFFFFF"/>
                </a:solidFill>
              </a:endParaRPr>
            </a:p>
          </p:txBody>
        </p:sp>
        <p:sp>
          <p:nvSpPr>
            <p:cNvPr id="5369" name="Google Shape;5369;p82"/>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GB" sz="200">
                  <a:solidFill>
                    <a:srgbClr val="FFFFFF"/>
                  </a:solidFill>
                </a:rPr>
                <a:t>PHASE 2</a:t>
              </a:r>
              <a:endParaRPr sz="200">
                <a:solidFill>
                  <a:srgbClr val="FFFFFF"/>
                </a:solidFill>
              </a:endParaRPr>
            </a:p>
          </p:txBody>
        </p:sp>
        <p:sp>
          <p:nvSpPr>
            <p:cNvPr id="5370" name="Google Shape;5370;p82"/>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GB" sz="200">
                  <a:solidFill>
                    <a:srgbClr val="FFFFFF"/>
                  </a:solidFill>
                </a:rPr>
                <a:t>Task 1</a:t>
              </a:r>
              <a:endParaRPr sz="200">
                <a:solidFill>
                  <a:srgbClr val="FFFFFF"/>
                </a:solidFill>
              </a:endParaRPr>
            </a:p>
          </p:txBody>
        </p:sp>
        <p:sp>
          <p:nvSpPr>
            <p:cNvPr id="5371" name="Google Shape;5371;p82"/>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GB" sz="200">
                  <a:solidFill>
                    <a:srgbClr val="FFFFFF"/>
                  </a:solidFill>
                </a:rPr>
                <a:t>Task 2</a:t>
              </a:r>
              <a:endParaRPr sz="200">
                <a:solidFill>
                  <a:srgbClr val="FFFFFF"/>
                </a:solidFill>
              </a:endParaRPr>
            </a:p>
          </p:txBody>
        </p:sp>
        <p:sp>
          <p:nvSpPr>
            <p:cNvPr id="5372" name="Google Shape;5372;p82"/>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GB" sz="200">
                  <a:solidFill>
                    <a:srgbClr val="FFFFFF"/>
                  </a:solidFill>
                </a:rPr>
                <a:t>Task 1</a:t>
              </a:r>
              <a:endParaRPr sz="200">
                <a:solidFill>
                  <a:srgbClr val="FFFFFF"/>
                </a:solidFill>
              </a:endParaRPr>
            </a:p>
          </p:txBody>
        </p:sp>
        <p:sp>
          <p:nvSpPr>
            <p:cNvPr id="5373" name="Google Shape;5373;p82"/>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GB" sz="200">
                  <a:solidFill>
                    <a:srgbClr val="FFFFFF"/>
                  </a:solidFill>
                </a:rPr>
                <a:t>Task 2</a:t>
              </a:r>
              <a:endParaRPr sz="200">
                <a:solidFill>
                  <a:srgbClr val="FFFFFF"/>
                </a:solidFill>
              </a:endParaRPr>
            </a:p>
          </p:txBody>
        </p:sp>
        <p:grpSp>
          <p:nvGrpSpPr>
            <p:cNvPr id="5374" name="Google Shape;5374;p82"/>
            <p:cNvGrpSpPr/>
            <p:nvPr/>
          </p:nvGrpSpPr>
          <p:grpSpPr>
            <a:xfrm>
              <a:off x="3748438" y="1378608"/>
              <a:ext cx="2159202" cy="903971"/>
              <a:chOff x="1683525" y="2179850"/>
              <a:chExt cx="4519050" cy="2134525"/>
            </a:xfrm>
          </p:grpSpPr>
          <p:sp>
            <p:nvSpPr>
              <p:cNvPr id="5375" name="Google Shape;5375;p82"/>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76" name="Google Shape;5376;p82"/>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77" name="Google Shape;5377;p82"/>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78" name="Google Shape;5378;p82"/>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79" name="Google Shape;5379;p82"/>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80" name="Google Shape;5380;p82"/>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81" name="Google Shape;5381;p82"/>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82" name="Google Shape;5382;p82"/>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83" name="Google Shape;5383;p82"/>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84" name="Google Shape;5384;p82"/>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85" name="Google Shape;5385;p82"/>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386" name="Google Shape;5386;p82"/>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5387" name="Google Shape;5387;p82"/>
          <p:cNvGraphicFramePr/>
          <p:nvPr/>
        </p:nvGraphicFramePr>
        <p:xfrm>
          <a:off x="5949675" y="2323100"/>
          <a:ext cx="3000000" cy="3000000"/>
        </p:xfrm>
        <a:graphic>
          <a:graphicData uri="http://schemas.openxmlformats.org/drawingml/2006/table">
            <a:tbl>
              <a:tblPr>
                <a:noFill/>
                <a:tableStyleId>{C9AC7AD3-05F5-41FF-B705-71D1620A25C1}</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5388" name="Google Shape;5388;p82"/>
          <p:cNvGrpSpPr/>
          <p:nvPr/>
        </p:nvGrpSpPr>
        <p:grpSpPr>
          <a:xfrm>
            <a:off x="5926924" y="3381697"/>
            <a:ext cx="2519825" cy="1001454"/>
            <a:chOff x="1906114" y="789980"/>
            <a:chExt cx="1487676" cy="606868"/>
          </a:xfrm>
        </p:grpSpPr>
        <p:cxnSp>
          <p:nvCxnSpPr>
            <p:cNvPr id="5389" name="Google Shape;5389;p82"/>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390" name="Google Shape;5390;p82"/>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391" name="Google Shape;5391;p82"/>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5392" name="Google Shape;5392;p82"/>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GB" sz="300">
                  <a:solidFill>
                    <a:srgbClr val="E3E9ED"/>
                  </a:solidFill>
                </a:rPr>
                <a:t>JANUARY</a:t>
              </a:r>
              <a:endParaRPr sz="300">
                <a:solidFill>
                  <a:srgbClr val="E3E9ED"/>
                </a:solidFill>
              </a:endParaRPr>
            </a:p>
          </p:txBody>
        </p:sp>
        <p:sp>
          <p:nvSpPr>
            <p:cNvPr id="5393" name="Google Shape;5393;p82"/>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GB" sz="300">
                  <a:solidFill>
                    <a:srgbClr val="E3E9ED"/>
                  </a:solidFill>
                </a:rPr>
                <a:t>FEBRUARY</a:t>
              </a:r>
              <a:endParaRPr sz="300">
                <a:solidFill>
                  <a:srgbClr val="E3E9ED"/>
                </a:solidFill>
              </a:endParaRPr>
            </a:p>
          </p:txBody>
        </p:sp>
        <p:sp>
          <p:nvSpPr>
            <p:cNvPr id="5394" name="Google Shape;5394;p82"/>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GB" sz="300">
                  <a:solidFill>
                    <a:srgbClr val="E3E9ED"/>
                  </a:solidFill>
                </a:rPr>
                <a:t>MARCH</a:t>
              </a:r>
              <a:endParaRPr sz="300">
                <a:solidFill>
                  <a:srgbClr val="E3E9ED"/>
                </a:solidFill>
              </a:endParaRPr>
            </a:p>
          </p:txBody>
        </p:sp>
        <p:sp>
          <p:nvSpPr>
            <p:cNvPr id="5395" name="Google Shape;5395;p82"/>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GB" sz="300">
                  <a:solidFill>
                    <a:srgbClr val="E3E9ED"/>
                  </a:solidFill>
                </a:rPr>
                <a:t>APRIL</a:t>
              </a:r>
              <a:endParaRPr sz="300">
                <a:solidFill>
                  <a:srgbClr val="E3E9ED"/>
                </a:solidFill>
              </a:endParaRPr>
            </a:p>
          </p:txBody>
        </p:sp>
        <p:sp>
          <p:nvSpPr>
            <p:cNvPr id="5396" name="Google Shape;5396;p82"/>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82"/>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82"/>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82"/>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82"/>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82"/>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82"/>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GB" sz="300">
                  <a:solidFill>
                    <a:srgbClr val="E3E9ED"/>
                  </a:solidFill>
                </a:rPr>
                <a:t>PHASE 1</a:t>
              </a:r>
              <a:endParaRPr sz="300">
                <a:solidFill>
                  <a:srgbClr val="E3E9ED"/>
                </a:solidFill>
              </a:endParaRPr>
            </a:p>
          </p:txBody>
        </p:sp>
        <p:sp>
          <p:nvSpPr>
            <p:cNvPr id="5403" name="Google Shape;5403;p82"/>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GB" sz="300">
                  <a:solidFill>
                    <a:srgbClr val="E3E9ED"/>
                  </a:solidFill>
                </a:rPr>
                <a:t>Task 1</a:t>
              </a:r>
              <a:endParaRPr sz="300">
                <a:solidFill>
                  <a:srgbClr val="E3E9ED"/>
                </a:solidFill>
              </a:endParaRPr>
            </a:p>
          </p:txBody>
        </p:sp>
        <p:sp>
          <p:nvSpPr>
            <p:cNvPr id="5404" name="Google Shape;5404;p82"/>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GB" sz="300">
                  <a:solidFill>
                    <a:srgbClr val="E3E9ED"/>
                  </a:solidFill>
                </a:rPr>
                <a:t>Task 2</a:t>
              </a:r>
              <a:endParaRPr sz="300">
                <a:solidFill>
                  <a:srgbClr val="E3E9ED"/>
                </a:solidFill>
              </a:endParaRPr>
            </a:p>
          </p:txBody>
        </p:sp>
        <p:sp>
          <p:nvSpPr>
            <p:cNvPr id="5405" name="Google Shape;5405;p82"/>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6" name="Google Shape;5406;p82"/>
          <p:cNvGrpSpPr/>
          <p:nvPr/>
        </p:nvGrpSpPr>
        <p:grpSpPr>
          <a:xfrm>
            <a:off x="726399" y="1190655"/>
            <a:ext cx="2394370" cy="976502"/>
            <a:chOff x="749309" y="1112739"/>
            <a:chExt cx="2371603" cy="976502"/>
          </a:xfrm>
        </p:grpSpPr>
        <p:sp>
          <p:nvSpPr>
            <p:cNvPr id="5407" name="Google Shape;5407;p82"/>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82"/>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82"/>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82"/>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82"/>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82"/>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82"/>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82"/>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82"/>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82"/>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82"/>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82"/>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82"/>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82"/>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82"/>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82"/>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82"/>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82"/>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82"/>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82"/>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82"/>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82"/>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82"/>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82"/>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82"/>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82"/>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82"/>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82"/>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82"/>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82"/>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82"/>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82"/>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5439" name="Google Shape;5439;p82"/>
          <p:cNvGraphicFramePr/>
          <p:nvPr/>
        </p:nvGraphicFramePr>
        <p:xfrm>
          <a:off x="5949700" y="1188950"/>
          <a:ext cx="3000000" cy="3000000"/>
        </p:xfrm>
        <a:graphic>
          <a:graphicData uri="http://schemas.openxmlformats.org/drawingml/2006/table">
            <a:tbl>
              <a:tblPr>
                <a:noFill/>
                <a:tableStyleId>{C9AC7AD3-05F5-41FF-B705-71D1620A25C1}</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5440" name="Google Shape;5440;p82"/>
          <p:cNvGraphicFramePr/>
          <p:nvPr/>
        </p:nvGraphicFramePr>
        <p:xfrm>
          <a:off x="3356413" y="2323100"/>
          <a:ext cx="3000000" cy="3000000"/>
        </p:xfrm>
        <a:graphic>
          <a:graphicData uri="http://schemas.openxmlformats.org/drawingml/2006/table">
            <a:tbl>
              <a:tblPr>
                <a:noFill/>
                <a:tableStyleId>{C9AC7AD3-05F5-41FF-B705-71D1620A25C1}</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441" name="Google Shape;5441;p82"/>
          <p:cNvGrpSpPr/>
          <p:nvPr/>
        </p:nvGrpSpPr>
        <p:grpSpPr>
          <a:xfrm>
            <a:off x="4100342" y="2709743"/>
            <a:ext cx="1517436" cy="74460"/>
            <a:chOff x="3980086" y="2804397"/>
            <a:chExt cx="1227600" cy="66900"/>
          </a:xfrm>
        </p:grpSpPr>
        <p:sp>
          <p:nvSpPr>
            <p:cNvPr id="5442" name="Google Shape;5442;p82"/>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82"/>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4" name="Google Shape;5444;p82"/>
          <p:cNvGrpSpPr/>
          <p:nvPr/>
        </p:nvGrpSpPr>
        <p:grpSpPr>
          <a:xfrm>
            <a:off x="4725406" y="3002330"/>
            <a:ext cx="892956" cy="74460"/>
            <a:chOff x="3980086" y="2804397"/>
            <a:chExt cx="1227600" cy="66900"/>
          </a:xfrm>
        </p:grpSpPr>
        <p:sp>
          <p:nvSpPr>
            <p:cNvPr id="5445" name="Google Shape;5445;p82"/>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82"/>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7" name="Google Shape;5447;p82"/>
          <p:cNvGrpSpPr/>
          <p:nvPr/>
        </p:nvGrpSpPr>
        <p:grpSpPr>
          <a:xfrm>
            <a:off x="3358498" y="3361213"/>
            <a:ext cx="2363244" cy="1005943"/>
            <a:chOff x="3358415" y="3361302"/>
            <a:chExt cx="2363244" cy="1024695"/>
          </a:xfrm>
        </p:grpSpPr>
        <p:grpSp>
          <p:nvGrpSpPr>
            <p:cNvPr id="5448" name="Google Shape;5448;p82"/>
            <p:cNvGrpSpPr/>
            <p:nvPr/>
          </p:nvGrpSpPr>
          <p:grpSpPr>
            <a:xfrm>
              <a:off x="3358415" y="3361302"/>
              <a:ext cx="441300" cy="1024695"/>
              <a:chOff x="3358415" y="3361302"/>
              <a:chExt cx="441300" cy="1024695"/>
            </a:xfrm>
          </p:grpSpPr>
          <p:sp>
            <p:nvSpPr>
              <p:cNvPr id="5449" name="Google Shape;5449;p82"/>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82"/>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82"/>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82"/>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82"/>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82"/>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5" name="Google Shape;5455;p82"/>
            <p:cNvGrpSpPr/>
            <p:nvPr/>
          </p:nvGrpSpPr>
          <p:grpSpPr>
            <a:xfrm>
              <a:off x="3838901" y="3361302"/>
              <a:ext cx="441300" cy="1024695"/>
              <a:chOff x="3838901" y="3361302"/>
              <a:chExt cx="441300" cy="1024695"/>
            </a:xfrm>
          </p:grpSpPr>
          <p:sp>
            <p:nvSpPr>
              <p:cNvPr id="5456" name="Google Shape;5456;p82"/>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82"/>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82"/>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82"/>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82"/>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82"/>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2" name="Google Shape;5462;p82"/>
            <p:cNvGrpSpPr/>
            <p:nvPr/>
          </p:nvGrpSpPr>
          <p:grpSpPr>
            <a:xfrm>
              <a:off x="4319387" y="3361302"/>
              <a:ext cx="441300" cy="1024695"/>
              <a:chOff x="4319387" y="3361302"/>
              <a:chExt cx="441300" cy="1024695"/>
            </a:xfrm>
          </p:grpSpPr>
          <p:sp>
            <p:nvSpPr>
              <p:cNvPr id="5463" name="Google Shape;5463;p82"/>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82"/>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82"/>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82"/>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82"/>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82"/>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9" name="Google Shape;5469;p82"/>
            <p:cNvGrpSpPr/>
            <p:nvPr/>
          </p:nvGrpSpPr>
          <p:grpSpPr>
            <a:xfrm>
              <a:off x="4799873" y="3361302"/>
              <a:ext cx="441300" cy="1024695"/>
              <a:chOff x="4799873" y="3361302"/>
              <a:chExt cx="441300" cy="1024695"/>
            </a:xfrm>
          </p:grpSpPr>
          <p:sp>
            <p:nvSpPr>
              <p:cNvPr id="5470" name="Google Shape;5470;p82"/>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82"/>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82"/>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82"/>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82"/>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82"/>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6" name="Google Shape;5476;p82"/>
            <p:cNvGrpSpPr/>
            <p:nvPr/>
          </p:nvGrpSpPr>
          <p:grpSpPr>
            <a:xfrm>
              <a:off x="5280360" y="3361302"/>
              <a:ext cx="441300" cy="1024695"/>
              <a:chOff x="5280360" y="3361302"/>
              <a:chExt cx="441300" cy="1024695"/>
            </a:xfrm>
          </p:grpSpPr>
          <p:sp>
            <p:nvSpPr>
              <p:cNvPr id="5477" name="Google Shape;5477;p82"/>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82"/>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82"/>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82"/>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82"/>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82"/>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5483" name="Google Shape;5483;p82"/>
          <p:cNvGraphicFramePr/>
          <p:nvPr/>
        </p:nvGraphicFramePr>
        <p:xfrm>
          <a:off x="724925" y="2323100"/>
          <a:ext cx="3000000" cy="3000000"/>
        </p:xfrm>
        <a:graphic>
          <a:graphicData uri="http://schemas.openxmlformats.org/drawingml/2006/table">
            <a:tbl>
              <a:tblPr>
                <a:noFill/>
                <a:tableStyleId>{C9AC7AD3-05F5-41FF-B705-71D1620A25C1}</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484" name="Google Shape;5484;p82"/>
          <p:cNvGrpSpPr/>
          <p:nvPr/>
        </p:nvGrpSpPr>
        <p:grpSpPr>
          <a:xfrm>
            <a:off x="726450" y="3372825"/>
            <a:ext cx="2403614" cy="1005900"/>
            <a:chOff x="726450" y="3372825"/>
            <a:chExt cx="2403614" cy="1005900"/>
          </a:xfrm>
        </p:grpSpPr>
        <p:grpSp>
          <p:nvGrpSpPr>
            <p:cNvPr id="5485" name="Google Shape;5485;p82"/>
            <p:cNvGrpSpPr/>
            <p:nvPr/>
          </p:nvGrpSpPr>
          <p:grpSpPr>
            <a:xfrm>
              <a:off x="726450" y="3696000"/>
              <a:ext cx="2403614" cy="500898"/>
              <a:chOff x="726450" y="3696000"/>
              <a:chExt cx="2403614" cy="500898"/>
            </a:xfrm>
          </p:grpSpPr>
          <p:sp>
            <p:nvSpPr>
              <p:cNvPr id="5486" name="Google Shape;5486;p82"/>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487" name="Google Shape;5487;p82"/>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488" name="Google Shape;5488;p82"/>
            <p:cNvGrpSpPr/>
            <p:nvPr/>
          </p:nvGrpSpPr>
          <p:grpSpPr>
            <a:xfrm>
              <a:off x="1348050" y="3372825"/>
              <a:ext cx="1720425" cy="1005900"/>
              <a:chOff x="1348050" y="3372825"/>
              <a:chExt cx="1720425" cy="1005900"/>
            </a:xfrm>
          </p:grpSpPr>
          <p:sp>
            <p:nvSpPr>
              <p:cNvPr id="5489" name="Google Shape;5489;p82"/>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490" name="Google Shape;5490;p82"/>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491" name="Google Shape;5491;p82"/>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492" name="Google Shape;5492;p82"/>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493" name="Google Shape;5493;p82"/>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494" name="Google Shape;5494;p82"/>
            <p:cNvGrpSpPr/>
            <p:nvPr/>
          </p:nvGrpSpPr>
          <p:grpSpPr>
            <a:xfrm>
              <a:off x="1455707" y="3731058"/>
              <a:ext cx="1491150" cy="417657"/>
              <a:chOff x="1455707" y="3731058"/>
              <a:chExt cx="1491150" cy="417657"/>
            </a:xfrm>
          </p:grpSpPr>
          <p:grpSp>
            <p:nvGrpSpPr>
              <p:cNvPr id="5495" name="Google Shape;5495;p82"/>
              <p:cNvGrpSpPr/>
              <p:nvPr/>
            </p:nvGrpSpPr>
            <p:grpSpPr>
              <a:xfrm>
                <a:off x="1472938" y="3745828"/>
                <a:ext cx="72126" cy="53788"/>
                <a:chOff x="1472938" y="3745828"/>
                <a:chExt cx="72126" cy="53788"/>
              </a:xfrm>
            </p:grpSpPr>
            <p:sp>
              <p:nvSpPr>
                <p:cNvPr id="5496" name="Google Shape;5496;p82"/>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82"/>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8" name="Google Shape;5498;p82"/>
              <p:cNvGrpSpPr/>
              <p:nvPr/>
            </p:nvGrpSpPr>
            <p:grpSpPr>
              <a:xfrm>
                <a:off x="1819181" y="4089633"/>
                <a:ext cx="72126" cy="53788"/>
                <a:chOff x="1819181" y="4089633"/>
                <a:chExt cx="72126" cy="53788"/>
              </a:xfrm>
            </p:grpSpPr>
            <p:sp>
              <p:nvSpPr>
                <p:cNvPr id="5499" name="Google Shape;5499;p82"/>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82"/>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1" name="Google Shape;5501;p82"/>
              <p:cNvGrpSpPr/>
              <p:nvPr/>
            </p:nvGrpSpPr>
            <p:grpSpPr>
              <a:xfrm>
                <a:off x="1455707" y="4084171"/>
                <a:ext cx="64321" cy="64544"/>
                <a:chOff x="1455707" y="4084171"/>
                <a:chExt cx="64321" cy="64544"/>
              </a:xfrm>
            </p:grpSpPr>
            <p:sp>
              <p:nvSpPr>
                <p:cNvPr id="5502" name="Google Shape;5502;p82"/>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82"/>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4" name="Google Shape;5504;p82"/>
              <p:cNvGrpSpPr/>
              <p:nvPr/>
            </p:nvGrpSpPr>
            <p:grpSpPr>
              <a:xfrm>
                <a:off x="1818610" y="3731058"/>
                <a:ext cx="64321" cy="64544"/>
                <a:chOff x="1818610" y="3731058"/>
                <a:chExt cx="64321" cy="64544"/>
              </a:xfrm>
            </p:grpSpPr>
            <p:sp>
              <p:nvSpPr>
                <p:cNvPr id="5505" name="Google Shape;5505;p82"/>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82"/>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7" name="Google Shape;5507;p82"/>
              <p:cNvGrpSpPr/>
              <p:nvPr/>
            </p:nvGrpSpPr>
            <p:grpSpPr>
              <a:xfrm>
                <a:off x="2172491" y="4089633"/>
                <a:ext cx="72126" cy="53788"/>
                <a:chOff x="2172491" y="4089633"/>
                <a:chExt cx="72126" cy="53788"/>
              </a:xfrm>
            </p:grpSpPr>
            <p:sp>
              <p:nvSpPr>
                <p:cNvPr id="5508" name="Google Shape;5508;p82"/>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82"/>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0" name="Google Shape;5510;p82"/>
              <p:cNvGrpSpPr/>
              <p:nvPr/>
            </p:nvGrpSpPr>
            <p:grpSpPr>
              <a:xfrm>
                <a:off x="2171920" y="3731058"/>
                <a:ext cx="64321" cy="64544"/>
                <a:chOff x="2171920" y="3731058"/>
                <a:chExt cx="64321" cy="64544"/>
              </a:xfrm>
            </p:grpSpPr>
            <p:sp>
              <p:nvSpPr>
                <p:cNvPr id="5511" name="Google Shape;5511;p82"/>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82"/>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3" name="Google Shape;5513;p82"/>
              <p:cNvGrpSpPr/>
              <p:nvPr/>
            </p:nvGrpSpPr>
            <p:grpSpPr>
              <a:xfrm>
                <a:off x="2874730" y="3745828"/>
                <a:ext cx="72126" cy="53788"/>
                <a:chOff x="2874730" y="3745828"/>
                <a:chExt cx="72126" cy="53788"/>
              </a:xfrm>
            </p:grpSpPr>
            <p:sp>
              <p:nvSpPr>
                <p:cNvPr id="5514" name="Google Shape;5514;p82"/>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82"/>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6" name="Google Shape;5516;p82"/>
              <p:cNvGrpSpPr/>
              <p:nvPr/>
            </p:nvGrpSpPr>
            <p:grpSpPr>
              <a:xfrm>
                <a:off x="2878589" y="4081481"/>
                <a:ext cx="64321" cy="64544"/>
                <a:chOff x="2878589" y="4081481"/>
                <a:chExt cx="64321" cy="64544"/>
              </a:xfrm>
            </p:grpSpPr>
            <p:sp>
              <p:nvSpPr>
                <p:cNvPr id="5517" name="Google Shape;5517;p82"/>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82"/>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9" name="Google Shape;5519;p82"/>
              <p:cNvGrpSpPr/>
              <p:nvPr/>
            </p:nvGrpSpPr>
            <p:grpSpPr>
              <a:xfrm>
                <a:off x="2525796" y="4089633"/>
                <a:ext cx="72126" cy="53788"/>
                <a:chOff x="2525796" y="4089633"/>
                <a:chExt cx="72126" cy="53788"/>
              </a:xfrm>
            </p:grpSpPr>
            <p:sp>
              <p:nvSpPr>
                <p:cNvPr id="5520" name="Google Shape;5520;p82"/>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82"/>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2" name="Google Shape;5522;p82"/>
              <p:cNvGrpSpPr/>
              <p:nvPr/>
            </p:nvGrpSpPr>
            <p:grpSpPr>
              <a:xfrm>
                <a:off x="2525225" y="3731058"/>
                <a:ext cx="64321" cy="64544"/>
                <a:chOff x="2525225" y="3731058"/>
                <a:chExt cx="64321" cy="64544"/>
              </a:xfrm>
            </p:grpSpPr>
            <p:sp>
              <p:nvSpPr>
                <p:cNvPr id="5523" name="Google Shape;5523;p82"/>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82"/>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28" name="Shape 5528"/>
        <p:cNvGrpSpPr/>
        <p:nvPr/>
      </p:nvGrpSpPr>
      <p:grpSpPr>
        <a:xfrm>
          <a:off x="0" y="0"/>
          <a:ext cx="0" cy="0"/>
          <a:chOff x="0" y="0"/>
          <a:chExt cx="0" cy="0"/>
        </a:xfrm>
      </p:grpSpPr>
      <p:grpSp>
        <p:nvGrpSpPr>
          <p:cNvPr id="5529" name="Google Shape;5529;p83"/>
          <p:cNvGrpSpPr/>
          <p:nvPr/>
        </p:nvGrpSpPr>
        <p:grpSpPr>
          <a:xfrm>
            <a:off x="732428" y="1171356"/>
            <a:ext cx="845921" cy="690752"/>
            <a:chOff x="732428" y="1198513"/>
            <a:chExt cx="845921" cy="690752"/>
          </a:xfrm>
        </p:grpSpPr>
        <p:grpSp>
          <p:nvGrpSpPr>
            <p:cNvPr id="5530" name="Google Shape;5530;p83"/>
            <p:cNvGrpSpPr/>
            <p:nvPr/>
          </p:nvGrpSpPr>
          <p:grpSpPr>
            <a:xfrm>
              <a:off x="823030" y="1198513"/>
              <a:ext cx="755319" cy="690752"/>
              <a:chOff x="823030" y="1198513"/>
              <a:chExt cx="755319" cy="690752"/>
            </a:xfrm>
          </p:grpSpPr>
          <p:sp>
            <p:nvSpPr>
              <p:cNvPr id="5531" name="Google Shape;5531;p83"/>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83"/>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3" name="Google Shape;5533;p83"/>
            <p:cNvGrpSpPr/>
            <p:nvPr/>
          </p:nvGrpSpPr>
          <p:grpSpPr>
            <a:xfrm>
              <a:off x="732428" y="1239937"/>
              <a:ext cx="739912" cy="607886"/>
              <a:chOff x="732428" y="1239937"/>
              <a:chExt cx="739912" cy="607886"/>
            </a:xfrm>
          </p:grpSpPr>
          <p:sp>
            <p:nvSpPr>
              <p:cNvPr id="5534" name="Google Shape;5534;p83"/>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83"/>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6" name="Google Shape;5536;p83"/>
            <p:cNvGrpSpPr/>
            <p:nvPr/>
          </p:nvGrpSpPr>
          <p:grpSpPr>
            <a:xfrm>
              <a:off x="732428" y="1277018"/>
              <a:ext cx="702832" cy="533758"/>
              <a:chOff x="732428" y="1277018"/>
              <a:chExt cx="702832" cy="533758"/>
            </a:xfrm>
          </p:grpSpPr>
          <p:sp>
            <p:nvSpPr>
              <p:cNvPr id="5537" name="Google Shape;5537;p83"/>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83"/>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9" name="Google Shape;5539;p83"/>
            <p:cNvGrpSpPr/>
            <p:nvPr/>
          </p:nvGrpSpPr>
          <p:grpSpPr>
            <a:xfrm>
              <a:off x="931170" y="1306653"/>
              <a:ext cx="647179" cy="474455"/>
              <a:chOff x="931170" y="1306653"/>
              <a:chExt cx="647179" cy="474455"/>
            </a:xfrm>
          </p:grpSpPr>
          <p:sp>
            <p:nvSpPr>
              <p:cNvPr id="5540" name="Google Shape;5540;p83"/>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83"/>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42" name="Google Shape;5542;p83"/>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3" name="Google Shape;5543;p83"/>
          <p:cNvGrpSpPr/>
          <p:nvPr/>
        </p:nvGrpSpPr>
        <p:grpSpPr>
          <a:xfrm>
            <a:off x="3964037" y="1171363"/>
            <a:ext cx="634656" cy="699982"/>
            <a:chOff x="5985650" y="2860025"/>
            <a:chExt cx="1396075" cy="1539775"/>
          </a:xfrm>
        </p:grpSpPr>
        <p:sp>
          <p:nvSpPr>
            <p:cNvPr id="5544" name="Google Shape;5544;p83"/>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83"/>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83"/>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83"/>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83"/>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83"/>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83"/>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83"/>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83"/>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83"/>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83"/>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83"/>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83"/>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83"/>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83"/>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83"/>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83"/>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83"/>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83"/>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83"/>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83"/>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83"/>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83"/>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83"/>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83"/>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83"/>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83"/>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83"/>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83"/>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83"/>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83"/>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83"/>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6" name="Google Shape;5576;p83"/>
          <p:cNvGrpSpPr/>
          <p:nvPr/>
        </p:nvGrpSpPr>
        <p:grpSpPr>
          <a:xfrm>
            <a:off x="4719687" y="1171356"/>
            <a:ext cx="725845" cy="699975"/>
            <a:chOff x="4249973" y="1201875"/>
            <a:chExt cx="1958568" cy="1888762"/>
          </a:xfrm>
        </p:grpSpPr>
        <p:sp>
          <p:nvSpPr>
            <p:cNvPr id="5577" name="Google Shape;5577;p83"/>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8" name="Google Shape;5578;p83"/>
            <p:cNvGrpSpPr/>
            <p:nvPr/>
          </p:nvGrpSpPr>
          <p:grpSpPr>
            <a:xfrm>
              <a:off x="5853086" y="1789142"/>
              <a:ext cx="355454" cy="1048099"/>
              <a:chOff x="5576108" y="2016725"/>
              <a:chExt cx="565200" cy="1666560"/>
            </a:xfrm>
          </p:grpSpPr>
          <p:sp>
            <p:nvSpPr>
              <p:cNvPr id="5579" name="Google Shape;5579;p83"/>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580" name="Google Shape;5580;p83"/>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1" name="Google Shape;5581;p83"/>
            <p:cNvGrpSpPr/>
            <p:nvPr/>
          </p:nvGrpSpPr>
          <p:grpSpPr>
            <a:xfrm>
              <a:off x="4869455" y="2691676"/>
              <a:ext cx="1013897" cy="398961"/>
              <a:chOff x="4012057" y="3451825"/>
              <a:chExt cx="1612175" cy="634379"/>
            </a:xfrm>
          </p:grpSpPr>
          <p:sp>
            <p:nvSpPr>
              <p:cNvPr id="5582" name="Google Shape;5582;p83"/>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583" name="Google Shape;5583;p83"/>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4" name="Google Shape;5584;p83"/>
            <p:cNvGrpSpPr/>
            <p:nvPr/>
          </p:nvGrpSpPr>
          <p:grpSpPr>
            <a:xfrm>
              <a:off x="4276937" y="2155961"/>
              <a:ext cx="651965" cy="891358"/>
              <a:chOff x="3069908" y="2599997"/>
              <a:chExt cx="1036675" cy="1417328"/>
            </a:xfrm>
          </p:grpSpPr>
          <p:sp>
            <p:nvSpPr>
              <p:cNvPr id="5585" name="Google Shape;5585;p83"/>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586" name="Google Shape;5586;p83"/>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7" name="Google Shape;5587;p83"/>
            <p:cNvGrpSpPr/>
            <p:nvPr/>
          </p:nvGrpSpPr>
          <p:grpSpPr>
            <a:xfrm>
              <a:off x="5054918" y="1201875"/>
              <a:ext cx="999548" cy="602711"/>
              <a:chOff x="4306958" y="1082925"/>
              <a:chExt cx="1589359" cy="958358"/>
            </a:xfrm>
          </p:grpSpPr>
          <p:sp>
            <p:nvSpPr>
              <p:cNvPr id="5588" name="Google Shape;5588;p83"/>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589" name="Google Shape;5589;p83"/>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0" name="Google Shape;5590;p83"/>
            <p:cNvGrpSpPr/>
            <p:nvPr/>
          </p:nvGrpSpPr>
          <p:grpSpPr>
            <a:xfrm>
              <a:off x="4249973" y="1303451"/>
              <a:ext cx="799317" cy="841334"/>
              <a:chOff x="3027033" y="1244439"/>
              <a:chExt cx="1270977" cy="1337786"/>
            </a:xfrm>
          </p:grpSpPr>
          <p:sp>
            <p:nvSpPr>
              <p:cNvPr id="5591" name="Google Shape;5591;p83"/>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592" name="Google Shape;5592;p83"/>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93" name="Google Shape;5593;p83"/>
          <p:cNvGrpSpPr/>
          <p:nvPr/>
        </p:nvGrpSpPr>
        <p:grpSpPr>
          <a:xfrm>
            <a:off x="4072551" y="2058137"/>
            <a:ext cx="750769" cy="683784"/>
            <a:chOff x="4204684" y="2104422"/>
            <a:chExt cx="699822" cy="637382"/>
          </a:xfrm>
        </p:grpSpPr>
        <p:grpSp>
          <p:nvGrpSpPr>
            <p:cNvPr id="5594" name="Google Shape;5594;p83"/>
            <p:cNvGrpSpPr/>
            <p:nvPr/>
          </p:nvGrpSpPr>
          <p:grpSpPr>
            <a:xfrm>
              <a:off x="4204684" y="2430067"/>
              <a:ext cx="342957" cy="311738"/>
              <a:chOff x="4204684" y="2430067"/>
              <a:chExt cx="342957" cy="311738"/>
            </a:xfrm>
          </p:grpSpPr>
          <p:sp>
            <p:nvSpPr>
              <p:cNvPr id="5595" name="Google Shape;5595;p83"/>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83"/>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7" name="Google Shape;5597;p83"/>
            <p:cNvGrpSpPr/>
            <p:nvPr/>
          </p:nvGrpSpPr>
          <p:grpSpPr>
            <a:xfrm>
              <a:off x="4561586" y="2430067"/>
              <a:ext cx="342920" cy="311738"/>
              <a:chOff x="4561586" y="2430067"/>
              <a:chExt cx="342920" cy="311738"/>
            </a:xfrm>
          </p:grpSpPr>
          <p:sp>
            <p:nvSpPr>
              <p:cNvPr id="5598" name="Google Shape;5598;p83"/>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83"/>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0" name="Google Shape;5600;p83"/>
            <p:cNvGrpSpPr/>
            <p:nvPr/>
          </p:nvGrpSpPr>
          <p:grpSpPr>
            <a:xfrm>
              <a:off x="4561586" y="2104422"/>
              <a:ext cx="342920" cy="311738"/>
              <a:chOff x="4561586" y="2104422"/>
              <a:chExt cx="342920" cy="311738"/>
            </a:xfrm>
          </p:grpSpPr>
          <p:sp>
            <p:nvSpPr>
              <p:cNvPr id="5601" name="Google Shape;5601;p83"/>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83"/>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3" name="Google Shape;5603;p83"/>
            <p:cNvGrpSpPr/>
            <p:nvPr/>
          </p:nvGrpSpPr>
          <p:grpSpPr>
            <a:xfrm>
              <a:off x="4204684" y="2104422"/>
              <a:ext cx="342957" cy="311664"/>
              <a:chOff x="4204684" y="2104422"/>
              <a:chExt cx="342957" cy="311664"/>
            </a:xfrm>
          </p:grpSpPr>
          <p:sp>
            <p:nvSpPr>
              <p:cNvPr id="5604" name="Google Shape;5604;p83"/>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83"/>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06" name="Google Shape;5606;p83"/>
          <p:cNvGrpSpPr/>
          <p:nvPr/>
        </p:nvGrpSpPr>
        <p:grpSpPr>
          <a:xfrm>
            <a:off x="5536984" y="1171351"/>
            <a:ext cx="660591" cy="688867"/>
            <a:chOff x="5830645" y="1267368"/>
            <a:chExt cx="530340" cy="553040"/>
          </a:xfrm>
        </p:grpSpPr>
        <p:sp>
          <p:nvSpPr>
            <p:cNvPr id="5607" name="Google Shape;5607;p83"/>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08" name="Google Shape;5608;p83"/>
            <p:cNvGrpSpPr/>
            <p:nvPr/>
          </p:nvGrpSpPr>
          <p:grpSpPr>
            <a:xfrm>
              <a:off x="5830645" y="1267368"/>
              <a:ext cx="259743" cy="269909"/>
              <a:chOff x="5830645" y="1267368"/>
              <a:chExt cx="259743" cy="269909"/>
            </a:xfrm>
          </p:grpSpPr>
          <p:sp>
            <p:nvSpPr>
              <p:cNvPr id="5609" name="Google Shape;5609;p83"/>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83"/>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1" name="Google Shape;5611;p83"/>
            <p:cNvGrpSpPr/>
            <p:nvPr/>
          </p:nvGrpSpPr>
          <p:grpSpPr>
            <a:xfrm>
              <a:off x="6101293" y="1267368"/>
              <a:ext cx="259692" cy="269909"/>
              <a:chOff x="6101293" y="1267368"/>
              <a:chExt cx="259692" cy="269909"/>
            </a:xfrm>
          </p:grpSpPr>
          <p:sp>
            <p:nvSpPr>
              <p:cNvPr id="5612" name="Google Shape;5612;p83"/>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83"/>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4" name="Google Shape;5614;p83"/>
            <p:cNvGrpSpPr/>
            <p:nvPr/>
          </p:nvGrpSpPr>
          <p:grpSpPr>
            <a:xfrm>
              <a:off x="5830645" y="1550500"/>
              <a:ext cx="259692" cy="269909"/>
              <a:chOff x="5830645" y="1550500"/>
              <a:chExt cx="259692" cy="269909"/>
            </a:xfrm>
          </p:grpSpPr>
          <p:sp>
            <p:nvSpPr>
              <p:cNvPr id="5615" name="Google Shape;5615;p83"/>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83"/>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7" name="Google Shape;5617;p83"/>
            <p:cNvGrpSpPr/>
            <p:nvPr/>
          </p:nvGrpSpPr>
          <p:grpSpPr>
            <a:xfrm>
              <a:off x="6101293" y="1550500"/>
              <a:ext cx="259692" cy="269909"/>
              <a:chOff x="6101293" y="1550500"/>
              <a:chExt cx="259692" cy="269909"/>
            </a:xfrm>
          </p:grpSpPr>
          <p:sp>
            <p:nvSpPr>
              <p:cNvPr id="5618" name="Google Shape;5618;p83"/>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83"/>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20" name="Google Shape;5620;p83"/>
          <p:cNvGrpSpPr/>
          <p:nvPr/>
        </p:nvGrpSpPr>
        <p:grpSpPr>
          <a:xfrm>
            <a:off x="739138" y="2061810"/>
            <a:ext cx="697154" cy="679574"/>
            <a:chOff x="2679875" y="2361475"/>
            <a:chExt cx="780425" cy="760575"/>
          </a:xfrm>
        </p:grpSpPr>
        <p:sp>
          <p:nvSpPr>
            <p:cNvPr id="5621" name="Google Shape;5621;p83"/>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83"/>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83"/>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83"/>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83"/>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83"/>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7" name="Google Shape;5627;p83"/>
          <p:cNvGrpSpPr/>
          <p:nvPr/>
        </p:nvGrpSpPr>
        <p:grpSpPr>
          <a:xfrm>
            <a:off x="3138297" y="1171402"/>
            <a:ext cx="735829" cy="684547"/>
            <a:chOff x="3351965" y="1148808"/>
            <a:chExt cx="750770" cy="698375"/>
          </a:xfrm>
        </p:grpSpPr>
        <p:grpSp>
          <p:nvGrpSpPr>
            <p:cNvPr id="5628" name="Google Shape;5628;p83"/>
            <p:cNvGrpSpPr/>
            <p:nvPr/>
          </p:nvGrpSpPr>
          <p:grpSpPr>
            <a:xfrm>
              <a:off x="3586796" y="1148808"/>
              <a:ext cx="294857" cy="286830"/>
              <a:chOff x="3750225" y="1774000"/>
              <a:chExt cx="149575" cy="145525"/>
            </a:xfrm>
          </p:grpSpPr>
          <p:sp>
            <p:nvSpPr>
              <p:cNvPr id="5629" name="Google Shape;5629;p83"/>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83"/>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1" name="Google Shape;5631;p83"/>
            <p:cNvGrpSpPr/>
            <p:nvPr/>
          </p:nvGrpSpPr>
          <p:grpSpPr>
            <a:xfrm>
              <a:off x="3779245" y="1375768"/>
              <a:ext cx="323490" cy="286978"/>
              <a:chOff x="3847850" y="1889150"/>
              <a:chExt cx="164100" cy="145600"/>
            </a:xfrm>
          </p:grpSpPr>
          <p:sp>
            <p:nvSpPr>
              <p:cNvPr id="5632" name="Google Shape;5632;p83"/>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83"/>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4" name="Google Shape;5634;p83"/>
            <p:cNvGrpSpPr/>
            <p:nvPr/>
          </p:nvGrpSpPr>
          <p:grpSpPr>
            <a:xfrm>
              <a:off x="3351965" y="1330435"/>
              <a:ext cx="295449" cy="285401"/>
              <a:chOff x="3631100" y="1866150"/>
              <a:chExt cx="149875" cy="144800"/>
            </a:xfrm>
          </p:grpSpPr>
          <p:sp>
            <p:nvSpPr>
              <p:cNvPr id="5635" name="Google Shape;5635;p83"/>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83"/>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7" name="Google Shape;5637;p83"/>
            <p:cNvGrpSpPr/>
            <p:nvPr/>
          </p:nvGrpSpPr>
          <p:grpSpPr>
            <a:xfrm>
              <a:off x="3548208" y="1560352"/>
              <a:ext cx="294808" cy="286830"/>
              <a:chOff x="3730650" y="1982800"/>
              <a:chExt cx="149550" cy="145525"/>
            </a:xfrm>
          </p:grpSpPr>
          <p:sp>
            <p:nvSpPr>
              <p:cNvPr id="5638" name="Google Shape;5638;p83"/>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83"/>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40" name="Google Shape;5640;p83"/>
          <p:cNvGrpSpPr/>
          <p:nvPr/>
        </p:nvGrpSpPr>
        <p:grpSpPr>
          <a:xfrm>
            <a:off x="7639949" y="1171356"/>
            <a:ext cx="804565" cy="677795"/>
            <a:chOff x="7636443" y="1204988"/>
            <a:chExt cx="804565" cy="677795"/>
          </a:xfrm>
        </p:grpSpPr>
        <p:grpSp>
          <p:nvGrpSpPr>
            <p:cNvPr id="5641" name="Google Shape;5641;p83"/>
            <p:cNvGrpSpPr/>
            <p:nvPr/>
          </p:nvGrpSpPr>
          <p:grpSpPr>
            <a:xfrm>
              <a:off x="7636443" y="1509705"/>
              <a:ext cx="804565" cy="373078"/>
              <a:chOff x="7636443" y="1509705"/>
              <a:chExt cx="804565" cy="373078"/>
            </a:xfrm>
          </p:grpSpPr>
          <p:sp>
            <p:nvSpPr>
              <p:cNvPr id="5642" name="Google Shape;5642;p83"/>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83"/>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4" name="Google Shape;5644;p83"/>
            <p:cNvGrpSpPr/>
            <p:nvPr/>
          </p:nvGrpSpPr>
          <p:grpSpPr>
            <a:xfrm>
              <a:off x="7636443" y="1408133"/>
              <a:ext cx="804565" cy="373078"/>
              <a:chOff x="7636443" y="1408133"/>
              <a:chExt cx="804565" cy="373078"/>
            </a:xfrm>
          </p:grpSpPr>
          <p:sp>
            <p:nvSpPr>
              <p:cNvPr id="5645" name="Google Shape;5645;p83"/>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83"/>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7" name="Google Shape;5647;p83"/>
            <p:cNvGrpSpPr/>
            <p:nvPr/>
          </p:nvGrpSpPr>
          <p:grpSpPr>
            <a:xfrm>
              <a:off x="7636443" y="1306560"/>
              <a:ext cx="804565" cy="373078"/>
              <a:chOff x="7636443" y="1306560"/>
              <a:chExt cx="804565" cy="373078"/>
            </a:xfrm>
          </p:grpSpPr>
          <p:sp>
            <p:nvSpPr>
              <p:cNvPr id="5648" name="Google Shape;5648;p83"/>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83"/>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0" name="Google Shape;5650;p83"/>
            <p:cNvGrpSpPr/>
            <p:nvPr/>
          </p:nvGrpSpPr>
          <p:grpSpPr>
            <a:xfrm>
              <a:off x="7636443" y="1204988"/>
              <a:ext cx="804565" cy="373078"/>
              <a:chOff x="7636443" y="1204988"/>
              <a:chExt cx="804565" cy="373078"/>
            </a:xfrm>
          </p:grpSpPr>
          <p:sp>
            <p:nvSpPr>
              <p:cNvPr id="5651" name="Google Shape;5651;p83"/>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83"/>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53" name="Google Shape;5653;p83"/>
          <p:cNvGrpSpPr/>
          <p:nvPr/>
        </p:nvGrpSpPr>
        <p:grpSpPr>
          <a:xfrm>
            <a:off x="4978796" y="2078771"/>
            <a:ext cx="661339" cy="661188"/>
            <a:chOff x="3990000" y="975400"/>
            <a:chExt cx="3934200" cy="3933300"/>
          </a:xfrm>
        </p:grpSpPr>
        <p:sp>
          <p:nvSpPr>
            <p:cNvPr id="5654" name="Google Shape;5654;p83"/>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83"/>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83"/>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83"/>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8" name="Google Shape;5658;p83"/>
          <p:cNvGrpSpPr/>
          <p:nvPr/>
        </p:nvGrpSpPr>
        <p:grpSpPr>
          <a:xfrm>
            <a:off x="6622444" y="2057409"/>
            <a:ext cx="868881" cy="684241"/>
            <a:chOff x="6598259" y="2078634"/>
            <a:chExt cx="868881" cy="684241"/>
          </a:xfrm>
        </p:grpSpPr>
        <p:sp>
          <p:nvSpPr>
            <p:cNvPr id="5659" name="Google Shape;5659;p83"/>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83"/>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83"/>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83"/>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83"/>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83"/>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5" name="Google Shape;5665;p83"/>
            <p:cNvGrpSpPr/>
            <p:nvPr/>
          </p:nvGrpSpPr>
          <p:grpSpPr>
            <a:xfrm>
              <a:off x="6808175" y="2078634"/>
              <a:ext cx="452229" cy="684241"/>
              <a:chOff x="6808175" y="2078634"/>
              <a:chExt cx="452229" cy="684241"/>
            </a:xfrm>
          </p:grpSpPr>
          <p:sp>
            <p:nvSpPr>
              <p:cNvPr id="5666" name="Google Shape;5666;p83"/>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83"/>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83"/>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83"/>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83"/>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83"/>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72" name="Google Shape;5672;p83"/>
              <p:cNvGrpSpPr/>
              <p:nvPr/>
            </p:nvGrpSpPr>
            <p:grpSpPr>
              <a:xfrm>
                <a:off x="6821586" y="2078634"/>
                <a:ext cx="426871" cy="684241"/>
                <a:chOff x="6821586" y="2078634"/>
                <a:chExt cx="426871" cy="684241"/>
              </a:xfrm>
            </p:grpSpPr>
            <p:grpSp>
              <p:nvGrpSpPr>
                <p:cNvPr id="5673" name="Google Shape;5673;p83"/>
                <p:cNvGrpSpPr/>
                <p:nvPr/>
              </p:nvGrpSpPr>
              <p:grpSpPr>
                <a:xfrm>
                  <a:off x="6821586" y="2078634"/>
                  <a:ext cx="426871" cy="684241"/>
                  <a:chOff x="6821586" y="2078634"/>
                  <a:chExt cx="426871" cy="684241"/>
                </a:xfrm>
              </p:grpSpPr>
              <p:sp>
                <p:nvSpPr>
                  <p:cNvPr id="5674" name="Google Shape;5674;p83"/>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83"/>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83"/>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83"/>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83"/>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83"/>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83"/>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83"/>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83"/>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83"/>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83"/>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83"/>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83"/>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83"/>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83"/>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83"/>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83"/>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83"/>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83"/>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93" name="Google Shape;5693;p83"/>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83"/>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83"/>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83"/>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83"/>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83"/>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699" name="Google Shape;5699;p83"/>
          <p:cNvGrpSpPr/>
          <p:nvPr/>
        </p:nvGrpSpPr>
        <p:grpSpPr>
          <a:xfrm>
            <a:off x="5795610" y="2063018"/>
            <a:ext cx="671358" cy="671358"/>
            <a:chOff x="6535625" y="760425"/>
            <a:chExt cx="1665900" cy="1665900"/>
          </a:xfrm>
        </p:grpSpPr>
        <p:sp>
          <p:nvSpPr>
            <p:cNvPr id="5700" name="Google Shape;5700;p83"/>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83"/>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83"/>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83"/>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4" name="Google Shape;5704;p83"/>
          <p:cNvGrpSpPr/>
          <p:nvPr/>
        </p:nvGrpSpPr>
        <p:grpSpPr>
          <a:xfrm>
            <a:off x="732427" y="3731418"/>
            <a:ext cx="1340789" cy="640830"/>
            <a:chOff x="238125" y="1151100"/>
            <a:chExt cx="7139450" cy="3412300"/>
          </a:xfrm>
        </p:grpSpPr>
        <p:sp>
          <p:nvSpPr>
            <p:cNvPr id="5705" name="Google Shape;5705;p83"/>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83"/>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83"/>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83"/>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83"/>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83"/>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83"/>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83"/>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83"/>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83"/>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83"/>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83"/>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7" name="Google Shape;5717;p83"/>
          <p:cNvGrpSpPr/>
          <p:nvPr/>
        </p:nvGrpSpPr>
        <p:grpSpPr>
          <a:xfrm>
            <a:off x="5599650" y="2934699"/>
            <a:ext cx="985357" cy="585764"/>
            <a:chOff x="5145061" y="2881789"/>
            <a:chExt cx="1107641" cy="658458"/>
          </a:xfrm>
        </p:grpSpPr>
        <p:grpSp>
          <p:nvGrpSpPr>
            <p:cNvPr id="5718" name="Google Shape;5718;p83"/>
            <p:cNvGrpSpPr/>
            <p:nvPr/>
          </p:nvGrpSpPr>
          <p:grpSpPr>
            <a:xfrm>
              <a:off x="5722989" y="3244587"/>
              <a:ext cx="529713" cy="295659"/>
              <a:chOff x="5722989" y="3244587"/>
              <a:chExt cx="529713" cy="295659"/>
            </a:xfrm>
          </p:grpSpPr>
          <p:sp>
            <p:nvSpPr>
              <p:cNvPr id="5719" name="Google Shape;5719;p83"/>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720" name="Google Shape;5720;p83"/>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721" name="Google Shape;5721;p83"/>
            <p:cNvGrpSpPr/>
            <p:nvPr/>
          </p:nvGrpSpPr>
          <p:grpSpPr>
            <a:xfrm>
              <a:off x="5145061" y="3244587"/>
              <a:ext cx="536807" cy="295659"/>
              <a:chOff x="5145061" y="3244587"/>
              <a:chExt cx="536807" cy="295659"/>
            </a:xfrm>
          </p:grpSpPr>
          <p:sp>
            <p:nvSpPr>
              <p:cNvPr id="5722" name="Google Shape;5722;p83"/>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723" name="Google Shape;5723;p83"/>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724" name="Google Shape;5724;p83"/>
            <p:cNvGrpSpPr/>
            <p:nvPr/>
          </p:nvGrpSpPr>
          <p:grpSpPr>
            <a:xfrm>
              <a:off x="5341327" y="2898245"/>
              <a:ext cx="532309" cy="614891"/>
              <a:chOff x="5341327" y="2898245"/>
              <a:chExt cx="532309" cy="614891"/>
            </a:xfrm>
          </p:grpSpPr>
          <p:sp>
            <p:nvSpPr>
              <p:cNvPr id="5725" name="Google Shape;5725;p83"/>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726" name="Google Shape;5726;p83"/>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727" name="Google Shape;5727;p83"/>
            <p:cNvGrpSpPr/>
            <p:nvPr/>
          </p:nvGrpSpPr>
          <p:grpSpPr>
            <a:xfrm>
              <a:off x="5532290" y="2881789"/>
              <a:ext cx="620516" cy="305456"/>
              <a:chOff x="5532290" y="2881789"/>
              <a:chExt cx="620516" cy="305456"/>
            </a:xfrm>
          </p:grpSpPr>
          <p:sp>
            <p:nvSpPr>
              <p:cNvPr id="5728" name="Google Shape;5728;p83"/>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729" name="Google Shape;5729;p83"/>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5730" name="Google Shape;5730;p83"/>
          <p:cNvGrpSpPr/>
          <p:nvPr/>
        </p:nvGrpSpPr>
        <p:grpSpPr>
          <a:xfrm>
            <a:off x="8178573" y="3726757"/>
            <a:ext cx="269068" cy="645491"/>
            <a:chOff x="7026852" y="3311869"/>
            <a:chExt cx="434331" cy="1041954"/>
          </a:xfrm>
        </p:grpSpPr>
        <p:sp>
          <p:nvSpPr>
            <p:cNvPr id="5731" name="Google Shape;5731;p83"/>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83"/>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83"/>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4" name="Google Shape;5734;p83"/>
          <p:cNvGrpSpPr/>
          <p:nvPr/>
        </p:nvGrpSpPr>
        <p:grpSpPr>
          <a:xfrm>
            <a:off x="6195154" y="3765995"/>
            <a:ext cx="293882" cy="293836"/>
            <a:chOff x="4873519" y="3311869"/>
            <a:chExt cx="499374" cy="499296"/>
          </a:xfrm>
        </p:grpSpPr>
        <p:sp>
          <p:nvSpPr>
            <p:cNvPr id="5735" name="Google Shape;5735;p83"/>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83"/>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7" name="Google Shape;5737;p83"/>
          <p:cNvGrpSpPr/>
          <p:nvPr/>
        </p:nvGrpSpPr>
        <p:grpSpPr>
          <a:xfrm>
            <a:off x="6195154" y="4078366"/>
            <a:ext cx="293882" cy="293882"/>
            <a:chOff x="4873519" y="3875839"/>
            <a:chExt cx="499374" cy="499374"/>
          </a:xfrm>
        </p:grpSpPr>
        <p:sp>
          <p:nvSpPr>
            <p:cNvPr id="5738" name="Google Shape;5738;p83"/>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83"/>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0" name="Google Shape;5740;p83"/>
          <p:cNvGrpSpPr/>
          <p:nvPr/>
        </p:nvGrpSpPr>
        <p:grpSpPr>
          <a:xfrm>
            <a:off x="2425681" y="2050319"/>
            <a:ext cx="698104" cy="698208"/>
            <a:chOff x="2565073" y="2075876"/>
            <a:chExt cx="672482" cy="672518"/>
          </a:xfrm>
        </p:grpSpPr>
        <p:sp>
          <p:nvSpPr>
            <p:cNvPr id="5741" name="Google Shape;5741;p83"/>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83"/>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83"/>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83"/>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83"/>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83"/>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7" name="Google Shape;5747;p83"/>
          <p:cNvGrpSpPr/>
          <p:nvPr/>
        </p:nvGrpSpPr>
        <p:grpSpPr>
          <a:xfrm>
            <a:off x="5649092" y="3734919"/>
            <a:ext cx="438354" cy="637329"/>
            <a:chOff x="1697726" y="3244179"/>
            <a:chExt cx="788124" cy="1146069"/>
          </a:xfrm>
        </p:grpSpPr>
        <p:sp>
          <p:nvSpPr>
            <p:cNvPr id="5748" name="Google Shape;5748;p83"/>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83"/>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50" name="Google Shape;5750;p83"/>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51" name="Google Shape;5751;p83"/>
          <p:cNvGrpSpPr/>
          <p:nvPr/>
        </p:nvGrpSpPr>
        <p:grpSpPr>
          <a:xfrm>
            <a:off x="7650306" y="2063282"/>
            <a:ext cx="799565" cy="670282"/>
            <a:chOff x="7617850" y="2063282"/>
            <a:chExt cx="799565" cy="670282"/>
          </a:xfrm>
        </p:grpSpPr>
        <p:cxnSp>
          <p:nvCxnSpPr>
            <p:cNvPr id="5752" name="Google Shape;5752;p83"/>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753" name="Google Shape;5753;p83"/>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754" name="Google Shape;5754;p83"/>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755" name="Google Shape;5755;p83"/>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756" name="Google Shape;5756;p83"/>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5757" name="Google Shape;5757;p83"/>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5758" name="Google Shape;5758;p83"/>
            <p:cNvGrpSpPr/>
            <p:nvPr/>
          </p:nvGrpSpPr>
          <p:grpSpPr>
            <a:xfrm>
              <a:off x="7734309" y="2063282"/>
              <a:ext cx="570957" cy="620095"/>
              <a:chOff x="7734309" y="2063282"/>
              <a:chExt cx="570957" cy="620095"/>
            </a:xfrm>
          </p:grpSpPr>
          <p:grpSp>
            <p:nvGrpSpPr>
              <p:cNvPr id="5759" name="Google Shape;5759;p83"/>
              <p:cNvGrpSpPr/>
              <p:nvPr/>
            </p:nvGrpSpPr>
            <p:grpSpPr>
              <a:xfrm>
                <a:off x="8031573" y="2063282"/>
                <a:ext cx="273693" cy="620095"/>
                <a:chOff x="8031573" y="2063282"/>
                <a:chExt cx="273693" cy="620095"/>
              </a:xfrm>
            </p:grpSpPr>
            <p:sp>
              <p:nvSpPr>
                <p:cNvPr id="5760" name="Google Shape;5760;p83"/>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83"/>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83"/>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83"/>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4" name="Google Shape;5764;p83"/>
              <p:cNvGrpSpPr/>
              <p:nvPr/>
            </p:nvGrpSpPr>
            <p:grpSpPr>
              <a:xfrm flipH="1">
                <a:off x="7734309" y="2063282"/>
                <a:ext cx="273693" cy="620095"/>
                <a:chOff x="8031573" y="2063282"/>
                <a:chExt cx="273693" cy="620095"/>
              </a:xfrm>
            </p:grpSpPr>
            <p:sp>
              <p:nvSpPr>
                <p:cNvPr id="5765" name="Google Shape;5765;p83"/>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83"/>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83"/>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83"/>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769" name="Google Shape;5769;p83"/>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83"/>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71" name="Google Shape;5771;p83"/>
          <p:cNvGrpSpPr/>
          <p:nvPr/>
        </p:nvGrpSpPr>
        <p:grpSpPr>
          <a:xfrm>
            <a:off x="7836913" y="2916765"/>
            <a:ext cx="602567" cy="601884"/>
            <a:chOff x="1186975" y="238125"/>
            <a:chExt cx="5244275" cy="5238325"/>
          </a:xfrm>
        </p:grpSpPr>
        <p:sp>
          <p:nvSpPr>
            <p:cNvPr id="5772" name="Google Shape;5772;p83"/>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83"/>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83"/>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83"/>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6" name="Google Shape;5776;p83"/>
          <p:cNvGrpSpPr/>
          <p:nvPr/>
        </p:nvGrpSpPr>
        <p:grpSpPr>
          <a:xfrm>
            <a:off x="3279650" y="2056249"/>
            <a:ext cx="651848" cy="687338"/>
            <a:chOff x="3400515" y="2056248"/>
            <a:chExt cx="698134" cy="735987"/>
          </a:xfrm>
        </p:grpSpPr>
        <p:grpSp>
          <p:nvGrpSpPr>
            <p:cNvPr id="5777" name="Google Shape;5777;p83"/>
            <p:cNvGrpSpPr/>
            <p:nvPr/>
          </p:nvGrpSpPr>
          <p:grpSpPr>
            <a:xfrm>
              <a:off x="3400515" y="2283913"/>
              <a:ext cx="312919" cy="219900"/>
              <a:chOff x="3400515" y="2283913"/>
              <a:chExt cx="312919" cy="219900"/>
            </a:xfrm>
          </p:grpSpPr>
          <p:sp>
            <p:nvSpPr>
              <p:cNvPr id="5778" name="Google Shape;5778;p83"/>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779" name="Google Shape;5779;p83"/>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5780" name="Google Shape;5780;p83"/>
            <p:cNvGrpSpPr/>
            <p:nvPr/>
          </p:nvGrpSpPr>
          <p:grpSpPr>
            <a:xfrm>
              <a:off x="3547823" y="2461089"/>
              <a:ext cx="219900" cy="331146"/>
              <a:chOff x="3547823" y="2461089"/>
              <a:chExt cx="219900" cy="331146"/>
            </a:xfrm>
          </p:grpSpPr>
          <p:sp>
            <p:nvSpPr>
              <p:cNvPr id="5781" name="Google Shape;5781;p83"/>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782" name="Google Shape;5782;p83"/>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5783" name="Google Shape;5783;p83"/>
            <p:cNvGrpSpPr/>
            <p:nvPr/>
          </p:nvGrpSpPr>
          <p:grpSpPr>
            <a:xfrm>
              <a:off x="3734138" y="2461089"/>
              <a:ext cx="219900" cy="331146"/>
              <a:chOff x="3734138" y="2461089"/>
              <a:chExt cx="219900" cy="331146"/>
            </a:xfrm>
          </p:grpSpPr>
          <p:sp>
            <p:nvSpPr>
              <p:cNvPr id="5784" name="Google Shape;5784;p83"/>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785" name="Google Shape;5785;p83"/>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5786" name="Google Shape;5786;p83"/>
            <p:cNvGrpSpPr/>
            <p:nvPr/>
          </p:nvGrpSpPr>
          <p:grpSpPr>
            <a:xfrm>
              <a:off x="3787560" y="2281742"/>
              <a:ext cx="311089" cy="219900"/>
              <a:chOff x="3787560" y="2281742"/>
              <a:chExt cx="311089" cy="219900"/>
            </a:xfrm>
          </p:grpSpPr>
          <p:sp>
            <p:nvSpPr>
              <p:cNvPr id="5787" name="Google Shape;5787;p83"/>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788" name="Google Shape;5788;p83"/>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5789" name="Google Shape;5789;p83"/>
            <p:cNvGrpSpPr/>
            <p:nvPr/>
          </p:nvGrpSpPr>
          <p:grpSpPr>
            <a:xfrm>
              <a:off x="3637290" y="2056248"/>
              <a:ext cx="219900" cy="330736"/>
              <a:chOff x="3637290" y="2056248"/>
              <a:chExt cx="219900" cy="330736"/>
            </a:xfrm>
          </p:grpSpPr>
          <p:sp>
            <p:nvSpPr>
              <p:cNvPr id="5790" name="Google Shape;5790;p83"/>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5791" name="Google Shape;5791;p83"/>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5792" name="Google Shape;5792;p83"/>
          <p:cNvGrpSpPr/>
          <p:nvPr/>
        </p:nvGrpSpPr>
        <p:grpSpPr>
          <a:xfrm>
            <a:off x="2571356" y="2926255"/>
            <a:ext cx="1268144" cy="592394"/>
            <a:chOff x="238125" y="1188750"/>
            <a:chExt cx="7140450" cy="3335550"/>
          </a:xfrm>
        </p:grpSpPr>
        <p:sp>
          <p:nvSpPr>
            <p:cNvPr id="5793" name="Google Shape;5793;p83"/>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83"/>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83"/>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83"/>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83"/>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8" name="Google Shape;5798;p83"/>
          <p:cNvGrpSpPr/>
          <p:nvPr/>
        </p:nvGrpSpPr>
        <p:grpSpPr>
          <a:xfrm>
            <a:off x="6679257" y="2928410"/>
            <a:ext cx="1053944" cy="590147"/>
            <a:chOff x="238125" y="1335475"/>
            <a:chExt cx="5418735" cy="3034175"/>
          </a:xfrm>
        </p:grpSpPr>
        <p:sp>
          <p:nvSpPr>
            <p:cNvPr id="5799" name="Google Shape;5799;p83"/>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83"/>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83"/>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2" name="Google Shape;5802;p83"/>
          <p:cNvGrpSpPr/>
          <p:nvPr/>
        </p:nvGrpSpPr>
        <p:grpSpPr>
          <a:xfrm>
            <a:off x="4110066" y="3733309"/>
            <a:ext cx="1268207" cy="638939"/>
            <a:chOff x="3967651" y="3645904"/>
            <a:chExt cx="1479304" cy="745292"/>
          </a:xfrm>
        </p:grpSpPr>
        <p:grpSp>
          <p:nvGrpSpPr>
            <p:cNvPr id="5803" name="Google Shape;5803;p83"/>
            <p:cNvGrpSpPr/>
            <p:nvPr/>
          </p:nvGrpSpPr>
          <p:grpSpPr>
            <a:xfrm>
              <a:off x="3967651" y="4009026"/>
              <a:ext cx="1479304" cy="382170"/>
              <a:chOff x="3967651" y="4009026"/>
              <a:chExt cx="1479304" cy="382170"/>
            </a:xfrm>
          </p:grpSpPr>
          <p:grpSp>
            <p:nvGrpSpPr>
              <p:cNvPr id="5804" name="Google Shape;5804;p83"/>
              <p:cNvGrpSpPr/>
              <p:nvPr/>
            </p:nvGrpSpPr>
            <p:grpSpPr>
              <a:xfrm>
                <a:off x="4892216" y="4195630"/>
                <a:ext cx="554739" cy="195566"/>
                <a:chOff x="3604375" y="4892160"/>
                <a:chExt cx="1651500" cy="582215"/>
              </a:xfrm>
            </p:grpSpPr>
            <p:sp>
              <p:nvSpPr>
                <p:cNvPr id="5805" name="Google Shape;5805;p83"/>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83"/>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7" name="Google Shape;5807;p83"/>
              <p:cNvGrpSpPr/>
              <p:nvPr/>
            </p:nvGrpSpPr>
            <p:grpSpPr>
              <a:xfrm>
                <a:off x="3967651" y="4146303"/>
                <a:ext cx="579402" cy="244893"/>
                <a:chOff x="851875" y="4745310"/>
                <a:chExt cx="1724925" cy="729065"/>
              </a:xfrm>
            </p:grpSpPr>
            <p:sp>
              <p:nvSpPr>
                <p:cNvPr id="5808" name="Google Shape;5808;p83"/>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83"/>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0" name="Google Shape;5810;p83"/>
              <p:cNvGrpSpPr/>
              <p:nvPr/>
            </p:nvGrpSpPr>
            <p:grpSpPr>
              <a:xfrm>
                <a:off x="4460753" y="4009026"/>
                <a:ext cx="493110" cy="382170"/>
                <a:chOff x="2319875" y="4336625"/>
                <a:chExt cx="1468025" cy="1137750"/>
              </a:xfrm>
            </p:grpSpPr>
            <p:sp>
              <p:nvSpPr>
                <p:cNvPr id="5811" name="Google Shape;5811;p83"/>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83"/>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13" name="Google Shape;5813;p83"/>
            <p:cNvGrpSpPr/>
            <p:nvPr/>
          </p:nvGrpSpPr>
          <p:grpSpPr>
            <a:xfrm>
              <a:off x="4479443" y="3645904"/>
              <a:ext cx="455965" cy="388789"/>
              <a:chOff x="2957425" y="238100"/>
              <a:chExt cx="1910200" cy="1628775"/>
            </a:xfrm>
          </p:grpSpPr>
          <p:sp>
            <p:nvSpPr>
              <p:cNvPr id="5814" name="Google Shape;5814;p83"/>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83"/>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83"/>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83"/>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83"/>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83"/>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83"/>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83"/>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3"/>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83"/>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24" name="Google Shape;5824;p83"/>
          <p:cNvGrpSpPr/>
          <p:nvPr/>
        </p:nvGrpSpPr>
        <p:grpSpPr>
          <a:xfrm>
            <a:off x="2496179" y="3734510"/>
            <a:ext cx="1243128" cy="637739"/>
            <a:chOff x="2496310" y="3693351"/>
            <a:chExt cx="1342906" cy="688926"/>
          </a:xfrm>
        </p:grpSpPr>
        <p:grpSp>
          <p:nvGrpSpPr>
            <p:cNvPr id="5825" name="Google Shape;5825;p83"/>
            <p:cNvGrpSpPr/>
            <p:nvPr/>
          </p:nvGrpSpPr>
          <p:grpSpPr>
            <a:xfrm>
              <a:off x="2496310" y="3693351"/>
              <a:ext cx="1342906" cy="688875"/>
              <a:chOff x="2496310" y="3693351"/>
              <a:chExt cx="1342906" cy="688875"/>
            </a:xfrm>
          </p:grpSpPr>
          <p:sp>
            <p:nvSpPr>
              <p:cNvPr id="5826" name="Google Shape;5826;p83"/>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83"/>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83"/>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83"/>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83"/>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83"/>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32" name="Google Shape;5832;p83"/>
              <p:cNvCxnSpPr>
                <a:stCxn id="5830"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5833" name="Google Shape;5833;p83"/>
              <p:cNvCxnSpPr>
                <a:stCxn id="5827"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5834" name="Google Shape;5834;p83"/>
              <p:cNvCxnSpPr>
                <a:stCxn id="5828"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835" name="Google Shape;5835;p83"/>
              <p:cNvCxnSpPr>
                <a:stCxn id="5831"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836" name="Google Shape;5836;p83"/>
              <p:cNvCxnSpPr>
                <a:stCxn id="5829"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5837" name="Google Shape;5837;p83"/>
            <p:cNvGrpSpPr/>
            <p:nvPr/>
          </p:nvGrpSpPr>
          <p:grpSpPr>
            <a:xfrm>
              <a:off x="2675275" y="3930557"/>
              <a:ext cx="1003306" cy="451719"/>
              <a:chOff x="2675275" y="4174282"/>
              <a:chExt cx="1003306" cy="451719"/>
            </a:xfrm>
          </p:grpSpPr>
          <p:sp>
            <p:nvSpPr>
              <p:cNvPr id="5838" name="Google Shape;5838;p83"/>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83"/>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83"/>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41" name="Google Shape;5841;p83"/>
          <p:cNvGrpSpPr/>
          <p:nvPr/>
        </p:nvGrpSpPr>
        <p:grpSpPr>
          <a:xfrm>
            <a:off x="1669850" y="1171356"/>
            <a:ext cx="574511" cy="874709"/>
            <a:chOff x="1715404" y="1112080"/>
            <a:chExt cx="642270" cy="977984"/>
          </a:xfrm>
        </p:grpSpPr>
        <p:grpSp>
          <p:nvGrpSpPr>
            <p:cNvPr id="5842" name="Google Shape;5842;p83"/>
            <p:cNvGrpSpPr/>
            <p:nvPr/>
          </p:nvGrpSpPr>
          <p:grpSpPr>
            <a:xfrm>
              <a:off x="1715404" y="1112080"/>
              <a:ext cx="642270" cy="977984"/>
              <a:chOff x="1715404" y="1112080"/>
              <a:chExt cx="642270" cy="977984"/>
            </a:xfrm>
          </p:grpSpPr>
          <p:sp>
            <p:nvSpPr>
              <p:cNvPr id="5843" name="Google Shape;5843;p83"/>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83"/>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5" name="Google Shape;5845;p83"/>
            <p:cNvGrpSpPr/>
            <p:nvPr/>
          </p:nvGrpSpPr>
          <p:grpSpPr>
            <a:xfrm>
              <a:off x="1768927" y="1165603"/>
              <a:ext cx="535225" cy="851367"/>
              <a:chOff x="1768927" y="1165603"/>
              <a:chExt cx="535225" cy="851367"/>
            </a:xfrm>
          </p:grpSpPr>
          <p:sp>
            <p:nvSpPr>
              <p:cNvPr id="5846" name="Google Shape;5846;p83"/>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83"/>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8" name="Google Shape;5848;p83"/>
            <p:cNvGrpSpPr/>
            <p:nvPr/>
          </p:nvGrpSpPr>
          <p:grpSpPr>
            <a:xfrm>
              <a:off x="1822449" y="1219125"/>
              <a:ext cx="428180" cy="718859"/>
              <a:chOff x="1822449" y="1219125"/>
              <a:chExt cx="428180" cy="718859"/>
            </a:xfrm>
          </p:grpSpPr>
          <p:sp>
            <p:nvSpPr>
              <p:cNvPr id="5849" name="Google Shape;5849;p83"/>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83"/>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1" name="Google Shape;5851;p83"/>
            <p:cNvGrpSpPr/>
            <p:nvPr/>
          </p:nvGrpSpPr>
          <p:grpSpPr>
            <a:xfrm>
              <a:off x="1875972" y="1272648"/>
              <a:ext cx="321135" cy="586939"/>
              <a:chOff x="1875972" y="1272648"/>
              <a:chExt cx="321135" cy="586939"/>
            </a:xfrm>
          </p:grpSpPr>
          <p:sp>
            <p:nvSpPr>
              <p:cNvPr id="5852" name="Google Shape;5852;p83"/>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83"/>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54" name="Google Shape;5854;p83"/>
          <p:cNvGrpSpPr/>
          <p:nvPr/>
        </p:nvGrpSpPr>
        <p:grpSpPr>
          <a:xfrm>
            <a:off x="7777011" y="3728078"/>
            <a:ext cx="293855" cy="644170"/>
            <a:chOff x="241025" y="3151575"/>
            <a:chExt cx="293855" cy="644170"/>
          </a:xfrm>
        </p:grpSpPr>
        <p:sp>
          <p:nvSpPr>
            <p:cNvPr id="5855" name="Google Shape;5855;p83"/>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3"/>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7" name="Google Shape;5857;p83"/>
          <p:cNvGrpSpPr/>
          <p:nvPr/>
        </p:nvGrpSpPr>
        <p:grpSpPr>
          <a:xfrm>
            <a:off x="724994" y="2928078"/>
            <a:ext cx="1779649" cy="591620"/>
            <a:chOff x="246070" y="1983375"/>
            <a:chExt cx="1855347" cy="616849"/>
          </a:xfrm>
        </p:grpSpPr>
        <p:sp>
          <p:nvSpPr>
            <p:cNvPr id="5858" name="Google Shape;5858;p83"/>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83"/>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83"/>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83"/>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83"/>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83"/>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83"/>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83"/>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83"/>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7" name="Google Shape;5867;p83"/>
          <p:cNvGrpSpPr/>
          <p:nvPr/>
        </p:nvGrpSpPr>
        <p:grpSpPr>
          <a:xfrm>
            <a:off x="2335861" y="1171356"/>
            <a:ext cx="711055" cy="745993"/>
            <a:chOff x="2496269" y="1171698"/>
            <a:chExt cx="761953" cy="799392"/>
          </a:xfrm>
        </p:grpSpPr>
        <p:grpSp>
          <p:nvGrpSpPr>
            <p:cNvPr id="5868" name="Google Shape;5868;p83"/>
            <p:cNvGrpSpPr/>
            <p:nvPr/>
          </p:nvGrpSpPr>
          <p:grpSpPr>
            <a:xfrm>
              <a:off x="2496269" y="1171698"/>
              <a:ext cx="761953" cy="723022"/>
              <a:chOff x="2496269" y="1171698"/>
              <a:chExt cx="761953" cy="723022"/>
            </a:xfrm>
          </p:grpSpPr>
          <p:sp>
            <p:nvSpPr>
              <p:cNvPr id="5869" name="Google Shape;5869;p83"/>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83"/>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71" name="Google Shape;5871;p83"/>
              <p:cNvGrpSpPr/>
              <p:nvPr/>
            </p:nvGrpSpPr>
            <p:grpSpPr>
              <a:xfrm>
                <a:off x="2496269" y="1171698"/>
                <a:ext cx="761953" cy="723022"/>
                <a:chOff x="2496269" y="1120652"/>
                <a:chExt cx="761953" cy="723022"/>
              </a:xfrm>
            </p:grpSpPr>
            <p:grpSp>
              <p:nvGrpSpPr>
                <p:cNvPr id="5872" name="Google Shape;5872;p83"/>
                <p:cNvGrpSpPr/>
                <p:nvPr/>
              </p:nvGrpSpPr>
              <p:grpSpPr>
                <a:xfrm>
                  <a:off x="2496269" y="1120652"/>
                  <a:ext cx="761953" cy="723022"/>
                  <a:chOff x="2496269" y="1120652"/>
                  <a:chExt cx="761953" cy="723022"/>
                </a:xfrm>
              </p:grpSpPr>
              <p:grpSp>
                <p:nvGrpSpPr>
                  <p:cNvPr id="5873" name="Google Shape;5873;p83"/>
                  <p:cNvGrpSpPr/>
                  <p:nvPr/>
                </p:nvGrpSpPr>
                <p:grpSpPr>
                  <a:xfrm>
                    <a:off x="2496269" y="1304589"/>
                    <a:ext cx="407089" cy="305057"/>
                    <a:chOff x="2496269" y="1304589"/>
                    <a:chExt cx="407089" cy="305057"/>
                  </a:xfrm>
                </p:grpSpPr>
                <p:sp>
                  <p:nvSpPr>
                    <p:cNvPr id="5874" name="Google Shape;5874;p83"/>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83"/>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6" name="Google Shape;5876;p83"/>
                  <p:cNvGrpSpPr/>
                  <p:nvPr/>
                </p:nvGrpSpPr>
                <p:grpSpPr>
                  <a:xfrm>
                    <a:off x="2586468" y="1493376"/>
                    <a:ext cx="358850" cy="349656"/>
                    <a:chOff x="2586468" y="1493376"/>
                    <a:chExt cx="358850" cy="349656"/>
                  </a:xfrm>
                </p:grpSpPr>
                <p:sp>
                  <p:nvSpPr>
                    <p:cNvPr id="5877" name="Google Shape;5877;p83"/>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83"/>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9" name="Google Shape;5879;p83"/>
                  <p:cNvGrpSpPr/>
                  <p:nvPr/>
                </p:nvGrpSpPr>
                <p:grpSpPr>
                  <a:xfrm>
                    <a:off x="2807939" y="1494024"/>
                    <a:ext cx="358857" cy="349650"/>
                    <a:chOff x="2807939" y="1494024"/>
                    <a:chExt cx="358857" cy="349650"/>
                  </a:xfrm>
                </p:grpSpPr>
                <p:sp>
                  <p:nvSpPr>
                    <p:cNvPr id="5880" name="Google Shape;5880;p83"/>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83"/>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2" name="Google Shape;5882;p83"/>
                  <p:cNvGrpSpPr/>
                  <p:nvPr/>
                </p:nvGrpSpPr>
                <p:grpSpPr>
                  <a:xfrm>
                    <a:off x="2851133" y="1305635"/>
                    <a:ext cx="407089" cy="305057"/>
                    <a:chOff x="2851133" y="1305635"/>
                    <a:chExt cx="407089" cy="305057"/>
                  </a:xfrm>
                </p:grpSpPr>
                <p:sp>
                  <p:nvSpPr>
                    <p:cNvPr id="5883" name="Google Shape;5883;p83"/>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83"/>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5" name="Google Shape;5885;p83"/>
                  <p:cNvGrpSpPr/>
                  <p:nvPr/>
                </p:nvGrpSpPr>
                <p:grpSpPr>
                  <a:xfrm>
                    <a:off x="2727495" y="1120652"/>
                    <a:ext cx="300271" cy="396358"/>
                    <a:chOff x="2727495" y="1120652"/>
                    <a:chExt cx="300271" cy="396358"/>
                  </a:xfrm>
                </p:grpSpPr>
                <p:sp>
                  <p:nvSpPr>
                    <p:cNvPr id="5886" name="Google Shape;5886;p83"/>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83"/>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88" name="Google Shape;5888;p83"/>
                <p:cNvGrpSpPr/>
                <p:nvPr/>
              </p:nvGrpSpPr>
              <p:grpSpPr>
                <a:xfrm>
                  <a:off x="2722305" y="1350460"/>
                  <a:ext cx="308357" cy="308344"/>
                  <a:chOff x="2722305" y="1350460"/>
                  <a:chExt cx="308357" cy="308344"/>
                </a:xfrm>
              </p:grpSpPr>
              <p:sp>
                <p:nvSpPr>
                  <p:cNvPr id="5889" name="Google Shape;5889;p83"/>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0" name="Google Shape;5890;p83"/>
                  <p:cNvGrpSpPr/>
                  <p:nvPr/>
                </p:nvGrpSpPr>
                <p:grpSpPr>
                  <a:xfrm>
                    <a:off x="2725064" y="1364529"/>
                    <a:ext cx="297954" cy="280182"/>
                    <a:chOff x="2725064" y="1364529"/>
                    <a:chExt cx="297954" cy="280182"/>
                  </a:xfrm>
                </p:grpSpPr>
                <p:sp>
                  <p:nvSpPr>
                    <p:cNvPr id="5891" name="Google Shape;5891;p83"/>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83"/>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83"/>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83"/>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83"/>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896" name="Google Shape;5896;p83"/>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83"/>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83"/>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83"/>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83"/>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1" name="Google Shape;5901;p83"/>
          <p:cNvGrpSpPr/>
          <p:nvPr/>
        </p:nvGrpSpPr>
        <p:grpSpPr>
          <a:xfrm>
            <a:off x="3924561" y="2927462"/>
            <a:ext cx="1569144" cy="591015"/>
            <a:chOff x="3820100" y="3023049"/>
            <a:chExt cx="1303926" cy="491162"/>
          </a:xfrm>
        </p:grpSpPr>
        <p:grpSp>
          <p:nvGrpSpPr>
            <p:cNvPr id="5902" name="Google Shape;5902;p83"/>
            <p:cNvGrpSpPr/>
            <p:nvPr/>
          </p:nvGrpSpPr>
          <p:grpSpPr>
            <a:xfrm>
              <a:off x="3820100" y="3023072"/>
              <a:ext cx="1303926" cy="491139"/>
              <a:chOff x="3820100" y="3023072"/>
              <a:chExt cx="1303926" cy="491139"/>
            </a:xfrm>
          </p:grpSpPr>
          <p:sp>
            <p:nvSpPr>
              <p:cNvPr id="5903" name="Google Shape;5903;p83"/>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83"/>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5" name="Google Shape;5905;p83"/>
            <p:cNvGrpSpPr/>
            <p:nvPr/>
          </p:nvGrpSpPr>
          <p:grpSpPr>
            <a:xfrm>
              <a:off x="4132439" y="3023645"/>
              <a:ext cx="393633" cy="177096"/>
              <a:chOff x="4132439" y="3023645"/>
              <a:chExt cx="393633" cy="177096"/>
            </a:xfrm>
          </p:grpSpPr>
          <p:sp>
            <p:nvSpPr>
              <p:cNvPr id="5906" name="Google Shape;5906;p83"/>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83"/>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8" name="Google Shape;5908;p83"/>
            <p:cNvGrpSpPr/>
            <p:nvPr/>
          </p:nvGrpSpPr>
          <p:grpSpPr>
            <a:xfrm>
              <a:off x="3921811" y="3023049"/>
              <a:ext cx="1002397" cy="388943"/>
              <a:chOff x="3921811" y="3023049"/>
              <a:chExt cx="1002397" cy="388943"/>
            </a:xfrm>
          </p:grpSpPr>
          <p:sp>
            <p:nvSpPr>
              <p:cNvPr id="5909" name="Google Shape;5909;p83"/>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83"/>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1" name="Google Shape;5911;p83"/>
            <p:cNvGrpSpPr/>
            <p:nvPr/>
          </p:nvGrpSpPr>
          <p:grpSpPr>
            <a:xfrm>
              <a:off x="4023645" y="3023049"/>
              <a:ext cx="683032" cy="286722"/>
              <a:chOff x="4023645" y="3023049"/>
              <a:chExt cx="683032" cy="286722"/>
            </a:xfrm>
          </p:grpSpPr>
          <p:sp>
            <p:nvSpPr>
              <p:cNvPr id="5912" name="Google Shape;5912;p83"/>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83"/>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14" name="Google Shape;5914;p83"/>
          <p:cNvGrpSpPr/>
          <p:nvPr/>
        </p:nvGrpSpPr>
        <p:grpSpPr>
          <a:xfrm>
            <a:off x="1556683" y="2054307"/>
            <a:ext cx="713522" cy="688025"/>
            <a:chOff x="1706078" y="2092648"/>
            <a:chExt cx="660913" cy="637296"/>
          </a:xfrm>
        </p:grpSpPr>
        <p:sp>
          <p:nvSpPr>
            <p:cNvPr id="5915" name="Google Shape;5915;p83"/>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6" name="Google Shape;5916;p83"/>
            <p:cNvGrpSpPr/>
            <p:nvPr/>
          </p:nvGrpSpPr>
          <p:grpSpPr>
            <a:xfrm>
              <a:off x="1706078" y="2092648"/>
              <a:ext cx="660913" cy="575241"/>
              <a:chOff x="1706078" y="2092648"/>
              <a:chExt cx="660913" cy="575241"/>
            </a:xfrm>
          </p:grpSpPr>
          <p:sp>
            <p:nvSpPr>
              <p:cNvPr id="5917" name="Google Shape;5917;p83"/>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83"/>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83"/>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20" name="Google Shape;5920;p83"/>
          <p:cNvGrpSpPr/>
          <p:nvPr/>
        </p:nvGrpSpPr>
        <p:grpSpPr>
          <a:xfrm>
            <a:off x="6318542" y="1171856"/>
            <a:ext cx="1317459" cy="684168"/>
            <a:chOff x="238125" y="999450"/>
            <a:chExt cx="7140700" cy="3708225"/>
          </a:xfrm>
        </p:grpSpPr>
        <p:sp>
          <p:nvSpPr>
            <p:cNvPr id="5921" name="Google Shape;5921;p83"/>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83"/>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83"/>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83"/>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83"/>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83"/>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83"/>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83"/>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83"/>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33" name="Shape 5933"/>
        <p:cNvGrpSpPr/>
        <p:nvPr/>
      </p:nvGrpSpPr>
      <p:grpSpPr>
        <a:xfrm>
          <a:off x="0" y="0"/>
          <a:ext cx="0" cy="0"/>
          <a:chOff x="0" y="0"/>
          <a:chExt cx="0" cy="0"/>
        </a:xfrm>
      </p:grpSpPr>
      <p:grpSp>
        <p:nvGrpSpPr>
          <p:cNvPr id="5934" name="Google Shape;5934;p84"/>
          <p:cNvGrpSpPr/>
          <p:nvPr/>
        </p:nvGrpSpPr>
        <p:grpSpPr>
          <a:xfrm>
            <a:off x="729238" y="1179665"/>
            <a:ext cx="1636117" cy="1526144"/>
            <a:chOff x="729238" y="1179665"/>
            <a:chExt cx="1636117" cy="1526144"/>
          </a:xfrm>
        </p:grpSpPr>
        <p:grpSp>
          <p:nvGrpSpPr>
            <p:cNvPr id="5935" name="Google Shape;5935;p84"/>
            <p:cNvGrpSpPr/>
            <p:nvPr/>
          </p:nvGrpSpPr>
          <p:grpSpPr>
            <a:xfrm>
              <a:off x="729238" y="1179665"/>
              <a:ext cx="80700" cy="1526144"/>
              <a:chOff x="729238" y="1179665"/>
              <a:chExt cx="80700" cy="1526144"/>
            </a:xfrm>
          </p:grpSpPr>
          <p:sp>
            <p:nvSpPr>
              <p:cNvPr id="5936" name="Google Shape;5936;p84"/>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84"/>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84"/>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84"/>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84"/>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84"/>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84"/>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84"/>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84"/>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84"/>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6" name="Google Shape;5946;p84"/>
            <p:cNvGrpSpPr/>
            <p:nvPr/>
          </p:nvGrpSpPr>
          <p:grpSpPr>
            <a:xfrm>
              <a:off x="903098" y="1179665"/>
              <a:ext cx="80700" cy="1526144"/>
              <a:chOff x="903098" y="1179665"/>
              <a:chExt cx="80700" cy="1526144"/>
            </a:xfrm>
          </p:grpSpPr>
          <p:sp>
            <p:nvSpPr>
              <p:cNvPr id="5947" name="Google Shape;5947;p84"/>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84"/>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84"/>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84"/>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84"/>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84"/>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84"/>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84"/>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84"/>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84"/>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7" name="Google Shape;5957;p84"/>
            <p:cNvGrpSpPr/>
            <p:nvPr/>
          </p:nvGrpSpPr>
          <p:grpSpPr>
            <a:xfrm>
              <a:off x="1076958" y="1179665"/>
              <a:ext cx="80700" cy="1526144"/>
              <a:chOff x="1076958" y="1179665"/>
              <a:chExt cx="80700" cy="1526144"/>
            </a:xfrm>
          </p:grpSpPr>
          <p:sp>
            <p:nvSpPr>
              <p:cNvPr id="5958" name="Google Shape;5958;p84"/>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84"/>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84"/>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84"/>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84"/>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84"/>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84"/>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84"/>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84"/>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84"/>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8" name="Google Shape;5968;p84"/>
            <p:cNvGrpSpPr/>
            <p:nvPr/>
          </p:nvGrpSpPr>
          <p:grpSpPr>
            <a:xfrm>
              <a:off x="1247707" y="1179665"/>
              <a:ext cx="80700" cy="1526144"/>
              <a:chOff x="1247707" y="1179665"/>
              <a:chExt cx="80700" cy="1526144"/>
            </a:xfrm>
          </p:grpSpPr>
          <p:sp>
            <p:nvSpPr>
              <p:cNvPr id="5969" name="Google Shape;5969;p84"/>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84"/>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84"/>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84"/>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84"/>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84"/>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84"/>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84"/>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84"/>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84"/>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9" name="Google Shape;5979;p84"/>
            <p:cNvGrpSpPr/>
            <p:nvPr/>
          </p:nvGrpSpPr>
          <p:grpSpPr>
            <a:xfrm>
              <a:off x="1421567" y="1179665"/>
              <a:ext cx="80700" cy="1526144"/>
              <a:chOff x="1421567" y="1179665"/>
              <a:chExt cx="80700" cy="1526144"/>
            </a:xfrm>
          </p:grpSpPr>
          <p:sp>
            <p:nvSpPr>
              <p:cNvPr id="5980" name="Google Shape;5980;p84"/>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84"/>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84"/>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84"/>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84"/>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84"/>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84"/>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84"/>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84"/>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84"/>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0" name="Google Shape;5990;p84"/>
            <p:cNvGrpSpPr/>
            <p:nvPr/>
          </p:nvGrpSpPr>
          <p:grpSpPr>
            <a:xfrm>
              <a:off x="1592327" y="1179665"/>
              <a:ext cx="80700" cy="1526144"/>
              <a:chOff x="1592327" y="1179665"/>
              <a:chExt cx="80700" cy="1526144"/>
            </a:xfrm>
          </p:grpSpPr>
          <p:sp>
            <p:nvSpPr>
              <p:cNvPr id="5991" name="Google Shape;5991;p84"/>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84"/>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84"/>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84"/>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84"/>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84"/>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84"/>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84"/>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84"/>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84"/>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1" name="Google Shape;6001;p84"/>
            <p:cNvGrpSpPr/>
            <p:nvPr/>
          </p:nvGrpSpPr>
          <p:grpSpPr>
            <a:xfrm>
              <a:off x="1766187" y="1179665"/>
              <a:ext cx="80700" cy="1526144"/>
              <a:chOff x="1766187" y="1179665"/>
              <a:chExt cx="80700" cy="1526144"/>
            </a:xfrm>
          </p:grpSpPr>
          <p:sp>
            <p:nvSpPr>
              <p:cNvPr id="6002" name="Google Shape;6002;p84"/>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84"/>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84"/>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84"/>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84"/>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84"/>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84"/>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4"/>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84"/>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84"/>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2" name="Google Shape;6012;p84"/>
            <p:cNvGrpSpPr/>
            <p:nvPr/>
          </p:nvGrpSpPr>
          <p:grpSpPr>
            <a:xfrm>
              <a:off x="1936935" y="1179665"/>
              <a:ext cx="80700" cy="1526144"/>
              <a:chOff x="1936935" y="1179665"/>
              <a:chExt cx="80700" cy="1526144"/>
            </a:xfrm>
          </p:grpSpPr>
          <p:sp>
            <p:nvSpPr>
              <p:cNvPr id="6013" name="Google Shape;6013;p84"/>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84"/>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84"/>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84"/>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84"/>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84"/>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84"/>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84"/>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84"/>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84"/>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3" name="Google Shape;6023;p84"/>
            <p:cNvGrpSpPr/>
            <p:nvPr/>
          </p:nvGrpSpPr>
          <p:grpSpPr>
            <a:xfrm>
              <a:off x="2110795" y="1179665"/>
              <a:ext cx="80700" cy="1526144"/>
              <a:chOff x="2110795" y="1179665"/>
              <a:chExt cx="80700" cy="1526144"/>
            </a:xfrm>
          </p:grpSpPr>
          <p:sp>
            <p:nvSpPr>
              <p:cNvPr id="6024" name="Google Shape;6024;p84"/>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84"/>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84"/>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84"/>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84"/>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84"/>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84"/>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84"/>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84"/>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84"/>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4" name="Google Shape;6034;p84"/>
            <p:cNvGrpSpPr/>
            <p:nvPr/>
          </p:nvGrpSpPr>
          <p:grpSpPr>
            <a:xfrm>
              <a:off x="2284655" y="1179665"/>
              <a:ext cx="80700" cy="1526144"/>
              <a:chOff x="2284655" y="1179665"/>
              <a:chExt cx="80700" cy="1526144"/>
            </a:xfrm>
          </p:grpSpPr>
          <p:sp>
            <p:nvSpPr>
              <p:cNvPr id="6035" name="Google Shape;6035;p84"/>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84"/>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84"/>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84"/>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84"/>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84"/>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84"/>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84"/>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84"/>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84"/>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45" name="Google Shape;6045;p84"/>
          <p:cNvGrpSpPr/>
          <p:nvPr/>
        </p:nvGrpSpPr>
        <p:grpSpPr>
          <a:xfrm>
            <a:off x="2623904" y="1198803"/>
            <a:ext cx="1364248" cy="1102133"/>
            <a:chOff x="2623904" y="1198803"/>
            <a:chExt cx="1364248" cy="1102133"/>
          </a:xfrm>
        </p:grpSpPr>
        <p:grpSp>
          <p:nvGrpSpPr>
            <p:cNvPr id="6046" name="Google Shape;6046;p84"/>
            <p:cNvGrpSpPr/>
            <p:nvPr/>
          </p:nvGrpSpPr>
          <p:grpSpPr>
            <a:xfrm>
              <a:off x="2623907" y="1198803"/>
              <a:ext cx="1364245" cy="273000"/>
              <a:chOff x="2623907" y="1198803"/>
              <a:chExt cx="1364245" cy="273000"/>
            </a:xfrm>
          </p:grpSpPr>
          <p:sp>
            <p:nvSpPr>
              <p:cNvPr id="6047" name="Google Shape;6047;p84"/>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84"/>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84"/>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84"/>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84"/>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2" name="Google Shape;6052;p84"/>
            <p:cNvGrpSpPr/>
            <p:nvPr/>
          </p:nvGrpSpPr>
          <p:grpSpPr>
            <a:xfrm>
              <a:off x="2623904" y="1476964"/>
              <a:ext cx="1364245" cy="273000"/>
              <a:chOff x="2623904" y="1476964"/>
              <a:chExt cx="1364245" cy="273000"/>
            </a:xfrm>
          </p:grpSpPr>
          <p:sp>
            <p:nvSpPr>
              <p:cNvPr id="6053" name="Google Shape;6053;p84"/>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84"/>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84"/>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84"/>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84"/>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8" name="Google Shape;6058;p84"/>
            <p:cNvGrpSpPr/>
            <p:nvPr/>
          </p:nvGrpSpPr>
          <p:grpSpPr>
            <a:xfrm>
              <a:off x="2623907" y="1749775"/>
              <a:ext cx="1364245" cy="273000"/>
              <a:chOff x="2623907" y="1749775"/>
              <a:chExt cx="1364245" cy="273000"/>
            </a:xfrm>
          </p:grpSpPr>
          <p:sp>
            <p:nvSpPr>
              <p:cNvPr id="6059" name="Google Shape;6059;p84"/>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84"/>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84"/>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84"/>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84"/>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4" name="Google Shape;6064;p84"/>
            <p:cNvGrpSpPr/>
            <p:nvPr/>
          </p:nvGrpSpPr>
          <p:grpSpPr>
            <a:xfrm>
              <a:off x="2623904" y="2027936"/>
              <a:ext cx="1364245" cy="273000"/>
              <a:chOff x="2623904" y="2027936"/>
              <a:chExt cx="1364245" cy="273000"/>
            </a:xfrm>
          </p:grpSpPr>
          <p:sp>
            <p:nvSpPr>
              <p:cNvPr id="6065" name="Google Shape;6065;p84"/>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84"/>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84"/>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84"/>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84"/>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70" name="Google Shape;6070;p84"/>
          <p:cNvGrpSpPr/>
          <p:nvPr/>
        </p:nvGrpSpPr>
        <p:grpSpPr>
          <a:xfrm>
            <a:off x="2613365" y="2657876"/>
            <a:ext cx="1387541" cy="159124"/>
            <a:chOff x="3200660" y="2180272"/>
            <a:chExt cx="2563824" cy="378237"/>
          </a:xfrm>
        </p:grpSpPr>
        <p:sp>
          <p:nvSpPr>
            <p:cNvPr id="6071" name="Google Shape;6071;p84"/>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84"/>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84"/>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84"/>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84"/>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84"/>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84"/>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84"/>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84"/>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84"/>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84"/>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84"/>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84"/>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84"/>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84"/>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84"/>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84"/>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84"/>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9" name="Google Shape;6089;p84"/>
          <p:cNvGrpSpPr/>
          <p:nvPr/>
        </p:nvGrpSpPr>
        <p:grpSpPr>
          <a:xfrm>
            <a:off x="2609890" y="2935640"/>
            <a:ext cx="1390502" cy="159625"/>
            <a:chOff x="3530150" y="2790075"/>
            <a:chExt cx="1962600" cy="225300"/>
          </a:xfrm>
        </p:grpSpPr>
        <p:sp>
          <p:nvSpPr>
            <p:cNvPr id="6090" name="Google Shape;6090;p84"/>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84"/>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2" name="Google Shape;6092;p84"/>
          <p:cNvGrpSpPr/>
          <p:nvPr/>
        </p:nvGrpSpPr>
        <p:grpSpPr>
          <a:xfrm>
            <a:off x="2609948" y="3213905"/>
            <a:ext cx="1411629" cy="154175"/>
            <a:chOff x="3558802" y="4011244"/>
            <a:chExt cx="1866000" cy="111600"/>
          </a:xfrm>
        </p:grpSpPr>
        <p:sp>
          <p:nvSpPr>
            <p:cNvPr id="6093" name="Google Shape;6093;p84"/>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84"/>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5" name="Google Shape;6095;p84"/>
          <p:cNvGrpSpPr/>
          <p:nvPr/>
        </p:nvGrpSpPr>
        <p:grpSpPr>
          <a:xfrm>
            <a:off x="2610235" y="2419475"/>
            <a:ext cx="1383503" cy="119761"/>
            <a:chOff x="3465975" y="2270258"/>
            <a:chExt cx="1986364" cy="171947"/>
          </a:xfrm>
        </p:grpSpPr>
        <p:sp>
          <p:nvSpPr>
            <p:cNvPr id="6096" name="Google Shape;6096;p84"/>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84"/>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84"/>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84"/>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84"/>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84"/>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84"/>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84"/>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4" name="Google Shape;6104;p84"/>
          <p:cNvGrpSpPr/>
          <p:nvPr/>
        </p:nvGrpSpPr>
        <p:grpSpPr>
          <a:xfrm>
            <a:off x="2621243" y="3783248"/>
            <a:ext cx="1369531" cy="195460"/>
            <a:chOff x="723300" y="4253549"/>
            <a:chExt cx="2276482" cy="324900"/>
          </a:xfrm>
        </p:grpSpPr>
        <p:sp>
          <p:nvSpPr>
            <p:cNvPr id="6105" name="Google Shape;6105;p84"/>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84"/>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4"/>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84"/>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84"/>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0" name="Google Shape;6110;p84"/>
          <p:cNvGrpSpPr/>
          <p:nvPr/>
        </p:nvGrpSpPr>
        <p:grpSpPr>
          <a:xfrm>
            <a:off x="2610803" y="3484489"/>
            <a:ext cx="1389066" cy="180119"/>
            <a:chOff x="705948" y="3788465"/>
            <a:chExt cx="2308953" cy="299400"/>
          </a:xfrm>
        </p:grpSpPr>
        <p:sp>
          <p:nvSpPr>
            <p:cNvPr id="6111" name="Google Shape;6111;p84"/>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84"/>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84"/>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84"/>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84"/>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6" name="Google Shape;6116;p84"/>
          <p:cNvGrpSpPr/>
          <p:nvPr/>
        </p:nvGrpSpPr>
        <p:grpSpPr>
          <a:xfrm>
            <a:off x="4207794" y="2088443"/>
            <a:ext cx="1433821" cy="191501"/>
            <a:chOff x="4273350" y="2088443"/>
            <a:chExt cx="1433821" cy="191501"/>
          </a:xfrm>
        </p:grpSpPr>
        <p:grpSp>
          <p:nvGrpSpPr>
            <p:cNvPr id="6117" name="Google Shape;6117;p84"/>
            <p:cNvGrpSpPr/>
            <p:nvPr/>
          </p:nvGrpSpPr>
          <p:grpSpPr>
            <a:xfrm>
              <a:off x="4273350" y="2088443"/>
              <a:ext cx="1433821" cy="0"/>
              <a:chOff x="5224975" y="2962250"/>
              <a:chExt cx="1544400" cy="0"/>
            </a:xfrm>
          </p:grpSpPr>
          <p:cxnSp>
            <p:nvCxnSpPr>
              <p:cNvPr id="6118" name="Google Shape;6118;p84"/>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119" name="Google Shape;6119;p84"/>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6120" name="Google Shape;6120;p84"/>
            <p:cNvGrpSpPr/>
            <p:nvPr/>
          </p:nvGrpSpPr>
          <p:grpSpPr>
            <a:xfrm>
              <a:off x="4273350" y="2279944"/>
              <a:ext cx="1433821" cy="0"/>
              <a:chOff x="5224975" y="2962250"/>
              <a:chExt cx="1544400" cy="0"/>
            </a:xfrm>
          </p:grpSpPr>
          <p:cxnSp>
            <p:nvCxnSpPr>
              <p:cNvPr id="6121" name="Google Shape;6121;p84"/>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122" name="Google Shape;6122;p84"/>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6123" name="Google Shape;6123;p84"/>
          <p:cNvGrpSpPr/>
          <p:nvPr/>
        </p:nvGrpSpPr>
        <p:grpSpPr>
          <a:xfrm>
            <a:off x="2658741" y="4097347"/>
            <a:ext cx="1304609" cy="294074"/>
            <a:chOff x="2658741" y="4097347"/>
            <a:chExt cx="1304609" cy="294074"/>
          </a:xfrm>
        </p:grpSpPr>
        <p:grpSp>
          <p:nvGrpSpPr>
            <p:cNvPr id="6124" name="Google Shape;6124;p84"/>
            <p:cNvGrpSpPr/>
            <p:nvPr/>
          </p:nvGrpSpPr>
          <p:grpSpPr>
            <a:xfrm>
              <a:off x="2658741" y="4097347"/>
              <a:ext cx="118572" cy="294074"/>
              <a:chOff x="3343310" y="4475555"/>
              <a:chExt cx="127717" cy="316753"/>
            </a:xfrm>
          </p:grpSpPr>
          <p:sp>
            <p:nvSpPr>
              <p:cNvPr id="6125" name="Google Shape;6125;p8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8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7" name="Google Shape;6127;p84"/>
            <p:cNvGrpSpPr/>
            <p:nvPr/>
          </p:nvGrpSpPr>
          <p:grpSpPr>
            <a:xfrm>
              <a:off x="3815519" y="4098388"/>
              <a:ext cx="147831" cy="291991"/>
              <a:chOff x="3527539" y="4476677"/>
              <a:chExt cx="159232" cy="314510"/>
            </a:xfrm>
          </p:grpSpPr>
          <p:sp>
            <p:nvSpPr>
              <p:cNvPr id="6128" name="Google Shape;6128;p8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8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0" name="Google Shape;6130;p84"/>
            <p:cNvGrpSpPr/>
            <p:nvPr/>
          </p:nvGrpSpPr>
          <p:grpSpPr>
            <a:xfrm>
              <a:off x="3511696" y="4098388"/>
              <a:ext cx="147831" cy="291991"/>
              <a:chOff x="3527539" y="4476677"/>
              <a:chExt cx="159232" cy="314510"/>
            </a:xfrm>
          </p:grpSpPr>
          <p:sp>
            <p:nvSpPr>
              <p:cNvPr id="6131" name="Google Shape;6131;p8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8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3" name="Google Shape;6133;p84"/>
            <p:cNvGrpSpPr/>
            <p:nvPr/>
          </p:nvGrpSpPr>
          <p:grpSpPr>
            <a:xfrm>
              <a:off x="3207874" y="4098388"/>
              <a:ext cx="147831" cy="291991"/>
              <a:chOff x="3527539" y="4476677"/>
              <a:chExt cx="159232" cy="314510"/>
            </a:xfrm>
          </p:grpSpPr>
          <p:sp>
            <p:nvSpPr>
              <p:cNvPr id="6134" name="Google Shape;6134;p8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8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6" name="Google Shape;6136;p84"/>
            <p:cNvGrpSpPr/>
            <p:nvPr/>
          </p:nvGrpSpPr>
          <p:grpSpPr>
            <a:xfrm>
              <a:off x="2933305" y="4097347"/>
              <a:ext cx="118572" cy="294074"/>
              <a:chOff x="3343310" y="4475555"/>
              <a:chExt cx="127717" cy="316753"/>
            </a:xfrm>
          </p:grpSpPr>
          <p:sp>
            <p:nvSpPr>
              <p:cNvPr id="6137" name="Google Shape;6137;p8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8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39" name="Google Shape;6139;p84"/>
          <p:cNvGrpSpPr/>
          <p:nvPr/>
        </p:nvGrpSpPr>
        <p:grpSpPr>
          <a:xfrm>
            <a:off x="4209349" y="1176041"/>
            <a:ext cx="1430711" cy="751237"/>
            <a:chOff x="5159450" y="1919950"/>
            <a:chExt cx="1541050" cy="862500"/>
          </a:xfrm>
        </p:grpSpPr>
        <p:sp>
          <p:nvSpPr>
            <p:cNvPr id="6140" name="Google Shape;6140;p84"/>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6141" name="Google Shape;6141;p84"/>
            <p:cNvGrpSpPr/>
            <p:nvPr/>
          </p:nvGrpSpPr>
          <p:grpSpPr>
            <a:xfrm>
              <a:off x="5159450" y="1919950"/>
              <a:ext cx="1541050" cy="862500"/>
              <a:chOff x="5159450" y="1919950"/>
              <a:chExt cx="1541050" cy="862500"/>
            </a:xfrm>
          </p:grpSpPr>
          <p:cxnSp>
            <p:nvCxnSpPr>
              <p:cNvPr id="6142" name="Google Shape;6142;p84"/>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6143" name="Google Shape;6143;p84"/>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6144" name="Google Shape;6144;p84"/>
          <p:cNvGrpSpPr/>
          <p:nvPr/>
        </p:nvGrpSpPr>
        <p:grpSpPr>
          <a:xfrm>
            <a:off x="4257486" y="2439811"/>
            <a:ext cx="1334436" cy="967914"/>
            <a:chOff x="4294923" y="2439811"/>
            <a:chExt cx="1334436" cy="967914"/>
          </a:xfrm>
        </p:grpSpPr>
        <p:grpSp>
          <p:nvGrpSpPr>
            <p:cNvPr id="6145" name="Google Shape;6145;p84"/>
            <p:cNvGrpSpPr/>
            <p:nvPr/>
          </p:nvGrpSpPr>
          <p:grpSpPr>
            <a:xfrm>
              <a:off x="4960455" y="2469658"/>
              <a:ext cx="668904" cy="885524"/>
              <a:chOff x="4960455" y="2469658"/>
              <a:chExt cx="668904" cy="885524"/>
            </a:xfrm>
          </p:grpSpPr>
          <p:sp>
            <p:nvSpPr>
              <p:cNvPr id="6146" name="Google Shape;6146;p84"/>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84"/>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84"/>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84"/>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84"/>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84"/>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2" name="Google Shape;6152;p84"/>
            <p:cNvGrpSpPr/>
            <p:nvPr/>
          </p:nvGrpSpPr>
          <p:grpSpPr>
            <a:xfrm>
              <a:off x="4294923" y="2469658"/>
              <a:ext cx="668951" cy="885524"/>
              <a:chOff x="4294923" y="2469658"/>
              <a:chExt cx="668951" cy="885524"/>
            </a:xfrm>
          </p:grpSpPr>
          <p:sp>
            <p:nvSpPr>
              <p:cNvPr id="6153" name="Google Shape;6153;p84"/>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84"/>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84"/>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84"/>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84"/>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4"/>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59" name="Google Shape;6159;p84"/>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0" name="Google Shape;6160;p84"/>
          <p:cNvGrpSpPr/>
          <p:nvPr/>
        </p:nvGrpSpPr>
        <p:grpSpPr>
          <a:xfrm>
            <a:off x="4243690" y="3494256"/>
            <a:ext cx="1430949" cy="897289"/>
            <a:chOff x="4351371" y="3547942"/>
            <a:chExt cx="1345130" cy="843475"/>
          </a:xfrm>
        </p:grpSpPr>
        <p:grpSp>
          <p:nvGrpSpPr>
            <p:cNvPr id="6161" name="Google Shape;6161;p84"/>
            <p:cNvGrpSpPr/>
            <p:nvPr/>
          </p:nvGrpSpPr>
          <p:grpSpPr>
            <a:xfrm>
              <a:off x="4351371" y="4209917"/>
              <a:ext cx="1345130" cy="181500"/>
              <a:chOff x="4351371" y="4209917"/>
              <a:chExt cx="1345130" cy="181500"/>
            </a:xfrm>
          </p:grpSpPr>
          <p:sp>
            <p:nvSpPr>
              <p:cNvPr id="6162" name="Google Shape;6162;p84"/>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63" name="Google Shape;6163;p84"/>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6164" name="Google Shape;6164;p84"/>
            <p:cNvGrpSpPr/>
            <p:nvPr/>
          </p:nvGrpSpPr>
          <p:grpSpPr>
            <a:xfrm>
              <a:off x="4403010" y="3985221"/>
              <a:ext cx="1109518" cy="181500"/>
              <a:chOff x="4403010" y="3985221"/>
              <a:chExt cx="1109518" cy="181500"/>
            </a:xfrm>
          </p:grpSpPr>
          <p:sp>
            <p:nvSpPr>
              <p:cNvPr id="6165" name="Google Shape;6165;p84"/>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66" name="Google Shape;6166;p84"/>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6167" name="Google Shape;6167;p84"/>
            <p:cNvGrpSpPr/>
            <p:nvPr/>
          </p:nvGrpSpPr>
          <p:grpSpPr>
            <a:xfrm>
              <a:off x="4618704" y="3766582"/>
              <a:ext cx="807858" cy="181500"/>
              <a:chOff x="4618704" y="3766582"/>
              <a:chExt cx="807858" cy="181500"/>
            </a:xfrm>
          </p:grpSpPr>
          <p:sp>
            <p:nvSpPr>
              <p:cNvPr id="6168" name="Google Shape;6168;p84"/>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69" name="Google Shape;6169;p84"/>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6170" name="Google Shape;6170;p84"/>
            <p:cNvGrpSpPr/>
            <p:nvPr/>
          </p:nvGrpSpPr>
          <p:grpSpPr>
            <a:xfrm>
              <a:off x="4735238" y="3547942"/>
              <a:ext cx="462839" cy="181500"/>
              <a:chOff x="4735238" y="3547942"/>
              <a:chExt cx="462839" cy="181500"/>
            </a:xfrm>
          </p:grpSpPr>
          <p:sp>
            <p:nvSpPr>
              <p:cNvPr id="6171" name="Google Shape;6171;p84"/>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72" name="Google Shape;6172;p84"/>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6173" name="Google Shape;6173;p84"/>
          <p:cNvGrpSpPr/>
          <p:nvPr/>
        </p:nvGrpSpPr>
        <p:grpSpPr>
          <a:xfrm>
            <a:off x="7420047" y="2429580"/>
            <a:ext cx="1020955" cy="928853"/>
            <a:chOff x="926675" y="238125"/>
            <a:chExt cx="5755100" cy="5232975"/>
          </a:xfrm>
        </p:grpSpPr>
        <p:sp>
          <p:nvSpPr>
            <p:cNvPr id="6174" name="Google Shape;6174;p84"/>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84"/>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84"/>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84"/>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8" name="Google Shape;6178;p84"/>
          <p:cNvGrpSpPr/>
          <p:nvPr/>
        </p:nvGrpSpPr>
        <p:grpSpPr>
          <a:xfrm>
            <a:off x="727421" y="2828315"/>
            <a:ext cx="1695374" cy="1560837"/>
            <a:chOff x="727421" y="2828315"/>
            <a:chExt cx="1695374" cy="1560837"/>
          </a:xfrm>
        </p:grpSpPr>
        <p:grpSp>
          <p:nvGrpSpPr>
            <p:cNvPr id="6179" name="Google Shape;6179;p84"/>
            <p:cNvGrpSpPr/>
            <p:nvPr/>
          </p:nvGrpSpPr>
          <p:grpSpPr>
            <a:xfrm>
              <a:off x="727421" y="2828315"/>
              <a:ext cx="1695374" cy="1560837"/>
              <a:chOff x="734799" y="2782450"/>
              <a:chExt cx="1571100" cy="1577400"/>
            </a:xfrm>
          </p:grpSpPr>
          <p:cxnSp>
            <p:nvCxnSpPr>
              <p:cNvPr id="6180" name="Google Shape;6180;p84"/>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6181" name="Google Shape;6181;p84"/>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6182" name="Google Shape;6182;p84"/>
            <p:cNvGrpSpPr/>
            <p:nvPr/>
          </p:nvGrpSpPr>
          <p:grpSpPr>
            <a:xfrm>
              <a:off x="819108" y="2882501"/>
              <a:ext cx="1556791" cy="1426186"/>
              <a:chOff x="819108" y="2882501"/>
              <a:chExt cx="1556791" cy="1426186"/>
            </a:xfrm>
          </p:grpSpPr>
          <p:grpSp>
            <p:nvGrpSpPr>
              <p:cNvPr id="6183" name="Google Shape;6183;p84"/>
              <p:cNvGrpSpPr/>
              <p:nvPr/>
            </p:nvGrpSpPr>
            <p:grpSpPr>
              <a:xfrm>
                <a:off x="819108" y="2882501"/>
                <a:ext cx="103104" cy="1426186"/>
                <a:chOff x="4674013" y="3100904"/>
                <a:chExt cx="122758" cy="1698043"/>
              </a:xfrm>
            </p:grpSpPr>
            <p:sp>
              <p:nvSpPr>
                <p:cNvPr id="6184" name="Google Shape;6184;p84"/>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84"/>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84"/>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84"/>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84"/>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84"/>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84"/>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1" name="Google Shape;6191;p84"/>
              <p:cNvGrpSpPr/>
              <p:nvPr/>
            </p:nvGrpSpPr>
            <p:grpSpPr>
              <a:xfrm>
                <a:off x="1062475" y="2882501"/>
                <a:ext cx="103104" cy="1426186"/>
                <a:chOff x="4940438" y="3100904"/>
                <a:chExt cx="122758" cy="1698043"/>
              </a:xfrm>
            </p:grpSpPr>
            <p:sp>
              <p:nvSpPr>
                <p:cNvPr id="6192" name="Google Shape;6192;p84"/>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84"/>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84"/>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84"/>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84"/>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84"/>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84"/>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9" name="Google Shape;6199;p84"/>
              <p:cNvGrpSpPr/>
              <p:nvPr/>
            </p:nvGrpSpPr>
            <p:grpSpPr>
              <a:xfrm>
                <a:off x="1299324" y="2882501"/>
                <a:ext cx="103104" cy="1426186"/>
                <a:chOff x="5206863" y="3100904"/>
                <a:chExt cx="122758" cy="1698043"/>
              </a:xfrm>
            </p:grpSpPr>
            <p:sp>
              <p:nvSpPr>
                <p:cNvPr id="6200" name="Google Shape;6200;p8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8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8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8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8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8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8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7" name="Google Shape;6207;p84"/>
              <p:cNvGrpSpPr/>
              <p:nvPr/>
            </p:nvGrpSpPr>
            <p:grpSpPr>
              <a:xfrm>
                <a:off x="1786057" y="2882501"/>
                <a:ext cx="103104" cy="1426186"/>
                <a:chOff x="6006138" y="3143629"/>
                <a:chExt cx="122758" cy="1698043"/>
              </a:xfrm>
            </p:grpSpPr>
            <p:sp>
              <p:nvSpPr>
                <p:cNvPr id="6208" name="Google Shape;6208;p8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8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8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8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8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8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8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5" name="Google Shape;6215;p84"/>
              <p:cNvGrpSpPr/>
              <p:nvPr/>
            </p:nvGrpSpPr>
            <p:grpSpPr>
              <a:xfrm>
                <a:off x="2029422" y="2882501"/>
                <a:ext cx="103104" cy="1426186"/>
                <a:chOff x="6805413" y="3100904"/>
                <a:chExt cx="122758" cy="1698043"/>
              </a:xfrm>
            </p:grpSpPr>
            <p:sp>
              <p:nvSpPr>
                <p:cNvPr id="6216" name="Google Shape;6216;p84"/>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84"/>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84"/>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84"/>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84"/>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84"/>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84"/>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3" name="Google Shape;6223;p84"/>
              <p:cNvGrpSpPr/>
              <p:nvPr/>
            </p:nvGrpSpPr>
            <p:grpSpPr>
              <a:xfrm>
                <a:off x="2272795" y="2882501"/>
                <a:ext cx="103104" cy="1426186"/>
                <a:chOff x="5206863" y="3100904"/>
                <a:chExt cx="122758" cy="1698043"/>
              </a:xfrm>
            </p:grpSpPr>
            <p:sp>
              <p:nvSpPr>
                <p:cNvPr id="6224" name="Google Shape;6224;p8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8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8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8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8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8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8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1" name="Google Shape;6231;p84"/>
              <p:cNvGrpSpPr/>
              <p:nvPr/>
            </p:nvGrpSpPr>
            <p:grpSpPr>
              <a:xfrm>
                <a:off x="1542694" y="2882501"/>
                <a:ext cx="103104" cy="1426186"/>
                <a:chOff x="6006138" y="3143629"/>
                <a:chExt cx="122758" cy="1698043"/>
              </a:xfrm>
            </p:grpSpPr>
            <p:sp>
              <p:nvSpPr>
                <p:cNvPr id="6232" name="Google Shape;6232;p8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8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8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8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8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8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8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239" name="Google Shape;6239;p84"/>
          <p:cNvGrpSpPr/>
          <p:nvPr/>
        </p:nvGrpSpPr>
        <p:grpSpPr>
          <a:xfrm>
            <a:off x="5683472" y="3518037"/>
            <a:ext cx="2749952" cy="870677"/>
            <a:chOff x="238125" y="1725700"/>
            <a:chExt cx="7139025" cy="2260325"/>
          </a:xfrm>
        </p:grpSpPr>
        <p:sp>
          <p:nvSpPr>
            <p:cNvPr id="6240" name="Google Shape;6240;p84"/>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84"/>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84"/>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84"/>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84"/>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84"/>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84"/>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84"/>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84"/>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84"/>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0" name="Google Shape;6250;p84"/>
          <p:cNvGrpSpPr/>
          <p:nvPr/>
        </p:nvGrpSpPr>
        <p:grpSpPr>
          <a:xfrm>
            <a:off x="5953636" y="2459783"/>
            <a:ext cx="1105452" cy="916747"/>
            <a:chOff x="5249100" y="1210600"/>
            <a:chExt cx="3502700" cy="2904775"/>
          </a:xfrm>
        </p:grpSpPr>
        <p:sp>
          <p:nvSpPr>
            <p:cNvPr id="6251" name="Google Shape;6251;p84"/>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84"/>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84"/>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84"/>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55" name="Google Shape;6255;p84"/>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6256" name="Google Shape;6256;p84"/>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6257" name="Google Shape;6257;p84"/>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6258" name="Google Shape;6258;p84"/>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6259" name="Google Shape;6259;p84"/>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0" name="Google Shape;6260;p84"/>
          <p:cNvGrpSpPr/>
          <p:nvPr/>
        </p:nvGrpSpPr>
        <p:grpSpPr>
          <a:xfrm>
            <a:off x="7136183" y="1179201"/>
            <a:ext cx="1304650" cy="1124856"/>
            <a:chOff x="7287122" y="1165658"/>
            <a:chExt cx="1219413" cy="1051365"/>
          </a:xfrm>
        </p:grpSpPr>
        <p:grpSp>
          <p:nvGrpSpPr>
            <p:cNvPr id="6261" name="Google Shape;6261;p84"/>
            <p:cNvGrpSpPr/>
            <p:nvPr/>
          </p:nvGrpSpPr>
          <p:grpSpPr>
            <a:xfrm>
              <a:off x="7287122" y="1969723"/>
              <a:ext cx="1219413" cy="247300"/>
              <a:chOff x="7287122" y="1969723"/>
              <a:chExt cx="1219413" cy="247300"/>
            </a:xfrm>
          </p:grpSpPr>
          <p:sp>
            <p:nvSpPr>
              <p:cNvPr id="6262" name="Google Shape;6262;p84"/>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63" name="Google Shape;6263;p84"/>
              <p:cNvGrpSpPr/>
              <p:nvPr/>
            </p:nvGrpSpPr>
            <p:grpSpPr>
              <a:xfrm>
                <a:off x="7287122" y="2063892"/>
                <a:ext cx="1151753" cy="73428"/>
                <a:chOff x="7287122" y="2063892"/>
                <a:chExt cx="1151753" cy="73428"/>
              </a:xfrm>
            </p:grpSpPr>
            <p:sp>
              <p:nvSpPr>
                <p:cNvPr id="6264" name="Google Shape;6264;p84"/>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65" name="Google Shape;6265;p84"/>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6266" name="Google Shape;6266;p84"/>
            <p:cNvGrpSpPr/>
            <p:nvPr/>
          </p:nvGrpSpPr>
          <p:grpSpPr>
            <a:xfrm>
              <a:off x="7287122" y="1712201"/>
              <a:ext cx="1219403" cy="246767"/>
              <a:chOff x="7287122" y="1712201"/>
              <a:chExt cx="1219403" cy="246767"/>
            </a:xfrm>
          </p:grpSpPr>
          <p:sp>
            <p:nvSpPr>
              <p:cNvPr id="6267" name="Google Shape;6267;p84"/>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68" name="Google Shape;6268;p84"/>
              <p:cNvGrpSpPr/>
              <p:nvPr/>
            </p:nvGrpSpPr>
            <p:grpSpPr>
              <a:xfrm>
                <a:off x="7287122" y="1842861"/>
                <a:ext cx="1005303" cy="73419"/>
                <a:chOff x="7287122" y="1842861"/>
                <a:chExt cx="1005303" cy="73419"/>
              </a:xfrm>
            </p:grpSpPr>
            <p:sp>
              <p:nvSpPr>
                <p:cNvPr id="6269" name="Google Shape;6269;p84"/>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70" name="Google Shape;6270;p84"/>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6271" name="Google Shape;6271;p84"/>
            <p:cNvGrpSpPr/>
            <p:nvPr/>
          </p:nvGrpSpPr>
          <p:grpSpPr>
            <a:xfrm>
              <a:off x="7287122" y="1447520"/>
              <a:ext cx="1219403" cy="286667"/>
              <a:chOff x="7287122" y="1447520"/>
              <a:chExt cx="1219403" cy="286667"/>
            </a:xfrm>
          </p:grpSpPr>
          <p:sp>
            <p:nvSpPr>
              <p:cNvPr id="6272" name="Google Shape;6272;p84"/>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73" name="Google Shape;6273;p84"/>
              <p:cNvGrpSpPr/>
              <p:nvPr/>
            </p:nvGrpSpPr>
            <p:grpSpPr>
              <a:xfrm>
                <a:off x="7287122" y="1581977"/>
                <a:ext cx="852803" cy="73428"/>
                <a:chOff x="7287122" y="1581977"/>
                <a:chExt cx="852803" cy="73428"/>
              </a:xfrm>
            </p:grpSpPr>
            <p:sp>
              <p:nvSpPr>
                <p:cNvPr id="6274" name="Google Shape;6274;p84"/>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75" name="Google Shape;6275;p84"/>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6276" name="Google Shape;6276;p84"/>
            <p:cNvGrpSpPr/>
            <p:nvPr/>
          </p:nvGrpSpPr>
          <p:grpSpPr>
            <a:xfrm>
              <a:off x="7287122" y="1165658"/>
              <a:ext cx="1219403" cy="344253"/>
              <a:chOff x="7287122" y="1165658"/>
              <a:chExt cx="1219403" cy="344253"/>
            </a:xfrm>
          </p:grpSpPr>
          <p:sp>
            <p:nvSpPr>
              <p:cNvPr id="6277" name="Google Shape;6277;p84"/>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78" name="Google Shape;6278;p84"/>
              <p:cNvGrpSpPr/>
              <p:nvPr/>
            </p:nvGrpSpPr>
            <p:grpSpPr>
              <a:xfrm>
                <a:off x="7287122" y="1341025"/>
                <a:ext cx="695703" cy="73419"/>
                <a:chOff x="7287122" y="1341025"/>
                <a:chExt cx="695703" cy="73419"/>
              </a:xfrm>
            </p:grpSpPr>
            <p:sp>
              <p:nvSpPr>
                <p:cNvPr id="6279" name="Google Shape;6279;p84"/>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80" name="Google Shape;6280;p84"/>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6281" name="Google Shape;6281;p84"/>
          <p:cNvGrpSpPr/>
          <p:nvPr/>
        </p:nvGrpSpPr>
        <p:grpSpPr>
          <a:xfrm>
            <a:off x="5802676" y="1185224"/>
            <a:ext cx="1397729" cy="1098540"/>
            <a:chOff x="5900602" y="1193063"/>
            <a:chExt cx="1299851" cy="1021707"/>
          </a:xfrm>
        </p:grpSpPr>
        <p:grpSp>
          <p:nvGrpSpPr>
            <p:cNvPr id="6282" name="Google Shape;6282;p84"/>
            <p:cNvGrpSpPr/>
            <p:nvPr/>
          </p:nvGrpSpPr>
          <p:grpSpPr>
            <a:xfrm>
              <a:off x="6520337" y="1193063"/>
              <a:ext cx="341815" cy="799959"/>
              <a:chOff x="6520337" y="1193063"/>
              <a:chExt cx="341815" cy="799959"/>
            </a:xfrm>
          </p:grpSpPr>
          <p:grpSp>
            <p:nvGrpSpPr>
              <p:cNvPr id="6283" name="Google Shape;6283;p84"/>
              <p:cNvGrpSpPr/>
              <p:nvPr/>
            </p:nvGrpSpPr>
            <p:grpSpPr>
              <a:xfrm>
                <a:off x="6520337" y="1589527"/>
                <a:ext cx="213950" cy="403494"/>
                <a:chOff x="6520337" y="1589527"/>
                <a:chExt cx="213950" cy="403494"/>
              </a:xfrm>
            </p:grpSpPr>
            <p:sp>
              <p:nvSpPr>
                <p:cNvPr id="6284" name="Google Shape;6284;p84"/>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84"/>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6" name="Google Shape;6286;p84"/>
              <p:cNvGrpSpPr/>
              <p:nvPr/>
            </p:nvGrpSpPr>
            <p:grpSpPr>
              <a:xfrm>
                <a:off x="6577204" y="1193063"/>
                <a:ext cx="284947" cy="464512"/>
                <a:chOff x="6577204" y="1193063"/>
                <a:chExt cx="284947" cy="464512"/>
              </a:xfrm>
            </p:grpSpPr>
            <p:sp>
              <p:nvSpPr>
                <p:cNvPr id="6287" name="Google Shape;6287;p84"/>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88" name="Google Shape;6288;p84"/>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6289" name="Google Shape;6289;p84"/>
            <p:cNvGrpSpPr/>
            <p:nvPr/>
          </p:nvGrpSpPr>
          <p:grpSpPr>
            <a:xfrm>
              <a:off x="6238903" y="1193063"/>
              <a:ext cx="300475" cy="900152"/>
              <a:chOff x="6238903" y="1193063"/>
              <a:chExt cx="300475" cy="900152"/>
            </a:xfrm>
          </p:grpSpPr>
          <p:grpSp>
            <p:nvGrpSpPr>
              <p:cNvPr id="6290" name="Google Shape;6290;p84"/>
              <p:cNvGrpSpPr/>
              <p:nvPr/>
            </p:nvGrpSpPr>
            <p:grpSpPr>
              <a:xfrm>
                <a:off x="6290865" y="1489315"/>
                <a:ext cx="248514" cy="603900"/>
                <a:chOff x="6290865" y="1489315"/>
                <a:chExt cx="248514" cy="603900"/>
              </a:xfrm>
            </p:grpSpPr>
            <p:sp>
              <p:nvSpPr>
                <p:cNvPr id="6291" name="Google Shape;6291;p84"/>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84"/>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3" name="Google Shape;6293;p84"/>
              <p:cNvGrpSpPr/>
              <p:nvPr/>
            </p:nvGrpSpPr>
            <p:grpSpPr>
              <a:xfrm>
                <a:off x="6238903" y="1193063"/>
                <a:ext cx="284947" cy="333087"/>
                <a:chOff x="6238903" y="1193063"/>
                <a:chExt cx="284947" cy="333087"/>
              </a:xfrm>
            </p:grpSpPr>
            <p:sp>
              <p:nvSpPr>
                <p:cNvPr id="6294" name="Google Shape;6294;p84"/>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95" name="Google Shape;6295;p84"/>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6296" name="Google Shape;6296;p84"/>
            <p:cNvGrpSpPr/>
            <p:nvPr/>
          </p:nvGrpSpPr>
          <p:grpSpPr>
            <a:xfrm>
              <a:off x="5900602" y="1193063"/>
              <a:ext cx="444345" cy="1021707"/>
              <a:chOff x="5900602" y="1193063"/>
              <a:chExt cx="444345" cy="1021707"/>
            </a:xfrm>
          </p:grpSpPr>
          <p:grpSp>
            <p:nvGrpSpPr>
              <p:cNvPr id="6297" name="Google Shape;6297;p84"/>
              <p:cNvGrpSpPr/>
              <p:nvPr/>
            </p:nvGrpSpPr>
            <p:grpSpPr>
              <a:xfrm>
                <a:off x="6046501" y="1367785"/>
                <a:ext cx="298446" cy="846986"/>
                <a:chOff x="6046501" y="1367785"/>
                <a:chExt cx="298446" cy="846986"/>
              </a:xfrm>
            </p:grpSpPr>
            <p:sp>
              <p:nvSpPr>
                <p:cNvPr id="6298" name="Google Shape;6298;p84"/>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84"/>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0" name="Google Shape;6300;p84"/>
              <p:cNvGrpSpPr/>
              <p:nvPr/>
            </p:nvGrpSpPr>
            <p:grpSpPr>
              <a:xfrm>
                <a:off x="5900602" y="1193063"/>
                <a:ext cx="284947" cy="182312"/>
                <a:chOff x="5900602" y="1193063"/>
                <a:chExt cx="284947" cy="182312"/>
              </a:xfrm>
            </p:grpSpPr>
            <p:sp>
              <p:nvSpPr>
                <p:cNvPr id="6301" name="Google Shape;6301;p84"/>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02" name="Google Shape;6302;p84"/>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6303" name="Google Shape;6303;p84"/>
            <p:cNvGrpSpPr/>
            <p:nvPr/>
          </p:nvGrpSpPr>
          <p:grpSpPr>
            <a:xfrm>
              <a:off x="6738300" y="1193063"/>
              <a:ext cx="462153" cy="707634"/>
              <a:chOff x="6738300" y="1193063"/>
              <a:chExt cx="462153" cy="707634"/>
            </a:xfrm>
          </p:grpSpPr>
          <p:grpSp>
            <p:nvGrpSpPr>
              <p:cNvPr id="6304" name="Google Shape;6304;p84"/>
              <p:cNvGrpSpPr/>
              <p:nvPr/>
            </p:nvGrpSpPr>
            <p:grpSpPr>
              <a:xfrm>
                <a:off x="6915505" y="1193063"/>
                <a:ext cx="284947" cy="597387"/>
                <a:chOff x="6915505" y="1193063"/>
                <a:chExt cx="284947" cy="597387"/>
              </a:xfrm>
            </p:grpSpPr>
            <p:sp>
              <p:nvSpPr>
                <p:cNvPr id="6305" name="Google Shape;6305;p84"/>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06" name="Google Shape;6306;p84"/>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6307" name="Google Shape;6307;p84"/>
              <p:cNvGrpSpPr/>
              <p:nvPr/>
            </p:nvGrpSpPr>
            <p:grpSpPr>
              <a:xfrm>
                <a:off x="6738300" y="1684725"/>
                <a:ext cx="230066" cy="215971"/>
                <a:chOff x="6738300" y="1684725"/>
                <a:chExt cx="230066" cy="215971"/>
              </a:xfrm>
            </p:grpSpPr>
            <p:sp>
              <p:nvSpPr>
                <p:cNvPr id="6308" name="Google Shape;6308;p84"/>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84"/>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313" name="Shape 6313"/>
        <p:cNvGrpSpPr/>
        <p:nvPr/>
      </p:nvGrpSpPr>
      <p:grpSpPr>
        <a:xfrm>
          <a:off x="0" y="0"/>
          <a:ext cx="0" cy="0"/>
          <a:chOff x="0" y="0"/>
          <a:chExt cx="0" cy="0"/>
        </a:xfrm>
      </p:grpSpPr>
      <p:sp>
        <p:nvSpPr>
          <p:cNvPr id="6314" name="Google Shape;6314;p8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...and our </a:t>
            </a:r>
            <a:r>
              <a:rPr lang="en-GB">
                <a:latin typeface="Arial"/>
                <a:ea typeface="Arial"/>
                <a:cs typeface="Arial"/>
                <a:sym typeface="Arial"/>
              </a:rPr>
              <a:t>sets </a:t>
            </a:r>
            <a:r>
              <a:rPr lang="en-GB">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315" name="Google Shape;6315;p85"/>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solidFill>
                  <a:srgbClr val="FFFFFF"/>
                </a:solidFill>
                <a:latin typeface="Arial"/>
                <a:ea typeface="Arial"/>
                <a:cs typeface="Arial"/>
                <a:sym typeface="Arial"/>
              </a:rPr>
              <a:t>You can</a:t>
            </a:r>
            <a:r>
              <a:rPr lang="en-GB">
                <a:solidFill>
                  <a:srgbClr val="435D74"/>
                </a:solidFill>
                <a:latin typeface="Arial"/>
                <a:ea typeface="Arial"/>
                <a:cs typeface="Arial"/>
                <a:sym typeface="Arial"/>
              </a:rPr>
              <a:t> </a:t>
            </a:r>
            <a:r>
              <a:rPr lang="en-GB">
                <a:solidFill>
                  <a:srgbClr val="869FB2"/>
                </a:solidFill>
                <a:latin typeface="Arial"/>
                <a:ea typeface="Arial"/>
                <a:cs typeface="Arial"/>
                <a:sym typeface="Arial"/>
              </a:rPr>
              <a:t>resize</a:t>
            </a:r>
            <a:r>
              <a:rPr lang="en-GB">
                <a:solidFill>
                  <a:srgbClr val="435D74"/>
                </a:solidFill>
                <a:latin typeface="Arial"/>
                <a:ea typeface="Arial"/>
                <a:cs typeface="Arial"/>
                <a:sym typeface="Arial"/>
              </a:rPr>
              <a:t> </a:t>
            </a:r>
            <a:r>
              <a:rPr lang="en-GB">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GB">
                <a:solidFill>
                  <a:srgbClr val="FFFFFF"/>
                </a:solidFill>
                <a:latin typeface="Arial"/>
                <a:ea typeface="Arial"/>
                <a:cs typeface="Arial"/>
                <a:sym typeface="Arial"/>
              </a:rPr>
              <a:t>You can </a:t>
            </a:r>
            <a:r>
              <a:rPr lang="en-GB">
                <a:solidFill>
                  <a:srgbClr val="869FB2"/>
                </a:solidFill>
                <a:latin typeface="Arial"/>
                <a:ea typeface="Arial"/>
                <a:cs typeface="Arial"/>
                <a:sym typeface="Arial"/>
              </a:rPr>
              <a:t>change the stroke and fill color</a:t>
            </a:r>
            <a:r>
              <a:rPr lang="en-GB">
                <a:solidFill>
                  <a:srgbClr val="FFFFFF"/>
                </a:solidFill>
                <a:latin typeface="Arial"/>
                <a:ea typeface="Arial"/>
                <a:cs typeface="Arial"/>
                <a:sym typeface="Arial"/>
              </a:rPr>
              <a:t>; just select the icon and click on the</a:t>
            </a:r>
            <a:r>
              <a:rPr lang="en-GB">
                <a:solidFill>
                  <a:srgbClr val="435D74"/>
                </a:solidFill>
                <a:latin typeface="Arial"/>
                <a:ea typeface="Arial"/>
                <a:cs typeface="Arial"/>
                <a:sym typeface="Arial"/>
              </a:rPr>
              <a:t> </a:t>
            </a:r>
            <a:r>
              <a:rPr lang="en-GB">
                <a:solidFill>
                  <a:srgbClr val="869FB2"/>
                </a:solidFill>
                <a:latin typeface="Arial"/>
                <a:ea typeface="Arial"/>
                <a:cs typeface="Arial"/>
                <a:sym typeface="Arial"/>
              </a:rPr>
              <a:t>paint bucket/pen</a:t>
            </a:r>
            <a:r>
              <a:rPr lang="en-GB">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GB">
                <a:solidFill>
                  <a:srgbClr val="FFFFFF"/>
                </a:solidFill>
                <a:latin typeface="Arial"/>
                <a:ea typeface="Arial"/>
                <a:cs typeface="Arial"/>
                <a:sym typeface="Arial"/>
              </a:rPr>
              <a:t>In Google Slides, you can also use </a:t>
            </a:r>
            <a:r>
              <a:rPr lang="en-GB">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GB">
                <a:solidFill>
                  <a:srgbClr val="FFFFFF"/>
                </a:solidFill>
                <a:latin typeface="Arial"/>
                <a:ea typeface="Arial"/>
                <a:cs typeface="Arial"/>
                <a:sym typeface="Arial"/>
              </a:rPr>
              <a:t>, allowing you to customize and add even more icons.</a:t>
            </a:r>
            <a:br>
              <a:rPr lang="en-GB">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316" name="Google Shape;6316;p85"/>
          <p:cNvGrpSpPr/>
          <p:nvPr/>
        </p:nvGrpSpPr>
        <p:grpSpPr>
          <a:xfrm>
            <a:off x="1267741" y="2287103"/>
            <a:ext cx="298169" cy="339253"/>
            <a:chOff x="1529350" y="258825"/>
            <a:chExt cx="423475" cy="481825"/>
          </a:xfrm>
        </p:grpSpPr>
        <p:sp>
          <p:nvSpPr>
            <p:cNvPr id="6317" name="Google Shape;6317;p85"/>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8" name="Google Shape;6318;p85"/>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19" name="Google Shape;6319;p85"/>
          <p:cNvGrpSpPr/>
          <p:nvPr/>
        </p:nvGrpSpPr>
        <p:grpSpPr>
          <a:xfrm>
            <a:off x="1660716" y="2367273"/>
            <a:ext cx="340890" cy="178912"/>
            <a:chOff x="2084325" y="363300"/>
            <a:chExt cx="484150" cy="254100"/>
          </a:xfrm>
        </p:grpSpPr>
        <p:sp>
          <p:nvSpPr>
            <p:cNvPr id="6320" name="Google Shape;6320;p85"/>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1" name="Google Shape;6321;p85"/>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22" name="Google Shape;6322;p85"/>
          <p:cNvGrpSpPr/>
          <p:nvPr/>
        </p:nvGrpSpPr>
        <p:grpSpPr>
          <a:xfrm>
            <a:off x="2110011" y="2287102"/>
            <a:ext cx="298169" cy="339253"/>
            <a:chOff x="2707500" y="249400"/>
            <a:chExt cx="423475" cy="481825"/>
          </a:xfrm>
        </p:grpSpPr>
        <p:sp>
          <p:nvSpPr>
            <p:cNvPr id="6323" name="Google Shape;6323;p85"/>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4" name="Google Shape;6324;p85"/>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25" name="Google Shape;6325;p85"/>
          <p:cNvGrpSpPr/>
          <p:nvPr/>
        </p:nvGrpSpPr>
        <p:grpSpPr>
          <a:xfrm>
            <a:off x="2912712" y="2287349"/>
            <a:ext cx="352349" cy="338760"/>
            <a:chOff x="3854700" y="249750"/>
            <a:chExt cx="500425" cy="481125"/>
          </a:xfrm>
        </p:grpSpPr>
        <p:sp>
          <p:nvSpPr>
            <p:cNvPr id="6326" name="Google Shape;6326;p85"/>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7" name="Google Shape;6327;p85"/>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8" name="Google Shape;6328;p85"/>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9" name="Google Shape;6329;p85"/>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0" name="Google Shape;6330;p85"/>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1" name="Google Shape;6331;p85"/>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2" name="Google Shape;6332;p85"/>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3" name="Google Shape;6333;p85"/>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34" name="Google Shape;6334;p85"/>
          <p:cNvGrpSpPr/>
          <p:nvPr/>
        </p:nvGrpSpPr>
        <p:grpSpPr>
          <a:xfrm>
            <a:off x="3330701" y="2287349"/>
            <a:ext cx="352349" cy="338760"/>
            <a:chOff x="4447550" y="249750"/>
            <a:chExt cx="500425" cy="481125"/>
          </a:xfrm>
        </p:grpSpPr>
        <p:sp>
          <p:nvSpPr>
            <p:cNvPr id="6335" name="Google Shape;6335;p85"/>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6" name="Google Shape;6336;p85"/>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37" name="Google Shape;6337;p85"/>
          <p:cNvGrpSpPr/>
          <p:nvPr/>
        </p:nvGrpSpPr>
        <p:grpSpPr>
          <a:xfrm>
            <a:off x="3759902" y="2287102"/>
            <a:ext cx="339253" cy="339253"/>
            <a:chOff x="5049725" y="249400"/>
            <a:chExt cx="481825" cy="481825"/>
          </a:xfrm>
        </p:grpSpPr>
        <p:sp>
          <p:nvSpPr>
            <p:cNvPr id="6338" name="Google Shape;6338;p85"/>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9" name="Google Shape;6339;p85"/>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40" name="Google Shape;6340;p85"/>
          <p:cNvGrpSpPr/>
          <p:nvPr/>
        </p:nvGrpSpPr>
        <p:grpSpPr>
          <a:xfrm>
            <a:off x="4173843" y="2287102"/>
            <a:ext cx="339253" cy="339253"/>
            <a:chOff x="5660400" y="238125"/>
            <a:chExt cx="481825" cy="481825"/>
          </a:xfrm>
        </p:grpSpPr>
        <p:sp>
          <p:nvSpPr>
            <p:cNvPr id="6341" name="Google Shape;6341;p85"/>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2" name="Google Shape;6342;p85"/>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43" name="Google Shape;6343;p85"/>
          <p:cNvGrpSpPr/>
          <p:nvPr/>
        </p:nvGrpSpPr>
        <p:grpSpPr>
          <a:xfrm>
            <a:off x="4590529" y="2287102"/>
            <a:ext cx="339253" cy="339253"/>
            <a:chOff x="6235400" y="249400"/>
            <a:chExt cx="481825" cy="481825"/>
          </a:xfrm>
        </p:grpSpPr>
        <p:sp>
          <p:nvSpPr>
            <p:cNvPr id="6344" name="Google Shape;6344;p85"/>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5" name="Google Shape;6345;p85"/>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6" name="Google Shape;6346;p85"/>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7" name="Google Shape;6347;p85"/>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8" name="Google Shape;6348;p85"/>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349" name="Google Shape;6349;p85"/>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350" name="Google Shape;6350;p85"/>
          <p:cNvGrpSpPr/>
          <p:nvPr/>
        </p:nvGrpSpPr>
        <p:grpSpPr>
          <a:xfrm>
            <a:off x="1660875" y="2711232"/>
            <a:ext cx="340573" cy="339271"/>
            <a:chOff x="2085450" y="842250"/>
            <a:chExt cx="483700" cy="481850"/>
          </a:xfrm>
        </p:grpSpPr>
        <p:sp>
          <p:nvSpPr>
            <p:cNvPr id="6351" name="Google Shape;6351;p85"/>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2" name="Google Shape;6352;p85"/>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3" name="Google Shape;6353;p85"/>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54" name="Google Shape;6354;p85"/>
          <p:cNvGrpSpPr/>
          <p:nvPr/>
        </p:nvGrpSpPr>
        <p:grpSpPr>
          <a:xfrm>
            <a:off x="2089443" y="2711241"/>
            <a:ext cx="339306" cy="339253"/>
            <a:chOff x="2685825" y="840375"/>
            <a:chExt cx="481900" cy="481825"/>
          </a:xfrm>
        </p:grpSpPr>
        <p:sp>
          <p:nvSpPr>
            <p:cNvPr id="6355" name="Google Shape;6355;p85"/>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6" name="Google Shape;6356;p85"/>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57" name="Google Shape;6357;p85"/>
          <p:cNvGrpSpPr/>
          <p:nvPr/>
        </p:nvGrpSpPr>
        <p:grpSpPr>
          <a:xfrm>
            <a:off x="2501104" y="2710924"/>
            <a:ext cx="350431" cy="339887"/>
            <a:chOff x="3270675" y="841800"/>
            <a:chExt cx="497700" cy="482725"/>
          </a:xfrm>
        </p:grpSpPr>
        <p:sp>
          <p:nvSpPr>
            <p:cNvPr id="6358" name="Google Shape;6358;p85"/>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59" name="Google Shape;6359;p85"/>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0" name="Google Shape;6360;p85"/>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361" name="Google Shape;6361;p85"/>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362" name="Google Shape;6362;p85"/>
          <p:cNvGrpSpPr/>
          <p:nvPr/>
        </p:nvGrpSpPr>
        <p:grpSpPr>
          <a:xfrm>
            <a:off x="3337249" y="2731783"/>
            <a:ext cx="339253" cy="298169"/>
            <a:chOff x="4467200" y="877100"/>
            <a:chExt cx="481825" cy="423475"/>
          </a:xfrm>
        </p:grpSpPr>
        <p:sp>
          <p:nvSpPr>
            <p:cNvPr id="6363" name="Google Shape;6363;p85"/>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4" name="Google Shape;6364;p85"/>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5" name="Google Shape;6365;p85"/>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6" name="Google Shape;6366;p85"/>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67" name="Google Shape;6367;p85"/>
          <p:cNvGrpSpPr/>
          <p:nvPr/>
        </p:nvGrpSpPr>
        <p:grpSpPr>
          <a:xfrm>
            <a:off x="3752140" y="2711232"/>
            <a:ext cx="354778" cy="339271"/>
            <a:chOff x="5045500" y="842250"/>
            <a:chExt cx="503875" cy="481850"/>
          </a:xfrm>
        </p:grpSpPr>
        <p:sp>
          <p:nvSpPr>
            <p:cNvPr id="6368" name="Google Shape;6368;p85"/>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69" name="Google Shape;6369;p85"/>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70" name="Google Shape;6370;p85"/>
          <p:cNvGrpSpPr/>
          <p:nvPr/>
        </p:nvGrpSpPr>
        <p:grpSpPr>
          <a:xfrm>
            <a:off x="2523626" y="2287428"/>
            <a:ext cx="305386" cy="338602"/>
            <a:chOff x="3300325" y="249875"/>
            <a:chExt cx="433725" cy="480900"/>
          </a:xfrm>
        </p:grpSpPr>
        <p:sp>
          <p:nvSpPr>
            <p:cNvPr id="6371" name="Google Shape;6371;p85"/>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2" name="Google Shape;6372;p85"/>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3" name="Google Shape;6373;p85"/>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4" name="Google Shape;6374;p85"/>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5" name="Google Shape;6375;p85"/>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6" name="Google Shape;6376;p85"/>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77" name="Google Shape;6377;p85"/>
          <p:cNvGrpSpPr/>
          <p:nvPr/>
        </p:nvGrpSpPr>
        <p:grpSpPr>
          <a:xfrm>
            <a:off x="4174987" y="2737451"/>
            <a:ext cx="336965" cy="286833"/>
            <a:chOff x="5645200" y="879425"/>
            <a:chExt cx="478575" cy="407375"/>
          </a:xfrm>
        </p:grpSpPr>
        <p:sp>
          <p:nvSpPr>
            <p:cNvPr id="6378" name="Google Shape;6378;p85"/>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79" name="Google Shape;6379;p85"/>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0" name="Google Shape;6380;p85"/>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1" name="Google Shape;6381;p85"/>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2" name="Google Shape;6382;p85"/>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3" name="Google Shape;6383;p85"/>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84" name="Google Shape;6384;p85"/>
          <p:cNvGrpSpPr/>
          <p:nvPr/>
        </p:nvGrpSpPr>
        <p:grpSpPr>
          <a:xfrm>
            <a:off x="4611062" y="2711241"/>
            <a:ext cx="298186" cy="339253"/>
            <a:chOff x="6264525" y="842250"/>
            <a:chExt cx="423500" cy="481825"/>
          </a:xfrm>
        </p:grpSpPr>
        <p:sp>
          <p:nvSpPr>
            <p:cNvPr id="6385" name="Google Shape;6385;p85"/>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6" name="Google Shape;6386;p85"/>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7" name="Google Shape;6387;p85"/>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8" name="Google Shape;6388;p85"/>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89" name="Google Shape;6389;p85"/>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0" name="Google Shape;6390;p85"/>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1" name="Google Shape;6391;p85"/>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92" name="Google Shape;6392;p85"/>
          <p:cNvGrpSpPr/>
          <p:nvPr/>
        </p:nvGrpSpPr>
        <p:grpSpPr>
          <a:xfrm>
            <a:off x="829350" y="3125895"/>
            <a:ext cx="339253" cy="339253"/>
            <a:chOff x="900750" y="1436075"/>
            <a:chExt cx="481825" cy="481825"/>
          </a:xfrm>
        </p:grpSpPr>
        <p:sp>
          <p:nvSpPr>
            <p:cNvPr id="6393" name="Google Shape;6393;p85"/>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4" name="Google Shape;6394;p85"/>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5" name="Google Shape;6395;p85"/>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6" name="Google Shape;6396;p85"/>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97" name="Google Shape;6397;p85"/>
          <p:cNvGrpSpPr/>
          <p:nvPr/>
        </p:nvGrpSpPr>
        <p:grpSpPr>
          <a:xfrm>
            <a:off x="1247198" y="3186183"/>
            <a:ext cx="339253" cy="218676"/>
            <a:chOff x="1492675" y="1520750"/>
            <a:chExt cx="481825" cy="310575"/>
          </a:xfrm>
        </p:grpSpPr>
        <p:sp>
          <p:nvSpPr>
            <p:cNvPr id="6398" name="Google Shape;6398;p85"/>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99" name="Google Shape;6399;p85"/>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00" name="Google Shape;6400;p85"/>
          <p:cNvGrpSpPr/>
          <p:nvPr/>
        </p:nvGrpSpPr>
        <p:grpSpPr>
          <a:xfrm>
            <a:off x="1654995" y="3125877"/>
            <a:ext cx="352332" cy="339288"/>
            <a:chOff x="2071000" y="1435025"/>
            <a:chExt cx="500400" cy="481875"/>
          </a:xfrm>
        </p:grpSpPr>
        <p:sp>
          <p:nvSpPr>
            <p:cNvPr id="6401" name="Google Shape;6401;p85"/>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2" name="Google Shape;6402;p85"/>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3" name="Google Shape;6403;p85"/>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04" name="Google Shape;6404;p85"/>
          <p:cNvGrpSpPr/>
          <p:nvPr/>
        </p:nvGrpSpPr>
        <p:grpSpPr>
          <a:xfrm>
            <a:off x="828875" y="2731810"/>
            <a:ext cx="340204" cy="298116"/>
            <a:chOff x="899850" y="871450"/>
            <a:chExt cx="483175" cy="423400"/>
          </a:xfrm>
        </p:grpSpPr>
        <p:sp>
          <p:nvSpPr>
            <p:cNvPr id="6405" name="Google Shape;6405;p85"/>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6" name="Google Shape;6406;p85"/>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7" name="Google Shape;6407;p85"/>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08" name="Google Shape;6408;p85"/>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09" name="Google Shape;6409;p85"/>
          <p:cNvGrpSpPr/>
          <p:nvPr/>
        </p:nvGrpSpPr>
        <p:grpSpPr>
          <a:xfrm>
            <a:off x="2083159" y="3146709"/>
            <a:ext cx="351874" cy="297623"/>
            <a:chOff x="2678350" y="1464650"/>
            <a:chExt cx="499750" cy="422700"/>
          </a:xfrm>
        </p:grpSpPr>
        <p:sp>
          <p:nvSpPr>
            <p:cNvPr id="6410" name="Google Shape;6410;p85"/>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1" name="Google Shape;6411;p85"/>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2" name="Google Shape;6412;p85"/>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13" name="Google Shape;6413;p85"/>
          <p:cNvGrpSpPr/>
          <p:nvPr/>
        </p:nvGrpSpPr>
        <p:grpSpPr>
          <a:xfrm>
            <a:off x="2506692" y="3125895"/>
            <a:ext cx="339253" cy="339253"/>
            <a:chOff x="3271200" y="1435075"/>
            <a:chExt cx="481825" cy="481825"/>
          </a:xfrm>
        </p:grpSpPr>
        <p:sp>
          <p:nvSpPr>
            <p:cNvPr id="6414" name="Google Shape;6414;p85"/>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5" name="Google Shape;6415;p85"/>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16" name="Google Shape;6416;p85"/>
          <p:cNvGrpSpPr/>
          <p:nvPr/>
        </p:nvGrpSpPr>
        <p:grpSpPr>
          <a:xfrm>
            <a:off x="2917165" y="3125877"/>
            <a:ext cx="343442" cy="339288"/>
            <a:chOff x="3858100" y="1435075"/>
            <a:chExt cx="487775" cy="481875"/>
          </a:xfrm>
        </p:grpSpPr>
        <p:sp>
          <p:nvSpPr>
            <p:cNvPr id="6417" name="Google Shape;6417;p85"/>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8" name="Google Shape;6418;p85"/>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19" name="Google Shape;6419;p85"/>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0" name="Google Shape;6420;p85"/>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1" name="Google Shape;6421;p85"/>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22" name="Google Shape;6422;p85"/>
          <p:cNvGrpSpPr/>
          <p:nvPr/>
        </p:nvGrpSpPr>
        <p:grpSpPr>
          <a:xfrm>
            <a:off x="3337249" y="3125895"/>
            <a:ext cx="339253" cy="339253"/>
            <a:chOff x="4456875" y="1435075"/>
            <a:chExt cx="481825" cy="481825"/>
          </a:xfrm>
        </p:grpSpPr>
        <p:sp>
          <p:nvSpPr>
            <p:cNvPr id="6423" name="Google Shape;6423;p85"/>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4" name="Google Shape;6424;p85"/>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5" name="Google Shape;6425;p85"/>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6" name="Google Shape;6426;p85"/>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7" name="Google Shape;6427;p85"/>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8" name="Google Shape;6428;p85"/>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29" name="Google Shape;6429;p85"/>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0" name="Google Shape;6430;p85"/>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1" name="Google Shape;6431;p85"/>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2" name="Google Shape;6432;p85"/>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3" name="Google Shape;6433;p85"/>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4" name="Google Shape;6434;p85"/>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5" name="Google Shape;6435;p85"/>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6" name="Google Shape;6436;p85"/>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7" name="Google Shape;6437;p85"/>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8" name="Google Shape;6438;p85"/>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39" name="Google Shape;6439;p85"/>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0" name="Google Shape;6440;p85"/>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1" name="Google Shape;6441;p85"/>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42" name="Google Shape;6442;p85"/>
          <p:cNvGrpSpPr/>
          <p:nvPr/>
        </p:nvGrpSpPr>
        <p:grpSpPr>
          <a:xfrm>
            <a:off x="3758239" y="3125886"/>
            <a:ext cx="342580" cy="339271"/>
            <a:chOff x="5049725" y="1435050"/>
            <a:chExt cx="486550" cy="481850"/>
          </a:xfrm>
        </p:grpSpPr>
        <p:sp>
          <p:nvSpPr>
            <p:cNvPr id="6443" name="Google Shape;6443;p85"/>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4" name="Google Shape;6444;p85"/>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5" name="Google Shape;6445;p85"/>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6" name="Google Shape;6446;p85"/>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47" name="Google Shape;6447;p85"/>
          <p:cNvGrpSpPr/>
          <p:nvPr/>
        </p:nvGrpSpPr>
        <p:grpSpPr>
          <a:xfrm>
            <a:off x="4173790" y="3125895"/>
            <a:ext cx="339359" cy="339253"/>
            <a:chOff x="5642475" y="1435075"/>
            <a:chExt cx="481975" cy="481825"/>
          </a:xfrm>
        </p:grpSpPr>
        <p:sp>
          <p:nvSpPr>
            <p:cNvPr id="6448" name="Google Shape;6448;p85"/>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49" name="Google Shape;6449;p85"/>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0" name="Google Shape;6450;p85"/>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51" name="Google Shape;6451;p85"/>
          <p:cNvGrpSpPr/>
          <p:nvPr/>
        </p:nvGrpSpPr>
        <p:grpSpPr>
          <a:xfrm>
            <a:off x="1661509" y="3559347"/>
            <a:ext cx="339306" cy="298186"/>
            <a:chOff x="2085450" y="2057100"/>
            <a:chExt cx="481900" cy="423500"/>
          </a:xfrm>
        </p:grpSpPr>
        <p:sp>
          <p:nvSpPr>
            <p:cNvPr id="6452" name="Google Shape;6452;p85"/>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3" name="Google Shape;6453;p85"/>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4" name="Google Shape;6454;p85"/>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55" name="Google Shape;6455;p85"/>
          <p:cNvGrpSpPr/>
          <p:nvPr/>
        </p:nvGrpSpPr>
        <p:grpSpPr>
          <a:xfrm>
            <a:off x="2089442" y="3582592"/>
            <a:ext cx="339306" cy="251698"/>
            <a:chOff x="2678275" y="2090100"/>
            <a:chExt cx="481900" cy="357475"/>
          </a:xfrm>
        </p:grpSpPr>
        <p:sp>
          <p:nvSpPr>
            <p:cNvPr id="6456" name="Google Shape;6456;p85"/>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7" name="Google Shape;6457;p85"/>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8" name="Google Shape;6458;p85"/>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9" name="Google Shape;6459;p85"/>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0" name="Google Shape;6460;p85"/>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61" name="Google Shape;6461;p85"/>
          <p:cNvGrpSpPr/>
          <p:nvPr/>
        </p:nvGrpSpPr>
        <p:grpSpPr>
          <a:xfrm>
            <a:off x="2566646" y="3594790"/>
            <a:ext cx="219345" cy="227301"/>
            <a:chOff x="3357325" y="2093500"/>
            <a:chExt cx="311525" cy="322825"/>
          </a:xfrm>
        </p:grpSpPr>
        <p:sp>
          <p:nvSpPr>
            <p:cNvPr id="6462" name="Google Shape;6462;p85"/>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3" name="Google Shape;6463;p85"/>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4" name="Google Shape;6464;p85"/>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465" name="Google Shape;6465;p85"/>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466" name="Google Shape;6466;p85"/>
          <p:cNvGrpSpPr/>
          <p:nvPr/>
        </p:nvGrpSpPr>
        <p:grpSpPr>
          <a:xfrm>
            <a:off x="3360836" y="3538814"/>
            <a:ext cx="292078" cy="339253"/>
            <a:chOff x="4492800" y="2027925"/>
            <a:chExt cx="414825" cy="481825"/>
          </a:xfrm>
        </p:grpSpPr>
        <p:sp>
          <p:nvSpPr>
            <p:cNvPr id="6467" name="Google Shape;6467;p85"/>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8" name="Google Shape;6468;p85"/>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69" name="Google Shape;6469;p85"/>
          <p:cNvGrpSpPr/>
          <p:nvPr/>
        </p:nvGrpSpPr>
        <p:grpSpPr>
          <a:xfrm>
            <a:off x="3759928" y="3538805"/>
            <a:ext cx="339200" cy="339271"/>
            <a:chOff x="5049725" y="2027900"/>
            <a:chExt cx="481750" cy="481850"/>
          </a:xfrm>
        </p:grpSpPr>
        <p:sp>
          <p:nvSpPr>
            <p:cNvPr id="6470" name="Google Shape;6470;p85"/>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1" name="Google Shape;6471;p85"/>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2" name="Google Shape;6472;p85"/>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3" name="Google Shape;6473;p85"/>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4" name="Google Shape;6474;p85"/>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5" name="Google Shape;6475;p85"/>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6" name="Google Shape;6476;p85"/>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7" name="Google Shape;6477;p85"/>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78" name="Google Shape;6478;p85"/>
          <p:cNvGrpSpPr/>
          <p:nvPr/>
        </p:nvGrpSpPr>
        <p:grpSpPr>
          <a:xfrm>
            <a:off x="4233524" y="3538893"/>
            <a:ext cx="219890" cy="339095"/>
            <a:chOff x="5726350" y="2028150"/>
            <a:chExt cx="312300" cy="481600"/>
          </a:xfrm>
        </p:grpSpPr>
        <p:sp>
          <p:nvSpPr>
            <p:cNvPr id="6479" name="Google Shape;6479;p85"/>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0" name="Google Shape;6480;p85"/>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1" name="Google Shape;6481;p85"/>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82" name="Google Shape;6482;p85"/>
          <p:cNvGrpSpPr/>
          <p:nvPr/>
        </p:nvGrpSpPr>
        <p:grpSpPr>
          <a:xfrm>
            <a:off x="4593715" y="3542000"/>
            <a:ext cx="332881" cy="332881"/>
            <a:chOff x="6239925" y="2032450"/>
            <a:chExt cx="472775" cy="472775"/>
          </a:xfrm>
        </p:grpSpPr>
        <p:sp>
          <p:nvSpPr>
            <p:cNvPr id="6483" name="Google Shape;6483;p85"/>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4" name="Google Shape;6484;p85"/>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85" name="Google Shape;6485;p85"/>
          <p:cNvGrpSpPr/>
          <p:nvPr/>
        </p:nvGrpSpPr>
        <p:grpSpPr>
          <a:xfrm>
            <a:off x="5042807" y="2364092"/>
            <a:ext cx="334641" cy="185425"/>
            <a:chOff x="903075" y="2730000"/>
            <a:chExt cx="475275" cy="263350"/>
          </a:xfrm>
        </p:grpSpPr>
        <p:sp>
          <p:nvSpPr>
            <p:cNvPr id="6486" name="Google Shape;6486;p85"/>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7" name="Google Shape;6487;p85"/>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8" name="Google Shape;6488;p85"/>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89" name="Google Shape;6489;p85"/>
          <p:cNvGrpSpPr/>
          <p:nvPr/>
        </p:nvGrpSpPr>
        <p:grpSpPr>
          <a:xfrm>
            <a:off x="1247198" y="3538814"/>
            <a:ext cx="339253" cy="339253"/>
            <a:chOff x="1492675" y="2027925"/>
            <a:chExt cx="481825" cy="481825"/>
          </a:xfrm>
        </p:grpSpPr>
        <p:sp>
          <p:nvSpPr>
            <p:cNvPr id="6490" name="Google Shape;6490;p85"/>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1" name="Google Shape;6491;p85"/>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2" name="Google Shape;6492;p85"/>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3" name="Google Shape;6493;p85"/>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4" name="Google Shape;6494;p85"/>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95" name="Google Shape;6495;p85"/>
          <p:cNvGrpSpPr/>
          <p:nvPr/>
        </p:nvGrpSpPr>
        <p:grpSpPr>
          <a:xfrm>
            <a:off x="829359" y="2307635"/>
            <a:ext cx="339235" cy="298186"/>
            <a:chOff x="898875" y="244725"/>
            <a:chExt cx="481800" cy="423500"/>
          </a:xfrm>
        </p:grpSpPr>
        <p:sp>
          <p:nvSpPr>
            <p:cNvPr id="6496" name="Google Shape;6496;p85"/>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7" name="Google Shape;6497;p85"/>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8" name="Google Shape;6498;p85"/>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9" name="Google Shape;6499;p85"/>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0" name="Google Shape;6500;p85"/>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1" name="Google Shape;6501;p85"/>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02" name="Google Shape;6502;p85"/>
          <p:cNvGrpSpPr/>
          <p:nvPr/>
        </p:nvGrpSpPr>
        <p:grpSpPr>
          <a:xfrm>
            <a:off x="5473575" y="2287178"/>
            <a:ext cx="339253" cy="339253"/>
            <a:chOff x="1492675" y="2620775"/>
            <a:chExt cx="481825" cy="481825"/>
          </a:xfrm>
        </p:grpSpPr>
        <p:sp>
          <p:nvSpPr>
            <p:cNvPr id="6503" name="Google Shape;6503;p85"/>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4" name="Google Shape;6504;p85"/>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505" name="Google Shape;6505;p85"/>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506" name="Google Shape;6506;p85"/>
          <p:cNvGrpSpPr/>
          <p:nvPr/>
        </p:nvGrpSpPr>
        <p:grpSpPr>
          <a:xfrm>
            <a:off x="6297328" y="2303161"/>
            <a:ext cx="333585" cy="307287"/>
            <a:chOff x="2682350" y="2643425"/>
            <a:chExt cx="473775" cy="436425"/>
          </a:xfrm>
        </p:grpSpPr>
        <p:sp>
          <p:nvSpPr>
            <p:cNvPr id="6507" name="Google Shape;6507;p85"/>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8" name="Google Shape;6508;p85"/>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9" name="Google Shape;6509;p85"/>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0" name="Google Shape;6510;p85"/>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1" name="Google Shape;6511;p85"/>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2" name="Google Shape;6512;p85"/>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3" name="Google Shape;6513;p85"/>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14" name="Google Shape;6514;p85"/>
          <p:cNvGrpSpPr/>
          <p:nvPr/>
        </p:nvGrpSpPr>
        <p:grpSpPr>
          <a:xfrm>
            <a:off x="6762818" y="2287178"/>
            <a:ext cx="238531" cy="339253"/>
            <a:chOff x="3342725" y="2620775"/>
            <a:chExt cx="338775" cy="481825"/>
          </a:xfrm>
        </p:grpSpPr>
        <p:sp>
          <p:nvSpPr>
            <p:cNvPr id="6515" name="Google Shape;6515;p85"/>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6" name="Google Shape;6516;p85"/>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7" name="Google Shape;6517;p85"/>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18" name="Google Shape;6518;p85"/>
          <p:cNvGrpSpPr/>
          <p:nvPr/>
        </p:nvGrpSpPr>
        <p:grpSpPr>
          <a:xfrm>
            <a:off x="7156568" y="2287178"/>
            <a:ext cx="278296" cy="339253"/>
            <a:chOff x="3907325" y="2620775"/>
            <a:chExt cx="395250" cy="481825"/>
          </a:xfrm>
        </p:grpSpPr>
        <p:sp>
          <p:nvSpPr>
            <p:cNvPr id="6519" name="Google Shape;6519;p85"/>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0" name="Google Shape;6520;p85"/>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1" name="Google Shape;6521;p85"/>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2" name="Google Shape;6522;p85"/>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23" name="Google Shape;6523;p85"/>
          <p:cNvGrpSpPr/>
          <p:nvPr/>
        </p:nvGrpSpPr>
        <p:grpSpPr>
          <a:xfrm>
            <a:off x="7974679" y="2297783"/>
            <a:ext cx="339253" cy="318042"/>
            <a:chOff x="5049725" y="2635825"/>
            <a:chExt cx="481825" cy="451700"/>
          </a:xfrm>
        </p:grpSpPr>
        <p:sp>
          <p:nvSpPr>
            <p:cNvPr id="6524" name="Google Shape;6524;p85"/>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5" name="Google Shape;6525;p85"/>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6" name="Google Shape;6526;p85"/>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27" name="Google Shape;6527;p85"/>
          <p:cNvGrpSpPr/>
          <p:nvPr/>
        </p:nvGrpSpPr>
        <p:grpSpPr>
          <a:xfrm>
            <a:off x="2375386" y="3952243"/>
            <a:ext cx="338566" cy="338373"/>
            <a:chOff x="5643000" y="2621375"/>
            <a:chExt cx="480850" cy="480575"/>
          </a:xfrm>
        </p:grpSpPr>
        <p:sp>
          <p:nvSpPr>
            <p:cNvPr id="6528" name="Google Shape;6528;p85"/>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9" name="Google Shape;6529;p85"/>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0" name="Google Shape;6530;p85"/>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1" name="Google Shape;6531;p85"/>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2" name="Google Shape;6532;p85"/>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3" name="Google Shape;6533;p85"/>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4" name="Google Shape;6534;p85"/>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35" name="Google Shape;6535;p85"/>
          <p:cNvGrpSpPr/>
          <p:nvPr/>
        </p:nvGrpSpPr>
        <p:grpSpPr>
          <a:xfrm>
            <a:off x="4192782" y="3951803"/>
            <a:ext cx="339359" cy="339253"/>
            <a:chOff x="6235250" y="2620775"/>
            <a:chExt cx="481975" cy="481825"/>
          </a:xfrm>
        </p:grpSpPr>
        <p:sp>
          <p:nvSpPr>
            <p:cNvPr id="6536" name="Google Shape;6536;p85"/>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7" name="Google Shape;6537;p85"/>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8" name="Google Shape;6538;p85"/>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9" name="Google Shape;6539;p85"/>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0" name="Google Shape;6540;p85"/>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541" name="Google Shape;6541;p85"/>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542" name="Google Shape;6542;p85"/>
          <p:cNvGrpSpPr/>
          <p:nvPr/>
        </p:nvGrpSpPr>
        <p:grpSpPr>
          <a:xfrm>
            <a:off x="5472652" y="2711317"/>
            <a:ext cx="341101" cy="339253"/>
            <a:chOff x="1535000" y="3223325"/>
            <a:chExt cx="484450" cy="481825"/>
          </a:xfrm>
        </p:grpSpPr>
        <p:sp>
          <p:nvSpPr>
            <p:cNvPr id="6543" name="Google Shape;6543;p85"/>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4" name="Google Shape;6544;p85"/>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5" name="Google Shape;6545;p85"/>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46" name="Google Shape;6546;p85"/>
          <p:cNvGrpSpPr/>
          <p:nvPr/>
        </p:nvGrpSpPr>
        <p:grpSpPr>
          <a:xfrm>
            <a:off x="5880219" y="2746618"/>
            <a:ext cx="339253" cy="268649"/>
            <a:chOff x="2085525" y="3263750"/>
            <a:chExt cx="481825" cy="381550"/>
          </a:xfrm>
        </p:grpSpPr>
        <p:sp>
          <p:nvSpPr>
            <p:cNvPr id="6547" name="Google Shape;6547;p85"/>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8" name="Google Shape;6548;p85"/>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549" name="Google Shape;6549;p85"/>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550" name="Google Shape;6550;p85"/>
          <p:cNvGrpSpPr/>
          <p:nvPr/>
        </p:nvGrpSpPr>
        <p:grpSpPr>
          <a:xfrm>
            <a:off x="6711982" y="2711308"/>
            <a:ext cx="340204" cy="339271"/>
            <a:chOff x="3270450" y="3213625"/>
            <a:chExt cx="483175" cy="481850"/>
          </a:xfrm>
        </p:grpSpPr>
        <p:sp>
          <p:nvSpPr>
            <p:cNvPr id="6551" name="Google Shape;6551;p85"/>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2" name="Google Shape;6552;p85"/>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53" name="Google Shape;6553;p85"/>
          <p:cNvGrpSpPr/>
          <p:nvPr/>
        </p:nvGrpSpPr>
        <p:grpSpPr>
          <a:xfrm>
            <a:off x="7211250" y="2711317"/>
            <a:ext cx="168931" cy="339253"/>
            <a:chOff x="3984950" y="3213600"/>
            <a:chExt cx="239925" cy="481825"/>
          </a:xfrm>
        </p:grpSpPr>
        <p:sp>
          <p:nvSpPr>
            <p:cNvPr id="6554" name="Google Shape;6554;p85"/>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5" name="Google Shape;6555;p85"/>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556" name="Google Shape;6556;p85"/>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7" name="Google Shape;6557;p85"/>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558" name="Google Shape;6558;p85"/>
          <p:cNvGrpSpPr/>
          <p:nvPr/>
        </p:nvGrpSpPr>
        <p:grpSpPr>
          <a:xfrm>
            <a:off x="1874281" y="3981487"/>
            <a:ext cx="355218" cy="279880"/>
            <a:chOff x="5629975" y="3255775"/>
            <a:chExt cx="504500" cy="397500"/>
          </a:xfrm>
        </p:grpSpPr>
        <p:sp>
          <p:nvSpPr>
            <p:cNvPr id="6559" name="Google Shape;6559;p85"/>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0" name="Google Shape;6560;p85"/>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1" name="Google Shape;6561;p85"/>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2" name="Google Shape;6562;p85"/>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3" name="Google Shape;6563;p85"/>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64" name="Google Shape;6564;p85"/>
          <p:cNvGrpSpPr/>
          <p:nvPr/>
        </p:nvGrpSpPr>
        <p:grpSpPr>
          <a:xfrm>
            <a:off x="3755839" y="3981593"/>
            <a:ext cx="340256" cy="279669"/>
            <a:chOff x="6234950" y="3255925"/>
            <a:chExt cx="483250" cy="397200"/>
          </a:xfrm>
        </p:grpSpPr>
        <p:sp>
          <p:nvSpPr>
            <p:cNvPr id="6565" name="Google Shape;6565;p85"/>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6" name="Google Shape;6566;p85"/>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7" name="Google Shape;6567;p85"/>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8" name="Google Shape;6568;p85"/>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9" name="Google Shape;6569;p85"/>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0" name="Google Shape;6570;p85"/>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71" name="Google Shape;6571;p85"/>
          <p:cNvGrpSpPr/>
          <p:nvPr/>
        </p:nvGrpSpPr>
        <p:grpSpPr>
          <a:xfrm>
            <a:off x="5051107" y="3125970"/>
            <a:ext cx="318042" cy="339253"/>
            <a:chOff x="914900" y="3806450"/>
            <a:chExt cx="451700" cy="481825"/>
          </a:xfrm>
        </p:grpSpPr>
        <p:sp>
          <p:nvSpPr>
            <p:cNvPr id="6572" name="Google Shape;6572;p85"/>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3" name="Google Shape;6573;p85"/>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4" name="Google Shape;6574;p85"/>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5" name="Google Shape;6575;p85"/>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6" name="Google Shape;6576;p85"/>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77" name="Google Shape;6577;p85"/>
          <p:cNvGrpSpPr/>
          <p:nvPr/>
        </p:nvGrpSpPr>
        <p:grpSpPr>
          <a:xfrm>
            <a:off x="5470028" y="3125785"/>
            <a:ext cx="346347" cy="339623"/>
            <a:chOff x="1490050" y="3805975"/>
            <a:chExt cx="491900" cy="482350"/>
          </a:xfrm>
        </p:grpSpPr>
        <p:sp>
          <p:nvSpPr>
            <p:cNvPr id="6578" name="Google Shape;6578;p85"/>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9" name="Google Shape;6579;p85"/>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0" name="Google Shape;6580;p85"/>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1" name="Google Shape;6581;p85"/>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82" name="Google Shape;6582;p85"/>
          <p:cNvGrpSpPr/>
          <p:nvPr/>
        </p:nvGrpSpPr>
        <p:grpSpPr>
          <a:xfrm>
            <a:off x="5893896" y="3125970"/>
            <a:ext cx="311899" cy="339253"/>
            <a:chOff x="2104275" y="3806450"/>
            <a:chExt cx="442975" cy="481825"/>
          </a:xfrm>
        </p:grpSpPr>
        <p:sp>
          <p:nvSpPr>
            <p:cNvPr id="6583" name="Google Shape;6583;p85"/>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4" name="Google Shape;6584;p85"/>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85" name="Google Shape;6585;p85"/>
          <p:cNvGrpSpPr/>
          <p:nvPr/>
        </p:nvGrpSpPr>
        <p:grpSpPr>
          <a:xfrm>
            <a:off x="6317413" y="3125970"/>
            <a:ext cx="293416" cy="339253"/>
            <a:chOff x="2710875" y="3806450"/>
            <a:chExt cx="416725" cy="481825"/>
          </a:xfrm>
        </p:grpSpPr>
        <p:sp>
          <p:nvSpPr>
            <p:cNvPr id="6586" name="Google Shape;6586;p85"/>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7" name="Google Shape;6587;p85"/>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88" name="Google Shape;6588;p85"/>
          <p:cNvGrpSpPr/>
          <p:nvPr/>
        </p:nvGrpSpPr>
        <p:grpSpPr>
          <a:xfrm>
            <a:off x="7147952" y="3126199"/>
            <a:ext cx="295528" cy="338795"/>
            <a:chOff x="3895050" y="3806775"/>
            <a:chExt cx="419725" cy="481175"/>
          </a:xfrm>
        </p:grpSpPr>
        <p:sp>
          <p:nvSpPr>
            <p:cNvPr id="6589" name="Google Shape;6589;p85"/>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0" name="Google Shape;6590;p85"/>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91" name="Google Shape;6591;p85"/>
          <p:cNvGrpSpPr/>
          <p:nvPr/>
        </p:nvGrpSpPr>
        <p:grpSpPr>
          <a:xfrm>
            <a:off x="7974679" y="3125970"/>
            <a:ext cx="339253" cy="339253"/>
            <a:chOff x="5049725" y="3806450"/>
            <a:chExt cx="481825" cy="481825"/>
          </a:xfrm>
        </p:grpSpPr>
        <p:sp>
          <p:nvSpPr>
            <p:cNvPr id="6592" name="Google Shape;6592;p85"/>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3" name="Google Shape;6593;p85"/>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4" name="Google Shape;6594;p85"/>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95" name="Google Shape;6595;p85"/>
          <p:cNvGrpSpPr/>
          <p:nvPr/>
        </p:nvGrpSpPr>
        <p:grpSpPr>
          <a:xfrm>
            <a:off x="1461983" y="3951798"/>
            <a:ext cx="339253" cy="339253"/>
            <a:chOff x="5651375" y="3806450"/>
            <a:chExt cx="481825" cy="481825"/>
          </a:xfrm>
        </p:grpSpPr>
        <p:sp>
          <p:nvSpPr>
            <p:cNvPr id="6596" name="Google Shape;6596;p85"/>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7" name="Google Shape;6597;p85"/>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8" name="Google Shape;6598;p85"/>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9" name="Google Shape;6599;p85"/>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00" name="Google Shape;6600;p85"/>
          <p:cNvGrpSpPr/>
          <p:nvPr/>
        </p:nvGrpSpPr>
        <p:grpSpPr>
          <a:xfrm>
            <a:off x="3360663" y="3953787"/>
            <a:ext cx="298503" cy="335275"/>
            <a:chOff x="6264300" y="3809300"/>
            <a:chExt cx="423950" cy="476175"/>
          </a:xfrm>
        </p:grpSpPr>
        <p:sp>
          <p:nvSpPr>
            <p:cNvPr id="6601" name="Google Shape;6601;p85"/>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2" name="Google Shape;6602;p85"/>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3" name="Google Shape;6603;p85"/>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04" name="Google Shape;6604;p85"/>
          <p:cNvGrpSpPr/>
          <p:nvPr/>
        </p:nvGrpSpPr>
        <p:grpSpPr>
          <a:xfrm>
            <a:off x="5039841" y="3538881"/>
            <a:ext cx="340573" cy="339271"/>
            <a:chOff x="898875" y="4399275"/>
            <a:chExt cx="483700" cy="481850"/>
          </a:xfrm>
        </p:grpSpPr>
        <p:sp>
          <p:nvSpPr>
            <p:cNvPr id="6605" name="Google Shape;6605;p85"/>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6" name="Google Shape;6606;p85"/>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7" name="Google Shape;6607;p85"/>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8" name="Google Shape;6608;p85"/>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9" name="Google Shape;6609;p85"/>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0" name="Google Shape;6610;p85"/>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1" name="Google Shape;6611;p85"/>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2" name="Google Shape;6612;p85"/>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13" name="Google Shape;6613;p85"/>
          <p:cNvGrpSpPr/>
          <p:nvPr/>
        </p:nvGrpSpPr>
        <p:grpSpPr>
          <a:xfrm>
            <a:off x="5473575" y="3554133"/>
            <a:ext cx="339253" cy="308765"/>
            <a:chOff x="1492675" y="4420975"/>
            <a:chExt cx="481825" cy="438525"/>
          </a:xfrm>
        </p:grpSpPr>
        <p:sp>
          <p:nvSpPr>
            <p:cNvPr id="6614" name="Google Shape;6614;p85"/>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5" name="Google Shape;6615;p85"/>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6" name="Google Shape;6616;p85"/>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7" name="Google Shape;6617;p85"/>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8" name="Google Shape;6618;p85"/>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19" name="Google Shape;6619;p85"/>
          <p:cNvGrpSpPr/>
          <p:nvPr/>
        </p:nvGrpSpPr>
        <p:grpSpPr>
          <a:xfrm>
            <a:off x="4588276" y="3125886"/>
            <a:ext cx="343759" cy="339271"/>
            <a:chOff x="6232000" y="1435050"/>
            <a:chExt cx="488225" cy="481850"/>
          </a:xfrm>
        </p:grpSpPr>
        <p:sp>
          <p:nvSpPr>
            <p:cNvPr id="6620" name="Google Shape;6620;p85"/>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1" name="Google Shape;6621;p85"/>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2" name="Google Shape;6622;p85"/>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3" name="Google Shape;6623;p85"/>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4" name="Google Shape;6624;p85"/>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25" name="Google Shape;6625;p85"/>
          <p:cNvGrpSpPr/>
          <p:nvPr/>
        </p:nvGrpSpPr>
        <p:grpSpPr>
          <a:xfrm>
            <a:off x="849012" y="3539545"/>
            <a:ext cx="299929" cy="337792"/>
            <a:chOff x="924450" y="2028975"/>
            <a:chExt cx="425975" cy="479750"/>
          </a:xfrm>
        </p:grpSpPr>
        <p:sp>
          <p:nvSpPr>
            <p:cNvPr id="6626" name="Google Shape;6626;p85"/>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7" name="Google Shape;6627;p85"/>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8" name="Google Shape;6628;p85"/>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29" name="Google Shape;6629;p85"/>
          <p:cNvGrpSpPr/>
          <p:nvPr/>
        </p:nvGrpSpPr>
        <p:grpSpPr>
          <a:xfrm>
            <a:off x="5878556" y="3539558"/>
            <a:ext cx="342580" cy="337915"/>
            <a:chOff x="2084100" y="4400250"/>
            <a:chExt cx="486550" cy="479925"/>
          </a:xfrm>
        </p:grpSpPr>
        <p:sp>
          <p:nvSpPr>
            <p:cNvPr id="6630" name="Google Shape;6630;p85"/>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1" name="Google Shape;6631;p85"/>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2" name="Google Shape;6632;p85"/>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3" name="Google Shape;6633;p85"/>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4" name="Google Shape;6634;p85"/>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5" name="Google Shape;6635;p85"/>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36" name="Google Shape;6636;p85"/>
          <p:cNvGrpSpPr/>
          <p:nvPr/>
        </p:nvGrpSpPr>
        <p:grpSpPr>
          <a:xfrm>
            <a:off x="6744555" y="3538881"/>
            <a:ext cx="275057" cy="339271"/>
            <a:chOff x="3330525" y="4399275"/>
            <a:chExt cx="390650" cy="481850"/>
          </a:xfrm>
        </p:grpSpPr>
        <p:sp>
          <p:nvSpPr>
            <p:cNvPr id="6637" name="Google Shape;6637;p85"/>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8" name="Google Shape;6638;p85"/>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9" name="Google Shape;6639;p85"/>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0" name="Google Shape;6640;p85"/>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1" name="Google Shape;6641;p85"/>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2" name="Google Shape;6642;p85"/>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3" name="Google Shape;6643;p85"/>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44" name="Google Shape;6644;p85"/>
          <p:cNvGrpSpPr/>
          <p:nvPr/>
        </p:nvGrpSpPr>
        <p:grpSpPr>
          <a:xfrm>
            <a:off x="7169084" y="3538890"/>
            <a:ext cx="253265" cy="339253"/>
            <a:chOff x="3938800" y="4399275"/>
            <a:chExt cx="359700" cy="481825"/>
          </a:xfrm>
        </p:grpSpPr>
        <p:sp>
          <p:nvSpPr>
            <p:cNvPr id="6645" name="Google Shape;6645;p85"/>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6" name="Google Shape;6646;p85"/>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7" name="Google Shape;6647;p85"/>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8" name="Google Shape;6648;p85"/>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9" name="Google Shape;6649;p85"/>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50" name="Google Shape;6650;p85"/>
          <p:cNvGrpSpPr/>
          <p:nvPr/>
        </p:nvGrpSpPr>
        <p:grpSpPr>
          <a:xfrm>
            <a:off x="7639862" y="3538890"/>
            <a:ext cx="159039" cy="339253"/>
            <a:chOff x="4584850" y="4399275"/>
            <a:chExt cx="225875" cy="481825"/>
          </a:xfrm>
        </p:grpSpPr>
        <p:sp>
          <p:nvSpPr>
            <p:cNvPr id="6651" name="Google Shape;6651;p85"/>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2" name="Google Shape;6652;p85"/>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53" name="Google Shape;6653;p85"/>
          <p:cNvGrpSpPr/>
          <p:nvPr/>
        </p:nvGrpSpPr>
        <p:grpSpPr>
          <a:xfrm>
            <a:off x="6712457" y="3166412"/>
            <a:ext cx="339253" cy="258369"/>
            <a:chOff x="3271200" y="3863875"/>
            <a:chExt cx="481825" cy="366950"/>
          </a:xfrm>
        </p:grpSpPr>
        <p:sp>
          <p:nvSpPr>
            <p:cNvPr id="6654" name="Google Shape;6654;p85"/>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5" name="Google Shape;6655;p85"/>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656" name="Google Shape;6656;p85"/>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657" name="Google Shape;6657;p85"/>
          <p:cNvGrpSpPr/>
          <p:nvPr/>
        </p:nvGrpSpPr>
        <p:grpSpPr>
          <a:xfrm>
            <a:off x="1049680" y="3951795"/>
            <a:ext cx="339253" cy="339253"/>
            <a:chOff x="5642550" y="4399275"/>
            <a:chExt cx="481825" cy="481825"/>
          </a:xfrm>
        </p:grpSpPr>
        <p:sp>
          <p:nvSpPr>
            <p:cNvPr id="6658" name="Google Shape;6658;p85"/>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9" name="Google Shape;6659;p85"/>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60" name="Google Shape;6660;p85"/>
          <p:cNvGrpSpPr/>
          <p:nvPr/>
        </p:nvGrpSpPr>
        <p:grpSpPr>
          <a:xfrm>
            <a:off x="2859815" y="3963703"/>
            <a:ext cx="363316" cy="315437"/>
            <a:chOff x="6218300" y="4416175"/>
            <a:chExt cx="516000" cy="448000"/>
          </a:xfrm>
        </p:grpSpPr>
        <p:sp>
          <p:nvSpPr>
            <p:cNvPr id="6661" name="Google Shape;6661;p85"/>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2" name="Google Shape;6662;p85"/>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3" name="Google Shape;6663;p85"/>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64" name="Google Shape;6664;p85"/>
          <p:cNvGrpSpPr/>
          <p:nvPr/>
        </p:nvGrpSpPr>
        <p:grpSpPr>
          <a:xfrm>
            <a:off x="5918879" y="3951792"/>
            <a:ext cx="339253" cy="339253"/>
            <a:chOff x="899850" y="4992125"/>
            <a:chExt cx="481825" cy="481825"/>
          </a:xfrm>
        </p:grpSpPr>
        <p:sp>
          <p:nvSpPr>
            <p:cNvPr id="6665" name="Google Shape;6665;p85"/>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6" name="Google Shape;6666;p85"/>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7" name="Google Shape;6667;p85"/>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68" name="Google Shape;6668;p85"/>
          <p:cNvGrpSpPr/>
          <p:nvPr/>
        </p:nvGrpSpPr>
        <p:grpSpPr>
          <a:xfrm>
            <a:off x="5461708" y="3951792"/>
            <a:ext cx="339253" cy="339253"/>
            <a:chOff x="1492675" y="4992125"/>
            <a:chExt cx="481825" cy="481825"/>
          </a:xfrm>
        </p:grpSpPr>
        <p:sp>
          <p:nvSpPr>
            <p:cNvPr id="6669" name="Google Shape;6669;p85"/>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0" name="Google Shape;6670;p85"/>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71" name="Google Shape;6671;p85"/>
          <p:cNvGrpSpPr/>
          <p:nvPr/>
        </p:nvGrpSpPr>
        <p:grpSpPr>
          <a:xfrm>
            <a:off x="5004462" y="3951792"/>
            <a:ext cx="339253" cy="339253"/>
            <a:chOff x="2085525" y="4992125"/>
            <a:chExt cx="481825" cy="481825"/>
          </a:xfrm>
        </p:grpSpPr>
        <p:sp>
          <p:nvSpPr>
            <p:cNvPr id="6672" name="Google Shape;6672;p85"/>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3" name="Google Shape;6673;p85"/>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74" name="Google Shape;6674;p85"/>
          <p:cNvGrpSpPr/>
          <p:nvPr/>
        </p:nvGrpSpPr>
        <p:grpSpPr>
          <a:xfrm>
            <a:off x="6833221" y="3951792"/>
            <a:ext cx="339253" cy="339253"/>
            <a:chOff x="2678350" y="4992125"/>
            <a:chExt cx="481825" cy="481825"/>
          </a:xfrm>
        </p:grpSpPr>
        <p:sp>
          <p:nvSpPr>
            <p:cNvPr id="6675" name="Google Shape;6675;p85"/>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6" name="Google Shape;6676;p85"/>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7" name="Google Shape;6677;p85"/>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78" name="Google Shape;6678;p85"/>
          <p:cNvGrpSpPr/>
          <p:nvPr/>
        </p:nvGrpSpPr>
        <p:grpSpPr>
          <a:xfrm>
            <a:off x="4628816" y="3951792"/>
            <a:ext cx="339253" cy="339253"/>
            <a:chOff x="3271200" y="4992125"/>
            <a:chExt cx="481825" cy="481825"/>
          </a:xfrm>
        </p:grpSpPr>
        <p:sp>
          <p:nvSpPr>
            <p:cNvPr id="6679" name="Google Shape;6679;p85"/>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0" name="Google Shape;6680;p85"/>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1" name="Google Shape;6681;p85"/>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82" name="Google Shape;6682;p85"/>
          <p:cNvGrpSpPr/>
          <p:nvPr/>
        </p:nvGrpSpPr>
        <p:grpSpPr>
          <a:xfrm>
            <a:off x="7290263" y="3952822"/>
            <a:ext cx="339411" cy="337193"/>
            <a:chOff x="3863900" y="4993625"/>
            <a:chExt cx="482050" cy="478900"/>
          </a:xfrm>
        </p:grpSpPr>
        <p:sp>
          <p:nvSpPr>
            <p:cNvPr id="6683" name="Google Shape;6683;p85"/>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4" name="Google Shape;6684;p85"/>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5" name="Google Shape;6685;p85"/>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6" name="Google Shape;6686;p85"/>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87" name="Google Shape;6687;p85"/>
          <p:cNvGrpSpPr/>
          <p:nvPr/>
        </p:nvGrpSpPr>
        <p:grpSpPr>
          <a:xfrm>
            <a:off x="7747437" y="3952822"/>
            <a:ext cx="339411" cy="337193"/>
            <a:chOff x="4456725" y="4993625"/>
            <a:chExt cx="482050" cy="478900"/>
          </a:xfrm>
        </p:grpSpPr>
        <p:sp>
          <p:nvSpPr>
            <p:cNvPr id="6688" name="Google Shape;6688;p85"/>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9" name="Google Shape;6689;p85"/>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0" name="Google Shape;6690;p85"/>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1" name="Google Shape;6691;p85"/>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92" name="Google Shape;6692;p85"/>
          <p:cNvGrpSpPr/>
          <p:nvPr/>
        </p:nvGrpSpPr>
        <p:grpSpPr>
          <a:xfrm>
            <a:off x="7549755" y="2297783"/>
            <a:ext cx="339253" cy="318042"/>
            <a:chOff x="4456875" y="2635825"/>
            <a:chExt cx="481825" cy="451700"/>
          </a:xfrm>
        </p:grpSpPr>
        <p:sp>
          <p:nvSpPr>
            <p:cNvPr id="6693" name="Google Shape;6693;p85"/>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4" name="Google Shape;6694;p85"/>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5" name="Google Shape;6695;p85"/>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6" name="Google Shape;6696;p85"/>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7" name="Google Shape;6697;p85"/>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8" name="Google Shape;6698;p85"/>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99" name="Google Shape;6699;p85"/>
          <p:cNvGrpSpPr/>
          <p:nvPr/>
        </p:nvGrpSpPr>
        <p:grpSpPr>
          <a:xfrm>
            <a:off x="6376030" y="3952813"/>
            <a:ext cx="339411" cy="337211"/>
            <a:chOff x="5049575" y="4993600"/>
            <a:chExt cx="482050" cy="478925"/>
          </a:xfrm>
        </p:grpSpPr>
        <p:sp>
          <p:nvSpPr>
            <p:cNvPr id="6700" name="Google Shape;6700;p85"/>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1" name="Google Shape;6701;p85"/>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2" name="Google Shape;6702;p85"/>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3" name="Google Shape;6703;p85"/>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04" name="Google Shape;6704;p85"/>
          <p:cNvGrpSpPr/>
          <p:nvPr/>
        </p:nvGrpSpPr>
        <p:grpSpPr>
          <a:xfrm>
            <a:off x="7551234" y="3125979"/>
            <a:ext cx="336296" cy="339235"/>
            <a:chOff x="4464775" y="3806475"/>
            <a:chExt cx="477625" cy="481800"/>
          </a:xfrm>
        </p:grpSpPr>
        <p:sp>
          <p:nvSpPr>
            <p:cNvPr id="6705" name="Google Shape;6705;p85"/>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6" name="Google Shape;6706;p85"/>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7" name="Google Shape;6707;p85"/>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8" name="Google Shape;6708;p85"/>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9" name="Google Shape;6709;p85"/>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0" name="Google Shape;6710;p85"/>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11" name="Google Shape;6711;p85"/>
          <p:cNvGrpSpPr/>
          <p:nvPr/>
        </p:nvGrpSpPr>
        <p:grpSpPr>
          <a:xfrm>
            <a:off x="6315036" y="3538907"/>
            <a:ext cx="298169" cy="339218"/>
            <a:chOff x="2707950" y="4399325"/>
            <a:chExt cx="423475" cy="481775"/>
          </a:xfrm>
        </p:grpSpPr>
        <p:sp>
          <p:nvSpPr>
            <p:cNvPr id="6712" name="Google Shape;6712;p85"/>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3" name="Google Shape;6713;p85"/>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4" name="Google Shape;6714;p85"/>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5" name="Google Shape;6715;p85"/>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6" name="Google Shape;6716;p85"/>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7" name="Google Shape;6717;p85"/>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8" name="Google Shape;6718;p85"/>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9" name="Google Shape;6719;p85"/>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0" name="Google Shape;6720;p85"/>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1" name="Google Shape;6721;p85"/>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2" name="Google Shape;6722;p85"/>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3" name="Google Shape;6723;p85"/>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727" name="Shape 6727"/>
        <p:cNvGrpSpPr/>
        <p:nvPr/>
      </p:nvGrpSpPr>
      <p:grpSpPr>
        <a:xfrm>
          <a:off x="0" y="0"/>
          <a:ext cx="0" cy="0"/>
          <a:chOff x="0" y="0"/>
          <a:chExt cx="0" cy="0"/>
        </a:xfrm>
      </p:grpSpPr>
      <p:sp>
        <p:nvSpPr>
          <p:cNvPr id="6728" name="Google Shape;6728;p86"/>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Educational I</a:t>
            </a:r>
            <a:r>
              <a:rPr lang="en-GB">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729" name="Google Shape;6729;p86"/>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6730" name="Google Shape;6730;p86"/>
          <p:cNvGrpSpPr/>
          <p:nvPr/>
        </p:nvGrpSpPr>
        <p:grpSpPr>
          <a:xfrm>
            <a:off x="876361" y="1533504"/>
            <a:ext cx="322099" cy="370529"/>
            <a:chOff x="-42971725" y="3217825"/>
            <a:chExt cx="275675" cy="317125"/>
          </a:xfrm>
        </p:grpSpPr>
        <p:sp>
          <p:nvSpPr>
            <p:cNvPr id="6731" name="Google Shape;6731;p86"/>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86"/>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86"/>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4" name="Google Shape;6734;p86"/>
          <p:cNvGrpSpPr/>
          <p:nvPr/>
        </p:nvGrpSpPr>
        <p:grpSpPr>
          <a:xfrm>
            <a:off x="848276" y="2002160"/>
            <a:ext cx="378270" cy="337551"/>
            <a:chOff x="-42996150" y="3612600"/>
            <a:chExt cx="323750" cy="288900"/>
          </a:xfrm>
        </p:grpSpPr>
        <p:sp>
          <p:nvSpPr>
            <p:cNvPr id="6735" name="Google Shape;6735;p86"/>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86"/>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86"/>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8" name="Google Shape;6738;p86"/>
          <p:cNvGrpSpPr/>
          <p:nvPr/>
        </p:nvGrpSpPr>
        <p:grpSpPr>
          <a:xfrm>
            <a:off x="851036" y="2411530"/>
            <a:ext cx="372749" cy="370909"/>
            <a:chOff x="-42994575" y="3950300"/>
            <a:chExt cx="319025" cy="317450"/>
          </a:xfrm>
        </p:grpSpPr>
        <p:sp>
          <p:nvSpPr>
            <p:cNvPr id="6739" name="Google Shape;6739;p86"/>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6"/>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86"/>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2" name="Google Shape;6742;p86"/>
          <p:cNvGrpSpPr/>
          <p:nvPr/>
        </p:nvGrpSpPr>
        <p:grpSpPr>
          <a:xfrm>
            <a:off x="3004431" y="1558362"/>
            <a:ext cx="371785" cy="370879"/>
            <a:chOff x="-41111350" y="3239100"/>
            <a:chExt cx="318200" cy="317425"/>
          </a:xfrm>
        </p:grpSpPr>
        <p:sp>
          <p:nvSpPr>
            <p:cNvPr id="6743" name="Google Shape;6743;p86"/>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86"/>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86"/>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86"/>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7" name="Google Shape;6747;p86"/>
          <p:cNvGrpSpPr/>
          <p:nvPr/>
        </p:nvGrpSpPr>
        <p:grpSpPr>
          <a:xfrm>
            <a:off x="3000751" y="1993894"/>
            <a:ext cx="379146" cy="370967"/>
            <a:chOff x="-41117650" y="3605525"/>
            <a:chExt cx="324500" cy="317500"/>
          </a:xfrm>
        </p:grpSpPr>
        <p:sp>
          <p:nvSpPr>
            <p:cNvPr id="6748" name="Google Shape;6748;p86"/>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6"/>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86"/>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51" name="Google Shape;6751;p86"/>
          <p:cNvSpPr/>
          <p:nvPr/>
        </p:nvSpPr>
        <p:spPr>
          <a:xfrm>
            <a:off x="3006881" y="244347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2" name="Google Shape;6752;p86"/>
          <p:cNvGrpSpPr/>
          <p:nvPr/>
        </p:nvGrpSpPr>
        <p:grpSpPr>
          <a:xfrm>
            <a:off x="1827005" y="2885417"/>
            <a:ext cx="216271" cy="371814"/>
            <a:chOff x="-39205300" y="3220175"/>
            <a:chExt cx="185100" cy="318225"/>
          </a:xfrm>
        </p:grpSpPr>
        <p:sp>
          <p:nvSpPr>
            <p:cNvPr id="6753" name="Google Shape;6753;p86"/>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86"/>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5" name="Google Shape;6755;p86"/>
          <p:cNvGrpSpPr/>
          <p:nvPr/>
        </p:nvGrpSpPr>
        <p:grpSpPr>
          <a:xfrm>
            <a:off x="1792533" y="3345488"/>
            <a:ext cx="300016" cy="369273"/>
            <a:chOff x="-39248625" y="3588600"/>
            <a:chExt cx="256775" cy="316050"/>
          </a:xfrm>
        </p:grpSpPr>
        <p:sp>
          <p:nvSpPr>
            <p:cNvPr id="6756" name="Google Shape;6756;p86"/>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86"/>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58" name="Google Shape;6758;p86"/>
          <p:cNvSpPr/>
          <p:nvPr/>
        </p:nvSpPr>
        <p:spPr>
          <a:xfrm>
            <a:off x="1763554" y="380111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86"/>
          <p:cNvSpPr/>
          <p:nvPr/>
        </p:nvSpPr>
        <p:spPr>
          <a:xfrm>
            <a:off x="3953101" y="287255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60" name="Google Shape;6760;p86"/>
          <p:cNvGrpSpPr/>
          <p:nvPr/>
        </p:nvGrpSpPr>
        <p:grpSpPr>
          <a:xfrm>
            <a:off x="1243246" y="1533504"/>
            <a:ext cx="429504" cy="370879"/>
            <a:chOff x="-42651700" y="3217825"/>
            <a:chExt cx="367600" cy="317425"/>
          </a:xfrm>
        </p:grpSpPr>
        <p:sp>
          <p:nvSpPr>
            <p:cNvPr id="6761" name="Google Shape;6761;p86"/>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86"/>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86"/>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86"/>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5" name="Google Shape;6765;p86"/>
          <p:cNvGrpSpPr/>
          <p:nvPr/>
        </p:nvGrpSpPr>
        <p:grpSpPr>
          <a:xfrm>
            <a:off x="1278678" y="1973154"/>
            <a:ext cx="358640" cy="363226"/>
            <a:chOff x="-42617300" y="3587775"/>
            <a:chExt cx="306950" cy="310875"/>
          </a:xfrm>
        </p:grpSpPr>
        <p:sp>
          <p:nvSpPr>
            <p:cNvPr id="6766" name="Google Shape;6766;p86"/>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86"/>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68" name="Google Shape;6768;p86"/>
          <p:cNvSpPr/>
          <p:nvPr/>
        </p:nvSpPr>
        <p:spPr>
          <a:xfrm>
            <a:off x="1275131" y="241219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69" name="Google Shape;6769;p86"/>
          <p:cNvGrpSpPr/>
          <p:nvPr/>
        </p:nvGrpSpPr>
        <p:grpSpPr>
          <a:xfrm>
            <a:off x="3450506" y="1557895"/>
            <a:ext cx="376926" cy="370324"/>
            <a:chOff x="-40748275" y="3238700"/>
            <a:chExt cx="322600" cy="316950"/>
          </a:xfrm>
        </p:grpSpPr>
        <p:sp>
          <p:nvSpPr>
            <p:cNvPr id="6770" name="Google Shape;6770;p86"/>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86"/>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86"/>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86"/>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86"/>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86"/>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6" name="Google Shape;6776;p86"/>
          <p:cNvGrpSpPr/>
          <p:nvPr/>
        </p:nvGrpSpPr>
        <p:grpSpPr>
          <a:xfrm>
            <a:off x="3453062" y="2025879"/>
            <a:ext cx="371814" cy="338690"/>
            <a:chOff x="-40745125" y="3632900"/>
            <a:chExt cx="318225" cy="289875"/>
          </a:xfrm>
        </p:grpSpPr>
        <p:sp>
          <p:nvSpPr>
            <p:cNvPr id="6777" name="Google Shape;6777;p86"/>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6"/>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6"/>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6"/>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6"/>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86"/>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6"/>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4" name="Google Shape;6784;p86"/>
          <p:cNvGrpSpPr/>
          <p:nvPr/>
        </p:nvGrpSpPr>
        <p:grpSpPr>
          <a:xfrm>
            <a:off x="3457209" y="2437089"/>
            <a:ext cx="363518" cy="370178"/>
            <a:chOff x="-40742750" y="3972175"/>
            <a:chExt cx="311125" cy="316825"/>
          </a:xfrm>
        </p:grpSpPr>
        <p:sp>
          <p:nvSpPr>
            <p:cNvPr id="6785" name="Google Shape;6785;p86"/>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6"/>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7" name="Google Shape;6787;p86"/>
          <p:cNvGrpSpPr/>
          <p:nvPr/>
        </p:nvGrpSpPr>
        <p:grpSpPr>
          <a:xfrm>
            <a:off x="2239871" y="2887257"/>
            <a:ext cx="266892" cy="369974"/>
            <a:chOff x="-38860325" y="3221750"/>
            <a:chExt cx="228425" cy="316650"/>
          </a:xfrm>
        </p:grpSpPr>
        <p:sp>
          <p:nvSpPr>
            <p:cNvPr id="6788" name="Google Shape;6788;p86"/>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86"/>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86"/>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86"/>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2" name="Google Shape;6792;p86"/>
          <p:cNvGrpSpPr/>
          <p:nvPr/>
        </p:nvGrpSpPr>
        <p:grpSpPr>
          <a:xfrm>
            <a:off x="2190678" y="3349314"/>
            <a:ext cx="380081" cy="367111"/>
            <a:chOff x="-38905225" y="3591875"/>
            <a:chExt cx="325300" cy="314200"/>
          </a:xfrm>
        </p:grpSpPr>
        <p:sp>
          <p:nvSpPr>
            <p:cNvPr id="6793" name="Google Shape;6793;p86"/>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86"/>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86"/>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96" name="Google Shape;6796;p86"/>
          <p:cNvSpPr/>
          <p:nvPr/>
        </p:nvSpPr>
        <p:spPr>
          <a:xfrm>
            <a:off x="2198491" y="385909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97" name="Google Shape;6797;p86"/>
          <p:cNvGrpSpPr/>
          <p:nvPr/>
        </p:nvGrpSpPr>
        <p:grpSpPr>
          <a:xfrm>
            <a:off x="3997427" y="3334394"/>
            <a:ext cx="290815" cy="369740"/>
            <a:chOff x="-37370925" y="3579105"/>
            <a:chExt cx="248900" cy="316450"/>
          </a:xfrm>
        </p:grpSpPr>
        <p:sp>
          <p:nvSpPr>
            <p:cNvPr id="6798" name="Google Shape;6798;p86"/>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86"/>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00" name="Google Shape;6800;p86"/>
          <p:cNvSpPr/>
          <p:nvPr/>
        </p:nvSpPr>
        <p:spPr>
          <a:xfrm>
            <a:off x="1697481" y="153419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6"/>
          <p:cNvSpPr/>
          <p:nvPr/>
        </p:nvSpPr>
        <p:spPr>
          <a:xfrm>
            <a:off x="1722323" y="196949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02" name="Google Shape;6802;p86"/>
          <p:cNvGrpSpPr/>
          <p:nvPr/>
        </p:nvGrpSpPr>
        <p:grpSpPr>
          <a:xfrm>
            <a:off x="1690803" y="2412465"/>
            <a:ext cx="371814" cy="369974"/>
            <a:chOff x="-42259725" y="3951100"/>
            <a:chExt cx="318225" cy="316650"/>
          </a:xfrm>
        </p:grpSpPr>
        <p:sp>
          <p:nvSpPr>
            <p:cNvPr id="6803" name="Google Shape;6803;p86"/>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6"/>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5" name="Google Shape;6805;p86"/>
          <p:cNvGrpSpPr/>
          <p:nvPr/>
        </p:nvGrpSpPr>
        <p:grpSpPr>
          <a:xfrm>
            <a:off x="3889164" y="1591486"/>
            <a:ext cx="370879" cy="337755"/>
            <a:chOff x="-40378075" y="3267450"/>
            <a:chExt cx="317425" cy="289075"/>
          </a:xfrm>
        </p:grpSpPr>
        <p:sp>
          <p:nvSpPr>
            <p:cNvPr id="6806" name="Google Shape;6806;p86"/>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86"/>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86"/>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86"/>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0" name="Google Shape;6810;p86"/>
          <p:cNvGrpSpPr/>
          <p:nvPr/>
        </p:nvGrpSpPr>
        <p:grpSpPr>
          <a:xfrm>
            <a:off x="3892830" y="1992754"/>
            <a:ext cx="363548" cy="369974"/>
            <a:chOff x="-40372575" y="3604550"/>
            <a:chExt cx="311150" cy="316650"/>
          </a:xfrm>
        </p:grpSpPr>
        <p:sp>
          <p:nvSpPr>
            <p:cNvPr id="6811" name="Google Shape;6811;p86"/>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6"/>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86"/>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14" name="Google Shape;6814;p86"/>
          <p:cNvSpPr/>
          <p:nvPr/>
        </p:nvSpPr>
        <p:spPr>
          <a:xfrm>
            <a:off x="3896162" y="243603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15" name="Google Shape;6815;p86"/>
          <p:cNvGrpSpPr/>
          <p:nvPr/>
        </p:nvGrpSpPr>
        <p:grpSpPr>
          <a:xfrm>
            <a:off x="2616780" y="2885417"/>
            <a:ext cx="399038" cy="372165"/>
            <a:chOff x="-38542250" y="3220175"/>
            <a:chExt cx="341525" cy="318525"/>
          </a:xfrm>
        </p:grpSpPr>
        <p:sp>
          <p:nvSpPr>
            <p:cNvPr id="6816" name="Google Shape;6816;p86"/>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86"/>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6"/>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9" name="Google Shape;6819;p86"/>
          <p:cNvGrpSpPr/>
          <p:nvPr/>
        </p:nvGrpSpPr>
        <p:grpSpPr>
          <a:xfrm>
            <a:off x="2638712" y="3344787"/>
            <a:ext cx="369974" cy="369068"/>
            <a:chOff x="-38537400" y="3588000"/>
            <a:chExt cx="316650" cy="315875"/>
          </a:xfrm>
        </p:grpSpPr>
        <p:sp>
          <p:nvSpPr>
            <p:cNvPr id="6820" name="Google Shape;6820;p86"/>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6"/>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86"/>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86"/>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4" name="Google Shape;6824;p86"/>
          <p:cNvGrpSpPr/>
          <p:nvPr/>
        </p:nvGrpSpPr>
        <p:grpSpPr>
          <a:xfrm>
            <a:off x="2637792" y="3802316"/>
            <a:ext cx="371814" cy="369974"/>
            <a:chOff x="-38538975" y="3954250"/>
            <a:chExt cx="318225" cy="316650"/>
          </a:xfrm>
        </p:grpSpPr>
        <p:sp>
          <p:nvSpPr>
            <p:cNvPr id="6825" name="Google Shape;6825;p86"/>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6"/>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7" name="Google Shape;6827;p86"/>
          <p:cNvGrpSpPr/>
          <p:nvPr/>
        </p:nvGrpSpPr>
        <p:grpSpPr>
          <a:xfrm>
            <a:off x="3955104" y="3797243"/>
            <a:ext cx="375465" cy="371814"/>
            <a:chOff x="-37385100" y="3949908"/>
            <a:chExt cx="321350" cy="318225"/>
          </a:xfrm>
        </p:grpSpPr>
        <p:sp>
          <p:nvSpPr>
            <p:cNvPr id="6828" name="Google Shape;6828;p86"/>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6"/>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0" name="Google Shape;6830;p86"/>
          <p:cNvGrpSpPr/>
          <p:nvPr/>
        </p:nvGrpSpPr>
        <p:grpSpPr>
          <a:xfrm>
            <a:off x="2130763" y="1532803"/>
            <a:ext cx="370909" cy="370675"/>
            <a:chOff x="-41895050" y="3217225"/>
            <a:chExt cx="317450" cy="317250"/>
          </a:xfrm>
        </p:grpSpPr>
        <p:sp>
          <p:nvSpPr>
            <p:cNvPr id="6831" name="Google Shape;6831;p86"/>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86"/>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6"/>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86"/>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86"/>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6" name="Google Shape;6836;p86"/>
          <p:cNvGrpSpPr/>
          <p:nvPr/>
        </p:nvGrpSpPr>
        <p:grpSpPr>
          <a:xfrm>
            <a:off x="2130310" y="1969737"/>
            <a:ext cx="371814" cy="369974"/>
            <a:chOff x="-41893475" y="3584850"/>
            <a:chExt cx="318225" cy="316650"/>
          </a:xfrm>
        </p:grpSpPr>
        <p:sp>
          <p:nvSpPr>
            <p:cNvPr id="6837" name="Google Shape;6837;p86"/>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86"/>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86"/>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86"/>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41" name="Google Shape;6841;p86"/>
          <p:cNvSpPr/>
          <p:nvPr/>
        </p:nvSpPr>
        <p:spPr>
          <a:xfrm>
            <a:off x="2133283" y="241403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86"/>
          <p:cNvSpPr/>
          <p:nvPr/>
        </p:nvSpPr>
        <p:spPr>
          <a:xfrm>
            <a:off x="845041" y="290637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43" name="Google Shape;6843;p86"/>
          <p:cNvGrpSpPr/>
          <p:nvPr/>
        </p:nvGrpSpPr>
        <p:grpSpPr>
          <a:xfrm>
            <a:off x="900338" y="3365029"/>
            <a:ext cx="337522" cy="370909"/>
            <a:chOff x="-39998250" y="3605325"/>
            <a:chExt cx="288875" cy="317450"/>
          </a:xfrm>
        </p:grpSpPr>
        <p:sp>
          <p:nvSpPr>
            <p:cNvPr id="6844" name="Google Shape;6844;p86"/>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86"/>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6" name="Google Shape;6846;p86"/>
          <p:cNvGrpSpPr/>
          <p:nvPr/>
        </p:nvGrpSpPr>
        <p:grpSpPr>
          <a:xfrm>
            <a:off x="884112" y="3823493"/>
            <a:ext cx="369974" cy="369945"/>
            <a:chOff x="-40011050" y="3972375"/>
            <a:chExt cx="316650" cy="316625"/>
          </a:xfrm>
        </p:grpSpPr>
        <p:sp>
          <p:nvSpPr>
            <p:cNvPr id="6847" name="Google Shape;6847;p86"/>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86"/>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9" name="Google Shape;6849;p86"/>
          <p:cNvGrpSpPr/>
          <p:nvPr/>
        </p:nvGrpSpPr>
        <p:grpSpPr>
          <a:xfrm>
            <a:off x="3116043" y="2888192"/>
            <a:ext cx="266921" cy="369039"/>
            <a:chOff x="-38129425" y="3222550"/>
            <a:chExt cx="228450" cy="315850"/>
          </a:xfrm>
        </p:grpSpPr>
        <p:sp>
          <p:nvSpPr>
            <p:cNvPr id="6850" name="Google Shape;6850;p86"/>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86"/>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2" name="Google Shape;6852;p86"/>
          <p:cNvGrpSpPr/>
          <p:nvPr/>
        </p:nvGrpSpPr>
        <p:grpSpPr>
          <a:xfrm>
            <a:off x="3071012" y="3344787"/>
            <a:ext cx="371785" cy="369974"/>
            <a:chOff x="-38172725" y="3588000"/>
            <a:chExt cx="318200" cy="316650"/>
          </a:xfrm>
        </p:grpSpPr>
        <p:sp>
          <p:nvSpPr>
            <p:cNvPr id="6853" name="Google Shape;6853;p86"/>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6"/>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86"/>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86"/>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86"/>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86"/>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86"/>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86"/>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1" name="Google Shape;6861;p86"/>
          <p:cNvGrpSpPr/>
          <p:nvPr/>
        </p:nvGrpSpPr>
        <p:grpSpPr>
          <a:xfrm>
            <a:off x="3146914" y="3803222"/>
            <a:ext cx="219981" cy="369974"/>
            <a:chOff x="-38109725" y="3955025"/>
            <a:chExt cx="188275" cy="316650"/>
          </a:xfrm>
        </p:grpSpPr>
        <p:sp>
          <p:nvSpPr>
            <p:cNvPr id="6862" name="Google Shape;6862;p86"/>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86"/>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64" name="Google Shape;6864;p86"/>
          <p:cNvSpPr/>
          <p:nvPr/>
        </p:nvSpPr>
        <p:spPr>
          <a:xfrm>
            <a:off x="2248517" y="426298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65" name="Google Shape;6865;p86"/>
          <p:cNvGrpSpPr/>
          <p:nvPr/>
        </p:nvGrpSpPr>
        <p:grpSpPr>
          <a:xfrm>
            <a:off x="2562313" y="1534643"/>
            <a:ext cx="373654" cy="369068"/>
            <a:chOff x="-41530375" y="3218800"/>
            <a:chExt cx="319800" cy="315875"/>
          </a:xfrm>
        </p:grpSpPr>
        <p:sp>
          <p:nvSpPr>
            <p:cNvPr id="6866" name="Google Shape;6866;p86"/>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86"/>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8" name="Google Shape;6868;p86"/>
          <p:cNvGrpSpPr/>
          <p:nvPr/>
        </p:nvGrpSpPr>
        <p:grpSpPr>
          <a:xfrm>
            <a:off x="2564607" y="2049801"/>
            <a:ext cx="369068" cy="289004"/>
            <a:chOff x="-41526450" y="3653375"/>
            <a:chExt cx="315875" cy="247350"/>
          </a:xfrm>
        </p:grpSpPr>
        <p:sp>
          <p:nvSpPr>
            <p:cNvPr id="6869" name="Google Shape;6869;p86"/>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86"/>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1" name="Google Shape;6871;p86"/>
          <p:cNvGrpSpPr/>
          <p:nvPr/>
        </p:nvGrpSpPr>
        <p:grpSpPr>
          <a:xfrm>
            <a:off x="2565994" y="2412465"/>
            <a:ext cx="366293" cy="369974"/>
            <a:chOff x="-41526450" y="3951100"/>
            <a:chExt cx="313500" cy="316650"/>
          </a:xfrm>
        </p:grpSpPr>
        <p:sp>
          <p:nvSpPr>
            <p:cNvPr id="6872" name="Google Shape;6872;p86"/>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86"/>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86"/>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5" name="Google Shape;6875;p86"/>
          <p:cNvGrpSpPr/>
          <p:nvPr/>
        </p:nvGrpSpPr>
        <p:grpSpPr>
          <a:xfrm>
            <a:off x="1331249" y="2906594"/>
            <a:ext cx="339595" cy="371814"/>
            <a:chOff x="-39625900" y="3238300"/>
            <a:chExt cx="290650" cy="318225"/>
          </a:xfrm>
        </p:grpSpPr>
        <p:sp>
          <p:nvSpPr>
            <p:cNvPr id="6876" name="Google Shape;6876;p86"/>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86"/>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78" name="Google Shape;6878;p86"/>
          <p:cNvSpPr/>
          <p:nvPr/>
        </p:nvSpPr>
        <p:spPr>
          <a:xfrm>
            <a:off x="1353422" y="336572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79" name="Google Shape;6879;p86"/>
          <p:cNvGrpSpPr/>
          <p:nvPr/>
        </p:nvGrpSpPr>
        <p:grpSpPr>
          <a:xfrm>
            <a:off x="1325300" y="3823055"/>
            <a:ext cx="366293" cy="370441"/>
            <a:chOff x="-39647175" y="3972000"/>
            <a:chExt cx="313500" cy="317050"/>
          </a:xfrm>
        </p:grpSpPr>
        <p:sp>
          <p:nvSpPr>
            <p:cNvPr id="6880" name="Google Shape;6880;p86"/>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86"/>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86"/>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3" name="Google Shape;6883;p86"/>
          <p:cNvGrpSpPr/>
          <p:nvPr/>
        </p:nvGrpSpPr>
        <p:grpSpPr>
          <a:xfrm>
            <a:off x="3494427" y="2887053"/>
            <a:ext cx="375495" cy="370879"/>
            <a:chOff x="-37808850" y="3221575"/>
            <a:chExt cx="321375" cy="317425"/>
          </a:xfrm>
        </p:grpSpPr>
        <p:sp>
          <p:nvSpPr>
            <p:cNvPr id="6884" name="Google Shape;6884;p86"/>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86"/>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6" name="Google Shape;6886;p86"/>
          <p:cNvGrpSpPr/>
          <p:nvPr/>
        </p:nvGrpSpPr>
        <p:grpSpPr>
          <a:xfrm>
            <a:off x="3503201" y="3409084"/>
            <a:ext cx="372749" cy="241158"/>
            <a:chOff x="-37806500" y="3643030"/>
            <a:chExt cx="319025" cy="206400"/>
          </a:xfrm>
        </p:grpSpPr>
        <p:sp>
          <p:nvSpPr>
            <p:cNvPr id="6887" name="Google Shape;6887;p86"/>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86"/>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9" name="Google Shape;6889;p86"/>
          <p:cNvGrpSpPr/>
          <p:nvPr/>
        </p:nvGrpSpPr>
        <p:grpSpPr>
          <a:xfrm>
            <a:off x="3505508" y="3801381"/>
            <a:ext cx="368134" cy="371814"/>
            <a:chOff x="-37804925" y="3953450"/>
            <a:chExt cx="315075" cy="318225"/>
          </a:xfrm>
        </p:grpSpPr>
        <p:sp>
          <p:nvSpPr>
            <p:cNvPr id="6890" name="Google Shape;6890;p86"/>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86"/>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6"/>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93" name="Google Shape;6893;p86"/>
          <p:cNvSpPr/>
          <p:nvPr/>
        </p:nvSpPr>
        <p:spPr>
          <a:xfrm>
            <a:off x="2754452" y="426612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94" name="Google Shape;6894;p86"/>
          <p:cNvGrpSpPr/>
          <p:nvPr/>
        </p:nvGrpSpPr>
        <p:grpSpPr>
          <a:xfrm>
            <a:off x="4860977" y="1553988"/>
            <a:ext cx="355663" cy="308725"/>
            <a:chOff x="-28462125" y="3199700"/>
            <a:chExt cx="298550" cy="259150"/>
          </a:xfrm>
        </p:grpSpPr>
        <p:sp>
          <p:nvSpPr>
            <p:cNvPr id="6895" name="Google Shape;6895;p86"/>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86"/>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6"/>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8" name="Google Shape;6898;p86"/>
          <p:cNvGrpSpPr/>
          <p:nvPr/>
        </p:nvGrpSpPr>
        <p:grpSpPr>
          <a:xfrm>
            <a:off x="4861930" y="1988678"/>
            <a:ext cx="353757" cy="352833"/>
            <a:chOff x="-28461325" y="3545475"/>
            <a:chExt cx="296950" cy="296175"/>
          </a:xfrm>
        </p:grpSpPr>
        <p:sp>
          <p:nvSpPr>
            <p:cNvPr id="6899" name="Google Shape;6899;p86"/>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86"/>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6"/>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86"/>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86"/>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86"/>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5" name="Google Shape;6905;p86"/>
          <p:cNvGrpSpPr/>
          <p:nvPr/>
        </p:nvGrpSpPr>
        <p:grpSpPr>
          <a:xfrm>
            <a:off x="4858162" y="2438722"/>
            <a:ext cx="361292" cy="352803"/>
            <a:chOff x="-28463700" y="3914875"/>
            <a:chExt cx="303275" cy="296150"/>
          </a:xfrm>
        </p:grpSpPr>
        <p:sp>
          <p:nvSpPr>
            <p:cNvPr id="6906" name="Google Shape;6906;p86"/>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86"/>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8" name="Google Shape;6908;p86"/>
          <p:cNvGrpSpPr/>
          <p:nvPr/>
        </p:nvGrpSpPr>
        <p:grpSpPr>
          <a:xfrm>
            <a:off x="7092947" y="1594805"/>
            <a:ext cx="351880" cy="227092"/>
            <a:chOff x="-26573400" y="3224125"/>
            <a:chExt cx="295375" cy="190625"/>
          </a:xfrm>
        </p:grpSpPr>
        <p:sp>
          <p:nvSpPr>
            <p:cNvPr id="6909" name="Google Shape;6909;p86"/>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86"/>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1" name="Google Shape;6911;p86"/>
          <p:cNvGrpSpPr/>
          <p:nvPr/>
        </p:nvGrpSpPr>
        <p:grpSpPr>
          <a:xfrm>
            <a:off x="7092947" y="1989140"/>
            <a:ext cx="351880" cy="351910"/>
            <a:chOff x="-26573400" y="3546250"/>
            <a:chExt cx="295375" cy="295400"/>
          </a:xfrm>
        </p:grpSpPr>
        <p:sp>
          <p:nvSpPr>
            <p:cNvPr id="6912" name="Google Shape;6912;p86"/>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6"/>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86"/>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6"/>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86"/>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7" name="Google Shape;6917;p86"/>
          <p:cNvGrpSpPr/>
          <p:nvPr/>
        </p:nvGrpSpPr>
        <p:grpSpPr>
          <a:xfrm>
            <a:off x="7081228" y="2439049"/>
            <a:ext cx="375319" cy="352148"/>
            <a:chOff x="-26583625" y="3917025"/>
            <a:chExt cx="315050" cy="295600"/>
          </a:xfrm>
        </p:grpSpPr>
        <p:sp>
          <p:nvSpPr>
            <p:cNvPr id="6918" name="Google Shape;6918;p86"/>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86"/>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86"/>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86"/>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22" name="Google Shape;6922;p86"/>
          <p:cNvSpPr/>
          <p:nvPr/>
        </p:nvSpPr>
        <p:spPr>
          <a:xfrm>
            <a:off x="5748315" y="291956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3" name="Google Shape;6923;p86"/>
          <p:cNvGrpSpPr/>
          <p:nvPr/>
        </p:nvGrpSpPr>
        <p:grpSpPr>
          <a:xfrm>
            <a:off x="5779742" y="3398079"/>
            <a:ext cx="289039" cy="352833"/>
            <a:chOff x="-24694925" y="3518700"/>
            <a:chExt cx="242625" cy="296175"/>
          </a:xfrm>
        </p:grpSpPr>
        <p:sp>
          <p:nvSpPr>
            <p:cNvPr id="6924" name="Google Shape;6924;p86"/>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86"/>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86"/>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86"/>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8" name="Google Shape;6928;p86"/>
          <p:cNvGrpSpPr/>
          <p:nvPr/>
        </p:nvGrpSpPr>
        <p:grpSpPr>
          <a:xfrm>
            <a:off x="5779280" y="3848107"/>
            <a:ext cx="289962" cy="352833"/>
            <a:chOff x="-24709100" y="3888875"/>
            <a:chExt cx="243400" cy="296175"/>
          </a:xfrm>
        </p:grpSpPr>
        <p:sp>
          <p:nvSpPr>
            <p:cNvPr id="6929" name="Google Shape;6929;p86"/>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86"/>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6"/>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2" name="Google Shape;6932;p86"/>
          <p:cNvGrpSpPr/>
          <p:nvPr/>
        </p:nvGrpSpPr>
        <p:grpSpPr>
          <a:xfrm>
            <a:off x="7979280" y="2920770"/>
            <a:ext cx="356556" cy="349557"/>
            <a:chOff x="-22863675" y="3131775"/>
            <a:chExt cx="299300" cy="293425"/>
          </a:xfrm>
        </p:grpSpPr>
        <p:sp>
          <p:nvSpPr>
            <p:cNvPr id="6933" name="Google Shape;6933;p86"/>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86"/>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86"/>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6" name="Google Shape;6936;p86"/>
          <p:cNvGrpSpPr/>
          <p:nvPr/>
        </p:nvGrpSpPr>
        <p:grpSpPr>
          <a:xfrm>
            <a:off x="5322144" y="1531949"/>
            <a:ext cx="310602" cy="352803"/>
            <a:chOff x="-28069875" y="3175300"/>
            <a:chExt cx="260725" cy="296150"/>
          </a:xfrm>
        </p:grpSpPr>
        <p:sp>
          <p:nvSpPr>
            <p:cNvPr id="6937" name="Google Shape;6937;p86"/>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86"/>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86"/>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86"/>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86"/>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6"/>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6"/>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6"/>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86"/>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46" name="Google Shape;6946;p86"/>
          <p:cNvSpPr/>
          <p:nvPr/>
        </p:nvSpPr>
        <p:spPr>
          <a:xfrm>
            <a:off x="5301578" y="198968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47" name="Google Shape;6947;p86"/>
          <p:cNvGrpSpPr/>
          <p:nvPr/>
        </p:nvGrpSpPr>
        <p:grpSpPr>
          <a:xfrm>
            <a:off x="5363423" y="2439183"/>
            <a:ext cx="228045" cy="351880"/>
            <a:chOff x="-28032075" y="3916450"/>
            <a:chExt cx="191425" cy="295375"/>
          </a:xfrm>
        </p:grpSpPr>
        <p:sp>
          <p:nvSpPr>
            <p:cNvPr id="6948" name="Google Shape;6948;p86"/>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86"/>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6"/>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1" name="Google Shape;6951;p86"/>
          <p:cNvGrpSpPr/>
          <p:nvPr/>
        </p:nvGrpSpPr>
        <p:grpSpPr>
          <a:xfrm>
            <a:off x="7528769" y="1531934"/>
            <a:ext cx="352833" cy="352833"/>
            <a:chOff x="-26201650" y="3176075"/>
            <a:chExt cx="296175" cy="296175"/>
          </a:xfrm>
        </p:grpSpPr>
        <p:sp>
          <p:nvSpPr>
            <p:cNvPr id="6952" name="Google Shape;6952;p86"/>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86"/>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4" name="Google Shape;6954;p86"/>
          <p:cNvGrpSpPr/>
          <p:nvPr/>
        </p:nvGrpSpPr>
        <p:grpSpPr>
          <a:xfrm>
            <a:off x="7528293" y="1989155"/>
            <a:ext cx="353786" cy="351880"/>
            <a:chOff x="-26204800" y="3547050"/>
            <a:chExt cx="296975" cy="295375"/>
          </a:xfrm>
        </p:grpSpPr>
        <p:sp>
          <p:nvSpPr>
            <p:cNvPr id="6955" name="Google Shape;6955;p86"/>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86"/>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57" name="Google Shape;6957;p86"/>
          <p:cNvSpPr/>
          <p:nvPr/>
        </p:nvSpPr>
        <p:spPr>
          <a:xfrm>
            <a:off x="7561179" y="243865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58" name="Google Shape;6958;p86"/>
          <p:cNvGrpSpPr/>
          <p:nvPr/>
        </p:nvGrpSpPr>
        <p:grpSpPr>
          <a:xfrm>
            <a:off x="6199548" y="2919133"/>
            <a:ext cx="345328" cy="352833"/>
            <a:chOff x="-24353875" y="3147725"/>
            <a:chExt cx="289875" cy="296175"/>
          </a:xfrm>
        </p:grpSpPr>
        <p:sp>
          <p:nvSpPr>
            <p:cNvPr id="6959" name="Google Shape;6959;p86"/>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86"/>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1" name="Google Shape;6961;p86"/>
          <p:cNvGrpSpPr/>
          <p:nvPr/>
        </p:nvGrpSpPr>
        <p:grpSpPr>
          <a:xfrm>
            <a:off x="6207530" y="3398540"/>
            <a:ext cx="329365" cy="351910"/>
            <a:chOff x="-24344425" y="3519475"/>
            <a:chExt cx="276475" cy="295400"/>
          </a:xfrm>
        </p:grpSpPr>
        <p:sp>
          <p:nvSpPr>
            <p:cNvPr id="6962" name="Google Shape;6962;p86"/>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86"/>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4" name="Google Shape;6964;p86"/>
          <p:cNvGrpSpPr/>
          <p:nvPr/>
        </p:nvGrpSpPr>
        <p:grpSpPr>
          <a:xfrm>
            <a:off x="6197210" y="3850460"/>
            <a:ext cx="350004" cy="348128"/>
            <a:chOff x="-24353075" y="3891250"/>
            <a:chExt cx="293800" cy="292225"/>
          </a:xfrm>
        </p:grpSpPr>
        <p:sp>
          <p:nvSpPr>
            <p:cNvPr id="6965" name="Google Shape;6965;p86"/>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86"/>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7" name="Google Shape;6967;p86"/>
          <p:cNvGrpSpPr/>
          <p:nvPr/>
        </p:nvGrpSpPr>
        <p:grpSpPr>
          <a:xfrm>
            <a:off x="7980681" y="3398763"/>
            <a:ext cx="353757" cy="351463"/>
            <a:chOff x="-22845575" y="3504075"/>
            <a:chExt cx="296950" cy="295025"/>
          </a:xfrm>
        </p:grpSpPr>
        <p:sp>
          <p:nvSpPr>
            <p:cNvPr id="6968" name="Google Shape;6968;p86"/>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86"/>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0" name="Google Shape;6970;p86"/>
          <p:cNvGrpSpPr/>
          <p:nvPr/>
        </p:nvGrpSpPr>
        <p:grpSpPr>
          <a:xfrm>
            <a:off x="5773862" y="1532411"/>
            <a:ext cx="299344" cy="351880"/>
            <a:chOff x="-27691025" y="3175300"/>
            <a:chExt cx="251275" cy="295375"/>
          </a:xfrm>
        </p:grpSpPr>
        <p:sp>
          <p:nvSpPr>
            <p:cNvPr id="6971" name="Google Shape;6971;p86"/>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86"/>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86"/>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6"/>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5" name="Google Shape;6975;p86"/>
          <p:cNvGrpSpPr/>
          <p:nvPr/>
        </p:nvGrpSpPr>
        <p:grpSpPr>
          <a:xfrm>
            <a:off x="5746179" y="2051087"/>
            <a:ext cx="354710" cy="228015"/>
            <a:chOff x="-27721750" y="3598250"/>
            <a:chExt cx="297750" cy="191400"/>
          </a:xfrm>
        </p:grpSpPr>
        <p:sp>
          <p:nvSpPr>
            <p:cNvPr id="6976" name="Google Shape;6976;p86"/>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86"/>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8" name="Google Shape;6978;p86"/>
          <p:cNvGrpSpPr/>
          <p:nvPr/>
        </p:nvGrpSpPr>
        <p:grpSpPr>
          <a:xfrm>
            <a:off x="5747579" y="2444633"/>
            <a:ext cx="351910" cy="340980"/>
            <a:chOff x="-27719400" y="3925600"/>
            <a:chExt cx="295400" cy="286225"/>
          </a:xfrm>
        </p:grpSpPr>
        <p:sp>
          <p:nvSpPr>
            <p:cNvPr id="6979" name="Google Shape;6979;p86"/>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86"/>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1" name="Google Shape;6981;p86"/>
          <p:cNvGrpSpPr/>
          <p:nvPr/>
        </p:nvGrpSpPr>
        <p:grpSpPr>
          <a:xfrm>
            <a:off x="7968851" y="1531473"/>
            <a:ext cx="353757" cy="353757"/>
            <a:chOff x="-25834600" y="3176875"/>
            <a:chExt cx="296950" cy="296950"/>
          </a:xfrm>
        </p:grpSpPr>
        <p:sp>
          <p:nvSpPr>
            <p:cNvPr id="6982" name="Google Shape;6982;p86"/>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86"/>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86"/>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86"/>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86"/>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7" name="Google Shape;6987;p86"/>
          <p:cNvGrpSpPr/>
          <p:nvPr/>
        </p:nvGrpSpPr>
        <p:grpSpPr>
          <a:xfrm>
            <a:off x="7968851" y="1999474"/>
            <a:ext cx="353757" cy="331241"/>
            <a:chOff x="-25834600" y="3564375"/>
            <a:chExt cx="296950" cy="278050"/>
          </a:xfrm>
        </p:grpSpPr>
        <p:sp>
          <p:nvSpPr>
            <p:cNvPr id="6988" name="Google Shape;6988;p86"/>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6"/>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86"/>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86"/>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86"/>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86"/>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86"/>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86"/>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6" name="Google Shape;6996;p86"/>
          <p:cNvGrpSpPr/>
          <p:nvPr/>
        </p:nvGrpSpPr>
        <p:grpSpPr>
          <a:xfrm>
            <a:off x="7966974" y="2438826"/>
            <a:ext cx="357509" cy="352595"/>
            <a:chOff x="-25834600" y="3915850"/>
            <a:chExt cx="300100" cy="295975"/>
          </a:xfrm>
        </p:grpSpPr>
        <p:sp>
          <p:nvSpPr>
            <p:cNvPr id="6997" name="Google Shape;6997;p86"/>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86"/>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86"/>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0" name="Google Shape;7000;p86"/>
          <p:cNvGrpSpPr/>
          <p:nvPr/>
        </p:nvGrpSpPr>
        <p:grpSpPr>
          <a:xfrm>
            <a:off x="6702402" y="2920056"/>
            <a:ext cx="228968" cy="350987"/>
            <a:chOff x="-23930925" y="3149300"/>
            <a:chExt cx="192200" cy="294625"/>
          </a:xfrm>
        </p:grpSpPr>
        <p:sp>
          <p:nvSpPr>
            <p:cNvPr id="7001" name="Google Shape;7001;p86"/>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86"/>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86"/>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86"/>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5" name="Google Shape;7005;p86"/>
          <p:cNvGrpSpPr/>
          <p:nvPr/>
        </p:nvGrpSpPr>
        <p:grpSpPr>
          <a:xfrm>
            <a:off x="6659232" y="3398540"/>
            <a:ext cx="315307" cy="351910"/>
            <a:chOff x="-23962425" y="3519475"/>
            <a:chExt cx="264675" cy="295400"/>
          </a:xfrm>
        </p:grpSpPr>
        <p:sp>
          <p:nvSpPr>
            <p:cNvPr id="7006" name="Google Shape;7006;p86"/>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86"/>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08" name="Google Shape;7008;p86"/>
          <p:cNvSpPr/>
          <p:nvPr/>
        </p:nvSpPr>
        <p:spPr>
          <a:xfrm>
            <a:off x="6629668" y="385225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9" name="Google Shape;7009;p86"/>
          <p:cNvGrpSpPr/>
          <p:nvPr/>
        </p:nvGrpSpPr>
        <p:grpSpPr>
          <a:xfrm>
            <a:off x="8037908" y="3848584"/>
            <a:ext cx="239302" cy="351880"/>
            <a:chOff x="-22788075" y="3904625"/>
            <a:chExt cx="200875" cy="295375"/>
          </a:xfrm>
        </p:grpSpPr>
        <p:sp>
          <p:nvSpPr>
            <p:cNvPr id="7010" name="Google Shape;7010;p86"/>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86"/>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86"/>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86"/>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4" name="Google Shape;7014;p86"/>
          <p:cNvGrpSpPr/>
          <p:nvPr/>
        </p:nvGrpSpPr>
        <p:grpSpPr>
          <a:xfrm>
            <a:off x="6193206" y="1531949"/>
            <a:ext cx="354710" cy="352803"/>
            <a:chOff x="-27351575" y="3175300"/>
            <a:chExt cx="297750" cy="296150"/>
          </a:xfrm>
        </p:grpSpPr>
        <p:sp>
          <p:nvSpPr>
            <p:cNvPr id="7015" name="Google Shape;7015;p86"/>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86"/>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86"/>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86"/>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9" name="Google Shape;7019;p86"/>
          <p:cNvGrpSpPr/>
          <p:nvPr/>
        </p:nvGrpSpPr>
        <p:grpSpPr>
          <a:xfrm>
            <a:off x="6235914" y="1988559"/>
            <a:ext cx="269293" cy="353072"/>
            <a:chOff x="-27313750" y="3545275"/>
            <a:chExt cx="226050" cy="296375"/>
          </a:xfrm>
        </p:grpSpPr>
        <p:sp>
          <p:nvSpPr>
            <p:cNvPr id="7020" name="Google Shape;7020;p86"/>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86"/>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6"/>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3" name="Google Shape;7023;p86"/>
          <p:cNvGrpSpPr/>
          <p:nvPr/>
        </p:nvGrpSpPr>
        <p:grpSpPr>
          <a:xfrm>
            <a:off x="6193206" y="2436830"/>
            <a:ext cx="354710" cy="356586"/>
            <a:chOff x="-27351575" y="3915650"/>
            <a:chExt cx="297750" cy="299325"/>
          </a:xfrm>
        </p:grpSpPr>
        <p:sp>
          <p:nvSpPr>
            <p:cNvPr id="7024" name="Google Shape;7024;p86"/>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6"/>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6" name="Google Shape;7026;p86"/>
          <p:cNvGrpSpPr/>
          <p:nvPr/>
        </p:nvGrpSpPr>
        <p:grpSpPr>
          <a:xfrm>
            <a:off x="4880696" y="2919029"/>
            <a:ext cx="319060" cy="353042"/>
            <a:chOff x="-25445525" y="3175900"/>
            <a:chExt cx="267825" cy="296350"/>
          </a:xfrm>
        </p:grpSpPr>
        <p:sp>
          <p:nvSpPr>
            <p:cNvPr id="7027" name="Google Shape;7027;p86"/>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6"/>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86"/>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0" name="Google Shape;7030;p86"/>
          <p:cNvGrpSpPr/>
          <p:nvPr/>
        </p:nvGrpSpPr>
        <p:grpSpPr>
          <a:xfrm>
            <a:off x="4862410" y="3409352"/>
            <a:ext cx="355633" cy="330288"/>
            <a:chOff x="-25465200" y="3565175"/>
            <a:chExt cx="298525" cy="277250"/>
          </a:xfrm>
        </p:grpSpPr>
        <p:sp>
          <p:nvSpPr>
            <p:cNvPr id="7031" name="Google Shape;7031;p86"/>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86"/>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3" name="Google Shape;7033;p86"/>
          <p:cNvGrpSpPr/>
          <p:nvPr/>
        </p:nvGrpSpPr>
        <p:grpSpPr>
          <a:xfrm>
            <a:off x="4861948" y="3848882"/>
            <a:ext cx="356556" cy="351285"/>
            <a:chOff x="-25465200" y="3916150"/>
            <a:chExt cx="299300" cy="294875"/>
          </a:xfrm>
        </p:grpSpPr>
        <p:sp>
          <p:nvSpPr>
            <p:cNvPr id="7034" name="Google Shape;7034;p86"/>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86"/>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6" name="Google Shape;7036;p86"/>
          <p:cNvGrpSpPr/>
          <p:nvPr/>
        </p:nvGrpSpPr>
        <p:grpSpPr>
          <a:xfrm>
            <a:off x="7089388" y="2919148"/>
            <a:ext cx="351880" cy="352803"/>
            <a:chOff x="-23615075" y="3148525"/>
            <a:chExt cx="295375" cy="296150"/>
          </a:xfrm>
        </p:grpSpPr>
        <p:sp>
          <p:nvSpPr>
            <p:cNvPr id="7037" name="Google Shape;7037;p86"/>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86"/>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6"/>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6"/>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1" name="Google Shape;7041;p86"/>
          <p:cNvSpPr/>
          <p:nvPr/>
        </p:nvSpPr>
        <p:spPr>
          <a:xfrm>
            <a:off x="7087484" y="339750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2" name="Google Shape;7042;p86"/>
          <p:cNvGrpSpPr/>
          <p:nvPr/>
        </p:nvGrpSpPr>
        <p:grpSpPr>
          <a:xfrm>
            <a:off x="7088911" y="3858427"/>
            <a:ext cx="352833" cy="332194"/>
            <a:chOff x="-23615075" y="3906200"/>
            <a:chExt cx="296175" cy="278850"/>
          </a:xfrm>
        </p:grpSpPr>
        <p:sp>
          <p:nvSpPr>
            <p:cNvPr id="7043" name="Google Shape;7043;p86"/>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6"/>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86"/>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6" name="Google Shape;7046;p86"/>
          <p:cNvSpPr/>
          <p:nvPr/>
        </p:nvSpPr>
        <p:spPr>
          <a:xfrm>
            <a:off x="6207743" y="429039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7" name="Google Shape;7047;p86"/>
          <p:cNvGrpSpPr/>
          <p:nvPr/>
        </p:nvGrpSpPr>
        <p:grpSpPr>
          <a:xfrm>
            <a:off x="6637880" y="1532068"/>
            <a:ext cx="353757" cy="352565"/>
            <a:chOff x="-26980600" y="3175500"/>
            <a:chExt cx="296950" cy="295950"/>
          </a:xfrm>
        </p:grpSpPr>
        <p:sp>
          <p:nvSpPr>
            <p:cNvPr id="7048" name="Google Shape;7048;p86"/>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86"/>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86"/>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1" name="Google Shape;7051;p86"/>
          <p:cNvSpPr/>
          <p:nvPr/>
        </p:nvSpPr>
        <p:spPr>
          <a:xfrm>
            <a:off x="6660447" y="198908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52" name="Google Shape;7052;p86"/>
          <p:cNvGrpSpPr/>
          <p:nvPr/>
        </p:nvGrpSpPr>
        <p:grpSpPr>
          <a:xfrm>
            <a:off x="6638357" y="2470604"/>
            <a:ext cx="352803" cy="289039"/>
            <a:chOff x="-26981375" y="3951875"/>
            <a:chExt cx="296150" cy="242625"/>
          </a:xfrm>
        </p:grpSpPr>
        <p:sp>
          <p:nvSpPr>
            <p:cNvPr id="7053" name="Google Shape;7053;p86"/>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6"/>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86"/>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6" name="Google Shape;7056;p86"/>
          <p:cNvGrpSpPr/>
          <p:nvPr/>
        </p:nvGrpSpPr>
        <p:grpSpPr>
          <a:xfrm>
            <a:off x="5303399" y="2918195"/>
            <a:ext cx="351910" cy="354710"/>
            <a:chOff x="-25094250" y="3176075"/>
            <a:chExt cx="295400" cy="297750"/>
          </a:xfrm>
        </p:grpSpPr>
        <p:sp>
          <p:nvSpPr>
            <p:cNvPr id="7057" name="Google Shape;7057;p86"/>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86"/>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86"/>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0" name="Google Shape;7060;p86"/>
          <p:cNvGrpSpPr/>
          <p:nvPr/>
        </p:nvGrpSpPr>
        <p:grpSpPr>
          <a:xfrm>
            <a:off x="5303399" y="3398556"/>
            <a:ext cx="351910" cy="351880"/>
            <a:chOff x="-25094250" y="3547050"/>
            <a:chExt cx="295400" cy="295375"/>
          </a:xfrm>
        </p:grpSpPr>
        <p:sp>
          <p:nvSpPr>
            <p:cNvPr id="7061" name="Google Shape;7061;p86"/>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86"/>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6"/>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6"/>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86"/>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66" name="Google Shape;7066;p86"/>
          <p:cNvSpPr/>
          <p:nvPr/>
        </p:nvSpPr>
        <p:spPr>
          <a:xfrm>
            <a:off x="5303415" y="390353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67" name="Google Shape;7067;p86"/>
          <p:cNvGrpSpPr/>
          <p:nvPr/>
        </p:nvGrpSpPr>
        <p:grpSpPr>
          <a:xfrm>
            <a:off x="7535476" y="2919148"/>
            <a:ext cx="352803" cy="352803"/>
            <a:chOff x="-23245675" y="3148525"/>
            <a:chExt cx="296150" cy="296150"/>
          </a:xfrm>
        </p:grpSpPr>
        <p:sp>
          <p:nvSpPr>
            <p:cNvPr id="7068" name="Google Shape;7068;p86"/>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6"/>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6"/>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71" name="Google Shape;7071;p86"/>
          <p:cNvSpPr/>
          <p:nvPr/>
        </p:nvSpPr>
        <p:spPr>
          <a:xfrm>
            <a:off x="7577658" y="339849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72" name="Google Shape;7072;p86"/>
          <p:cNvGrpSpPr/>
          <p:nvPr/>
        </p:nvGrpSpPr>
        <p:grpSpPr>
          <a:xfrm>
            <a:off x="7535938" y="3848122"/>
            <a:ext cx="351880" cy="352803"/>
            <a:chOff x="-23244900" y="3888100"/>
            <a:chExt cx="295375" cy="296150"/>
          </a:xfrm>
        </p:grpSpPr>
        <p:sp>
          <p:nvSpPr>
            <p:cNvPr id="7073" name="Google Shape;7073;p86"/>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6"/>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86"/>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86"/>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86"/>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6"/>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86"/>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86"/>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86"/>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86"/>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6"/>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84" name="Google Shape;7084;p86"/>
          <p:cNvSpPr/>
          <p:nvPr/>
        </p:nvSpPr>
        <p:spPr>
          <a:xfrm>
            <a:off x="6612202" y="428898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3" name="Shape 553"/>
        <p:cNvGrpSpPr/>
        <p:nvPr/>
      </p:nvGrpSpPr>
      <p:grpSpPr>
        <a:xfrm>
          <a:off x="0" y="0"/>
          <a:ext cx="0" cy="0"/>
          <a:chOff x="0" y="0"/>
          <a:chExt cx="0" cy="0"/>
        </a:xfrm>
      </p:grpSpPr>
      <p:pic>
        <p:nvPicPr>
          <p:cNvPr id="554" name="Google Shape;554;p42"/>
          <p:cNvPicPr preferRelativeResize="0"/>
          <p:nvPr/>
        </p:nvPicPr>
        <p:blipFill rotWithShape="1">
          <a:blip r:embed="rId3">
            <a:alphaModFix/>
          </a:blip>
          <a:srcRect b="2478" l="1753" r="-12043" t="-2408"/>
          <a:stretch/>
        </p:blipFill>
        <p:spPr>
          <a:xfrm rot="692030">
            <a:off x="5224550" y="-684120"/>
            <a:ext cx="4817787" cy="6547841"/>
          </a:xfrm>
          <a:prstGeom prst="ellipse">
            <a:avLst/>
          </a:prstGeom>
          <a:noFill/>
          <a:ln>
            <a:noFill/>
          </a:ln>
        </p:spPr>
      </p:pic>
      <p:sp>
        <p:nvSpPr>
          <p:cNvPr id="555" name="Google Shape;555;p42"/>
          <p:cNvSpPr txBox="1"/>
          <p:nvPr>
            <p:ph idx="1" type="subTitle"/>
          </p:nvPr>
        </p:nvSpPr>
        <p:spPr>
          <a:xfrm>
            <a:off x="720000" y="2576550"/>
            <a:ext cx="3852000" cy="1235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GB"/>
              <a:t>Mercury is the closest planet to the Sun and the smallest one in the Solar System—it’s only a bit larger than the Moon. The planet’s name has nothing to do with the liquid metal</a:t>
            </a:r>
            <a:endParaRPr/>
          </a:p>
          <a:p>
            <a:pPr indent="0" lvl="0" marL="0" rtl="0" algn="l">
              <a:spcBef>
                <a:spcPts val="0"/>
              </a:spcBef>
              <a:spcAft>
                <a:spcPts val="0"/>
              </a:spcAft>
              <a:buNone/>
            </a:pPr>
            <a:r>
              <a:t/>
            </a:r>
            <a:endParaRPr/>
          </a:p>
        </p:txBody>
      </p:sp>
      <p:sp>
        <p:nvSpPr>
          <p:cNvPr id="556" name="Google Shape;556;p42"/>
          <p:cNvSpPr/>
          <p:nvPr/>
        </p:nvSpPr>
        <p:spPr>
          <a:xfrm>
            <a:off x="8263575" y="499063"/>
            <a:ext cx="1224248" cy="637469"/>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42"/>
          <p:cNvSpPr/>
          <p:nvPr/>
        </p:nvSpPr>
        <p:spPr>
          <a:xfrm>
            <a:off x="1066985" y="499087"/>
            <a:ext cx="910793" cy="47426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42"/>
          <p:cNvSpPr/>
          <p:nvPr/>
        </p:nvSpPr>
        <p:spPr>
          <a:xfrm>
            <a:off x="3321175" y="445724"/>
            <a:ext cx="1787684" cy="930881"/>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42"/>
          <p:cNvSpPr/>
          <p:nvPr/>
        </p:nvSpPr>
        <p:spPr>
          <a:xfrm>
            <a:off x="9744963" y="1959125"/>
            <a:ext cx="144000" cy="1440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42"/>
          <p:cNvSpPr/>
          <p:nvPr/>
        </p:nvSpPr>
        <p:spPr>
          <a:xfrm>
            <a:off x="12105763" y="1815125"/>
            <a:ext cx="144000" cy="1440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1" name="Google Shape;561;p42"/>
          <p:cNvGrpSpPr/>
          <p:nvPr/>
        </p:nvGrpSpPr>
        <p:grpSpPr>
          <a:xfrm>
            <a:off x="3314973" y="3301211"/>
            <a:ext cx="1800065" cy="2072984"/>
            <a:chOff x="3444173" y="3579511"/>
            <a:chExt cx="1800065" cy="2072984"/>
          </a:xfrm>
        </p:grpSpPr>
        <p:sp>
          <p:nvSpPr>
            <p:cNvPr id="562" name="Google Shape;562;p42"/>
            <p:cNvSpPr/>
            <p:nvPr/>
          </p:nvSpPr>
          <p:spPr>
            <a:xfrm>
              <a:off x="4273820" y="4476600"/>
              <a:ext cx="13921" cy="1175895"/>
            </a:xfrm>
            <a:custGeom>
              <a:rect b="b" l="l" r="r" t="t"/>
              <a:pathLst>
                <a:path extrusionOk="0" fill="none" h="42524" w="4711">
                  <a:moveTo>
                    <a:pt x="3498" y="1"/>
                  </a:moveTo>
                  <a:lnTo>
                    <a:pt x="3224" y="824"/>
                  </a:lnTo>
                  <a:lnTo>
                    <a:pt x="1784" y="6585"/>
                  </a:lnTo>
                  <a:lnTo>
                    <a:pt x="1029" y="10631"/>
                  </a:lnTo>
                  <a:lnTo>
                    <a:pt x="595" y="13672"/>
                  </a:lnTo>
                  <a:lnTo>
                    <a:pt x="252" y="16896"/>
                  </a:lnTo>
                  <a:lnTo>
                    <a:pt x="23" y="20302"/>
                  </a:lnTo>
                  <a:lnTo>
                    <a:pt x="1" y="23800"/>
                  </a:lnTo>
                  <a:lnTo>
                    <a:pt x="161" y="27366"/>
                  </a:lnTo>
                  <a:lnTo>
                    <a:pt x="595" y="30910"/>
                  </a:lnTo>
                  <a:lnTo>
                    <a:pt x="1327" y="34408"/>
                  </a:lnTo>
                  <a:lnTo>
                    <a:pt x="2401" y="37791"/>
                  </a:lnTo>
                  <a:lnTo>
                    <a:pt x="3453" y="40215"/>
                  </a:lnTo>
                  <a:lnTo>
                    <a:pt x="4253" y="41769"/>
                  </a:lnTo>
                  <a:lnTo>
                    <a:pt x="4710" y="42524"/>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42"/>
            <p:cNvSpPr/>
            <p:nvPr/>
          </p:nvSpPr>
          <p:spPr>
            <a:xfrm rot="8256167">
              <a:off x="3662058" y="3885767"/>
              <a:ext cx="1364296" cy="1175424"/>
            </a:xfrm>
            <a:custGeom>
              <a:rect b="b" l="l" r="r" t="t"/>
              <a:pathLst>
                <a:path extrusionOk="0" h="28167" w="32693">
                  <a:moveTo>
                    <a:pt x="9968" y="1"/>
                  </a:moveTo>
                  <a:lnTo>
                    <a:pt x="9168" y="23"/>
                  </a:lnTo>
                  <a:lnTo>
                    <a:pt x="8322" y="343"/>
                  </a:lnTo>
                  <a:lnTo>
                    <a:pt x="7430" y="961"/>
                  </a:lnTo>
                  <a:lnTo>
                    <a:pt x="6973" y="1395"/>
                  </a:lnTo>
                  <a:lnTo>
                    <a:pt x="6561" y="1875"/>
                  </a:lnTo>
                  <a:lnTo>
                    <a:pt x="5967" y="2835"/>
                  </a:lnTo>
                  <a:lnTo>
                    <a:pt x="5647" y="3796"/>
                  </a:lnTo>
                  <a:lnTo>
                    <a:pt x="5601" y="4756"/>
                  </a:lnTo>
                  <a:lnTo>
                    <a:pt x="5761" y="5693"/>
                  </a:lnTo>
                  <a:lnTo>
                    <a:pt x="6081" y="6585"/>
                  </a:lnTo>
                  <a:lnTo>
                    <a:pt x="6836" y="7888"/>
                  </a:lnTo>
                  <a:lnTo>
                    <a:pt x="8162" y="9420"/>
                  </a:lnTo>
                  <a:lnTo>
                    <a:pt x="9556" y="10700"/>
                  </a:lnTo>
                  <a:lnTo>
                    <a:pt x="11317" y="11980"/>
                  </a:lnTo>
                  <a:lnTo>
                    <a:pt x="11614" y="12140"/>
                  </a:lnTo>
                  <a:lnTo>
                    <a:pt x="11088" y="11934"/>
                  </a:lnTo>
                  <a:lnTo>
                    <a:pt x="9991" y="11637"/>
                  </a:lnTo>
                  <a:lnTo>
                    <a:pt x="8893" y="11431"/>
                  </a:lnTo>
                  <a:lnTo>
                    <a:pt x="7796" y="11363"/>
                  </a:lnTo>
                  <a:lnTo>
                    <a:pt x="6196" y="11431"/>
                  </a:lnTo>
                  <a:lnTo>
                    <a:pt x="4161" y="11889"/>
                  </a:lnTo>
                  <a:lnTo>
                    <a:pt x="2835" y="12460"/>
                  </a:lnTo>
                  <a:lnTo>
                    <a:pt x="2058" y="12940"/>
                  </a:lnTo>
                  <a:lnTo>
                    <a:pt x="1372" y="13489"/>
                  </a:lnTo>
                  <a:lnTo>
                    <a:pt x="823" y="14106"/>
                  </a:lnTo>
                  <a:lnTo>
                    <a:pt x="389" y="14769"/>
                  </a:lnTo>
                  <a:lnTo>
                    <a:pt x="114" y="15501"/>
                  </a:lnTo>
                  <a:lnTo>
                    <a:pt x="0" y="16278"/>
                  </a:lnTo>
                  <a:lnTo>
                    <a:pt x="69" y="17101"/>
                  </a:lnTo>
                  <a:lnTo>
                    <a:pt x="183" y="17513"/>
                  </a:lnTo>
                  <a:lnTo>
                    <a:pt x="343" y="17924"/>
                  </a:lnTo>
                  <a:lnTo>
                    <a:pt x="777" y="18610"/>
                  </a:lnTo>
                  <a:lnTo>
                    <a:pt x="1372" y="19113"/>
                  </a:lnTo>
                  <a:lnTo>
                    <a:pt x="2081" y="19456"/>
                  </a:lnTo>
                  <a:lnTo>
                    <a:pt x="2904" y="19685"/>
                  </a:lnTo>
                  <a:lnTo>
                    <a:pt x="3795" y="19799"/>
                  </a:lnTo>
                  <a:lnTo>
                    <a:pt x="5213" y="19822"/>
                  </a:lnTo>
                  <a:lnTo>
                    <a:pt x="7110" y="19570"/>
                  </a:lnTo>
                  <a:lnTo>
                    <a:pt x="8870" y="19182"/>
                  </a:lnTo>
                  <a:lnTo>
                    <a:pt x="10791" y="18610"/>
                  </a:lnTo>
                  <a:lnTo>
                    <a:pt x="11088" y="18496"/>
                  </a:lnTo>
                  <a:lnTo>
                    <a:pt x="11088" y="18496"/>
                  </a:lnTo>
                  <a:lnTo>
                    <a:pt x="10745" y="18724"/>
                  </a:lnTo>
                  <a:lnTo>
                    <a:pt x="9808" y="19570"/>
                  </a:lnTo>
                  <a:lnTo>
                    <a:pt x="8733" y="20759"/>
                  </a:lnTo>
                  <a:lnTo>
                    <a:pt x="7727" y="22131"/>
                  </a:lnTo>
                  <a:lnTo>
                    <a:pt x="7156" y="23205"/>
                  </a:lnTo>
                  <a:lnTo>
                    <a:pt x="6904" y="23937"/>
                  </a:lnTo>
                  <a:lnTo>
                    <a:pt x="6790" y="24623"/>
                  </a:lnTo>
                  <a:lnTo>
                    <a:pt x="6859" y="25263"/>
                  </a:lnTo>
                  <a:lnTo>
                    <a:pt x="7110" y="25857"/>
                  </a:lnTo>
                  <a:lnTo>
                    <a:pt x="7567" y="26360"/>
                  </a:lnTo>
                  <a:lnTo>
                    <a:pt x="8276" y="26795"/>
                  </a:lnTo>
                  <a:lnTo>
                    <a:pt x="9282" y="27115"/>
                  </a:lnTo>
                  <a:lnTo>
                    <a:pt x="9899" y="27229"/>
                  </a:lnTo>
                  <a:lnTo>
                    <a:pt x="10517" y="27297"/>
                  </a:lnTo>
                  <a:lnTo>
                    <a:pt x="11660" y="27320"/>
                  </a:lnTo>
                  <a:lnTo>
                    <a:pt x="12643" y="27160"/>
                  </a:lnTo>
                  <a:lnTo>
                    <a:pt x="13511" y="26863"/>
                  </a:lnTo>
                  <a:lnTo>
                    <a:pt x="14266" y="26452"/>
                  </a:lnTo>
                  <a:lnTo>
                    <a:pt x="14883" y="25949"/>
                  </a:lnTo>
                  <a:lnTo>
                    <a:pt x="15638" y="25080"/>
                  </a:lnTo>
                  <a:lnTo>
                    <a:pt x="16323" y="23800"/>
                  </a:lnTo>
                  <a:lnTo>
                    <a:pt x="16735" y="22542"/>
                  </a:lnTo>
                  <a:lnTo>
                    <a:pt x="16964" y="21102"/>
                  </a:lnTo>
                  <a:lnTo>
                    <a:pt x="16986" y="20873"/>
                  </a:lnTo>
                  <a:lnTo>
                    <a:pt x="17009" y="21308"/>
                  </a:lnTo>
                  <a:lnTo>
                    <a:pt x="17238" y="22519"/>
                  </a:lnTo>
                  <a:lnTo>
                    <a:pt x="17672" y="23937"/>
                  </a:lnTo>
                  <a:lnTo>
                    <a:pt x="18335" y="25400"/>
                  </a:lnTo>
                  <a:lnTo>
                    <a:pt x="19250" y="26726"/>
                  </a:lnTo>
                  <a:lnTo>
                    <a:pt x="20073" y="27503"/>
                  </a:lnTo>
                  <a:lnTo>
                    <a:pt x="20713" y="27869"/>
                  </a:lnTo>
                  <a:lnTo>
                    <a:pt x="21399" y="28098"/>
                  </a:lnTo>
                  <a:lnTo>
                    <a:pt x="22176" y="28166"/>
                  </a:lnTo>
                  <a:lnTo>
                    <a:pt x="22999" y="28052"/>
                  </a:lnTo>
                  <a:lnTo>
                    <a:pt x="23891" y="27709"/>
                  </a:lnTo>
                  <a:lnTo>
                    <a:pt x="24371" y="27435"/>
                  </a:lnTo>
                  <a:lnTo>
                    <a:pt x="24828" y="27160"/>
                  </a:lnTo>
                  <a:lnTo>
                    <a:pt x="25514" y="26497"/>
                  </a:lnTo>
                  <a:lnTo>
                    <a:pt x="25971" y="25766"/>
                  </a:lnTo>
                  <a:lnTo>
                    <a:pt x="26200" y="24988"/>
                  </a:lnTo>
                  <a:lnTo>
                    <a:pt x="26245" y="24165"/>
                  </a:lnTo>
                  <a:lnTo>
                    <a:pt x="26131" y="23342"/>
                  </a:lnTo>
                  <a:lnTo>
                    <a:pt x="25742" y="22062"/>
                  </a:lnTo>
                  <a:lnTo>
                    <a:pt x="24897" y="20462"/>
                  </a:lnTo>
                  <a:lnTo>
                    <a:pt x="23914" y="19067"/>
                  </a:lnTo>
                  <a:lnTo>
                    <a:pt x="22656" y="17581"/>
                  </a:lnTo>
                  <a:lnTo>
                    <a:pt x="22428" y="17375"/>
                  </a:lnTo>
                  <a:lnTo>
                    <a:pt x="22428" y="17375"/>
                  </a:lnTo>
                  <a:lnTo>
                    <a:pt x="22816" y="17558"/>
                  </a:lnTo>
                  <a:lnTo>
                    <a:pt x="24142" y="17787"/>
                  </a:lnTo>
                  <a:lnTo>
                    <a:pt x="25925" y="17810"/>
                  </a:lnTo>
                  <a:lnTo>
                    <a:pt x="27892" y="17558"/>
                  </a:lnTo>
                  <a:lnTo>
                    <a:pt x="29355" y="17147"/>
                  </a:lnTo>
                  <a:lnTo>
                    <a:pt x="30246" y="16758"/>
                  </a:lnTo>
                  <a:lnTo>
                    <a:pt x="31046" y="16278"/>
                  </a:lnTo>
                  <a:lnTo>
                    <a:pt x="31732" y="15684"/>
                  </a:lnTo>
                  <a:lnTo>
                    <a:pt x="32258" y="14975"/>
                  </a:lnTo>
                  <a:lnTo>
                    <a:pt x="32578" y="14152"/>
                  </a:lnTo>
                  <a:lnTo>
                    <a:pt x="32692" y="13192"/>
                  </a:lnTo>
                  <a:lnTo>
                    <a:pt x="32532" y="12094"/>
                  </a:lnTo>
                  <a:lnTo>
                    <a:pt x="32350" y="11477"/>
                  </a:lnTo>
                  <a:lnTo>
                    <a:pt x="32121" y="10883"/>
                  </a:lnTo>
                  <a:lnTo>
                    <a:pt x="31549" y="9923"/>
                  </a:lnTo>
                  <a:lnTo>
                    <a:pt x="30864" y="9214"/>
                  </a:lnTo>
                  <a:lnTo>
                    <a:pt x="30086" y="8734"/>
                  </a:lnTo>
                  <a:lnTo>
                    <a:pt x="29240" y="8437"/>
                  </a:lnTo>
                  <a:lnTo>
                    <a:pt x="28326" y="8345"/>
                  </a:lnTo>
                  <a:lnTo>
                    <a:pt x="26931" y="8437"/>
                  </a:lnTo>
                  <a:lnTo>
                    <a:pt x="25080" y="8917"/>
                  </a:lnTo>
                  <a:lnTo>
                    <a:pt x="23456" y="9625"/>
                  </a:lnTo>
                  <a:lnTo>
                    <a:pt x="21650" y="10608"/>
                  </a:lnTo>
                  <a:lnTo>
                    <a:pt x="21376" y="10814"/>
                  </a:lnTo>
                  <a:lnTo>
                    <a:pt x="21376" y="10814"/>
                  </a:lnTo>
                  <a:lnTo>
                    <a:pt x="21650" y="10517"/>
                  </a:lnTo>
                  <a:lnTo>
                    <a:pt x="23182" y="8734"/>
                  </a:lnTo>
                  <a:lnTo>
                    <a:pt x="24348" y="7111"/>
                  </a:lnTo>
                  <a:lnTo>
                    <a:pt x="25354" y="5350"/>
                  </a:lnTo>
                  <a:lnTo>
                    <a:pt x="25811" y="4047"/>
                  </a:lnTo>
                  <a:lnTo>
                    <a:pt x="25903" y="3247"/>
                  </a:lnTo>
                  <a:lnTo>
                    <a:pt x="25811" y="2515"/>
                  </a:lnTo>
                  <a:lnTo>
                    <a:pt x="25491" y="1875"/>
                  </a:lnTo>
                  <a:lnTo>
                    <a:pt x="24897" y="1349"/>
                  </a:lnTo>
                  <a:lnTo>
                    <a:pt x="23982" y="984"/>
                  </a:lnTo>
                  <a:lnTo>
                    <a:pt x="23388" y="869"/>
                  </a:lnTo>
                  <a:lnTo>
                    <a:pt x="22793" y="801"/>
                  </a:lnTo>
                  <a:lnTo>
                    <a:pt x="21673" y="824"/>
                  </a:lnTo>
                  <a:lnTo>
                    <a:pt x="20667" y="1029"/>
                  </a:lnTo>
                  <a:lnTo>
                    <a:pt x="19776" y="1395"/>
                  </a:lnTo>
                  <a:lnTo>
                    <a:pt x="18998" y="1898"/>
                  </a:lnTo>
                  <a:lnTo>
                    <a:pt x="18312" y="2492"/>
                  </a:lnTo>
                  <a:lnTo>
                    <a:pt x="17444" y="3544"/>
                  </a:lnTo>
                  <a:lnTo>
                    <a:pt x="16598" y="5053"/>
                  </a:lnTo>
                  <a:lnTo>
                    <a:pt x="16026" y="6516"/>
                  </a:lnTo>
                  <a:lnTo>
                    <a:pt x="15592" y="8231"/>
                  </a:lnTo>
                  <a:lnTo>
                    <a:pt x="15569" y="8482"/>
                  </a:lnTo>
                  <a:lnTo>
                    <a:pt x="15523" y="8025"/>
                  </a:lnTo>
                  <a:lnTo>
                    <a:pt x="15180" y="6630"/>
                  </a:lnTo>
                  <a:lnTo>
                    <a:pt x="14517" y="4893"/>
                  </a:lnTo>
                  <a:lnTo>
                    <a:pt x="13626" y="3087"/>
                  </a:lnTo>
                  <a:lnTo>
                    <a:pt x="12780" y="1875"/>
                  </a:lnTo>
                  <a:lnTo>
                    <a:pt x="12140" y="1167"/>
                  </a:lnTo>
                  <a:lnTo>
                    <a:pt x="11454" y="595"/>
                  </a:lnTo>
                  <a:lnTo>
                    <a:pt x="10745" y="183"/>
                  </a:lnTo>
                  <a:lnTo>
                    <a:pt x="9968" y="1"/>
                  </a:lnTo>
                  <a:close/>
                </a:path>
              </a:pathLst>
            </a:custGeom>
            <a:solidFill>
              <a:srgbClr val="F2B1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42"/>
            <p:cNvSpPr/>
            <p:nvPr/>
          </p:nvSpPr>
          <p:spPr>
            <a:xfrm rot="8256167">
              <a:off x="4052727" y="4234650"/>
              <a:ext cx="538115" cy="439840"/>
            </a:xfrm>
            <a:custGeom>
              <a:rect b="b" l="l" r="r" t="t"/>
              <a:pathLst>
                <a:path extrusionOk="0" h="10540" w="12895">
                  <a:moveTo>
                    <a:pt x="4939" y="0"/>
                  </a:moveTo>
                  <a:lnTo>
                    <a:pt x="3773" y="160"/>
                  </a:lnTo>
                  <a:lnTo>
                    <a:pt x="2653" y="503"/>
                  </a:lnTo>
                  <a:lnTo>
                    <a:pt x="2150" y="777"/>
                  </a:lnTo>
                  <a:lnTo>
                    <a:pt x="1670" y="1075"/>
                  </a:lnTo>
                  <a:lnTo>
                    <a:pt x="892" y="1783"/>
                  </a:lnTo>
                  <a:lnTo>
                    <a:pt x="389" y="2629"/>
                  </a:lnTo>
                  <a:lnTo>
                    <a:pt x="92" y="3566"/>
                  </a:lnTo>
                  <a:lnTo>
                    <a:pt x="1" y="4572"/>
                  </a:lnTo>
                  <a:lnTo>
                    <a:pt x="115" y="5578"/>
                  </a:lnTo>
                  <a:lnTo>
                    <a:pt x="435" y="6584"/>
                  </a:lnTo>
                  <a:lnTo>
                    <a:pt x="892" y="7567"/>
                  </a:lnTo>
                  <a:lnTo>
                    <a:pt x="1532" y="8436"/>
                  </a:lnTo>
                  <a:lnTo>
                    <a:pt x="2333" y="9213"/>
                  </a:lnTo>
                  <a:lnTo>
                    <a:pt x="3247" y="9853"/>
                  </a:lnTo>
                  <a:lnTo>
                    <a:pt x="4276" y="10311"/>
                  </a:lnTo>
                  <a:lnTo>
                    <a:pt x="5442" y="10539"/>
                  </a:lnTo>
                  <a:lnTo>
                    <a:pt x="6676" y="10539"/>
                  </a:lnTo>
                  <a:lnTo>
                    <a:pt x="8002" y="10242"/>
                  </a:lnTo>
                  <a:lnTo>
                    <a:pt x="9397" y="9648"/>
                  </a:lnTo>
                  <a:lnTo>
                    <a:pt x="10128" y="9213"/>
                  </a:lnTo>
                  <a:lnTo>
                    <a:pt x="10814" y="8733"/>
                  </a:lnTo>
                  <a:lnTo>
                    <a:pt x="11866" y="7750"/>
                  </a:lnTo>
                  <a:lnTo>
                    <a:pt x="12529" y="6767"/>
                  </a:lnTo>
                  <a:lnTo>
                    <a:pt x="12872" y="5807"/>
                  </a:lnTo>
                  <a:lnTo>
                    <a:pt x="12895" y="4847"/>
                  </a:lnTo>
                  <a:lnTo>
                    <a:pt x="12643" y="3955"/>
                  </a:lnTo>
                  <a:lnTo>
                    <a:pt x="12163" y="3086"/>
                  </a:lnTo>
                  <a:lnTo>
                    <a:pt x="11477" y="2309"/>
                  </a:lnTo>
                  <a:lnTo>
                    <a:pt x="10609" y="1623"/>
                  </a:lnTo>
                  <a:lnTo>
                    <a:pt x="9626" y="1029"/>
                  </a:lnTo>
                  <a:lnTo>
                    <a:pt x="8505" y="572"/>
                  </a:lnTo>
                  <a:lnTo>
                    <a:pt x="7339" y="229"/>
                  </a:lnTo>
                  <a:lnTo>
                    <a:pt x="6151" y="23"/>
                  </a:lnTo>
                  <a:lnTo>
                    <a:pt x="493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42"/>
            <p:cNvSpPr/>
            <p:nvPr/>
          </p:nvSpPr>
          <p:spPr>
            <a:xfrm rot="8256167">
              <a:off x="4138212" y="4267291"/>
              <a:ext cx="395981" cy="348283"/>
            </a:xfrm>
            <a:custGeom>
              <a:rect b="b" l="l" r="r" t="t"/>
              <a:pathLst>
                <a:path extrusionOk="0" fill="none" h="8346" w="9489">
                  <a:moveTo>
                    <a:pt x="709" y="1692"/>
                  </a:moveTo>
                  <a:lnTo>
                    <a:pt x="1029" y="1327"/>
                  </a:lnTo>
                  <a:lnTo>
                    <a:pt x="1715" y="755"/>
                  </a:lnTo>
                  <a:lnTo>
                    <a:pt x="2470" y="343"/>
                  </a:lnTo>
                  <a:lnTo>
                    <a:pt x="3270" y="92"/>
                  </a:lnTo>
                  <a:lnTo>
                    <a:pt x="4093" y="1"/>
                  </a:lnTo>
                  <a:lnTo>
                    <a:pt x="4939" y="23"/>
                  </a:lnTo>
                  <a:lnTo>
                    <a:pt x="5739" y="183"/>
                  </a:lnTo>
                  <a:lnTo>
                    <a:pt x="6516" y="458"/>
                  </a:lnTo>
                  <a:lnTo>
                    <a:pt x="7248" y="846"/>
                  </a:lnTo>
                  <a:lnTo>
                    <a:pt x="7911" y="1327"/>
                  </a:lnTo>
                  <a:lnTo>
                    <a:pt x="8482" y="1875"/>
                  </a:lnTo>
                  <a:lnTo>
                    <a:pt x="8939" y="2515"/>
                  </a:lnTo>
                  <a:lnTo>
                    <a:pt x="9282" y="3201"/>
                  </a:lnTo>
                  <a:lnTo>
                    <a:pt x="9465" y="3933"/>
                  </a:lnTo>
                  <a:lnTo>
                    <a:pt x="9488" y="4710"/>
                  </a:lnTo>
                  <a:lnTo>
                    <a:pt x="9305" y="5533"/>
                  </a:lnTo>
                  <a:lnTo>
                    <a:pt x="9145" y="5945"/>
                  </a:lnTo>
                  <a:lnTo>
                    <a:pt x="8894" y="6448"/>
                  </a:lnTo>
                  <a:lnTo>
                    <a:pt x="8276" y="7271"/>
                  </a:lnTo>
                  <a:lnTo>
                    <a:pt x="7545" y="7842"/>
                  </a:lnTo>
                  <a:lnTo>
                    <a:pt x="6722" y="8185"/>
                  </a:lnTo>
                  <a:lnTo>
                    <a:pt x="5830" y="8345"/>
                  </a:lnTo>
                  <a:lnTo>
                    <a:pt x="4939" y="8299"/>
                  </a:lnTo>
                  <a:lnTo>
                    <a:pt x="4024" y="8094"/>
                  </a:lnTo>
                  <a:lnTo>
                    <a:pt x="3155" y="7728"/>
                  </a:lnTo>
                  <a:lnTo>
                    <a:pt x="2310" y="7248"/>
                  </a:lnTo>
                  <a:lnTo>
                    <a:pt x="1578" y="6676"/>
                  </a:lnTo>
                  <a:lnTo>
                    <a:pt x="938" y="5990"/>
                  </a:lnTo>
                  <a:lnTo>
                    <a:pt x="458" y="5259"/>
                  </a:lnTo>
                  <a:lnTo>
                    <a:pt x="138" y="4481"/>
                  </a:lnTo>
                  <a:lnTo>
                    <a:pt x="1" y="3681"/>
                  </a:lnTo>
                  <a:lnTo>
                    <a:pt x="92" y="2881"/>
                  </a:lnTo>
                  <a:lnTo>
                    <a:pt x="412" y="2081"/>
                  </a:lnTo>
                  <a:lnTo>
                    <a:pt x="709" y="1692"/>
                  </a:lnTo>
                  <a:close/>
                </a:path>
              </a:pathLst>
            </a:custGeom>
            <a:noFill/>
            <a:ln cap="flat" cmpd="sng" w="18850">
              <a:solidFill>
                <a:srgbClr val="F2B1B7"/>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 name="Google Shape;566;p42"/>
          <p:cNvGrpSpPr/>
          <p:nvPr/>
        </p:nvGrpSpPr>
        <p:grpSpPr>
          <a:xfrm flipH="1" rot="-901393">
            <a:off x="2799772" y="3915746"/>
            <a:ext cx="1035264" cy="1762405"/>
            <a:chOff x="2599069" y="3749338"/>
            <a:chExt cx="1034109" cy="1762446"/>
          </a:xfrm>
        </p:grpSpPr>
        <p:sp>
          <p:nvSpPr>
            <p:cNvPr id="567" name="Google Shape;567;p42"/>
            <p:cNvSpPr/>
            <p:nvPr/>
          </p:nvSpPr>
          <p:spPr>
            <a:xfrm>
              <a:off x="3032871" y="4335889"/>
              <a:ext cx="130271" cy="1175895"/>
            </a:xfrm>
            <a:custGeom>
              <a:rect b="b" l="l" r="r" t="t"/>
              <a:pathLst>
                <a:path extrusionOk="0" fill="none" h="42524" w="4711">
                  <a:moveTo>
                    <a:pt x="3498" y="1"/>
                  </a:moveTo>
                  <a:lnTo>
                    <a:pt x="3224" y="824"/>
                  </a:lnTo>
                  <a:lnTo>
                    <a:pt x="1784" y="6585"/>
                  </a:lnTo>
                  <a:lnTo>
                    <a:pt x="1029" y="10631"/>
                  </a:lnTo>
                  <a:lnTo>
                    <a:pt x="595" y="13672"/>
                  </a:lnTo>
                  <a:lnTo>
                    <a:pt x="252" y="16896"/>
                  </a:lnTo>
                  <a:lnTo>
                    <a:pt x="23" y="20302"/>
                  </a:lnTo>
                  <a:lnTo>
                    <a:pt x="1" y="23800"/>
                  </a:lnTo>
                  <a:lnTo>
                    <a:pt x="161" y="27366"/>
                  </a:lnTo>
                  <a:lnTo>
                    <a:pt x="595" y="30910"/>
                  </a:lnTo>
                  <a:lnTo>
                    <a:pt x="1327" y="34408"/>
                  </a:lnTo>
                  <a:lnTo>
                    <a:pt x="2401" y="37791"/>
                  </a:lnTo>
                  <a:lnTo>
                    <a:pt x="3453" y="40215"/>
                  </a:lnTo>
                  <a:lnTo>
                    <a:pt x="4253" y="41769"/>
                  </a:lnTo>
                  <a:lnTo>
                    <a:pt x="4710" y="42524"/>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42"/>
            <p:cNvSpPr/>
            <p:nvPr/>
          </p:nvSpPr>
          <p:spPr>
            <a:xfrm rot="8256072">
              <a:off x="2753091" y="3897561"/>
              <a:ext cx="726064" cy="738458"/>
            </a:xfrm>
            <a:custGeom>
              <a:rect b="b" l="l" r="r" t="t"/>
              <a:pathLst>
                <a:path extrusionOk="0" h="17696" w="17399">
                  <a:moveTo>
                    <a:pt x="10768" y="1"/>
                  </a:moveTo>
                  <a:lnTo>
                    <a:pt x="10151" y="69"/>
                  </a:lnTo>
                  <a:lnTo>
                    <a:pt x="9625" y="252"/>
                  </a:lnTo>
                  <a:lnTo>
                    <a:pt x="9214" y="549"/>
                  </a:lnTo>
                  <a:lnTo>
                    <a:pt x="8733" y="1121"/>
                  </a:lnTo>
                  <a:lnTo>
                    <a:pt x="8345" y="2081"/>
                  </a:lnTo>
                  <a:lnTo>
                    <a:pt x="8162" y="3110"/>
                  </a:lnTo>
                  <a:lnTo>
                    <a:pt x="8139" y="4116"/>
                  </a:lnTo>
                  <a:lnTo>
                    <a:pt x="8231" y="5236"/>
                  </a:lnTo>
                  <a:lnTo>
                    <a:pt x="8276" y="5419"/>
                  </a:lnTo>
                  <a:lnTo>
                    <a:pt x="8185" y="5213"/>
                  </a:lnTo>
                  <a:lnTo>
                    <a:pt x="7385" y="3567"/>
                  </a:lnTo>
                  <a:lnTo>
                    <a:pt x="6424" y="2173"/>
                  </a:lnTo>
                  <a:lnTo>
                    <a:pt x="5693" y="1487"/>
                  </a:lnTo>
                  <a:lnTo>
                    <a:pt x="5098" y="1281"/>
                  </a:lnTo>
                  <a:lnTo>
                    <a:pt x="4710" y="1304"/>
                  </a:lnTo>
                  <a:lnTo>
                    <a:pt x="4298" y="1487"/>
                  </a:lnTo>
                  <a:lnTo>
                    <a:pt x="3910" y="1852"/>
                  </a:lnTo>
                  <a:lnTo>
                    <a:pt x="3727" y="2127"/>
                  </a:lnTo>
                  <a:lnTo>
                    <a:pt x="3544" y="2424"/>
                  </a:lnTo>
                  <a:lnTo>
                    <a:pt x="3292" y="2996"/>
                  </a:lnTo>
                  <a:lnTo>
                    <a:pt x="3132" y="3819"/>
                  </a:lnTo>
                  <a:lnTo>
                    <a:pt x="3270" y="4847"/>
                  </a:lnTo>
                  <a:lnTo>
                    <a:pt x="3704" y="5762"/>
                  </a:lnTo>
                  <a:lnTo>
                    <a:pt x="4596" y="6882"/>
                  </a:lnTo>
                  <a:lnTo>
                    <a:pt x="5647" y="7751"/>
                  </a:lnTo>
                  <a:lnTo>
                    <a:pt x="5761" y="7842"/>
                  </a:lnTo>
                  <a:lnTo>
                    <a:pt x="5761" y="7842"/>
                  </a:lnTo>
                  <a:lnTo>
                    <a:pt x="5213" y="7659"/>
                  </a:lnTo>
                  <a:lnTo>
                    <a:pt x="3727" y="7545"/>
                  </a:lnTo>
                  <a:lnTo>
                    <a:pt x="2607" y="7591"/>
                  </a:lnTo>
                  <a:lnTo>
                    <a:pt x="1532" y="7797"/>
                  </a:lnTo>
                  <a:lnTo>
                    <a:pt x="640" y="8231"/>
                  </a:lnTo>
                  <a:lnTo>
                    <a:pt x="206" y="8711"/>
                  </a:lnTo>
                  <a:lnTo>
                    <a:pt x="23" y="9145"/>
                  </a:lnTo>
                  <a:lnTo>
                    <a:pt x="0" y="9625"/>
                  </a:lnTo>
                  <a:lnTo>
                    <a:pt x="92" y="10220"/>
                  </a:lnTo>
                  <a:lnTo>
                    <a:pt x="229" y="10563"/>
                  </a:lnTo>
                  <a:lnTo>
                    <a:pt x="366" y="10883"/>
                  </a:lnTo>
                  <a:lnTo>
                    <a:pt x="709" y="11386"/>
                  </a:lnTo>
                  <a:lnTo>
                    <a:pt x="1143" y="11774"/>
                  </a:lnTo>
                  <a:lnTo>
                    <a:pt x="1601" y="12026"/>
                  </a:lnTo>
                  <a:lnTo>
                    <a:pt x="2378" y="12186"/>
                  </a:lnTo>
                  <a:lnTo>
                    <a:pt x="3475" y="12117"/>
                  </a:lnTo>
                  <a:lnTo>
                    <a:pt x="4550" y="11797"/>
                  </a:lnTo>
                  <a:lnTo>
                    <a:pt x="5510" y="11363"/>
                  </a:lnTo>
                  <a:lnTo>
                    <a:pt x="6562" y="10791"/>
                  </a:lnTo>
                  <a:lnTo>
                    <a:pt x="6722" y="10677"/>
                  </a:lnTo>
                  <a:lnTo>
                    <a:pt x="6722" y="10677"/>
                  </a:lnTo>
                  <a:lnTo>
                    <a:pt x="6287" y="11111"/>
                  </a:lnTo>
                  <a:lnTo>
                    <a:pt x="5579" y="12140"/>
                  </a:lnTo>
                  <a:lnTo>
                    <a:pt x="5121" y="13260"/>
                  </a:lnTo>
                  <a:lnTo>
                    <a:pt x="4893" y="14381"/>
                  </a:lnTo>
                  <a:lnTo>
                    <a:pt x="4893" y="15432"/>
                  </a:lnTo>
                  <a:lnTo>
                    <a:pt x="5121" y="16370"/>
                  </a:lnTo>
                  <a:lnTo>
                    <a:pt x="5624" y="17124"/>
                  </a:lnTo>
                  <a:lnTo>
                    <a:pt x="6356" y="17581"/>
                  </a:lnTo>
                  <a:lnTo>
                    <a:pt x="6813" y="17673"/>
                  </a:lnTo>
                  <a:lnTo>
                    <a:pt x="7065" y="17696"/>
                  </a:lnTo>
                  <a:lnTo>
                    <a:pt x="7499" y="17627"/>
                  </a:lnTo>
                  <a:lnTo>
                    <a:pt x="8071" y="17330"/>
                  </a:lnTo>
                  <a:lnTo>
                    <a:pt x="8688" y="16598"/>
                  </a:lnTo>
                  <a:lnTo>
                    <a:pt x="9122" y="15661"/>
                  </a:lnTo>
                  <a:lnTo>
                    <a:pt x="9579" y="14129"/>
                  </a:lnTo>
                  <a:lnTo>
                    <a:pt x="9785" y="12552"/>
                  </a:lnTo>
                  <a:lnTo>
                    <a:pt x="9808" y="12392"/>
                  </a:lnTo>
                  <a:lnTo>
                    <a:pt x="9922" y="12895"/>
                  </a:lnTo>
                  <a:lnTo>
                    <a:pt x="10425" y="14106"/>
                  </a:lnTo>
                  <a:lnTo>
                    <a:pt x="10883" y="14929"/>
                  </a:lnTo>
                  <a:lnTo>
                    <a:pt x="11454" y="15615"/>
                  </a:lnTo>
                  <a:lnTo>
                    <a:pt x="12094" y="16050"/>
                  </a:lnTo>
                  <a:lnTo>
                    <a:pt x="12620" y="16095"/>
                  </a:lnTo>
                  <a:lnTo>
                    <a:pt x="12986" y="15958"/>
                  </a:lnTo>
                  <a:lnTo>
                    <a:pt x="13374" y="15707"/>
                  </a:lnTo>
                  <a:lnTo>
                    <a:pt x="13763" y="15272"/>
                  </a:lnTo>
                  <a:lnTo>
                    <a:pt x="13946" y="14998"/>
                  </a:lnTo>
                  <a:lnTo>
                    <a:pt x="14289" y="14404"/>
                  </a:lnTo>
                  <a:lnTo>
                    <a:pt x="14586" y="13306"/>
                  </a:lnTo>
                  <a:lnTo>
                    <a:pt x="14518" y="12392"/>
                  </a:lnTo>
                  <a:lnTo>
                    <a:pt x="14175" y="11592"/>
                  </a:lnTo>
                  <a:lnTo>
                    <a:pt x="13420" y="10677"/>
                  </a:lnTo>
                  <a:lnTo>
                    <a:pt x="12483" y="10014"/>
                  </a:lnTo>
                  <a:lnTo>
                    <a:pt x="12369" y="9946"/>
                  </a:lnTo>
                  <a:lnTo>
                    <a:pt x="12871" y="10128"/>
                  </a:lnTo>
                  <a:lnTo>
                    <a:pt x="14060" y="10288"/>
                  </a:lnTo>
                  <a:lnTo>
                    <a:pt x="14975" y="10288"/>
                  </a:lnTo>
                  <a:lnTo>
                    <a:pt x="15844" y="10151"/>
                  </a:lnTo>
                  <a:lnTo>
                    <a:pt x="16598" y="9808"/>
                  </a:lnTo>
                  <a:lnTo>
                    <a:pt x="17147" y="9191"/>
                  </a:lnTo>
                  <a:lnTo>
                    <a:pt x="17398" y="8299"/>
                  </a:lnTo>
                  <a:lnTo>
                    <a:pt x="17375" y="7728"/>
                  </a:lnTo>
                  <a:lnTo>
                    <a:pt x="17330" y="7408"/>
                  </a:lnTo>
                  <a:lnTo>
                    <a:pt x="17147" y="6928"/>
                  </a:lnTo>
                  <a:lnTo>
                    <a:pt x="16895" y="6516"/>
                  </a:lnTo>
                  <a:lnTo>
                    <a:pt x="16552" y="6219"/>
                  </a:lnTo>
                  <a:lnTo>
                    <a:pt x="15935" y="5945"/>
                  </a:lnTo>
                  <a:lnTo>
                    <a:pt x="14975" y="5808"/>
                  </a:lnTo>
                  <a:lnTo>
                    <a:pt x="13466" y="5922"/>
                  </a:lnTo>
                  <a:lnTo>
                    <a:pt x="12003" y="6333"/>
                  </a:lnTo>
                  <a:lnTo>
                    <a:pt x="11843" y="6402"/>
                  </a:lnTo>
                  <a:lnTo>
                    <a:pt x="12026" y="6242"/>
                  </a:lnTo>
                  <a:lnTo>
                    <a:pt x="12437" y="5625"/>
                  </a:lnTo>
                  <a:lnTo>
                    <a:pt x="12849" y="4733"/>
                  </a:lnTo>
                  <a:lnTo>
                    <a:pt x="13192" y="3681"/>
                  </a:lnTo>
                  <a:lnTo>
                    <a:pt x="13329" y="2561"/>
                  </a:lnTo>
                  <a:lnTo>
                    <a:pt x="13214" y="1532"/>
                  </a:lnTo>
                  <a:lnTo>
                    <a:pt x="12871" y="869"/>
                  </a:lnTo>
                  <a:lnTo>
                    <a:pt x="12529" y="526"/>
                  </a:lnTo>
                  <a:lnTo>
                    <a:pt x="12071" y="252"/>
                  </a:lnTo>
                  <a:lnTo>
                    <a:pt x="11477" y="69"/>
                  </a:lnTo>
                  <a:lnTo>
                    <a:pt x="11134" y="24"/>
                  </a:lnTo>
                  <a:lnTo>
                    <a:pt x="10768" y="1"/>
                  </a:lnTo>
                  <a:close/>
                </a:path>
              </a:pathLst>
            </a:custGeom>
            <a:solidFill>
              <a:srgbClr val="F2B1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42"/>
            <p:cNvSpPr/>
            <p:nvPr/>
          </p:nvSpPr>
          <p:spPr>
            <a:xfrm rot="8256072">
              <a:off x="2980820" y="4134264"/>
              <a:ext cx="257642" cy="283348"/>
            </a:xfrm>
            <a:custGeom>
              <a:rect b="b" l="l" r="r" t="t"/>
              <a:pathLst>
                <a:path extrusionOk="0" h="6790" w="6174">
                  <a:moveTo>
                    <a:pt x="4024" y="0"/>
                  </a:moveTo>
                  <a:lnTo>
                    <a:pt x="3499" y="46"/>
                  </a:lnTo>
                  <a:lnTo>
                    <a:pt x="2927" y="229"/>
                  </a:lnTo>
                  <a:lnTo>
                    <a:pt x="2127" y="663"/>
                  </a:lnTo>
                  <a:lnTo>
                    <a:pt x="1144" y="1555"/>
                  </a:lnTo>
                  <a:lnTo>
                    <a:pt x="389" y="2675"/>
                  </a:lnTo>
                  <a:lnTo>
                    <a:pt x="69" y="3635"/>
                  </a:lnTo>
                  <a:lnTo>
                    <a:pt x="1" y="4275"/>
                  </a:lnTo>
                  <a:lnTo>
                    <a:pt x="24" y="4595"/>
                  </a:lnTo>
                  <a:lnTo>
                    <a:pt x="46" y="4892"/>
                  </a:lnTo>
                  <a:lnTo>
                    <a:pt x="252" y="5441"/>
                  </a:lnTo>
                  <a:lnTo>
                    <a:pt x="549" y="5898"/>
                  </a:lnTo>
                  <a:lnTo>
                    <a:pt x="961" y="6264"/>
                  </a:lnTo>
                  <a:lnTo>
                    <a:pt x="1715" y="6653"/>
                  </a:lnTo>
                  <a:lnTo>
                    <a:pt x="2858" y="6790"/>
                  </a:lnTo>
                  <a:lnTo>
                    <a:pt x="4047" y="6561"/>
                  </a:lnTo>
                  <a:lnTo>
                    <a:pt x="4870" y="6104"/>
                  </a:lnTo>
                  <a:lnTo>
                    <a:pt x="5328" y="5693"/>
                  </a:lnTo>
                  <a:lnTo>
                    <a:pt x="5716" y="5167"/>
                  </a:lnTo>
                  <a:lnTo>
                    <a:pt x="5991" y="4527"/>
                  </a:lnTo>
                  <a:lnTo>
                    <a:pt x="6151" y="3795"/>
                  </a:lnTo>
                  <a:lnTo>
                    <a:pt x="6173" y="2949"/>
                  </a:lnTo>
                  <a:lnTo>
                    <a:pt x="6105" y="2469"/>
                  </a:lnTo>
                  <a:lnTo>
                    <a:pt x="6036" y="2012"/>
                  </a:lnTo>
                  <a:lnTo>
                    <a:pt x="5762" y="1257"/>
                  </a:lnTo>
                  <a:lnTo>
                    <a:pt x="5442" y="709"/>
                  </a:lnTo>
                  <a:lnTo>
                    <a:pt x="5008" y="320"/>
                  </a:lnTo>
                  <a:lnTo>
                    <a:pt x="4550" y="69"/>
                  </a:lnTo>
                  <a:lnTo>
                    <a:pt x="402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42"/>
            <p:cNvSpPr/>
            <p:nvPr/>
          </p:nvSpPr>
          <p:spPr>
            <a:xfrm rot="8256072">
              <a:off x="2996692" y="4168170"/>
              <a:ext cx="206106" cy="205187"/>
            </a:xfrm>
            <a:custGeom>
              <a:rect b="b" l="l" r="r" t="t"/>
              <a:pathLst>
                <a:path extrusionOk="0" fill="none" h="4917" w="4939">
                  <a:moveTo>
                    <a:pt x="252" y="3979"/>
                  </a:moveTo>
                  <a:lnTo>
                    <a:pt x="69" y="3499"/>
                  </a:lnTo>
                  <a:lnTo>
                    <a:pt x="0" y="2539"/>
                  </a:lnTo>
                  <a:lnTo>
                    <a:pt x="275" y="1647"/>
                  </a:lnTo>
                  <a:lnTo>
                    <a:pt x="801" y="915"/>
                  </a:lnTo>
                  <a:lnTo>
                    <a:pt x="1532" y="344"/>
                  </a:lnTo>
                  <a:lnTo>
                    <a:pt x="2355" y="24"/>
                  </a:lnTo>
                  <a:lnTo>
                    <a:pt x="3201" y="1"/>
                  </a:lnTo>
                  <a:lnTo>
                    <a:pt x="4001" y="344"/>
                  </a:lnTo>
                  <a:lnTo>
                    <a:pt x="4344" y="687"/>
                  </a:lnTo>
                  <a:lnTo>
                    <a:pt x="4550" y="915"/>
                  </a:lnTo>
                  <a:lnTo>
                    <a:pt x="4824" y="1418"/>
                  </a:lnTo>
                  <a:lnTo>
                    <a:pt x="4939" y="1921"/>
                  </a:lnTo>
                  <a:lnTo>
                    <a:pt x="4916" y="2424"/>
                  </a:lnTo>
                  <a:lnTo>
                    <a:pt x="4710" y="3133"/>
                  </a:lnTo>
                  <a:lnTo>
                    <a:pt x="4070" y="3956"/>
                  </a:lnTo>
                  <a:lnTo>
                    <a:pt x="3224" y="4573"/>
                  </a:lnTo>
                  <a:lnTo>
                    <a:pt x="2241" y="4893"/>
                  </a:lnTo>
                  <a:lnTo>
                    <a:pt x="1532" y="4916"/>
                  </a:lnTo>
                  <a:lnTo>
                    <a:pt x="1098" y="4802"/>
                  </a:lnTo>
                  <a:lnTo>
                    <a:pt x="709" y="4573"/>
                  </a:lnTo>
                  <a:lnTo>
                    <a:pt x="389" y="4207"/>
                  </a:lnTo>
                  <a:lnTo>
                    <a:pt x="252" y="3979"/>
                  </a:lnTo>
                  <a:close/>
                </a:path>
              </a:pathLst>
            </a:custGeom>
            <a:noFill/>
            <a:ln cap="flat" cmpd="sng" w="18850">
              <a:solidFill>
                <a:srgbClr val="F2B1B7"/>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 name="Google Shape;571;p42"/>
          <p:cNvGrpSpPr/>
          <p:nvPr/>
        </p:nvGrpSpPr>
        <p:grpSpPr>
          <a:xfrm rot="885497">
            <a:off x="4328203" y="4436543"/>
            <a:ext cx="778199" cy="1326300"/>
            <a:chOff x="2599063" y="3749320"/>
            <a:chExt cx="1034115" cy="1762463"/>
          </a:xfrm>
        </p:grpSpPr>
        <p:sp>
          <p:nvSpPr>
            <p:cNvPr id="572" name="Google Shape;572;p42"/>
            <p:cNvSpPr/>
            <p:nvPr/>
          </p:nvSpPr>
          <p:spPr>
            <a:xfrm>
              <a:off x="3032871" y="4335889"/>
              <a:ext cx="130271" cy="1175895"/>
            </a:xfrm>
            <a:custGeom>
              <a:rect b="b" l="l" r="r" t="t"/>
              <a:pathLst>
                <a:path extrusionOk="0" fill="none" h="42524" w="4711">
                  <a:moveTo>
                    <a:pt x="3498" y="1"/>
                  </a:moveTo>
                  <a:lnTo>
                    <a:pt x="3224" y="824"/>
                  </a:lnTo>
                  <a:lnTo>
                    <a:pt x="1784" y="6585"/>
                  </a:lnTo>
                  <a:lnTo>
                    <a:pt x="1029" y="10631"/>
                  </a:lnTo>
                  <a:lnTo>
                    <a:pt x="595" y="13672"/>
                  </a:lnTo>
                  <a:lnTo>
                    <a:pt x="252" y="16896"/>
                  </a:lnTo>
                  <a:lnTo>
                    <a:pt x="23" y="20302"/>
                  </a:lnTo>
                  <a:lnTo>
                    <a:pt x="1" y="23800"/>
                  </a:lnTo>
                  <a:lnTo>
                    <a:pt x="161" y="27366"/>
                  </a:lnTo>
                  <a:lnTo>
                    <a:pt x="595" y="30910"/>
                  </a:lnTo>
                  <a:lnTo>
                    <a:pt x="1327" y="34408"/>
                  </a:lnTo>
                  <a:lnTo>
                    <a:pt x="2401" y="37791"/>
                  </a:lnTo>
                  <a:lnTo>
                    <a:pt x="3453" y="40215"/>
                  </a:lnTo>
                  <a:lnTo>
                    <a:pt x="4253" y="41769"/>
                  </a:lnTo>
                  <a:lnTo>
                    <a:pt x="4710" y="42524"/>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42"/>
            <p:cNvSpPr/>
            <p:nvPr/>
          </p:nvSpPr>
          <p:spPr>
            <a:xfrm rot="8256167">
              <a:off x="2753085" y="3897544"/>
              <a:ext cx="726070" cy="738463"/>
            </a:xfrm>
            <a:custGeom>
              <a:rect b="b" l="l" r="r" t="t"/>
              <a:pathLst>
                <a:path extrusionOk="0" h="17696" w="17399">
                  <a:moveTo>
                    <a:pt x="10768" y="1"/>
                  </a:moveTo>
                  <a:lnTo>
                    <a:pt x="10151" y="69"/>
                  </a:lnTo>
                  <a:lnTo>
                    <a:pt x="9625" y="252"/>
                  </a:lnTo>
                  <a:lnTo>
                    <a:pt x="9214" y="549"/>
                  </a:lnTo>
                  <a:lnTo>
                    <a:pt x="8733" y="1121"/>
                  </a:lnTo>
                  <a:lnTo>
                    <a:pt x="8345" y="2081"/>
                  </a:lnTo>
                  <a:lnTo>
                    <a:pt x="8162" y="3110"/>
                  </a:lnTo>
                  <a:lnTo>
                    <a:pt x="8139" y="4116"/>
                  </a:lnTo>
                  <a:lnTo>
                    <a:pt x="8231" y="5236"/>
                  </a:lnTo>
                  <a:lnTo>
                    <a:pt x="8276" y="5419"/>
                  </a:lnTo>
                  <a:lnTo>
                    <a:pt x="8185" y="5213"/>
                  </a:lnTo>
                  <a:lnTo>
                    <a:pt x="7385" y="3567"/>
                  </a:lnTo>
                  <a:lnTo>
                    <a:pt x="6424" y="2173"/>
                  </a:lnTo>
                  <a:lnTo>
                    <a:pt x="5693" y="1487"/>
                  </a:lnTo>
                  <a:lnTo>
                    <a:pt x="5098" y="1281"/>
                  </a:lnTo>
                  <a:lnTo>
                    <a:pt x="4710" y="1304"/>
                  </a:lnTo>
                  <a:lnTo>
                    <a:pt x="4298" y="1487"/>
                  </a:lnTo>
                  <a:lnTo>
                    <a:pt x="3910" y="1852"/>
                  </a:lnTo>
                  <a:lnTo>
                    <a:pt x="3727" y="2127"/>
                  </a:lnTo>
                  <a:lnTo>
                    <a:pt x="3544" y="2424"/>
                  </a:lnTo>
                  <a:lnTo>
                    <a:pt x="3292" y="2996"/>
                  </a:lnTo>
                  <a:lnTo>
                    <a:pt x="3132" y="3819"/>
                  </a:lnTo>
                  <a:lnTo>
                    <a:pt x="3270" y="4847"/>
                  </a:lnTo>
                  <a:lnTo>
                    <a:pt x="3704" y="5762"/>
                  </a:lnTo>
                  <a:lnTo>
                    <a:pt x="4596" y="6882"/>
                  </a:lnTo>
                  <a:lnTo>
                    <a:pt x="5647" y="7751"/>
                  </a:lnTo>
                  <a:lnTo>
                    <a:pt x="5761" y="7842"/>
                  </a:lnTo>
                  <a:lnTo>
                    <a:pt x="5761" y="7842"/>
                  </a:lnTo>
                  <a:lnTo>
                    <a:pt x="5213" y="7659"/>
                  </a:lnTo>
                  <a:lnTo>
                    <a:pt x="3727" y="7545"/>
                  </a:lnTo>
                  <a:lnTo>
                    <a:pt x="2607" y="7591"/>
                  </a:lnTo>
                  <a:lnTo>
                    <a:pt x="1532" y="7797"/>
                  </a:lnTo>
                  <a:lnTo>
                    <a:pt x="640" y="8231"/>
                  </a:lnTo>
                  <a:lnTo>
                    <a:pt x="206" y="8711"/>
                  </a:lnTo>
                  <a:lnTo>
                    <a:pt x="23" y="9145"/>
                  </a:lnTo>
                  <a:lnTo>
                    <a:pt x="0" y="9625"/>
                  </a:lnTo>
                  <a:lnTo>
                    <a:pt x="92" y="10220"/>
                  </a:lnTo>
                  <a:lnTo>
                    <a:pt x="229" y="10563"/>
                  </a:lnTo>
                  <a:lnTo>
                    <a:pt x="366" y="10883"/>
                  </a:lnTo>
                  <a:lnTo>
                    <a:pt x="709" y="11386"/>
                  </a:lnTo>
                  <a:lnTo>
                    <a:pt x="1143" y="11774"/>
                  </a:lnTo>
                  <a:lnTo>
                    <a:pt x="1601" y="12026"/>
                  </a:lnTo>
                  <a:lnTo>
                    <a:pt x="2378" y="12186"/>
                  </a:lnTo>
                  <a:lnTo>
                    <a:pt x="3475" y="12117"/>
                  </a:lnTo>
                  <a:lnTo>
                    <a:pt x="4550" y="11797"/>
                  </a:lnTo>
                  <a:lnTo>
                    <a:pt x="5510" y="11363"/>
                  </a:lnTo>
                  <a:lnTo>
                    <a:pt x="6562" y="10791"/>
                  </a:lnTo>
                  <a:lnTo>
                    <a:pt x="6722" y="10677"/>
                  </a:lnTo>
                  <a:lnTo>
                    <a:pt x="6722" y="10677"/>
                  </a:lnTo>
                  <a:lnTo>
                    <a:pt x="6287" y="11111"/>
                  </a:lnTo>
                  <a:lnTo>
                    <a:pt x="5579" y="12140"/>
                  </a:lnTo>
                  <a:lnTo>
                    <a:pt x="5121" y="13260"/>
                  </a:lnTo>
                  <a:lnTo>
                    <a:pt x="4893" y="14381"/>
                  </a:lnTo>
                  <a:lnTo>
                    <a:pt x="4893" y="15432"/>
                  </a:lnTo>
                  <a:lnTo>
                    <a:pt x="5121" y="16370"/>
                  </a:lnTo>
                  <a:lnTo>
                    <a:pt x="5624" y="17124"/>
                  </a:lnTo>
                  <a:lnTo>
                    <a:pt x="6356" y="17581"/>
                  </a:lnTo>
                  <a:lnTo>
                    <a:pt x="6813" y="17673"/>
                  </a:lnTo>
                  <a:lnTo>
                    <a:pt x="7065" y="17696"/>
                  </a:lnTo>
                  <a:lnTo>
                    <a:pt x="7499" y="17627"/>
                  </a:lnTo>
                  <a:lnTo>
                    <a:pt x="8071" y="17330"/>
                  </a:lnTo>
                  <a:lnTo>
                    <a:pt x="8688" y="16598"/>
                  </a:lnTo>
                  <a:lnTo>
                    <a:pt x="9122" y="15661"/>
                  </a:lnTo>
                  <a:lnTo>
                    <a:pt x="9579" y="14129"/>
                  </a:lnTo>
                  <a:lnTo>
                    <a:pt x="9785" y="12552"/>
                  </a:lnTo>
                  <a:lnTo>
                    <a:pt x="9808" y="12392"/>
                  </a:lnTo>
                  <a:lnTo>
                    <a:pt x="9922" y="12895"/>
                  </a:lnTo>
                  <a:lnTo>
                    <a:pt x="10425" y="14106"/>
                  </a:lnTo>
                  <a:lnTo>
                    <a:pt x="10883" y="14929"/>
                  </a:lnTo>
                  <a:lnTo>
                    <a:pt x="11454" y="15615"/>
                  </a:lnTo>
                  <a:lnTo>
                    <a:pt x="12094" y="16050"/>
                  </a:lnTo>
                  <a:lnTo>
                    <a:pt x="12620" y="16095"/>
                  </a:lnTo>
                  <a:lnTo>
                    <a:pt x="12986" y="15958"/>
                  </a:lnTo>
                  <a:lnTo>
                    <a:pt x="13374" y="15707"/>
                  </a:lnTo>
                  <a:lnTo>
                    <a:pt x="13763" y="15272"/>
                  </a:lnTo>
                  <a:lnTo>
                    <a:pt x="13946" y="14998"/>
                  </a:lnTo>
                  <a:lnTo>
                    <a:pt x="14289" y="14404"/>
                  </a:lnTo>
                  <a:lnTo>
                    <a:pt x="14586" y="13306"/>
                  </a:lnTo>
                  <a:lnTo>
                    <a:pt x="14518" y="12392"/>
                  </a:lnTo>
                  <a:lnTo>
                    <a:pt x="14175" y="11592"/>
                  </a:lnTo>
                  <a:lnTo>
                    <a:pt x="13420" y="10677"/>
                  </a:lnTo>
                  <a:lnTo>
                    <a:pt x="12483" y="10014"/>
                  </a:lnTo>
                  <a:lnTo>
                    <a:pt x="12369" y="9946"/>
                  </a:lnTo>
                  <a:lnTo>
                    <a:pt x="12871" y="10128"/>
                  </a:lnTo>
                  <a:lnTo>
                    <a:pt x="14060" y="10288"/>
                  </a:lnTo>
                  <a:lnTo>
                    <a:pt x="14975" y="10288"/>
                  </a:lnTo>
                  <a:lnTo>
                    <a:pt x="15844" y="10151"/>
                  </a:lnTo>
                  <a:lnTo>
                    <a:pt x="16598" y="9808"/>
                  </a:lnTo>
                  <a:lnTo>
                    <a:pt x="17147" y="9191"/>
                  </a:lnTo>
                  <a:lnTo>
                    <a:pt x="17398" y="8299"/>
                  </a:lnTo>
                  <a:lnTo>
                    <a:pt x="17375" y="7728"/>
                  </a:lnTo>
                  <a:lnTo>
                    <a:pt x="17330" y="7408"/>
                  </a:lnTo>
                  <a:lnTo>
                    <a:pt x="17147" y="6928"/>
                  </a:lnTo>
                  <a:lnTo>
                    <a:pt x="16895" y="6516"/>
                  </a:lnTo>
                  <a:lnTo>
                    <a:pt x="16552" y="6219"/>
                  </a:lnTo>
                  <a:lnTo>
                    <a:pt x="15935" y="5945"/>
                  </a:lnTo>
                  <a:lnTo>
                    <a:pt x="14975" y="5808"/>
                  </a:lnTo>
                  <a:lnTo>
                    <a:pt x="13466" y="5922"/>
                  </a:lnTo>
                  <a:lnTo>
                    <a:pt x="12003" y="6333"/>
                  </a:lnTo>
                  <a:lnTo>
                    <a:pt x="11843" y="6402"/>
                  </a:lnTo>
                  <a:lnTo>
                    <a:pt x="12026" y="6242"/>
                  </a:lnTo>
                  <a:lnTo>
                    <a:pt x="12437" y="5625"/>
                  </a:lnTo>
                  <a:lnTo>
                    <a:pt x="12849" y="4733"/>
                  </a:lnTo>
                  <a:lnTo>
                    <a:pt x="13192" y="3681"/>
                  </a:lnTo>
                  <a:lnTo>
                    <a:pt x="13329" y="2561"/>
                  </a:lnTo>
                  <a:lnTo>
                    <a:pt x="13214" y="1532"/>
                  </a:lnTo>
                  <a:lnTo>
                    <a:pt x="12871" y="869"/>
                  </a:lnTo>
                  <a:lnTo>
                    <a:pt x="12529" y="526"/>
                  </a:lnTo>
                  <a:lnTo>
                    <a:pt x="12071" y="252"/>
                  </a:lnTo>
                  <a:lnTo>
                    <a:pt x="11477" y="69"/>
                  </a:lnTo>
                  <a:lnTo>
                    <a:pt x="11134" y="24"/>
                  </a:lnTo>
                  <a:lnTo>
                    <a:pt x="10768" y="1"/>
                  </a:lnTo>
                  <a:close/>
                </a:path>
              </a:pathLst>
            </a:custGeom>
            <a:solidFill>
              <a:srgbClr val="F2B1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42"/>
            <p:cNvSpPr/>
            <p:nvPr/>
          </p:nvSpPr>
          <p:spPr>
            <a:xfrm rot="8256167">
              <a:off x="2980818" y="4134258"/>
              <a:ext cx="257644" cy="283350"/>
            </a:xfrm>
            <a:custGeom>
              <a:rect b="b" l="l" r="r" t="t"/>
              <a:pathLst>
                <a:path extrusionOk="0" h="6790" w="6174">
                  <a:moveTo>
                    <a:pt x="4024" y="0"/>
                  </a:moveTo>
                  <a:lnTo>
                    <a:pt x="3499" y="46"/>
                  </a:lnTo>
                  <a:lnTo>
                    <a:pt x="2927" y="229"/>
                  </a:lnTo>
                  <a:lnTo>
                    <a:pt x="2127" y="663"/>
                  </a:lnTo>
                  <a:lnTo>
                    <a:pt x="1144" y="1555"/>
                  </a:lnTo>
                  <a:lnTo>
                    <a:pt x="389" y="2675"/>
                  </a:lnTo>
                  <a:lnTo>
                    <a:pt x="69" y="3635"/>
                  </a:lnTo>
                  <a:lnTo>
                    <a:pt x="1" y="4275"/>
                  </a:lnTo>
                  <a:lnTo>
                    <a:pt x="24" y="4595"/>
                  </a:lnTo>
                  <a:lnTo>
                    <a:pt x="46" y="4892"/>
                  </a:lnTo>
                  <a:lnTo>
                    <a:pt x="252" y="5441"/>
                  </a:lnTo>
                  <a:lnTo>
                    <a:pt x="549" y="5898"/>
                  </a:lnTo>
                  <a:lnTo>
                    <a:pt x="961" y="6264"/>
                  </a:lnTo>
                  <a:lnTo>
                    <a:pt x="1715" y="6653"/>
                  </a:lnTo>
                  <a:lnTo>
                    <a:pt x="2858" y="6790"/>
                  </a:lnTo>
                  <a:lnTo>
                    <a:pt x="4047" y="6561"/>
                  </a:lnTo>
                  <a:lnTo>
                    <a:pt x="4870" y="6104"/>
                  </a:lnTo>
                  <a:lnTo>
                    <a:pt x="5328" y="5693"/>
                  </a:lnTo>
                  <a:lnTo>
                    <a:pt x="5716" y="5167"/>
                  </a:lnTo>
                  <a:lnTo>
                    <a:pt x="5991" y="4527"/>
                  </a:lnTo>
                  <a:lnTo>
                    <a:pt x="6151" y="3795"/>
                  </a:lnTo>
                  <a:lnTo>
                    <a:pt x="6173" y="2949"/>
                  </a:lnTo>
                  <a:lnTo>
                    <a:pt x="6105" y="2469"/>
                  </a:lnTo>
                  <a:lnTo>
                    <a:pt x="6036" y="2012"/>
                  </a:lnTo>
                  <a:lnTo>
                    <a:pt x="5762" y="1257"/>
                  </a:lnTo>
                  <a:lnTo>
                    <a:pt x="5442" y="709"/>
                  </a:lnTo>
                  <a:lnTo>
                    <a:pt x="5008" y="320"/>
                  </a:lnTo>
                  <a:lnTo>
                    <a:pt x="4550" y="69"/>
                  </a:lnTo>
                  <a:lnTo>
                    <a:pt x="402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42"/>
            <p:cNvSpPr/>
            <p:nvPr/>
          </p:nvSpPr>
          <p:spPr>
            <a:xfrm rot="8256167">
              <a:off x="2996690" y="4168165"/>
              <a:ext cx="206107" cy="205189"/>
            </a:xfrm>
            <a:custGeom>
              <a:rect b="b" l="l" r="r" t="t"/>
              <a:pathLst>
                <a:path extrusionOk="0" fill="none" h="4917" w="4939">
                  <a:moveTo>
                    <a:pt x="252" y="3979"/>
                  </a:moveTo>
                  <a:lnTo>
                    <a:pt x="69" y="3499"/>
                  </a:lnTo>
                  <a:lnTo>
                    <a:pt x="0" y="2539"/>
                  </a:lnTo>
                  <a:lnTo>
                    <a:pt x="275" y="1647"/>
                  </a:lnTo>
                  <a:lnTo>
                    <a:pt x="801" y="915"/>
                  </a:lnTo>
                  <a:lnTo>
                    <a:pt x="1532" y="344"/>
                  </a:lnTo>
                  <a:lnTo>
                    <a:pt x="2355" y="24"/>
                  </a:lnTo>
                  <a:lnTo>
                    <a:pt x="3201" y="1"/>
                  </a:lnTo>
                  <a:lnTo>
                    <a:pt x="4001" y="344"/>
                  </a:lnTo>
                  <a:lnTo>
                    <a:pt x="4344" y="687"/>
                  </a:lnTo>
                  <a:lnTo>
                    <a:pt x="4550" y="915"/>
                  </a:lnTo>
                  <a:lnTo>
                    <a:pt x="4824" y="1418"/>
                  </a:lnTo>
                  <a:lnTo>
                    <a:pt x="4939" y="1921"/>
                  </a:lnTo>
                  <a:lnTo>
                    <a:pt x="4916" y="2424"/>
                  </a:lnTo>
                  <a:lnTo>
                    <a:pt x="4710" y="3133"/>
                  </a:lnTo>
                  <a:lnTo>
                    <a:pt x="4070" y="3956"/>
                  </a:lnTo>
                  <a:lnTo>
                    <a:pt x="3224" y="4573"/>
                  </a:lnTo>
                  <a:lnTo>
                    <a:pt x="2241" y="4893"/>
                  </a:lnTo>
                  <a:lnTo>
                    <a:pt x="1532" y="4916"/>
                  </a:lnTo>
                  <a:lnTo>
                    <a:pt x="1098" y="4802"/>
                  </a:lnTo>
                  <a:lnTo>
                    <a:pt x="709" y="4573"/>
                  </a:lnTo>
                  <a:lnTo>
                    <a:pt x="389" y="4207"/>
                  </a:lnTo>
                  <a:lnTo>
                    <a:pt x="252" y="3979"/>
                  </a:lnTo>
                  <a:close/>
                </a:path>
              </a:pathLst>
            </a:custGeom>
            <a:noFill/>
            <a:ln cap="flat" cmpd="sng" w="18850">
              <a:solidFill>
                <a:srgbClr val="F2B1B7"/>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6" name="Google Shape;576;p42"/>
          <p:cNvSpPr txBox="1"/>
          <p:nvPr>
            <p:ph type="title"/>
          </p:nvPr>
        </p:nvSpPr>
        <p:spPr>
          <a:xfrm>
            <a:off x="720000" y="1703800"/>
            <a:ext cx="3852000" cy="872700"/>
          </a:xfrm>
          <a:prstGeom prst="rect">
            <a:avLst/>
          </a:prstGeom>
        </p:spPr>
        <p:txBody>
          <a:bodyPr anchorCtr="0" anchor="b" bIns="91425" lIns="91425" spcFirstLastPara="1" rIns="91425" wrap="square" tIns="91425">
            <a:normAutofit/>
          </a:bodyPr>
          <a:lstStyle/>
          <a:p>
            <a:pPr indent="0" lvl="0" marL="0" rtl="0" algn="l">
              <a:spcBef>
                <a:spcPts val="0"/>
              </a:spcBef>
              <a:spcAft>
                <a:spcPts val="0"/>
              </a:spcAft>
              <a:buNone/>
            </a:pPr>
            <a:r>
              <a:rPr lang="en-GB"/>
              <a:t>INTRODUCTION</a:t>
            </a:r>
            <a:endParaRPr/>
          </a:p>
        </p:txBody>
      </p:sp>
      <p:sp>
        <p:nvSpPr>
          <p:cNvPr id="577" name="Google Shape;577;p42"/>
          <p:cNvSpPr/>
          <p:nvPr/>
        </p:nvSpPr>
        <p:spPr>
          <a:xfrm rot="-156">
            <a:off x="5238023" y="4633345"/>
            <a:ext cx="6277804" cy="2145198"/>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42"/>
          <p:cNvSpPr/>
          <p:nvPr/>
        </p:nvSpPr>
        <p:spPr>
          <a:xfrm>
            <a:off x="9144001" y="4738035"/>
            <a:ext cx="343814" cy="296164"/>
          </a:xfrm>
          <a:custGeom>
            <a:rect b="b" l="l" r="r" t="t"/>
            <a:pathLst>
              <a:path extrusionOk="0" h="5830" w="6768">
                <a:moveTo>
                  <a:pt x="3384" y="0"/>
                </a:moveTo>
                <a:lnTo>
                  <a:pt x="3144" y="66"/>
                </a:lnTo>
                <a:lnTo>
                  <a:pt x="3057" y="153"/>
                </a:lnTo>
                <a:lnTo>
                  <a:pt x="2839" y="437"/>
                </a:lnTo>
                <a:lnTo>
                  <a:pt x="2555" y="1026"/>
                </a:lnTo>
                <a:lnTo>
                  <a:pt x="2380" y="1921"/>
                </a:lnTo>
                <a:lnTo>
                  <a:pt x="2380" y="2533"/>
                </a:lnTo>
                <a:lnTo>
                  <a:pt x="2053" y="2140"/>
                </a:lnTo>
                <a:lnTo>
                  <a:pt x="1441" y="1747"/>
                </a:lnTo>
                <a:lnTo>
                  <a:pt x="939" y="1616"/>
                </a:lnTo>
                <a:lnTo>
                  <a:pt x="655" y="1594"/>
                </a:lnTo>
                <a:lnTo>
                  <a:pt x="503" y="1616"/>
                </a:lnTo>
                <a:lnTo>
                  <a:pt x="241" y="1747"/>
                </a:lnTo>
                <a:lnTo>
                  <a:pt x="66" y="1965"/>
                </a:lnTo>
                <a:lnTo>
                  <a:pt x="1" y="2249"/>
                </a:lnTo>
                <a:lnTo>
                  <a:pt x="44" y="2402"/>
                </a:lnTo>
                <a:lnTo>
                  <a:pt x="197" y="2926"/>
                </a:lnTo>
                <a:lnTo>
                  <a:pt x="721" y="3886"/>
                </a:lnTo>
                <a:lnTo>
                  <a:pt x="1441" y="4737"/>
                </a:lnTo>
                <a:lnTo>
                  <a:pt x="2293" y="5458"/>
                </a:lnTo>
                <a:lnTo>
                  <a:pt x="2773" y="5742"/>
                </a:lnTo>
                <a:lnTo>
                  <a:pt x="2904" y="5807"/>
                </a:lnTo>
                <a:lnTo>
                  <a:pt x="3188" y="5829"/>
                </a:lnTo>
                <a:lnTo>
                  <a:pt x="3319" y="5785"/>
                </a:lnTo>
                <a:lnTo>
                  <a:pt x="3472" y="5764"/>
                </a:lnTo>
                <a:lnTo>
                  <a:pt x="3646" y="5676"/>
                </a:lnTo>
                <a:lnTo>
                  <a:pt x="4148" y="5349"/>
                </a:lnTo>
                <a:lnTo>
                  <a:pt x="5262" y="4628"/>
                </a:lnTo>
                <a:lnTo>
                  <a:pt x="6004" y="3995"/>
                </a:lnTo>
                <a:lnTo>
                  <a:pt x="6419" y="3515"/>
                </a:lnTo>
                <a:lnTo>
                  <a:pt x="6681" y="2947"/>
                </a:lnTo>
                <a:lnTo>
                  <a:pt x="6768" y="2336"/>
                </a:lnTo>
                <a:lnTo>
                  <a:pt x="6746" y="2009"/>
                </a:lnTo>
                <a:lnTo>
                  <a:pt x="6681" y="1834"/>
                </a:lnTo>
                <a:lnTo>
                  <a:pt x="6331" y="1550"/>
                </a:lnTo>
                <a:lnTo>
                  <a:pt x="6157" y="1550"/>
                </a:lnTo>
                <a:lnTo>
                  <a:pt x="5676" y="1616"/>
                </a:lnTo>
                <a:lnTo>
                  <a:pt x="4847" y="1943"/>
                </a:lnTo>
                <a:lnTo>
                  <a:pt x="4519" y="2205"/>
                </a:lnTo>
                <a:lnTo>
                  <a:pt x="4563" y="1681"/>
                </a:lnTo>
                <a:lnTo>
                  <a:pt x="4432" y="917"/>
                </a:lnTo>
                <a:lnTo>
                  <a:pt x="4148" y="415"/>
                </a:lnTo>
                <a:lnTo>
                  <a:pt x="3930" y="175"/>
                </a:lnTo>
                <a:lnTo>
                  <a:pt x="3755" y="44"/>
                </a:lnTo>
                <a:lnTo>
                  <a:pt x="33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42"/>
          <p:cNvSpPr/>
          <p:nvPr/>
        </p:nvSpPr>
        <p:spPr>
          <a:xfrm>
            <a:off x="7587175" y="4738024"/>
            <a:ext cx="343824" cy="296188"/>
          </a:xfrm>
          <a:custGeom>
            <a:rect b="b" l="l" r="r" t="t"/>
            <a:pathLst>
              <a:path extrusionOk="0" h="4345" w="5044">
                <a:moveTo>
                  <a:pt x="2424" y="1"/>
                </a:moveTo>
                <a:lnTo>
                  <a:pt x="2293" y="132"/>
                </a:lnTo>
                <a:lnTo>
                  <a:pt x="2118" y="350"/>
                </a:lnTo>
                <a:lnTo>
                  <a:pt x="1900" y="787"/>
                </a:lnTo>
                <a:lnTo>
                  <a:pt x="1769" y="1441"/>
                </a:lnTo>
                <a:lnTo>
                  <a:pt x="1769" y="1878"/>
                </a:lnTo>
                <a:lnTo>
                  <a:pt x="1529" y="1594"/>
                </a:lnTo>
                <a:lnTo>
                  <a:pt x="895" y="1245"/>
                </a:lnTo>
                <a:lnTo>
                  <a:pt x="481" y="1201"/>
                </a:lnTo>
                <a:lnTo>
                  <a:pt x="262" y="1245"/>
                </a:lnTo>
                <a:lnTo>
                  <a:pt x="0" y="1551"/>
                </a:lnTo>
                <a:lnTo>
                  <a:pt x="22" y="1769"/>
                </a:lnTo>
                <a:lnTo>
                  <a:pt x="153" y="2162"/>
                </a:lnTo>
                <a:lnTo>
                  <a:pt x="546" y="2882"/>
                </a:lnTo>
                <a:lnTo>
                  <a:pt x="1070" y="3515"/>
                </a:lnTo>
                <a:lnTo>
                  <a:pt x="1703" y="4039"/>
                </a:lnTo>
                <a:lnTo>
                  <a:pt x="2031" y="4258"/>
                </a:lnTo>
                <a:lnTo>
                  <a:pt x="2249" y="4345"/>
                </a:lnTo>
                <a:lnTo>
                  <a:pt x="2445" y="4279"/>
                </a:lnTo>
                <a:lnTo>
                  <a:pt x="2576" y="4279"/>
                </a:lnTo>
                <a:lnTo>
                  <a:pt x="2686" y="4192"/>
                </a:lnTo>
                <a:lnTo>
                  <a:pt x="3493" y="3712"/>
                </a:lnTo>
                <a:lnTo>
                  <a:pt x="4650" y="2795"/>
                </a:lnTo>
                <a:lnTo>
                  <a:pt x="4978" y="2206"/>
                </a:lnTo>
                <a:lnTo>
                  <a:pt x="5043" y="1747"/>
                </a:lnTo>
                <a:lnTo>
                  <a:pt x="5021" y="1507"/>
                </a:lnTo>
                <a:lnTo>
                  <a:pt x="4956" y="1354"/>
                </a:lnTo>
                <a:lnTo>
                  <a:pt x="4716" y="1158"/>
                </a:lnTo>
                <a:lnTo>
                  <a:pt x="4585" y="1158"/>
                </a:lnTo>
                <a:lnTo>
                  <a:pt x="4214" y="1201"/>
                </a:lnTo>
                <a:lnTo>
                  <a:pt x="3624" y="1441"/>
                </a:lnTo>
                <a:lnTo>
                  <a:pt x="3384" y="1638"/>
                </a:lnTo>
                <a:lnTo>
                  <a:pt x="3428" y="1245"/>
                </a:lnTo>
                <a:lnTo>
                  <a:pt x="3297" y="677"/>
                </a:lnTo>
                <a:lnTo>
                  <a:pt x="3100" y="306"/>
                </a:lnTo>
                <a:lnTo>
                  <a:pt x="2948" y="132"/>
                </a:lnTo>
                <a:lnTo>
                  <a:pt x="2795" y="22"/>
                </a:lnTo>
                <a:lnTo>
                  <a:pt x="242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42"/>
          <p:cNvSpPr/>
          <p:nvPr/>
        </p:nvSpPr>
        <p:spPr>
          <a:xfrm>
            <a:off x="6210791" y="4813479"/>
            <a:ext cx="428092" cy="368249"/>
          </a:xfrm>
          <a:custGeom>
            <a:rect b="b" l="l" r="r" t="t"/>
            <a:pathLst>
              <a:path extrusionOk="0" h="7249" w="8427">
                <a:moveTo>
                  <a:pt x="4235" y="1"/>
                </a:moveTo>
                <a:lnTo>
                  <a:pt x="3951" y="88"/>
                </a:lnTo>
                <a:lnTo>
                  <a:pt x="3842" y="219"/>
                </a:lnTo>
                <a:lnTo>
                  <a:pt x="3580" y="568"/>
                </a:lnTo>
                <a:lnTo>
                  <a:pt x="3209" y="1289"/>
                </a:lnTo>
                <a:lnTo>
                  <a:pt x="2969" y="2380"/>
                </a:lnTo>
                <a:lnTo>
                  <a:pt x="2969" y="3144"/>
                </a:lnTo>
                <a:lnTo>
                  <a:pt x="2773" y="2904"/>
                </a:lnTo>
                <a:lnTo>
                  <a:pt x="2314" y="2489"/>
                </a:lnTo>
                <a:lnTo>
                  <a:pt x="1768" y="2184"/>
                </a:lnTo>
                <a:lnTo>
                  <a:pt x="1157" y="2031"/>
                </a:lnTo>
                <a:lnTo>
                  <a:pt x="808" y="2009"/>
                </a:lnTo>
                <a:lnTo>
                  <a:pt x="633" y="2031"/>
                </a:lnTo>
                <a:lnTo>
                  <a:pt x="306" y="2184"/>
                </a:lnTo>
                <a:lnTo>
                  <a:pt x="87" y="2446"/>
                </a:lnTo>
                <a:lnTo>
                  <a:pt x="0" y="2795"/>
                </a:lnTo>
                <a:lnTo>
                  <a:pt x="44" y="2991"/>
                </a:lnTo>
                <a:lnTo>
                  <a:pt x="262" y="3646"/>
                </a:lnTo>
                <a:lnTo>
                  <a:pt x="917" y="4847"/>
                </a:lnTo>
                <a:lnTo>
                  <a:pt x="1812" y="5917"/>
                </a:lnTo>
                <a:lnTo>
                  <a:pt x="2882" y="6790"/>
                </a:lnTo>
                <a:lnTo>
                  <a:pt x="3449" y="7139"/>
                </a:lnTo>
                <a:lnTo>
                  <a:pt x="3646" y="7226"/>
                </a:lnTo>
                <a:lnTo>
                  <a:pt x="3995" y="7248"/>
                </a:lnTo>
                <a:lnTo>
                  <a:pt x="4148" y="7183"/>
                </a:lnTo>
                <a:lnTo>
                  <a:pt x="4344" y="7183"/>
                </a:lnTo>
                <a:lnTo>
                  <a:pt x="4541" y="7052"/>
                </a:lnTo>
                <a:lnTo>
                  <a:pt x="5152" y="6659"/>
                </a:lnTo>
                <a:lnTo>
                  <a:pt x="6549" y="5764"/>
                </a:lnTo>
                <a:lnTo>
                  <a:pt x="7466" y="4956"/>
                </a:lnTo>
                <a:lnTo>
                  <a:pt x="7968" y="4345"/>
                </a:lnTo>
                <a:lnTo>
                  <a:pt x="8296" y="3668"/>
                </a:lnTo>
                <a:lnTo>
                  <a:pt x="8427" y="2926"/>
                </a:lnTo>
                <a:lnTo>
                  <a:pt x="8405" y="2511"/>
                </a:lnTo>
                <a:lnTo>
                  <a:pt x="8317" y="2271"/>
                </a:lnTo>
                <a:lnTo>
                  <a:pt x="7903" y="1943"/>
                </a:lnTo>
                <a:lnTo>
                  <a:pt x="7663" y="1922"/>
                </a:lnTo>
                <a:lnTo>
                  <a:pt x="7073" y="2009"/>
                </a:lnTo>
                <a:lnTo>
                  <a:pt x="6069" y="2446"/>
                </a:lnTo>
                <a:lnTo>
                  <a:pt x="5632" y="2751"/>
                </a:lnTo>
                <a:lnTo>
                  <a:pt x="5676" y="2424"/>
                </a:lnTo>
                <a:lnTo>
                  <a:pt x="5676" y="1769"/>
                </a:lnTo>
                <a:lnTo>
                  <a:pt x="5523" y="1136"/>
                </a:lnTo>
                <a:lnTo>
                  <a:pt x="5196" y="524"/>
                </a:lnTo>
                <a:lnTo>
                  <a:pt x="4934" y="241"/>
                </a:lnTo>
                <a:lnTo>
                  <a:pt x="4825" y="132"/>
                </a:lnTo>
                <a:lnTo>
                  <a:pt x="4541" y="22"/>
                </a:lnTo>
                <a:lnTo>
                  <a:pt x="42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088" name="Shape 7088"/>
        <p:cNvGrpSpPr/>
        <p:nvPr/>
      </p:nvGrpSpPr>
      <p:grpSpPr>
        <a:xfrm>
          <a:off x="0" y="0"/>
          <a:ext cx="0" cy="0"/>
          <a:chOff x="0" y="0"/>
          <a:chExt cx="0" cy="0"/>
        </a:xfrm>
      </p:grpSpPr>
      <p:sp>
        <p:nvSpPr>
          <p:cNvPr id="7089" name="Google Shape;7089;p87"/>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Business </a:t>
            </a:r>
            <a:r>
              <a:rPr lang="en-GB">
                <a:latin typeface="Arial"/>
                <a:ea typeface="Arial"/>
                <a:cs typeface="Arial"/>
                <a:sym typeface="Arial"/>
              </a:rPr>
              <a:t>I</a:t>
            </a:r>
            <a:r>
              <a:rPr lang="en-GB">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090" name="Google Shape;7090;p87"/>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7091" name="Google Shape;7091;p87"/>
          <p:cNvSpPr/>
          <p:nvPr/>
        </p:nvSpPr>
        <p:spPr>
          <a:xfrm>
            <a:off x="849879" y="15328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2" name="Google Shape;7092;p87"/>
          <p:cNvGrpSpPr/>
          <p:nvPr/>
        </p:nvGrpSpPr>
        <p:grpSpPr>
          <a:xfrm>
            <a:off x="850004" y="1975418"/>
            <a:ext cx="367261" cy="367261"/>
            <a:chOff x="-65145700" y="3727425"/>
            <a:chExt cx="317425" cy="317425"/>
          </a:xfrm>
        </p:grpSpPr>
        <p:sp>
          <p:nvSpPr>
            <p:cNvPr id="7093" name="Google Shape;7093;p87"/>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87"/>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5" name="Google Shape;7095;p87"/>
          <p:cNvGrpSpPr/>
          <p:nvPr/>
        </p:nvGrpSpPr>
        <p:grpSpPr>
          <a:xfrm>
            <a:off x="853201" y="2404333"/>
            <a:ext cx="360868" cy="367261"/>
            <a:chOff x="-65144125" y="4094450"/>
            <a:chExt cx="311900" cy="317425"/>
          </a:xfrm>
        </p:grpSpPr>
        <p:sp>
          <p:nvSpPr>
            <p:cNvPr id="7096" name="Google Shape;7096;p87"/>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87"/>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87"/>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99" name="Google Shape;7099;p87"/>
          <p:cNvSpPr/>
          <p:nvPr/>
        </p:nvSpPr>
        <p:spPr>
          <a:xfrm>
            <a:off x="3057429" y="15314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00" name="Google Shape;7100;p87"/>
          <p:cNvGrpSpPr/>
          <p:nvPr/>
        </p:nvGrpSpPr>
        <p:grpSpPr>
          <a:xfrm>
            <a:off x="3056770" y="1975028"/>
            <a:ext cx="370645" cy="368042"/>
            <a:chOff x="-63250675" y="3744075"/>
            <a:chExt cx="320350" cy="318100"/>
          </a:xfrm>
        </p:grpSpPr>
        <p:sp>
          <p:nvSpPr>
            <p:cNvPr id="7101" name="Google Shape;7101;p87"/>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87"/>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87"/>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4" name="Google Shape;7104;p87"/>
          <p:cNvGrpSpPr/>
          <p:nvPr/>
        </p:nvGrpSpPr>
        <p:grpSpPr>
          <a:xfrm>
            <a:off x="3058462" y="2404333"/>
            <a:ext cx="367261" cy="367261"/>
            <a:chOff x="-63250675" y="4110200"/>
            <a:chExt cx="317425" cy="317425"/>
          </a:xfrm>
        </p:grpSpPr>
        <p:sp>
          <p:nvSpPr>
            <p:cNvPr id="7105" name="Google Shape;7105;p87"/>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87"/>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7"/>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7"/>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87"/>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87"/>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87"/>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87"/>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87"/>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4" name="Google Shape;7114;p87"/>
          <p:cNvGrpSpPr/>
          <p:nvPr/>
        </p:nvGrpSpPr>
        <p:grpSpPr>
          <a:xfrm>
            <a:off x="1737509" y="2901428"/>
            <a:ext cx="359075" cy="358844"/>
            <a:chOff x="-61351725" y="3372400"/>
            <a:chExt cx="310350" cy="310150"/>
          </a:xfrm>
        </p:grpSpPr>
        <p:sp>
          <p:nvSpPr>
            <p:cNvPr id="7115" name="Google Shape;7115;p87"/>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87"/>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87"/>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8" name="Google Shape;7118;p87"/>
          <p:cNvGrpSpPr/>
          <p:nvPr/>
        </p:nvGrpSpPr>
        <p:grpSpPr>
          <a:xfrm>
            <a:off x="1733864" y="3364484"/>
            <a:ext cx="366364" cy="333534"/>
            <a:chOff x="-61354875" y="3751050"/>
            <a:chExt cx="316650" cy="288275"/>
          </a:xfrm>
        </p:grpSpPr>
        <p:sp>
          <p:nvSpPr>
            <p:cNvPr id="7119" name="Google Shape;7119;p87"/>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7"/>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87"/>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2" name="Google Shape;7122;p87"/>
          <p:cNvGrpSpPr/>
          <p:nvPr/>
        </p:nvGrpSpPr>
        <p:grpSpPr>
          <a:xfrm>
            <a:off x="1733864" y="3806124"/>
            <a:ext cx="366364" cy="367290"/>
            <a:chOff x="-61354875" y="4101525"/>
            <a:chExt cx="316650" cy="317450"/>
          </a:xfrm>
        </p:grpSpPr>
        <p:sp>
          <p:nvSpPr>
            <p:cNvPr id="7123" name="Google Shape;7123;p87"/>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7"/>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5" name="Google Shape;7125;p87"/>
          <p:cNvGrpSpPr/>
          <p:nvPr/>
        </p:nvGrpSpPr>
        <p:grpSpPr>
          <a:xfrm>
            <a:off x="3950299" y="2898000"/>
            <a:ext cx="368157" cy="365699"/>
            <a:chOff x="-59470075" y="3308975"/>
            <a:chExt cx="318200" cy="316075"/>
          </a:xfrm>
        </p:grpSpPr>
        <p:sp>
          <p:nvSpPr>
            <p:cNvPr id="7126" name="Google Shape;7126;p87"/>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87"/>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7"/>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87"/>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87"/>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87"/>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87"/>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7"/>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7"/>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5" name="Google Shape;7135;p87"/>
          <p:cNvGrpSpPr/>
          <p:nvPr/>
        </p:nvGrpSpPr>
        <p:grpSpPr>
          <a:xfrm>
            <a:off x="1295729" y="1533705"/>
            <a:ext cx="367261" cy="364686"/>
            <a:chOff x="-64781025" y="3361050"/>
            <a:chExt cx="317425" cy="315200"/>
          </a:xfrm>
        </p:grpSpPr>
        <p:sp>
          <p:nvSpPr>
            <p:cNvPr id="7136" name="Google Shape;7136;p87"/>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87"/>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7"/>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7"/>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40" name="Google Shape;7140;p87"/>
          <p:cNvSpPr/>
          <p:nvPr/>
        </p:nvSpPr>
        <p:spPr>
          <a:xfrm>
            <a:off x="1295604" y="19763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87"/>
          <p:cNvSpPr/>
          <p:nvPr/>
        </p:nvSpPr>
        <p:spPr>
          <a:xfrm>
            <a:off x="1322938" y="24043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87"/>
          <p:cNvSpPr/>
          <p:nvPr/>
        </p:nvSpPr>
        <p:spPr>
          <a:xfrm>
            <a:off x="3508223" y="15729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3" name="Google Shape;7143;p87"/>
          <p:cNvGrpSpPr/>
          <p:nvPr/>
        </p:nvGrpSpPr>
        <p:grpSpPr>
          <a:xfrm>
            <a:off x="3500129" y="1975144"/>
            <a:ext cx="382765" cy="367810"/>
            <a:chOff x="-62890750" y="3747425"/>
            <a:chExt cx="330825" cy="317900"/>
          </a:xfrm>
        </p:grpSpPr>
        <p:sp>
          <p:nvSpPr>
            <p:cNvPr id="7144" name="Google Shape;7144;p87"/>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7"/>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7"/>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7"/>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7"/>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7"/>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87"/>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87"/>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7"/>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87"/>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7"/>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7"/>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7"/>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7"/>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8" name="Google Shape;7158;p87"/>
          <p:cNvGrpSpPr/>
          <p:nvPr/>
        </p:nvGrpSpPr>
        <p:grpSpPr>
          <a:xfrm>
            <a:off x="3507881" y="2404781"/>
            <a:ext cx="367261" cy="366364"/>
            <a:chOff x="-62884425" y="4111775"/>
            <a:chExt cx="317425" cy="316650"/>
          </a:xfrm>
        </p:grpSpPr>
        <p:sp>
          <p:nvSpPr>
            <p:cNvPr id="7159" name="Google Shape;7159;p87"/>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7"/>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1" name="Google Shape;7161;p87"/>
          <p:cNvGrpSpPr/>
          <p:nvPr/>
        </p:nvGrpSpPr>
        <p:grpSpPr>
          <a:xfrm>
            <a:off x="2180515" y="2900850"/>
            <a:ext cx="365438" cy="360001"/>
            <a:chOff x="-60991775" y="3376900"/>
            <a:chExt cx="315850" cy="311150"/>
          </a:xfrm>
        </p:grpSpPr>
        <p:sp>
          <p:nvSpPr>
            <p:cNvPr id="7162" name="Google Shape;7162;p87"/>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7"/>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7"/>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5" name="Google Shape;7165;p87"/>
          <p:cNvGrpSpPr/>
          <p:nvPr/>
        </p:nvGrpSpPr>
        <p:grpSpPr>
          <a:xfrm>
            <a:off x="2180052" y="3351714"/>
            <a:ext cx="366364" cy="359075"/>
            <a:chOff x="-60988625" y="3740800"/>
            <a:chExt cx="316650" cy="310350"/>
          </a:xfrm>
        </p:grpSpPr>
        <p:sp>
          <p:nvSpPr>
            <p:cNvPr id="7166" name="Google Shape;7166;p87"/>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7"/>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87"/>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9" name="Google Shape;7169;p87"/>
          <p:cNvGrpSpPr/>
          <p:nvPr/>
        </p:nvGrpSpPr>
        <p:grpSpPr>
          <a:xfrm>
            <a:off x="2180052" y="3807165"/>
            <a:ext cx="366364" cy="365207"/>
            <a:chOff x="-60987850" y="4100950"/>
            <a:chExt cx="316650" cy="315650"/>
          </a:xfrm>
        </p:grpSpPr>
        <p:sp>
          <p:nvSpPr>
            <p:cNvPr id="7170" name="Google Shape;7170;p87"/>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7"/>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7"/>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7"/>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7"/>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5" name="Google Shape;7175;p87"/>
          <p:cNvGrpSpPr/>
          <p:nvPr/>
        </p:nvGrpSpPr>
        <p:grpSpPr>
          <a:xfrm>
            <a:off x="3949836" y="3352625"/>
            <a:ext cx="369083" cy="357253"/>
            <a:chOff x="-59447250" y="3706150"/>
            <a:chExt cx="319000" cy="308775"/>
          </a:xfrm>
        </p:grpSpPr>
        <p:sp>
          <p:nvSpPr>
            <p:cNvPr id="7176" name="Google Shape;7176;p87"/>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7"/>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87"/>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87"/>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0" name="Google Shape;7180;p87"/>
          <p:cNvGrpSpPr/>
          <p:nvPr/>
        </p:nvGrpSpPr>
        <p:grpSpPr>
          <a:xfrm>
            <a:off x="1738564" y="1545199"/>
            <a:ext cx="368186" cy="364224"/>
            <a:chOff x="-64406125" y="3362225"/>
            <a:chExt cx="318225" cy="314800"/>
          </a:xfrm>
        </p:grpSpPr>
        <p:sp>
          <p:nvSpPr>
            <p:cNvPr id="7181" name="Google Shape;7181;p87"/>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7"/>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83" name="Google Shape;7183;p87"/>
          <p:cNvSpPr/>
          <p:nvPr/>
        </p:nvSpPr>
        <p:spPr>
          <a:xfrm>
            <a:off x="1801771" y="1986663"/>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84" name="Google Shape;7184;p87"/>
          <p:cNvGrpSpPr/>
          <p:nvPr/>
        </p:nvGrpSpPr>
        <p:grpSpPr>
          <a:xfrm>
            <a:off x="1739027" y="2416044"/>
            <a:ext cx="367261" cy="366364"/>
            <a:chOff x="-64410850" y="4094450"/>
            <a:chExt cx="317425" cy="316650"/>
          </a:xfrm>
        </p:grpSpPr>
        <p:sp>
          <p:nvSpPr>
            <p:cNvPr id="7185" name="Google Shape;7185;p87"/>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87"/>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87"/>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88" name="Google Shape;7188;p87"/>
          <p:cNvSpPr/>
          <p:nvPr/>
        </p:nvSpPr>
        <p:spPr>
          <a:xfrm>
            <a:off x="3983247" y="15323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89" name="Google Shape;7189;p87"/>
          <p:cNvGrpSpPr/>
          <p:nvPr/>
        </p:nvGrpSpPr>
        <p:grpSpPr>
          <a:xfrm>
            <a:off x="3960575" y="1974854"/>
            <a:ext cx="365467" cy="368389"/>
            <a:chOff x="-62516625" y="3743175"/>
            <a:chExt cx="315875" cy="318400"/>
          </a:xfrm>
        </p:grpSpPr>
        <p:sp>
          <p:nvSpPr>
            <p:cNvPr id="7190" name="Google Shape;7190;p87"/>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7"/>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2" name="Google Shape;7192;p87"/>
          <p:cNvGrpSpPr/>
          <p:nvPr/>
        </p:nvGrpSpPr>
        <p:grpSpPr>
          <a:xfrm>
            <a:off x="3967415" y="2424826"/>
            <a:ext cx="351786" cy="326274"/>
            <a:chOff x="-62511900" y="4129100"/>
            <a:chExt cx="304050" cy="282000"/>
          </a:xfrm>
        </p:grpSpPr>
        <p:sp>
          <p:nvSpPr>
            <p:cNvPr id="7193" name="Google Shape;7193;p87"/>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87"/>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87"/>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87"/>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87"/>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8" name="Google Shape;7198;p87"/>
          <p:cNvGrpSpPr/>
          <p:nvPr/>
        </p:nvGrpSpPr>
        <p:grpSpPr>
          <a:xfrm>
            <a:off x="2645537" y="2897220"/>
            <a:ext cx="310770" cy="367261"/>
            <a:chOff x="-60597975" y="3367475"/>
            <a:chExt cx="268600" cy="317425"/>
          </a:xfrm>
        </p:grpSpPr>
        <p:sp>
          <p:nvSpPr>
            <p:cNvPr id="7199" name="Google Shape;7199;p87"/>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87"/>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87"/>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7"/>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7"/>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4" name="Google Shape;7204;p87"/>
          <p:cNvSpPr/>
          <p:nvPr/>
        </p:nvSpPr>
        <p:spPr>
          <a:xfrm>
            <a:off x="2616264" y="33487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05" name="Google Shape;7205;p87"/>
          <p:cNvGrpSpPr/>
          <p:nvPr/>
        </p:nvGrpSpPr>
        <p:grpSpPr>
          <a:xfrm>
            <a:off x="2617740" y="3858536"/>
            <a:ext cx="366364" cy="262465"/>
            <a:chOff x="-60621600" y="4145650"/>
            <a:chExt cx="316650" cy="226850"/>
          </a:xfrm>
        </p:grpSpPr>
        <p:sp>
          <p:nvSpPr>
            <p:cNvPr id="7206" name="Google Shape;7206;p87"/>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7"/>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7"/>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9" name="Google Shape;7209;p87"/>
          <p:cNvGrpSpPr/>
          <p:nvPr/>
        </p:nvGrpSpPr>
        <p:grpSpPr>
          <a:xfrm>
            <a:off x="3954392" y="3807035"/>
            <a:ext cx="359972" cy="365467"/>
            <a:chOff x="-59400775" y="4084200"/>
            <a:chExt cx="311125" cy="315875"/>
          </a:xfrm>
        </p:grpSpPr>
        <p:sp>
          <p:nvSpPr>
            <p:cNvPr id="7210" name="Google Shape;7210;p87"/>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87"/>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7"/>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7"/>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87"/>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7"/>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6" name="Google Shape;7216;p87"/>
          <p:cNvGrpSpPr/>
          <p:nvPr/>
        </p:nvGrpSpPr>
        <p:grpSpPr>
          <a:xfrm>
            <a:off x="2178486" y="1532866"/>
            <a:ext cx="365438" cy="366364"/>
            <a:chOff x="-64044600" y="3360375"/>
            <a:chExt cx="315850" cy="316650"/>
          </a:xfrm>
        </p:grpSpPr>
        <p:sp>
          <p:nvSpPr>
            <p:cNvPr id="7217" name="Google Shape;7217;p87"/>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7"/>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7"/>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0" name="Google Shape;7220;p87"/>
          <p:cNvGrpSpPr/>
          <p:nvPr/>
        </p:nvGrpSpPr>
        <p:grpSpPr>
          <a:xfrm>
            <a:off x="2204909" y="1975418"/>
            <a:ext cx="312592" cy="367261"/>
            <a:chOff x="-64022550" y="3727425"/>
            <a:chExt cx="270175" cy="317425"/>
          </a:xfrm>
        </p:grpSpPr>
        <p:sp>
          <p:nvSpPr>
            <p:cNvPr id="7221" name="Google Shape;7221;p87"/>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7"/>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7"/>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4" name="Google Shape;7224;p87"/>
          <p:cNvGrpSpPr/>
          <p:nvPr/>
        </p:nvGrpSpPr>
        <p:grpSpPr>
          <a:xfrm>
            <a:off x="2229047" y="2404318"/>
            <a:ext cx="264317" cy="367290"/>
            <a:chOff x="-64001300" y="4093650"/>
            <a:chExt cx="228450" cy="317450"/>
          </a:xfrm>
        </p:grpSpPr>
        <p:sp>
          <p:nvSpPr>
            <p:cNvPr id="7225" name="Google Shape;7225;p87"/>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7"/>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7"/>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87"/>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9" name="Google Shape;7229;p87"/>
          <p:cNvGrpSpPr/>
          <p:nvPr/>
        </p:nvGrpSpPr>
        <p:grpSpPr>
          <a:xfrm>
            <a:off x="848051" y="2897610"/>
            <a:ext cx="359972" cy="366480"/>
            <a:chOff x="-62148800" y="3377700"/>
            <a:chExt cx="311125" cy="316750"/>
          </a:xfrm>
        </p:grpSpPr>
        <p:sp>
          <p:nvSpPr>
            <p:cNvPr id="7230" name="Google Shape;7230;p87"/>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87"/>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2" name="Google Shape;7232;p87"/>
          <p:cNvGrpSpPr/>
          <p:nvPr/>
        </p:nvGrpSpPr>
        <p:grpSpPr>
          <a:xfrm>
            <a:off x="843958" y="3347607"/>
            <a:ext cx="368157" cy="367290"/>
            <a:chOff x="-62154300" y="3743950"/>
            <a:chExt cx="318200" cy="317450"/>
          </a:xfrm>
        </p:grpSpPr>
        <p:sp>
          <p:nvSpPr>
            <p:cNvPr id="7233" name="Google Shape;7233;p87"/>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7"/>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5" name="Google Shape;7235;p87"/>
          <p:cNvGrpSpPr/>
          <p:nvPr/>
        </p:nvGrpSpPr>
        <p:grpSpPr>
          <a:xfrm>
            <a:off x="843944" y="3806587"/>
            <a:ext cx="368186" cy="366364"/>
            <a:chOff x="-62151950" y="4111775"/>
            <a:chExt cx="318225" cy="316650"/>
          </a:xfrm>
        </p:grpSpPr>
        <p:sp>
          <p:nvSpPr>
            <p:cNvPr id="7236" name="Google Shape;7236;p87"/>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7"/>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87"/>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7"/>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0" name="Google Shape;7240;p87"/>
          <p:cNvGrpSpPr/>
          <p:nvPr/>
        </p:nvGrpSpPr>
        <p:grpSpPr>
          <a:xfrm>
            <a:off x="3062568" y="2897133"/>
            <a:ext cx="368157" cy="367434"/>
            <a:chOff x="-60254550" y="3367325"/>
            <a:chExt cx="318200" cy="317575"/>
          </a:xfrm>
        </p:grpSpPr>
        <p:sp>
          <p:nvSpPr>
            <p:cNvPr id="7241" name="Google Shape;7241;p87"/>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87"/>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87"/>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7"/>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5" name="Google Shape;7245;p87"/>
          <p:cNvGrpSpPr/>
          <p:nvPr/>
        </p:nvGrpSpPr>
        <p:grpSpPr>
          <a:xfrm>
            <a:off x="3063465" y="3348127"/>
            <a:ext cx="366364" cy="366248"/>
            <a:chOff x="-60255350" y="3733825"/>
            <a:chExt cx="316650" cy="316550"/>
          </a:xfrm>
        </p:grpSpPr>
        <p:sp>
          <p:nvSpPr>
            <p:cNvPr id="7246" name="Google Shape;7246;p87"/>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7"/>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7"/>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7"/>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7"/>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7"/>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7"/>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3" name="Google Shape;7253;p87"/>
          <p:cNvGrpSpPr/>
          <p:nvPr/>
        </p:nvGrpSpPr>
        <p:grpSpPr>
          <a:xfrm>
            <a:off x="3091262" y="3807035"/>
            <a:ext cx="310770" cy="365467"/>
            <a:chOff x="-60232500" y="4101525"/>
            <a:chExt cx="268600" cy="315875"/>
          </a:xfrm>
        </p:grpSpPr>
        <p:sp>
          <p:nvSpPr>
            <p:cNvPr id="7254" name="Google Shape;7254;p87"/>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7"/>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56" name="Google Shape;7256;p87"/>
          <p:cNvSpPr/>
          <p:nvPr/>
        </p:nvSpPr>
        <p:spPr>
          <a:xfrm>
            <a:off x="2179036" y="42759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57" name="Google Shape;7257;p87"/>
          <p:cNvGrpSpPr/>
          <p:nvPr/>
        </p:nvGrpSpPr>
        <p:grpSpPr>
          <a:xfrm>
            <a:off x="2624262" y="1532866"/>
            <a:ext cx="368186" cy="366364"/>
            <a:chOff x="-63679950" y="3360375"/>
            <a:chExt cx="318225" cy="316650"/>
          </a:xfrm>
        </p:grpSpPr>
        <p:sp>
          <p:nvSpPr>
            <p:cNvPr id="7258" name="Google Shape;7258;p87"/>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87"/>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7"/>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7"/>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2" name="Google Shape;7262;p87"/>
          <p:cNvSpPr/>
          <p:nvPr/>
        </p:nvSpPr>
        <p:spPr>
          <a:xfrm>
            <a:off x="2623229" y="19751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3" name="Google Shape;7263;p87"/>
          <p:cNvGrpSpPr/>
          <p:nvPr/>
        </p:nvGrpSpPr>
        <p:grpSpPr>
          <a:xfrm>
            <a:off x="2622889" y="2404203"/>
            <a:ext cx="370934" cy="367521"/>
            <a:chOff x="-63679950" y="4093450"/>
            <a:chExt cx="320600" cy="317650"/>
          </a:xfrm>
        </p:grpSpPr>
        <p:sp>
          <p:nvSpPr>
            <p:cNvPr id="7264" name="Google Shape;7264;p87"/>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87"/>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87"/>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7" name="Google Shape;7267;p87"/>
          <p:cNvGrpSpPr/>
          <p:nvPr/>
        </p:nvGrpSpPr>
        <p:grpSpPr>
          <a:xfrm>
            <a:off x="1283006" y="2897205"/>
            <a:ext cx="366364" cy="367290"/>
            <a:chOff x="-61784125" y="3377700"/>
            <a:chExt cx="316650" cy="317450"/>
          </a:xfrm>
        </p:grpSpPr>
        <p:sp>
          <p:nvSpPr>
            <p:cNvPr id="7268" name="Google Shape;7268;p87"/>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87"/>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7"/>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7"/>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7"/>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7"/>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87"/>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5" name="Google Shape;7275;p87"/>
          <p:cNvGrpSpPr/>
          <p:nvPr/>
        </p:nvGrpSpPr>
        <p:grpSpPr>
          <a:xfrm>
            <a:off x="1283006" y="3347607"/>
            <a:ext cx="366364" cy="367290"/>
            <a:chOff x="-61783350" y="3743950"/>
            <a:chExt cx="316650" cy="317450"/>
          </a:xfrm>
        </p:grpSpPr>
        <p:sp>
          <p:nvSpPr>
            <p:cNvPr id="7276" name="Google Shape;7276;p87"/>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87"/>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78" name="Google Shape;7278;p87"/>
          <p:cNvSpPr/>
          <p:nvPr/>
        </p:nvSpPr>
        <p:spPr>
          <a:xfrm>
            <a:off x="1282887" y="38064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7"/>
          <p:cNvSpPr/>
          <p:nvPr/>
        </p:nvSpPr>
        <p:spPr>
          <a:xfrm>
            <a:off x="3505689" y="29070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7"/>
          <p:cNvSpPr/>
          <p:nvPr/>
        </p:nvSpPr>
        <p:spPr>
          <a:xfrm>
            <a:off x="3504778" y="33876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1" name="Google Shape;7281;p87"/>
          <p:cNvGrpSpPr/>
          <p:nvPr/>
        </p:nvGrpSpPr>
        <p:grpSpPr>
          <a:xfrm>
            <a:off x="3504430" y="3807440"/>
            <a:ext cx="369112" cy="364657"/>
            <a:chOff x="-59869425" y="4102225"/>
            <a:chExt cx="319025" cy="315175"/>
          </a:xfrm>
        </p:grpSpPr>
        <p:sp>
          <p:nvSpPr>
            <p:cNvPr id="7282" name="Google Shape;7282;p87"/>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87"/>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7"/>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7"/>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6" name="Google Shape;7286;p87"/>
          <p:cNvGrpSpPr/>
          <p:nvPr/>
        </p:nvGrpSpPr>
        <p:grpSpPr>
          <a:xfrm>
            <a:off x="2623233" y="4276262"/>
            <a:ext cx="366364" cy="365467"/>
            <a:chOff x="-59029025" y="3711650"/>
            <a:chExt cx="316650" cy="315875"/>
          </a:xfrm>
        </p:grpSpPr>
        <p:sp>
          <p:nvSpPr>
            <p:cNvPr id="7287" name="Google Shape;7287;p87"/>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7"/>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87"/>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7"/>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7"/>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7"/>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7"/>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4" name="Google Shape;7294;p87"/>
          <p:cNvGrpSpPr/>
          <p:nvPr/>
        </p:nvGrpSpPr>
        <p:grpSpPr>
          <a:xfrm>
            <a:off x="4859311" y="1532317"/>
            <a:ext cx="351940" cy="348188"/>
            <a:chOff x="581525" y="3254850"/>
            <a:chExt cx="297750" cy="294575"/>
          </a:xfrm>
        </p:grpSpPr>
        <p:sp>
          <p:nvSpPr>
            <p:cNvPr id="7295" name="Google Shape;7295;p87"/>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7"/>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7"/>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8" name="Google Shape;7298;p87"/>
          <p:cNvGrpSpPr/>
          <p:nvPr/>
        </p:nvGrpSpPr>
        <p:grpSpPr>
          <a:xfrm>
            <a:off x="4858380" y="1971253"/>
            <a:ext cx="353802" cy="351497"/>
            <a:chOff x="580725" y="3617925"/>
            <a:chExt cx="299325" cy="297375"/>
          </a:xfrm>
        </p:grpSpPr>
        <p:sp>
          <p:nvSpPr>
            <p:cNvPr id="7299" name="Google Shape;7299;p87"/>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7"/>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7"/>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7"/>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7"/>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4" name="Google Shape;7304;p87"/>
          <p:cNvGrpSpPr/>
          <p:nvPr/>
        </p:nvGrpSpPr>
        <p:grpSpPr>
          <a:xfrm>
            <a:off x="4860242" y="2418443"/>
            <a:ext cx="350079" cy="350079"/>
            <a:chOff x="583100" y="3982600"/>
            <a:chExt cx="296175" cy="296175"/>
          </a:xfrm>
        </p:grpSpPr>
        <p:sp>
          <p:nvSpPr>
            <p:cNvPr id="7305" name="Google Shape;7305;p87"/>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7"/>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7"/>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7"/>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7"/>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7"/>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7"/>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2" name="Google Shape;7312;p87"/>
          <p:cNvGrpSpPr/>
          <p:nvPr/>
        </p:nvGrpSpPr>
        <p:grpSpPr>
          <a:xfrm>
            <a:off x="7092856" y="1532067"/>
            <a:ext cx="307231" cy="348690"/>
            <a:chOff x="2423775" y="3226875"/>
            <a:chExt cx="259925" cy="295000"/>
          </a:xfrm>
        </p:grpSpPr>
        <p:sp>
          <p:nvSpPr>
            <p:cNvPr id="7313" name="Google Shape;7313;p87"/>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7"/>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7"/>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6" name="Google Shape;7316;p87"/>
          <p:cNvGrpSpPr/>
          <p:nvPr/>
        </p:nvGrpSpPr>
        <p:grpSpPr>
          <a:xfrm>
            <a:off x="7070043" y="1973352"/>
            <a:ext cx="352857" cy="347301"/>
            <a:chOff x="2404875" y="3592725"/>
            <a:chExt cx="298525" cy="293825"/>
          </a:xfrm>
        </p:grpSpPr>
        <p:sp>
          <p:nvSpPr>
            <p:cNvPr id="7317" name="Google Shape;7317;p87"/>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7"/>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7"/>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0" name="Google Shape;7320;p87"/>
          <p:cNvGrpSpPr/>
          <p:nvPr/>
        </p:nvGrpSpPr>
        <p:grpSpPr>
          <a:xfrm>
            <a:off x="7070974" y="2418917"/>
            <a:ext cx="350995" cy="349133"/>
            <a:chOff x="2404875" y="3955825"/>
            <a:chExt cx="296950" cy="295375"/>
          </a:xfrm>
        </p:grpSpPr>
        <p:sp>
          <p:nvSpPr>
            <p:cNvPr id="7321" name="Google Shape;7321;p87"/>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7"/>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7"/>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7"/>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5" name="Google Shape;7325;p87"/>
          <p:cNvGrpSpPr/>
          <p:nvPr/>
        </p:nvGrpSpPr>
        <p:grpSpPr>
          <a:xfrm>
            <a:off x="5764954" y="2883111"/>
            <a:ext cx="349163" cy="350079"/>
            <a:chOff x="4263650" y="3235150"/>
            <a:chExt cx="295400" cy="296175"/>
          </a:xfrm>
        </p:grpSpPr>
        <p:sp>
          <p:nvSpPr>
            <p:cNvPr id="7326" name="Google Shape;7326;p87"/>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87"/>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7"/>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7"/>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7"/>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1" name="Google Shape;7331;p87"/>
          <p:cNvGrpSpPr/>
          <p:nvPr/>
        </p:nvGrpSpPr>
        <p:grpSpPr>
          <a:xfrm>
            <a:off x="5762634" y="3342272"/>
            <a:ext cx="353802" cy="327739"/>
            <a:chOff x="4266025" y="3609275"/>
            <a:chExt cx="299325" cy="277275"/>
          </a:xfrm>
        </p:grpSpPr>
        <p:sp>
          <p:nvSpPr>
            <p:cNvPr id="7332" name="Google Shape;7332;p87"/>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87"/>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4" name="Google Shape;7334;p87"/>
          <p:cNvGrpSpPr/>
          <p:nvPr/>
        </p:nvGrpSpPr>
        <p:grpSpPr>
          <a:xfrm>
            <a:off x="5763092" y="3807659"/>
            <a:ext cx="352886" cy="349133"/>
            <a:chOff x="4263650" y="3963700"/>
            <a:chExt cx="298550" cy="295375"/>
          </a:xfrm>
        </p:grpSpPr>
        <p:sp>
          <p:nvSpPr>
            <p:cNvPr id="7335" name="Google Shape;7335;p87"/>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7"/>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7"/>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87"/>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7"/>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7"/>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87"/>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2" name="Google Shape;7342;p87"/>
          <p:cNvGrpSpPr/>
          <p:nvPr/>
        </p:nvGrpSpPr>
        <p:grpSpPr>
          <a:xfrm>
            <a:off x="8041429" y="2883111"/>
            <a:ext cx="226264" cy="350079"/>
            <a:chOff x="6164975" y="3211525"/>
            <a:chExt cx="191425" cy="296175"/>
          </a:xfrm>
        </p:grpSpPr>
        <p:sp>
          <p:nvSpPr>
            <p:cNvPr id="7343" name="Google Shape;7343;p87"/>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7"/>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7"/>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87"/>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7"/>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87"/>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87"/>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0" name="Google Shape;7350;p87"/>
          <p:cNvGrpSpPr/>
          <p:nvPr/>
        </p:nvGrpSpPr>
        <p:grpSpPr>
          <a:xfrm>
            <a:off x="5303466" y="1531387"/>
            <a:ext cx="352886" cy="350049"/>
            <a:chOff x="946175" y="3253275"/>
            <a:chExt cx="298550" cy="296150"/>
          </a:xfrm>
        </p:grpSpPr>
        <p:sp>
          <p:nvSpPr>
            <p:cNvPr id="7351" name="Google Shape;7351;p87"/>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87"/>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87"/>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87"/>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7"/>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6" name="Google Shape;7356;p87"/>
          <p:cNvGrpSpPr/>
          <p:nvPr/>
        </p:nvGrpSpPr>
        <p:grpSpPr>
          <a:xfrm>
            <a:off x="5304397" y="1973351"/>
            <a:ext cx="351024" cy="347301"/>
            <a:chOff x="946175" y="3619500"/>
            <a:chExt cx="296975" cy="293825"/>
          </a:xfrm>
        </p:grpSpPr>
        <p:sp>
          <p:nvSpPr>
            <p:cNvPr id="7357" name="Google Shape;7357;p87"/>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87"/>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7"/>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7"/>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7"/>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7"/>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3" name="Google Shape;7363;p87"/>
          <p:cNvGrpSpPr/>
          <p:nvPr/>
        </p:nvGrpSpPr>
        <p:grpSpPr>
          <a:xfrm>
            <a:off x="5303939" y="2417985"/>
            <a:ext cx="351940" cy="350995"/>
            <a:chOff x="944600" y="3981825"/>
            <a:chExt cx="297750" cy="296950"/>
          </a:xfrm>
        </p:grpSpPr>
        <p:sp>
          <p:nvSpPr>
            <p:cNvPr id="7364" name="Google Shape;7364;p87"/>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7"/>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7"/>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7"/>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8" name="Google Shape;7368;p87"/>
          <p:cNvGrpSpPr/>
          <p:nvPr/>
        </p:nvGrpSpPr>
        <p:grpSpPr>
          <a:xfrm>
            <a:off x="7520875" y="1531845"/>
            <a:ext cx="350079" cy="349133"/>
            <a:chOff x="2768750" y="3227275"/>
            <a:chExt cx="296175" cy="295375"/>
          </a:xfrm>
        </p:grpSpPr>
        <p:sp>
          <p:nvSpPr>
            <p:cNvPr id="7369" name="Google Shape;7369;p87"/>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7"/>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7"/>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7"/>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7"/>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7"/>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7"/>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7"/>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7" name="Google Shape;7377;p87"/>
          <p:cNvGrpSpPr/>
          <p:nvPr/>
        </p:nvGrpSpPr>
        <p:grpSpPr>
          <a:xfrm>
            <a:off x="7541826" y="1972717"/>
            <a:ext cx="308177" cy="348572"/>
            <a:chOff x="2786075" y="3591800"/>
            <a:chExt cx="260725" cy="294900"/>
          </a:xfrm>
        </p:grpSpPr>
        <p:sp>
          <p:nvSpPr>
            <p:cNvPr id="7378" name="Google Shape;7378;p87"/>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7"/>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7"/>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7"/>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7"/>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3" name="Google Shape;7383;p87"/>
          <p:cNvGrpSpPr/>
          <p:nvPr/>
        </p:nvGrpSpPr>
        <p:grpSpPr>
          <a:xfrm>
            <a:off x="7582324" y="2418444"/>
            <a:ext cx="227180" cy="350079"/>
            <a:chOff x="2819150" y="3955025"/>
            <a:chExt cx="192200" cy="296175"/>
          </a:xfrm>
        </p:grpSpPr>
        <p:sp>
          <p:nvSpPr>
            <p:cNvPr id="7384" name="Google Shape;7384;p87"/>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7"/>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7"/>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87"/>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8" name="Google Shape;7388;p87"/>
          <p:cNvGrpSpPr/>
          <p:nvPr/>
        </p:nvGrpSpPr>
        <p:grpSpPr>
          <a:xfrm>
            <a:off x="6206097" y="2884042"/>
            <a:ext cx="349133" cy="348217"/>
            <a:chOff x="4629125" y="3235150"/>
            <a:chExt cx="295375" cy="294600"/>
          </a:xfrm>
        </p:grpSpPr>
        <p:sp>
          <p:nvSpPr>
            <p:cNvPr id="7389" name="Google Shape;7389;p87"/>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7"/>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7"/>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7"/>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87"/>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4" name="Google Shape;7394;p87"/>
          <p:cNvGrpSpPr/>
          <p:nvPr/>
        </p:nvGrpSpPr>
        <p:grpSpPr>
          <a:xfrm>
            <a:off x="6206082" y="3331575"/>
            <a:ext cx="349163" cy="349133"/>
            <a:chOff x="4628325" y="3599825"/>
            <a:chExt cx="295400" cy="295375"/>
          </a:xfrm>
        </p:grpSpPr>
        <p:sp>
          <p:nvSpPr>
            <p:cNvPr id="7395" name="Google Shape;7395;p87"/>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87"/>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87"/>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87"/>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87"/>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7"/>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7"/>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87"/>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7"/>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7"/>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87"/>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7"/>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7" name="Google Shape;7407;p87"/>
          <p:cNvGrpSpPr/>
          <p:nvPr/>
        </p:nvGrpSpPr>
        <p:grpSpPr>
          <a:xfrm>
            <a:off x="6227033" y="3807186"/>
            <a:ext cx="307261" cy="350079"/>
            <a:chOff x="4645650" y="3962900"/>
            <a:chExt cx="259950" cy="296175"/>
          </a:xfrm>
        </p:grpSpPr>
        <p:sp>
          <p:nvSpPr>
            <p:cNvPr id="7408" name="Google Shape;7408;p87"/>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7"/>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87"/>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7"/>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7"/>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7"/>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4" name="Google Shape;7414;p87"/>
          <p:cNvGrpSpPr/>
          <p:nvPr/>
        </p:nvGrpSpPr>
        <p:grpSpPr>
          <a:xfrm>
            <a:off x="7979994" y="3332048"/>
            <a:ext cx="349133" cy="348188"/>
            <a:chOff x="6143725" y="3582500"/>
            <a:chExt cx="295375" cy="294575"/>
          </a:xfrm>
        </p:grpSpPr>
        <p:sp>
          <p:nvSpPr>
            <p:cNvPr id="7415" name="Google Shape;7415;p87"/>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87"/>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7"/>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7"/>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7"/>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87"/>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87"/>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2" name="Google Shape;7422;p87"/>
          <p:cNvGrpSpPr/>
          <p:nvPr/>
        </p:nvGrpSpPr>
        <p:grpSpPr>
          <a:xfrm>
            <a:off x="5748820" y="1531387"/>
            <a:ext cx="350995" cy="350049"/>
            <a:chOff x="1310075" y="3253275"/>
            <a:chExt cx="296950" cy="296150"/>
          </a:xfrm>
        </p:grpSpPr>
        <p:sp>
          <p:nvSpPr>
            <p:cNvPr id="7423" name="Google Shape;7423;p87"/>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7"/>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7"/>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26" name="Google Shape;7426;p87"/>
          <p:cNvSpPr/>
          <p:nvPr/>
        </p:nvSpPr>
        <p:spPr>
          <a:xfrm>
            <a:off x="5750241" y="19734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27" name="Google Shape;7427;p87"/>
          <p:cNvGrpSpPr/>
          <p:nvPr/>
        </p:nvGrpSpPr>
        <p:grpSpPr>
          <a:xfrm>
            <a:off x="5748347" y="2417646"/>
            <a:ext cx="351941" cy="351675"/>
            <a:chOff x="1310075" y="3980250"/>
            <a:chExt cx="297750" cy="297525"/>
          </a:xfrm>
        </p:grpSpPr>
        <p:sp>
          <p:nvSpPr>
            <p:cNvPr id="7428" name="Google Shape;7428;p87"/>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7"/>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7"/>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87"/>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2" name="Google Shape;7432;p87"/>
          <p:cNvGrpSpPr/>
          <p:nvPr/>
        </p:nvGrpSpPr>
        <p:grpSpPr>
          <a:xfrm>
            <a:off x="8013136" y="1531845"/>
            <a:ext cx="266305" cy="349133"/>
            <a:chOff x="3167275" y="3227275"/>
            <a:chExt cx="225300" cy="295375"/>
          </a:xfrm>
        </p:grpSpPr>
        <p:sp>
          <p:nvSpPr>
            <p:cNvPr id="7433" name="Google Shape;7433;p87"/>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7"/>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7"/>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7"/>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7"/>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38" name="Google Shape;7438;p87"/>
          <p:cNvSpPr/>
          <p:nvPr/>
        </p:nvSpPr>
        <p:spPr>
          <a:xfrm>
            <a:off x="7962474" y="19717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39" name="Google Shape;7439;p87"/>
          <p:cNvGrpSpPr/>
          <p:nvPr/>
        </p:nvGrpSpPr>
        <p:grpSpPr>
          <a:xfrm>
            <a:off x="7970318" y="2418902"/>
            <a:ext cx="351940" cy="349163"/>
            <a:chOff x="3133425" y="3955025"/>
            <a:chExt cx="297750" cy="295400"/>
          </a:xfrm>
        </p:grpSpPr>
        <p:sp>
          <p:nvSpPr>
            <p:cNvPr id="7440" name="Google Shape;7440;p87"/>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7"/>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7"/>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3" name="Google Shape;7443;p87"/>
          <p:cNvGrpSpPr/>
          <p:nvPr/>
        </p:nvGrpSpPr>
        <p:grpSpPr>
          <a:xfrm>
            <a:off x="6650491" y="2882490"/>
            <a:ext cx="350079" cy="351320"/>
            <a:chOff x="4991425" y="3234750"/>
            <a:chExt cx="296175" cy="297225"/>
          </a:xfrm>
        </p:grpSpPr>
        <p:sp>
          <p:nvSpPr>
            <p:cNvPr id="7444" name="Google Shape;7444;p87"/>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7"/>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7"/>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7"/>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7"/>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7"/>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0" name="Google Shape;7450;p87"/>
          <p:cNvGrpSpPr/>
          <p:nvPr/>
        </p:nvGrpSpPr>
        <p:grpSpPr>
          <a:xfrm>
            <a:off x="6650491" y="3352053"/>
            <a:ext cx="350079" cy="308177"/>
            <a:chOff x="4991425" y="3617150"/>
            <a:chExt cx="296175" cy="260725"/>
          </a:xfrm>
        </p:grpSpPr>
        <p:sp>
          <p:nvSpPr>
            <p:cNvPr id="7451" name="Google Shape;7451;p87"/>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7"/>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7"/>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7"/>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7"/>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7"/>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7"/>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8" name="Google Shape;7458;p87"/>
          <p:cNvGrpSpPr/>
          <p:nvPr/>
        </p:nvGrpSpPr>
        <p:grpSpPr>
          <a:xfrm>
            <a:off x="6727764" y="3807644"/>
            <a:ext cx="195532" cy="349163"/>
            <a:chOff x="5056800" y="3962900"/>
            <a:chExt cx="165425" cy="295400"/>
          </a:xfrm>
        </p:grpSpPr>
        <p:sp>
          <p:nvSpPr>
            <p:cNvPr id="7459" name="Google Shape;7459;p87"/>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7"/>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7"/>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2" name="Google Shape;7462;p87"/>
          <p:cNvGrpSpPr/>
          <p:nvPr/>
        </p:nvGrpSpPr>
        <p:grpSpPr>
          <a:xfrm>
            <a:off x="7979062" y="3807660"/>
            <a:ext cx="350995" cy="349133"/>
            <a:chOff x="6168925" y="3936925"/>
            <a:chExt cx="296950" cy="295375"/>
          </a:xfrm>
        </p:grpSpPr>
        <p:sp>
          <p:nvSpPr>
            <p:cNvPr id="7463" name="Google Shape;7463;p87"/>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87"/>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7"/>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87"/>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87"/>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87"/>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9" name="Google Shape;7469;p87"/>
          <p:cNvGrpSpPr/>
          <p:nvPr/>
        </p:nvGrpSpPr>
        <p:grpSpPr>
          <a:xfrm>
            <a:off x="6192756" y="1531845"/>
            <a:ext cx="348188" cy="349133"/>
            <a:chOff x="1674750" y="3254050"/>
            <a:chExt cx="294575" cy="295375"/>
          </a:xfrm>
        </p:grpSpPr>
        <p:sp>
          <p:nvSpPr>
            <p:cNvPr id="7470" name="Google Shape;7470;p87"/>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87"/>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87"/>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3" name="Google Shape;7473;p87"/>
          <p:cNvGrpSpPr/>
          <p:nvPr/>
        </p:nvGrpSpPr>
        <p:grpSpPr>
          <a:xfrm>
            <a:off x="6207177" y="1972435"/>
            <a:ext cx="319347" cy="349133"/>
            <a:chOff x="1687350" y="3618725"/>
            <a:chExt cx="270175" cy="295375"/>
          </a:xfrm>
        </p:grpSpPr>
        <p:sp>
          <p:nvSpPr>
            <p:cNvPr id="7474" name="Google Shape;7474;p87"/>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7"/>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7"/>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7" name="Google Shape;7477;p87"/>
          <p:cNvGrpSpPr/>
          <p:nvPr/>
        </p:nvGrpSpPr>
        <p:grpSpPr>
          <a:xfrm>
            <a:off x="6190880" y="2418916"/>
            <a:ext cx="351940" cy="349133"/>
            <a:chOff x="1672375" y="3982600"/>
            <a:chExt cx="297750" cy="295375"/>
          </a:xfrm>
        </p:grpSpPr>
        <p:sp>
          <p:nvSpPr>
            <p:cNvPr id="7478" name="Google Shape;7478;p87"/>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7"/>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7"/>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1" name="Google Shape;7481;p87"/>
          <p:cNvGrpSpPr/>
          <p:nvPr/>
        </p:nvGrpSpPr>
        <p:grpSpPr>
          <a:xfrm>
            <a:off x="4882872" y="2883111"/>
            <a:ext cx="350079" cy="350079"/>
            <a:chOff x="3497300" y="3227275"/>
            <a:chExt cx="296175" cy="296175"/>
          </a:xfrm>
        </p:grpSpPr>
        <p:sp>
          <p:nvSpPr>
            <p:cNvPr id="7482" name="Google Shape;7482;p87"/>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7"/>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7"/>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7"/>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7"/>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87"/>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87"/>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87"/>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0" name="Google Shape;7490;p87"/>
          <p:cNvGrpSpPr/>
          <p:nvPr/>
        </p:nvGrpSpPr>
        <p:grpSpPr>
          <a:xfrm>
            <a:off x="4883345" y="3332506"/>
            <a:ext cx="349133" cy="347272"/>
            <a:chOff x="3497300" y="3591950"/>
            <a:chExt cx="295375" cy="293800"/>
          </a:xfrm>
        </p:grpSpPr>
        <p:sp>
          <p:nvSpPr>
            <p:cNvPr id="7491" name="Google Shape;7491;p87"/>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87"/>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7"/>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7"/>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87"/>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87"/>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87"/>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7"/>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9" name="Google Shape;7499;p87"/>
          <p:cNvGrpSpPr/>
          <p:nvPr/>
        </p:nvGrpSpPr>
        <p:grpSpPr>
          <a:xfrm>
            <a:off x="4883345" y="3807644"/>
            <a:ext cx="349133" cy="349163"/>
            <a:chOff x="3497300" y="3955025"/>
            <a:chExt cx="295375" cy="295400"/>
          </a:xfrm>
        </p:grpSpPr>
        <p:sp>
          <p:nvSpPr>
            <p:cNvPr id="7500" name="Google Shape;7500;p87"/>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87"/>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7"/>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3" name="Google Shape;7503;p87"/>
          <p:cNvGrpSpPr/>
          <p:nvPr/>
        </p:nvGrpSpPr>
        <p:grpSpPr>
          <a:xfrm>
            <a:off x="7107917" y="2883835"/>
            <a:ext cx="327739" cy="348631"/>
            <a:chOff x="5364750" y="3235150"/>
            <a:chExt cx="277275" cy="294950"/>
          </a:xfrm>
        </p:grpSpPr>
        <p:sp>
          <p:nvSpPr>
            <p:cNvPr id="7504" name="Google Shape;7504;p87"/>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7"/>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87"/>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7"/>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7"/>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7"/>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87"/>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87"/>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2" name="Google Shape;7512;p87"/>
          <p:cNvGrpSpPr/>
          <p:nvPr/>
        </p:nvGrpSpPr>
        <p:grpSpPr>
          <a:xfrm>
            <a:off x="7096274" y="3330171"/>
            <a:ext cx="351024" cy="351940"/>
            <a:chOff x="5355300" y="3598250"/>
            <a:chExt cx="296975" cy="297750"/>
          </a:xfrm>
        </p:grpSpPr>
        <p:sp>
          <p:nvSpPr>
            <p:cNvPr id="7513" name="Google Shape;7513;p87"/>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87"/>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87"/>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87"/>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87"/>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7"/>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7"/>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7"/>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1" name="Google Shape;7521;p87"/>
          <p:cNvGrpSpPr/>
          <p:nvPr/>
        </p:nvGrpSpPr>
        <p:grpSpPr>
          <a:xfrm>
            <a:off x="7100470" y="3869093"/>
            <a:ext cx="342632" cy="226264"/>
            <a:chOff x="5358450" y="4015675"/>
            <a:chExt cx="289875" cy="191425"/>
          </a:xfrm>
        </p:grpSpPr>
        <p:sp>
          <p:nvSpPr>
            <p:cNvPr id="7522" name="Google Shape;7522;p87"/>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7"/>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7"/>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7"/>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6" name="Google Shape;7526;p87"/>
          <p:cNvGrpSpPr/>
          <p:nvPr/>
        </p:nvGrpSpPr>
        <p:grpSpPr>
          <a:xfrm>
            <a:off x="6226953" y="4251624"/>
            <a:ext cx="351024" cy="325464"/>
            <a:chOff x="6543825" y="3202075"/>
            <a:chExt cx="296975" cy="275350"/>
          </a:xfrm>
        </p:grpSpPr>
        <p:sp>
          <p:nvSpPr>
            <p:cNvPr id="7527" name="Google Shape;7527;p87"/>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87"/>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87"/>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7"/>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7"/>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7"/>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7"/>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4" name="Google Shape;7534;p87"/>
          <p:cNvGrpSpPr/>
          <p:nvPr/>
        </p:nvGrpSpPr>
        <p:grpSpPr>
          <a:xfrm>
            <a:off x="6633934" y="1531372"/>
            <a:ext cx="350079" cy="350079"/>
            <a:chOff x="2037825" y="3254050"/>
            <a:chExt cx="296175" cy="296175"/>
          </a:xfrm>
        </p:grpSpPr>
        <p:sp>
          <p:nvSpPr>
            <p:cNvPr id="7535" name="Google Shape;7535;p87"/>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7"/>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7"/>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7"/>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7"/>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87"/>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1" name="Google Shape;7541;p87"/>
          <p:cNvGrpSpPr/>
          <p:nvPr/>
        </p:nvGrpSpPr>
        <p:grpSpPr>
          <a:xfrm>
            <a:off x="6632072" y="1972539"/>
            <a:ext cx="353802" cy="348926"/>
            <a:chOff x="2034675" y="3617925"/>
            <a:chExt cx="299325" cy="295200"/>
          </a:xfrm>
        </p:grpSpPr>
        <p:sp>
          <p:nvSpPr>
            <p:cNvPr id="7542" name="Google Shape;7542;p87"/>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7"/>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87"/>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87"/>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7"/>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7" name="Google Shape;7547;p87"/>
          <p:cNvGrpSpPr/>
          <p:nvPr/>
        </p:nvGrpSpPr>
        <p:grpSpPr>
          <a:xfrm>
            <a:off x="6633934" y="2418916"/>
            <a:ext cx="350079" cy="349133"/>
            <a:chOff x="2037825" y="3981825"/>
            <a:chExt cx="296175" cy="295375"/>
          </a:xfrm>
        </p:grpSpPr>
        <p:sp>
          <p:nvSpPr>
            <p:cNvPr id="7548" name="Google Shape;7548;p87"/>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7"/>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7"/>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1" name="Google Shape;7551;p87"/>
          <p:cNvGrpSpPr/>
          <p:nvPr/>
        </p:nvGrpSpPr>
        <p:grpSpPr>
          <a:xfrm>
            <a:off x="5318952" y="2915232"/>
            <a:ext cx="350079" cy="285837"/>
            <a:chOff x="3860400" y="3254050"/>
            <a:chExt cx="296175" cy="241825"/>
          </a:xfrm>
        </p:grpSpPr>
        <p:sp>
          <p:nvSpPr>
            <p:cNvPr id="7552" name="Google Shape;7552;p87"/>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7"/>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7"/>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7"/>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7"/>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7"/>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87"/>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9" name="Google Shape;7559;p87"/>
          <p:cNvGrpSpPr/>
          <p:nvPr/>
        </p:nvGrpSpPr>
        <p:grpSpPr>
          <a:xfrm>
            <a:off x="5318479" y="3331102"/>
            <a:ext cx="351024" cy="350079"/>
            <a:chOff x="3859600" y="3591950"/>
            <a:chExt cx="296975" cy="296175"/>
          </a:xfrm>
        </p:grpSpPr>
        <p:sp>
          <p:nvSpPr>
            <p:cNvPr id="7560" name="Google Shape;7560;p87"/>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7"/>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87"/>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3" name="Google Shape;7563;p87"/>
          <p:cNvGrpSpPr/>
          <p:nvPr/>
        </p:nvGrpSpPr>
        <p:grpSpPr>
          <a:xfrm>
            <a:off x="5318952" y="3807186"/>
            <a:ext cx="350079" cy="350079"/>
            <a:chOff x="3860400" y="3955025"/>
            <a:chExt cx="296175" cy="296175"/>
          </a:xfrm>
        </p:grpSpPr>
        <p:sp>
          <p:nvSpPr>
            <p:cNvPr id="7564" name="Google Shape;7564;p87"/>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7"/>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7"/>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7"/>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7"/>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9" name="Google Shape;7569;p87"/>
          <p:cNvGrpSpPr/>
          <p:nvPr/>
        </p:nvGrpSpPr>
        <p:grpSpPr>
          <a:xfrm>
            <a:off x="7534167" y="2883584"/>
            <a:ext cx="355664" cy="349133"/>
            <a:chOff x="5716825" y="3235950"/>
            <a:chExt cx="300900" cy="295375"/>
          </a:xfrm>
        </p:grpSpPr>
        <p:sp>
          <p:nvSpPr>
            <p:cNvPr id="7570" name="Google Shape;7570;p87"/>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87"/>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7"/>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87"/>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4" name="Google Shape;7574;p87"/>
          <p:cNvGrpSpPr/>
          <p:nvPr/>
        </p:nvGrpSpPr>
        <p:grpSpPr>
          <a:xfrm>
            <a:off x="7547199" y="3342272"/>
            <a:ext cx="329601" cy="327739"/>
            <a:chOff x="5727850" y="3609275"/>
            <a:chExt cx="278850" cy="277275"/>
          </a:xfrm>
        </p:grpSpPr>
        <p:sp>
          <p:nvSpPr>
            <p:cNvPr id="7575" name="Google Shape;7575;p87"/>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7"/>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7"/>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7"/>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7"/>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0" name="Google Shape;7580;p87"/>
          <p:cNvGrpSpPr/>
          <p:nvPr/>
        </p:nvGrpSpPr>
        <p:grpSpPr>
          <a:xfrm>
            <a:off x="7558383" y="3807659"/>
            <a:ext cx="307231" cy="349133"/>
            <a:chOff x="5736525" y="3963700"/>
            <a:chExt cx="259925" cy="295375"/>
          </a:xfrm>
        </p:grpSpPr>
        <p:sp>
          <p:nvSpPr>
            <p:cNvPr id="7581" name="Google Shape;7581;p87"/>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87"/>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7"/>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7"/>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87"/>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7"/>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7"/>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8" name="Google Shape;7588;p87"/>
          <p:cNvGrpSpPr/>
          <p:nvPr/>
        </p:nvGrpSpPr>
        <p:grpSpPr>
          <a:xfrm>
            <a:off x="6649963" y="4256985"/>
            <a:ext cx="351024" cy="350079"/>
            <a:chOff x="6553275" y="3604550"/>
            <a:chExt cx="296975" cy="296175"/>
          </a:xfrm>
        </p:grpSpPr>
        <p:sp>
          <p:nvSpPr>
            <p:cNvPr id="7589" name="Google Shape;7589;p87"/>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7"/>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7"/>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7"/>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7"/>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7"/>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598" name="Shape 7598"/>
        <p:cNvGrpSpPr/>
        <p:nvPr/>
      </p:nvGrpSpPr>
      <p:grpSpPr>
        <a:xfrm>
          <a:off x="0" y="0"/>
          <a:ext cx="0" cy="0"/>
          <a:chOff x="0" y="0"/>
          <a:chExt cx="0" cy="0"/>
        </a:xfrm>
      </p:grpSpPr>
      <p:sp>
        <p:nvSpPr>
          <p:cNvPr id="7599" name="Google Shape;7599;p88"/>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solidFill>
                  <a:schemeClr val="lt1"/>
                </a:solidFill>
                <a:latin typeface="Arial"/>
                <a:ea typeface="Arial"/>
                <a:cs typeface="Arial"/>
                <a:sym typeface="Arial"/>
              </a:rPr>
              <a:t>Help &amp; Support </a:t>
            </a:r>
            <a:r>
              <a:rPr lang="en-GB">
                <a:latin typeface="Arial"/>
                <a:ea typeface="Arial"/>
                <a:cs typeface="Arial"/>
                <a:sym typeface="Arial"/>
              </a:rPr>
              <a:t>I</a:t>
            </a:r>
            <a:r>
              <a:rPr lang="en-GB">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600" name="Google Shape;7600;p88"/>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7601" name="Google Shape;7601;p88"/>
          <p:cNvGrpSpPr/>
          <p:nvPr/>
        </p:nvGrpSpPr>
        <p:grpSpPr>
          <a:xfrm>
            <a:off x="877057" y="1532946"/>
            <a:ext cx="294401" cy="353645"/>
            <a:chOff x="-35814600" y="3202075"/>
            <a:chExt cx="242625" cy="291450"/>
          </a:xfrm>
        </p:grpSpPr>
        <p:sp>
          <p:nvSpPr>
            <p:cNvPr id="7602" name="Google Shape;7602;p88"/>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8"/>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8"/>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8"/>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8"/>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8"/>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8"/>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9" name="Google Shape;7609;p88"/>
          <p:cNvGrpSpPr/>
          <p:nvPr/>
        </p:nvGrpSpPr>
        <p:grpSpPr>
          <a:xfrm>
            <a:off x="847435" y="1973866"/>
            <a:ext cx="353645" cy="353888"/>
            <a:chOff x="-35839800" y="3561025"/>
            <a:chExt cx="291450" cy="291650"/>
          </a:xfrm>
        </p:grpSpPr>
        <p:sp>
          <p:nvSpPr>
            <p:cNvPr id="7610" name="Google Shape;7610;p88"/>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8"/>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88"/>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88"/>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8"/>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8"/>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8"/>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17" name="Google Shape;7617;p88"/>
          <p:cNvSpPr/>
          <p:nvPr/>
        </p:nvSpPr>
        <p:spPr>
          <a:xfrm>
            <a:off x="845859" y="24094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18" name="Google Shape;7618;p88"/>
          <p:cNvGrpSpPr/>
          <p:nvPr/>
        </p:nvGrpSpPr>
        <p:grpSpPr>
          <a:xfrm>
            <a:off x="3084980" y="1532946"/>
            <a:ext cx="353645" cy="353645"/>
            <a:chOff x="-34003850" y="3227275"/>
            <a:chExt cx="291450" cy="291450"/>
          </a:xfrm>
        </p:grpSpPr>
        <p:sp>
          <p:nvSpPr>
            <p:cNvPr id="7619" name="Google Shape;7619;p88"/>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8"/>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8"/>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8"/>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8"/>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4" name="Google Shape;7624;p88"/>
          <p:cNvGrpSpPr/>
          <p:nvPr/>
        </p:nvGrpSpPr>
        <p:grpSpPr>
          <a:xfrm>
            <a:off x="3084510" y="1973638"/>
            <a:ext cx="354586" cy="354343"/>
            <a:chOff x="-34004625" y="3585850"/>
            <a:chExt cx="292225" cy="292025"/>
          </a:xfrm>
        </p:grpSpPr>
        <p:sp>
          <p:nvSpPr>
            <p:cNvPr id="7625" name="Google Shape;7625;p88"/>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8"/>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8"/>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8"/>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8"/>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0" name="Google Shape;7630;p88"/>
          <p:cNvGrpSpPr/>
          <p:nvPr/>
        </p:nvGrpSpPr>
        <p:grpSpPr>
          <a:xfrm>
            <a:off x="3084025" y="2408839"/>
            <a:ext cx="355557" cy="354616"/>
            <a:chOff x="-34005425" y="3945575"/>
            <a:chExt cx="293025" cy="292250"/>
          </a:xfrm>
        </p:grpSpPr>
        <p:sp>
          <p:nvSpPr>
            <p:cNvPr id="7631" name="Google Shape;7631;p88"/>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8"/>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8"/>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4" name="Google Shape;7634;p88"/>
          <p:cNvGrpSpPr/>
          <p:nvPr/>
        </p:nvGrpSpPr>
        <p:grpSpPr>
          <a:xfrm>
            <a:off x="1731124" y="2882015"/>
            <a:ext cx="358408" cy="355557"/>
            <a:chOff x="-32174975" y="3192625"/>
            <a:chExt cx="295375" cy="293025"/>
          </a:xfrm>
        </p:grpSpPr>
        <p:sp>
          <p:nvSpPr>
            <p:cNvPr id="7635" name="Google Shape;7635;p88"/>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8"/>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8"/>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88"/>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39" name="Google Shape;7639;p88"/>
          <p:cNvSpPr/>
          <p:nvPr/>
        </p:nvSpPr>
        <p:spPr>
          <a:xfrm>
            <a:off x="1728170" y="33530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8"/>
          <p:cNvSpPr/>
          <p:nvPr/>
        </p:nvSpPr>
        <p:spPr>
          <a:xfrm>
            <a:off x="1732948" y="38181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41" name="Google Shape;7641;p88"/>
          <p:cNvGrpSpPr/>
          <p:nvPr/>
        </p:nvGrpSpPr>
        <p:grpSpPr>
          <a:xfrm>
            <a:off x="3970274" y="2882970"/>
            <a:ext cx="354586" cy="353645"/>
            <a:chOff x="-30345325" y="3184750"/>
            <a:chExt cx="292225" cy="291450"/>
          </a:xfrm>
        </p:grpSpPr>
        <p:sp>
          <p:nvSpPr>
            <p:cNvPr id="7642" name="Google Shape;7642;p88"/>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8"/>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8"/>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88"/>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8"/>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7" name="Google Shape;7647;p88"/>
          <p:cNvGrpSpPr/>
          <p:nvPr/>
        </p:nvGrpSpPr>
        <p:grpSpPr>
          <a:xfrm>
            <a:off x="1295026" y="1532946"/>
            <a:ext cx="353645" cy="353645"/>
            <a:chOff x="-35481425" y="3202075"/>
            <a:chExt cx="291450" cy="291450"/>
          </a:xfrm>
        </p:grpSpPr>
        <p:sp>
          <p:nvSpPr>
            <p:cNvPr id="7648" name="Google Shape;7648;p88"/>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8"/>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8"/>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8"/>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8"/>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8"/>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8"/>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5" name="Google Shape;7655;p88"/>
          <p:cNvGrpSpPr/>
          <p:nvPr/>
        </p:nvGrpSpPr>
        <p:grpSpPr>
          <a:xfrm>
            <a:off x="1294556" y="1974472"/>
            <a:ext cx="354586" cy="352675"/>
            <a:chOff x="-35482200" y="3561225"/>
            <a:chExt cx="292225" cy="290650"/>
          </a:xfrm>
        </p:grpSpPr>
        <p:sp>
          <p:nvSpPr>
            <p:cNvPr id="7656" name="Google Shape;7656;p88"/>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8"/>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8"/>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9" name="Google Shape;7659;p88"/>
          <p:cNvGrpSpPr/>
          <p:nvPr/>
        </p:nvGrpSpPr>
        <p:grpSpPr>
          <a:xfrm>
            <a:off x="1295026" y="2409340"/>
            <a:ext cx="353645" cy="353615"/>
            <a:chOff x="-35481425" y="3919600"/>
            <a:chExt cx="291450" cy="291425"/>
          </a:xfrm>
        </p:grpSpPr>
        <p:sp>
          <p:nvSpPr>
            <p:cNvPr id="7660" name="Google Shape;7660;p88"/>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8"/>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8"/>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8"/>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8"/>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8"/>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8"/>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8"/>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8" name="Google Shape;7668;p88"/>
          <p:cNvGrpSpPr/>
          <p:nvPr/>
        </p:nvGrpSpPr>
        <p:grpSpPr>
          <a:xfrm>
            <a:off x="3530661" y="1533431"/>
            <a:ext cx="357468" cy="352675"/>
            <a:chOff x="-33645475" y="3228075"/>
            <a:chExt cx="294600" cy="290650"/>
          </a:xfrm>
        </p:grpSpPr>
        <p:sp>
          <p:nvSpPr>
            <p:cNvPr id="7669" name="Google Shape;7669;p88"/>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8"/>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8"/>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8"/>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8"/>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8"/>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8"/>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6" name="Google Shape;7676;p88"/>
          <p:cNvGrpSpPr/>
          <p:nvPr/>
        </p:nvGrpSpPr>
        <p:grpSpPr>
          <a:xfrm>
            <a:off x="3531631" y="1973516"/>
            <a:ext cx="355526" cy="354586"/>
            <a:chOff x="-33646250" y="3586425"/>
            <a:chExt cx="293000" cy="292225"/>
          </a:xfrm>
        </p:grpSpPr>
        <p:sp>
          <p:nvSpPr>
            <p:cNvPr id="7677" name="Google Shape;7677;p88"/>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8"/>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9" name="Google Shape;7679;p88"/>
          <p:cNvGrpSpPr/>
          <p:nvPr/>
        </p:nvGrpSpPr>
        <p:grpSpPr>
          <a:xfrm>
            <a:off x="3532101" y="2408369"/>
            <a:ext cx="354586" cy="355557"/>
            <a:chOff x="-33645475" y="3944800"/>
            <a:chExt cx="292225" cy="293025"/>
          </a:xfrm>
        </p:grpSpPr>
        <p:sp>
          <p:nvSpPr>
            <p:cNvPr id="7680" name="Google Shape;7680;p88"/>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8"/>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8"/>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8"/>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8"/>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8"/>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8"/>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8"/>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8"/>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8"/>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0" name="Google Shape;7690;p88"/>
          <p:cNvGrpSpPr/>
          <p:nvPr/>
        </p:nvGrpSpPr>
        <p:grpSpPr>
          <a:xfrm>
            <a:off x="2185320" y="2882106"/>
            <a:ext cx="352675" cy="355375"/>
            <a:chOff x="-31809525" y="3192625"/>
            <a:chExt cx="290650" cy="292875"/>
          </a:xfrm>
        </p:grpSpPr>
        <p:sp>
          <p:nvSpPr>
            <p:cNvPr id="7691" name="Google Shape;7691;p88"/>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8"/>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88"/>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88"/>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5" name="Google Shape;7695;p88"/>
          <p:cNvGrpSpPr/>
          <p:nvPr/>
        </p:nvGrpSpPr>
        <p:grpSpPr>
          <a:xfrm>
            <a:off x="2184835" y="3352658"/>
            <a:ext cx="353645" cy="355557"/>
            <a:chOff x="-31811100" y="3550975"/>
            <a:chExt cx="291450" cy="293025"/>
          </a:xfrm>
        </p:grpSpPr>
        <p:sp>
          <p:nvSpPr>
            <p:cNvPr id="7696" name="Google Shape;7696;p88"/>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8"/>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8"/>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8"/>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8"/>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88"/>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8"/>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3" name="Google Shape;7703;p88"/>
          <p:cNvGrpSpPr/>
          <p:nvPr/>
        </p:nvGrpSpPr>
        <p:grpSpPr>
          <a:xfrm>
            <a:off x="2178631" y="3816962"/>
            <a:ext cx="366052" cy="356831"/>
            <a:chOff x="-31817400" y="3910025"/>
            <a:chExt cx="301675" cy="294075"/>
          </a:xfrm>
        </p:grpSpPr>
        <p:sp>
          <p:nvSpPr>
            <p:cNvPr id="7704" name="Google Shape;7704;p88"/>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8"/>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8"/>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7" name="Google Shape;7707;p88"/>
          <p:cNvGrpSpPr/>
          <p:nvPr/>
        </p:nvGrpSpPr>
        <p:grpSpPr>
          <a:xfrm>
            <a:off x="3970259" y="3353143"/>
            <a:ext cx="354616" cy="354586"/>
            <a:chOff x="-30354000" y="3569100"/>
            <a:chExt cx="292250" cy="292225"/>
          </a:xfrm>
        </p:grpSpPr>
        <p:sp>
          <p:nvSpPr>
            <p:cNvPr id="7708" name="Google Shape;7708;p88"/>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8"/>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8"/>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8"/>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8"/>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8"/>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4" name="Google Shape;7714;p88"/>
          <p:cNvGrpSpPr/>
          <p:nvPr/>
        </p:nvGrpSpPr>
        <p:grpSpPr>
          <a:xfrm>
            <a:off x="1748837" y="1532946"/>
            <a:ext cx="342148" cy="353645"/>
            <a:chOff x="-35118325" y="3202075"/>
            <a:chExt cx="281975" cy="291450"/>
          </a:xfrm>
        </p:grpSpPr>
        <p:sp>
          <p:nvSpPr>
            <p:cNvPr id="7715" name="Google Shape;7715;p88"/>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88"/>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88"/>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8"/>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9" name="Google Shape;7719;p88"/>
          <p:cNvGrpSpPr/>
          <p:nvPr/>
        </p:nvGrpSpPr>
        <p:grpSpPr>
          <a:xfrm>
            <a:off x="1742618" y="1974199"/>
            <a:ext cx="354586" cy="353221"/>
            <a:chOff x="-35123050" y="3561225"/>
            <a:chExt cx="292225" cy="291100"/>
          </a:xfrm>
        </p:grpSpPr>
        <p:sp>
          <p:nvSpPr>
            <p:cNvPr id="7720" name="Google Shape;7720;p88"/>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8"/>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2" name="Google Shape;7722;p88"/>
          <p:cNvGrpSpPr/>
          <p:nvPr/>
        </p:nvGrpSpPr>
        <p:grpSpPr>
          <a:xfrm>
            <a:off x="1784677" y="2409340"/>
            <a:ext cx="270467" cy="353615"/>
            <a:chOff x="-35089175" y="3919600"/>
            <a:chExt cx="222900" cy="291425"/>
          </a:xfrm>
        </p:grpSpPr>
        <p:sp>
          <p:nvSpPr>
            <p:cNvPr id="7723" name="Google Shape;7723;p88"/>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8"/>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5" name="Google Shape;7725;p88"/>
          <p:cNvGrpSpPr/>
          <p:nvPr/>
        </p:nvGrpSpPr>
        <p:grpSpPr>
          <a:xfrm>
            <a:off x="3981673" y="1532703"/>
            <a:ext cx="336445" cy="354131"/>
            <a:chOff x="-33277650" y="3226875"/>
            <a:chExt cx="277275" cy="291850"/>
          </a:xfrm>
        </p:grpSpPr>
        <p:sp>
          <p:nvSpPr>
            <p:cNvPr id="7726" name="Google Shape;7726;p88"/>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88"/>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8"/>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8"/>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8"/>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8"/>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8"/>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3" name="Google Shape;7733;p88"/>
          <p:cNvGrpSpPr/>
          <p:nvPr/>
        </p:nvGrpSpPr>
        <p:grpSpPr>
          <a:xfrm>
            <a:off x="3973073" y="1973987"/>
            <a:ext cx="353645" cy="353645"/>
            <a:chOff x="-33286325" y="3586425"/>
            <a:chExt cx="291450" cy="291450"/>
          </a:xfrm>
        </p:grpSpPr>
        <p:sp>
          <p:nvSpPr>
            <p:cNvPr id="7734" name="Google Shape;7734;p88"/>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8"/>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8"/>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8"/>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8"/>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9" name="Google Shape;7739;p88"/>
          <p:cNvGrpSpPr/>
          <p:nvPr/>
        </p:nvGrpSpPr>
        <p:grpSpPr>
          <a:xfrm>
            <a:off x="3973073" y="2408369"/>
            <a:ext cx="353645" cy="355557"/>
            <a:chOff x="-33286325" y="3944800"/>
            <a:chExt cx="291450" cy="293025"/>
          </a:xfrm>
        </p:grpSpPr>
        <p:sp>
          <p:nvSpPr>
            <p:cNvPr id="7740" name="Google Shape;7740;p88"/>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8"/>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8"/>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8"/>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4" name="Google Shape;7744;p88"/>
          <p:cNvGrpSpPr/>
          <p:nvPr/>
        </p:nvGrpSpPr>
        <p:grpSpPr>
          <a:xfrm>
            <a:off x="2631470" y="2881529"/>
            <a:ext cx="353645" cy="356527"/>
            <a:chOff x="-31452725" y="3191825"/>
            <a:chExt cx="291450" cy="293825"/>
          </a:xfrm>
        </p:grpSpPr>
        <p:sp>
          <p:nvSpPr>
            <p:cNvPr id="7745" name="Google Shape;7745;p88"/>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8"/>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88"/>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8"/>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9" name="Google Shape;7749;p88"/>
          <p:cNvGrpSpPr/>
          <p:nvPr/>
        </p:nvGrpSpPr>
        <p:grpSpPr>
          <a:xfrm>
            <a:off x="2631000" y="3353144"/>
            <a:ext cx="354586" cy="354586"/>
            <a:chOff x="-31452725" y="3551775"/>
            <a:chExt cx="292225" cy="292225"/>
          </a:xfrm>
        </p:grpSpPr>
        <p:sp>
          <p:nvSpPr>
            <p:cNvPr id="7750" name="Google Shape;7750;p88"/>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8"/>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88"/>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88"/>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4" name="Google Shape;7754;p88"/>
          <p:cNvGrpSpPr/>
          <p:nvPr/>
        </p:nvGrpSpPr>
        <p:grpSpPr>
          <a:xfrm>
            <a:off x="2629559" y="3817129"/>
            <a:ext cx="357468" cy="356497"/>
            <a:chOff x="-31455100" y="3909350"/>
            <a:chExt cx="294600" cy="293800"/>
          </a:xfrm>
        </p:grpSpPr>
        <p:sp>
          <p:nvSpPr>
            <p:cNvPr id="7755" name="Google Shape;7755;p88"/>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88"/>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7" name="Google Shape;7757;p88"/>
          <p:cNvGrpSpPr/>
          <p:nvPr/>
        </p:nvGrpSpPr>
        <p:grpSpPr>
          <a:xfrm>
            <a:off x="3970744" y="3818084"/>
            <a:ext cx="353645" cy="354586"/>
            <a:chOff x="-30345325" y="3918800"/>
            <a:chExt cx="291450" cy="292225"/>
          </a:xfrm>
        </p:grpSpPr>
        <p:sp>
          <p:nvSpPr>
            <p:cNvPr id="7758" name="Google Shape;7758;p88"/>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88"/>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8"/>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8"/>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8"/>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3" name="Google Shape;7763;p88"/>
          <p:cNvGrpSpPr/>
          <p:nvPr/>
        </p:nvGrpSpPr>
        <p:grpSpPr>
          <a:xfrm>
            <a:off x="2200736" y="1532946"/>
            <a:ext cx="332593" cy="353645"/>
            <a:chOff x="-34755225" y="3202075"/>
            <a:chExt cx="274100" cy="291450"/>
          </a:xfrm>
        </p:grpSpPr>
        <p:sp>
          <p:nvSpPr>
            <p:cNvPr id="7764" name="Google Shape;7764;p88"/>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8"/>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88"/>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8"/>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8"/>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8"/>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8"/>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1" name="Google Shape;7771;p88"/>
          <p:cNvGrpSpPr/>
          <p:nvPr/>
        </p:nvGrpSpPr>
        <p:grpSpPr>
          <a:xfrm>
            <a:off x="2190209" y="1973987"/>
            <a:ext cx="353645" cy="353645"/>
            <a:chOff x="-34763900" y="3561225"/>
            <a:chExt cx="291450" cy="291450"/>
          </a:xfrm>
        </p:grpSpPr>
        <p:sp>
          <p:nvSpPr>
            <p:cNvPr id="7772" name="Google Shape;7772;p88"/>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8"/>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88"/>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75" name="Google Shape;7775;p88"/>
          <p:cNvSpPr/>
          <p:nvPr/>
        </p:nvSpPr>
        <p:spPr>
          <a:xfrm>
            <a:off x="2189608" y="24094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76" name="Google Shape;7776;p88"/>
          <p:cNvGrpSpPr/>
          <p:nvPr/>
        </p:nvGrpSpPr>
        <p:grpSpPr>
          <a:xfrm>
            <a:off x="845106" y="2882499"/>
            <a:ext cx="354586" cy="354586"/>
            <a:chOff x="-32927950" y="3227275"/>
            <a:chExt cx="292225" cy="292225"/>
          </a:xfrm>
        </p:grpSpPr>
        <p:sp>
          <p:nvSpPr>
            <p:cNvPr id="7777" name="Google Shape;7777;p88"/>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88"/>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88"/>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88"/>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8"/>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2" name="Google Shape;7782;p88"/>
          <p:cNvGrpSpPr/>
          <p:nvPr/>
        </p:nvGrpSpPr>
        <p:grpSpPr>
          <a:xfrm>
            <a:off x="844621" y="3353613"/>
            <a:ext cx="355557" cy="353645"/>
            <a:chOff x="-32927950" y="3586425"/>
            <a:chExt cx="293025" cy="291450"/>
          </a:xfrm>
        </p:grpSpPr>
        <p:sp>
          <p:nvSpPr>
            <p:cNvPr id="7783" name="Google Shape;7783;p88"/>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8"/>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8"/>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8"/>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8"/>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8" name="Google Shape;7788;p88"/>
          <p:cNvGrpSpPr/>
          <p:nvPr/>
        </p:nvGrpSpPr>
        <p:grpSpPr>
          <a:xfrm>
            <a:off x="845106" y="3817598"/>
            <a:ext cx="354586" cy="355557"/>
            <a:chOff x="-32927950" y="3944800"/>
            <a:chExt cx="292225" cy="293025"/>
          </a:xfrm>
        </p:grpSpPr>
        <p:sp>
          <p:nvSpPr>
            <p:cNvPr id="7789" name="Google Shape;7789;p88"/>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88"/>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88"/>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8"/>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8"/>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88"/>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88"/>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88"/>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88"/>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8" name="Google Shape;7798;p88"/>
          <p:cNvGrpSpPr/>
          <p:nvPr/>
        </p:nvGrpSpPr>
        <p:grpSpPr>
          <a:xfrm>
            <a:off x="3073898" y="2882849"/>
            <a:ext cx="354586" cy="353888"/>
            <a:chOff x="-31094350" y="3194000"/>
            <a:chExt cx="292225" cy="291650"/>
          </a:xfrm>
        </p:grpSpPr>
        <p:sp>
          <p:nvSpPr>
            <p:cNvPr id="7799" name="Google Shape;7799;p88"/>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8"/>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8"/>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88"/>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8"/>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8"/>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8"/>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8"/>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7" name="Google Shape;7807;p88"/>
          <p:cNvGrpSpPr/>
          <p:nvPr/>
        </p:nvGrpSpPr>
        <p:grpSpPr>
          <a:xfrm>
            <a:off x="3074368" y="3353341"/>
            <a:ext cx="353645" cy="354191"/>
            <a:chOff x="-31093575" y="3552550"/>
            <a:chExt cx="291450" cy="291900"/>
          </a:xfrm>
        </p:grpSpPr>
        <p:sp>
          <p:nvSpPr>
            <p:cNvPr id="7808" name="Google Shape;7808;p88"/>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8"/>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8"/>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8"/>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2" name="Google Shape;7812;p88"/>
          <p:cNvGrpSpPr/>
          <p:nvPr/>
        </p:nvGrpSpPr>
        <p:grpSpPr>
          <a:xfrm>
            <a:off x="3074368" y="3818569"/>
            <a:ext cx="353645" cy="353615"/>
            <a:chOff x="-31093575" y="3911725"/>
            <a:chExt cx="291450" cy="291425"/>
          </a:xfrm>
        </p:grpSpPr>
        <p:sp>
          <p:nvSpPr>
            <p:cNvPr id="7813" name="Google Shape;7813;p88"/>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8"/>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5" name="Google Shape;7815;p88"/>
          <p:cNvGrpSpPr/>
          <p:nvPr/>
        </p:nvGrpSpPr>
        <p:grpSpPr>
          <a:xfrm>
            <a:off x="2183798" y="4275536"/>
            <a:ext cx="356497" cy="354586"/>
            <a:chOff x="-29946000" y="3183175"/>
            <a:chExt cx="293800" cy="292225"/>
          </a:xfrm>
        </p:grpSpPr>
        <p:sp>
          <p:nvSpPr>
            <p:cNvPr id="7816" name="Google Shape;7816;p88"/>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8"/>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8"/>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8"/>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8"/>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8"/>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2" name="Google Shape;7822;p88"/>
          <p:cNvGrpSpPr/>
          <p:nvPr/>
        </p:nvGrpSpPr>
        <p:grpSpPr>
          <a:xfrm>
            <a:off x="2628330" y="1532689"/>
            <a:ext cx="358408" cy="354161"/>
            <a:chOff x="-34408675" y="3202075"/>
            <a:chExt cx="295375" cy="291875"/>
          </a:xfrm>
        </p:grpSpPr>
        <p:sp>
          <p:nvSpPr>
            <p:cNvPr id="7823" name="Google Shape;7823;p88"/>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88"/>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8"/>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8"/>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7" name="Google Shape;7827;p88"/>
          <p:cNvGrpSpPr/>
          <p:nvPr/>
        </p:nvGrpSpPr>
        <p:grpSpPr>
          <a:xfrm>
            <a:off x="2630241" y="1972683"/>
            <a:ext cx="354586" cy="356254"/>
            <a:chOff x="-34405525" y="3558075"/>
            <a:chExt cx="292225" cy="293600"/>
          </a:xfrm>
        </p:grpSpPr>
        <p:sp>
          <p:nvSpPr>
            <p:cNvPr id="7828" name="Google Shape;7828;p88"/>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88"/>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88"/>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1" name="Google Shape;7831;p88"/>
          <p:cNvGrpSpPr/>
          <p:nvPr/>
        </p:nvGrpSpPr>
        <p:grpSpPr>
          <a:xfrm>
            <a:off x="2629755" y="2409340"/>
            <a:ext cx="355557" cy="353615"/>
            <a:chOff x="-34406325" y="3919600"/>
            <a:chExt cx="293025" cy="291425"/>
          </a:xfrm>
        </p:grpSpPr>
        <p:sp>
          <p:nvSpPr>
            <p:cNvPr id="7832" name="Google Shape;7832;p88"/>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88"/>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88"/>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8"/>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8"/>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8"/>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8"/>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9" name="Google Shape;7839;p88"/>
          <p:cNvGrpSpPr/>
          <p:nvPr/>
        </p:nvGrpSpPr>
        <p:grpSpPr>
          <a:xfrm>
            <a:off x="1293653" y="2888703"/>
            <a:ext cx="353645" cy="342179"/>
            <a:chOff x="-32568800" y="3232000"/>
            <a:chExt cx="291450" cy="282000"/>
          </a:xfrm>
        </p:grpSpPr>
        <p:sp>
          <p:nvSpPr>
            <p:cNvPr id="7840" name="Google Shape;7840;p88"/>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8"/>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2" name="Google Shape;7842;p88"/>
          <p:cNvGrpSpPr/>
          <p:nvPr/>
        </p:nvGrpSpPr>
        <p:grpSpPr>
          <a:xfrm>
            <a:off x="1293183" y="3353613"/>
            <a:ext cx="354586" cy="353645"/>
            <a:chOff x="-32569575" y="3586425"/>
            <a:chExt cx="292225" cy="291450"/>
          </a:xfrm>
        </p:grpSpPr>
        <p:sp>
          <p:nvSpPr>
            <p:cNvPr id="7843" name="Google Shape;7843;p88"/>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8"/>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5" name="Google Shape;7845;p88"/>
          <p:cNvGrpSpPr/>
          <p:nvPr/>
        </p:nvGrpSpPr>
        <p:grpSpPr>
          <a:xfrm>
            <a:off x="1284098" y="3818205"/>
            <a:ext cx="372756" cy="354343"/>
            <a:chOff x="-32576675" y="3944600"/>
            <a:chExt cx="307200" cy="292025"/>
          </a:xfrm>
        </p:grpSpPr>
        <p:sp>
          <p:nvSpPr>
            <p:cNvPr id="7846" name="Google Shape;7846;p88"/>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8"/>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8" name="Google Shape;7848;p88"/>
          <p:cNvGrpSpPr/>
          <p:nvPr/>
        </p:nvGrpSpPr>
        <p:grpSpPr>
          <a:xfrm>
            <a:off x="3529065" y="2882500"/>
            <a:ext cx="354586" cy="354586"/>
            <a:chOff x="-30735200" y="3192625"/>
            <a:chExt cx="292225" cy="292225"/>
          </a:xfrm>
        </p:grpSpPr>
        <p:sp>
          <p:nvSpPr>
            <p:cNvPr id="7849" name="Google Shape;7849;p88"/>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8"/>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8"/>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8"/>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8"/>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8"/>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88"/>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6" name="Google Shape;7856;p88"/>
          <p:cNvGrpSpPr/>
          <p:nvPr/>
        </p:nvGrpSpPr>
        <p:grpSpPr>
          <a:xfrm>
            <a:off x="3529065" y="3353932"/>
            <a:ext cx="354586" cy="353008"/>
            <a:chOff x="-30735200" y="3552550"/>
            <a:chExt cx="292225" cy="290925"/>
          </a:xfrm>
        </p:grpSpPr>
        <p:sp>
          <p:nvSpPr>
            <p:cNvPr id="7857" name="Google Shape;7857;p88"/>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88"/>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9" name="Google Shape;7859;p88"/>
          <p:cNvGrpSpPr/>
          <p:nvPr/>
        </p:nvGrpSpPr>
        <p:grpSpPr>
          <a:xfrm>
            <a:off x="3529065" y="3818554"/>
            <a:ext cx="354586" cy="353645"/>
            <a:chOff x="-30735200" y="3910925"/>
            <a:chExt cx="292225" cy="291450"/>
          </a:xfrm>
        </p:grpSpPr>
        <p:sp>
          <p:nvSpPr>
            <p:cNvPr id="7860" name="Google Shape;7860;p88"/>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8"/>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62" name="Google Shape;7862;p88"/>
          <p:cNvSpPr/>
          <p:nvPr/>
        </p:nvSpPr>
        <p:spPr>
          <a:xfrm>
            <a:off x="2632180" y="42756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3" name="Google Shape;7863;p88"/>
          <p:cNvGrpSpPr/>
          <p:nvPr/>
        </p:nvGrpSpPr>
        <p:grpSpPr>
          <a:xfrm>
            <a:off x="4882910" y="1531421"/>
            <a:ext cx="358971" cy="359224"/>
            <a:chOff x="-57956275" y="3197925"/>
            <a:chExt cx="319000" cy="319225"/>
          </a:xfrm>
        </p:grpSpPr>
        <p:sp>
          <p:nvSpPr>
            <p:cNvPr id="7864" name="Google Shape;7864;p88"/>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8"/>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88"/>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8"/>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8"/>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88"/>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88"/>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1" name="Google Shape;7871;p88"/>
          <p:cNvGrpSpPr/>
          <p:nvPr/>
        </p:nvGrpSpPr>
        <p:grpSpPr>
          <a:xfrm>
            <a:off x="4905064" y="1987846"/>
            <a:ext cx="314662" cy="358971"/>
            <a:chOff x="-57940525" y="3590375"/>
            <a:chExt cx="279625" cy="319000"/>
          </a:xfrm>
        </p:grpSpPr>
        <p:sp>
          <p:nvSpPr>
            <p:cNvPr id="7872" name="Google Shape;7872;p88"/>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8"/>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8"/>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8"/>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88"/>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7" name="Google Shape;7877;p88"/>
          <p:cNvGrpSpPr/>
          <p:nvPr/>
        </p:nvGrpSpPr>
        <p:grpSpPr>
          <a:xfrm>
            <a:off x="4875945" y="2429217"/>
            <a:ext cx="358099" cy="358999"/>
            <a:chOff x="-57959425" y="3982600"/>
            <a:chExt cx="318225" cy="319025"/>
          </a:xfrm>
        </p:grpSpPr>
        <p:sp>
          <p:nvSpPr>
            <p:cNvPr id="7878" name="Google Shape;7878;p88"/>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88"/>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88"/>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88"/>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2" name="Google Shape;7882;p88"/>
          <p:cNvGrpSpPr/>
          <p:nvPr/>
        </p:nvGrpSpPr>
        <p:grpSpPr>
          <a:xfrm>
            <a:off x="7076112" y="1532546"/>
            <a:ext cx="357226" cy="357226"/>
            <a:chOff x="-55987225" y="3198925"/>
            <a:chExt cx="317450" cy="317450"/>
          </a:xfrm>
        </p:grpSpPr>
        <p:sp>
          <p:nvSpPr>
            <p:cNvPr id="7883" name="Google Shape;7883;p88"/>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8"/>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8"/>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8"/>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7" name="Google Shape;7887;p88"/>
          <p:cNvGrpSpPr/>
          <p:nvPr/>
        </p:nvGrpSpPr>
        <p:grpSpPr>
          <a:xfrm>
            <a:off x="7076112" y="1988578"/>
            <a:ext cx="357226" cy="357367"/>
            <a:chOff x="-55987225" y="3591025"/>
            <a:chExt cx="317450" cy="317575"/>
          </a:xfrm>
        </p:grpSpPr>
        <p:sp>
          <p:nvSpPr>
            <p:cNvPr id="7888" name="Google Shape;7888;p88"/>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8"/>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88"/>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88"/>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88"/>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3" name="Google Shape;7893;p88"/>
          <p:cNvGrpSpPr/>
          <p:nvPr/>
        </p:nvGrpSpPr>
        <p:grpSpPr>
          <a:xfrm>
            <a:off x="7090027" y="2429217"/>
            <a:ext cx="358999" cy="358999"/>
            <a:chOff x="-55988800" y="3982600"/>
            <a:chExt cx="319025" cy="319025"/>
          </a:xfrm>
        </p:grpSpPr>
        <p:sp>
          <p:nvSpPr>
            <p:cNvPr id="7894" name="Google Shape;7894;p88"/>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8"/>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8"/>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88"/>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88"/>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9" name="Google Shape;7899;p88"/>
          <p:cNvGrpSpPr/>
          <p:nvPr/>
        </p:nvGrpSpPr>
        <p:grpSpPr>
          <a:xfrm>
            <a:off x="5748546" y="2887174"/>
            <a:ext cx="356326" cy="358971"/>
            <a:chOff x="-54026025" y="3192625"/>
            <a:chExt cx="316650" cy="319000"/>
          </a:xfrm>
        </p:grpSpPr>
        <p:sp>
          <p:nvSpPr>
            <p:cNvPr id="7900" name="Google Shape;7900;p88"/>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8"/>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8"/>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88"/>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8"/>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8"/>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88"/>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88"/>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8" name="Google Shape;7908;p88"/>
          <p:cNvGrpSpPr/>
          <p:nvPr/>
        </p:nvGrpSpPr>
        <p:grpSpPr>
          <a:xfrm>
            <a:off x="5768492" y="3358148"/>
            <a:ext cx="316434" cy="358099"/>
            <a:chOff x="-54007925" y="3584850"/>
            <a:chExt cx="281200" cy="318225"/>
          </a:xfrm>
        </p:grpSpPr>
        <p:sp>
          <p:nvSpPr>
            <p:cNvPr id="7909" name="Google Shape;7909;p88"/>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88"/>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8"/>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8"/>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8"/>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8"/>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5" name="Google Shape;7915;p88"/>
          <p:cNvGrpSpPr/>
          <p:nvPr/>
        </p:nvGrpSpPr>
        <p:grpSpPr>
          <a:xfrm>
            <a:off x="5768492" y="3820033"/>
            <a:ext cx="316434" cy="358914"/>
            <a:chOff x="-54007925" y="3975575"/>
            <a:chExt cx="281200" cy="318950"/>
          </a:xfrm>
        </p:grpSpPr>
        <p:sp>
          <p:nvSpPr>
            <p:cNvPr id="7916" name="Google Shape;7916;p88"/>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8"/>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8"/>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8"/>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0" name="Google Shape;7920;p88"/>
          <p:cNvGrpSpPr/>
          <p:nvPr/>
        </p:nvGrpSpPr>
        <p:grpSpPr>
          <a:xfrm>
            <a:off x="8003359" y="2904504"/>
            <a:ext cx="274770" cy="358492"/>
            <a:chOff x="-52005775" y="3208025"/>
            <a:chExt cx="244175" cy="318575"/>
          </a:xfrm>
        </p:grpSpPr>
        <p:sp>
          <p:nvSpPr>
            <p:cNvPr id="7921" name="Google Shape;7921;p88"/>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88"/>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8"/>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8"/>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8"/>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8"/>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8"/>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8"/>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88"/>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8"/>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88"/>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2" name="Google Shape;7932;p88"/>
          <p:cNvGrpSpPr/>
          <p:nvPr/>
        </p:nvGrpSpPr>
        <p:grpSpPr>
          <a:xfrm>
            <a:off x="5309825" y="1532546"/>
            <a:ext cx="358099" cy="358099"/>
            <a:chOff x="-57568775" y="3198925"/>
            <a:chExt cx="318225" cy="318225"/>
          </a:xfrm>
        </p:grpSpPr>
        <p:sp>
          <p:nvSpPr>
            <p:cNvPr id="7933" name="Google Shape;7933;p88"/>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8"/>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8"/>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8"/>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88"/>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8"/>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9" name="Google Shape;7939;p88"/>
          <p:cNvGrpSpPr/>
          <p:nvPr/>
        </p:nvGrpSpPr>
        <p:grpSpPr>
          <a:xfrm>
            <a:off x="5331543" y="1987846"/>
            <a:ext cx="314662" cy="358099"/>
            <a:chOff x="-57549075" y="3590375"/>
            <a:chExt cx="279625" cy="318225"/>
          </a:xfrm>
        </p:grpSpPr>
        <p:sp>
          <p:nvSpPr>
            <p:cNvPr id="7940" name="Google Shape;7940;p88"/>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88"/>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8"/>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8"/>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4" name="Google Shape;7944;p88"/>
          <p:cNvGrpSpPr/>
          <p:nvPr/>
        </p:nvGrpSpPr>
        <p:grpSpPr>
          <a:xfrm>
            <a:off x="5323740" y="2429217"/>
            <a:ext cx="359871" cy="359871"/>
            <a:chOff x="-57570350" y="3982600"/>
            <a:chExt cx="319800" cy="319800"/>
          </a:xfrm>
        </p:grpSpPr>
        <p:sp>
          <p:nvSpPr>
            <p:cNvPr id="7945" name="Google Shape;7945;p88"/>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8"/>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8"/>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8"/>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9" name="Google Shape;7949;p88"/>
          <p:cNvGrpSpPr/>
          <p:nvPr/>
        </p:nvGrpSpPr>
        <p:grpSpPr>
          <a:xfrm>
            <a:off x="7538779" y="1531646"/>
            <a:ext cx="314662" cy="358999"/>
            <a:chOff x="-55576850" y="3198125"/>
            <a:chExt cx="279625" cy="319025"/>
          </a:xfrm>
        </p:grpSpPr>
        <p:sp>
          <p:nvSpPr>
            <p:cNvPr id="7950" name="Google Shape;7950;p88"/>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8"/>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8"/>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8"/>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4" name="Google Shape;7954;p88"/>
          <p:cNvGrpSpPr/>
          <p:nvPr/>
        </p:nvGrpSpPr>
        <p:grpSpPr>
          <a:xfrm>
            <a:off x="7516174" y="1987621"/>
            <a:ext cx="359871" cy="358324"/>
            <a:chOff x="-55596550" y="3590175"/>
            <a:chExt cx="319800" cy="318425"/>
          </a:xfrm>
        </p:grpSpPr>
        <p:sp>
          <p:nvSpPr>
            <p:cNvPr id="7955" name="Google Shape;7955;p88"/>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8"/>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8"/>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8"/>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9" name="Google Shape;7959;p88"/>
          <p:cNvGrpSpPr/>
          <p:nvPr/>
        </p:nvGrpSpPr>
        <p:grpSpPr>
          <a:xfrm>
            <a:off x="7531412" y="2428964"/>
            <a:ext cx="358999" cy="359252"/>
            <a:chOff x="-55595775" y="3982375"/>
            <a:chExt cx="319025" cy="319250"/>
          </a:xfrm>
        </p:grpSpPr>
        <p:sp>
          <p:nvSpPr>
            <p:cNvPr id="7960" name="Google Shape;7960;p88"/>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8"/>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8"/>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8"/>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8"/>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8"/>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6" name="Google Shape;7966;p88"/>
          <p:cNvGrpSpPr/>
          <p:nvPr/>
        </p:nvGrpSpPr>
        <p:grpSpPr>
          <a:xfrm>
            <a:off x="6188595" y="2887174"/>
            <a:ext cx="358999" cy="358099"/>
            <a:chOff x="-53635375" y="3192625"/>
            <a:chExt cx="319025" cy="318225"/>
          </a:xfrm>
        </p:grpSpPr>
        <p:sp>
          <p:nvSpPr>
            <p:cNvPr id="7967" name="Google Shape;7967;p88"/>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8"/>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8"/>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0" name="Google Shape;7970;p88"/>
          <p:cNvGrpSpPr/>
          <p:nvPr/>
        </p:nvGrpSpPr>
        <p:grpSpPr>
          <a:xfrm>
            <a:off x="6210763" y="3358148"/>
            <a:ext cx="314662" cy="358999"/>
            <a:chOff x="-53615675" y="3584850"/>
            <a:chExt cx="279625" cy="319025"/>
          </a:xfrm>
        </p:grpSpPr>
        <p:sp>
          <p:nvSpPr>
            <p:cNvPr id="7971" name="Google Shape;7971;p88"/>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8"/>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88"/>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4" name="Google Shape;7974;p88"/>
          <p:cNvGrpSpPr/>
          <p:nvPr/>
        </p:nvGrpSpPr>
        <p:grpSpPr>
          <a:xfrm>
            <a:off x="6188609" y="3821074"/>
            <a:ext cx="358971" cy="357874"/>
            <a:chOff x="-53634575" y="3976500"/>
            <a:chExt cx="319000" cy="318025"/>
          </a:xfrm>
        </p:grpSpPr>
        <p:sp>
          <p:nvSpPr>
            <p:cNvPr id="7975" name="Google Shape;7975;p88"/>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88"/>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88"/>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8"/>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8"/>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8"/>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88"/>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8"/>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3" name="Google Shape;7983;p88"/>
          <p:cNvGrpSpPr/>
          <p:nvPr/>
        </p:nvGrpSpPr>
        <p:grpSpPr>
          <a:xfrm>
            <a:off x="7983413" y="3364028"/>
            <a:ext cx="314662" cy="358436"/>
            <a:chOff x="-52023900" y="3590075"/>
            <a:chExt cx="279625" cy="318525"/>
          </a:xfrm>
        </p:grpSpPr>
        <p:sp>
          <p:nvSpPr>
            <p:cNvPr id="7984" name="Google Shape;7984;p88"/>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88"/>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8"/>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8"/>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8"/>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8"/>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8"/>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1" name="Google Shape;7991;p88"/>
          <p:cNvGrpSpPr/>
          <p:nvPr/>
        </p:nvGrpSpPr>
        <p:grpSpPr>
          <a:xfrm>
            <a:off x="5746654" y="1532546"/>
            <a:ext cx="358971" cy="358971"/>
            <a:chOff x="-57173375" y="3198925"/>
            <a:chExt cx="319000" cy="319000"/>
          </a:xfrm>
        </p:grpSpPr>
        <p:sp>
          <p:nvSpPr>
            <p:cNvPr id="7992" name="Google Shape;7992;p88"/>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8"/>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88"/>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88"/>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6" name="Google Shape;7996;p88"/>
          <p:cNvGrpSpPr/>
          <p:nvPr/>
        </p:nvGrpSpPr>
        <p:grpSpPr>
          <a:xfrm>
            <a:off x="5747541" y="2009987"/>
            <a:ext cx="357198" cy="314690"/>
            <a:chOff x="-57176525" y="3610050"/>
            <a:chExt cx="317425" cy="279650"/>
          </a:xfrm>
        </p:grpSpPr>
        <p:sp>
          <p:nvSpPr>
            <p:cNvPr id="7997" name="Google Shape;7997;p88"/>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8"/>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8"/>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8"/>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8"/>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2" name="Google Shape;8002;p88"/>
          <p:cNvGrpSpPr/>
          <p:nvPr/>
        </p:nvGrpSpPr>
        <p:grpSpPr>
          <a:xfrm>
            <a:off x="5779179" y="2428542"/>
            <a:ext cx="323524" cy="358774"/>
            <a:chOff x="-57162350" y="3982000"/>
            <a:chExt cx="287500" cy="318825"/>
          </a:xfrm>
        </p:grpSpPr>
        <p:sp>
          <p:nvSpPr>
            <p:cNvPr id="8003" name="Google Shape;8003;p88"/>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8"/>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8"/>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8"/>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8"/>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8"/>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8"/>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88"/>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1" name="Google Shape;8011;p88"/>
          <p:cNvGrpSpPr/>
          <p:nvPr/>
        </p:nvGrpSpPr>
        <p:grpSpPr>
          <a:xfrm>
            <a:off x="7957995" y="1532546"/>
            <a:ext cx="358099" cy="356326"/>
            <a:chOff x="-55202750" y="3198925"/>
            <a:chExt cx="318225" cy="316650"/>
          </a:xfrm>
        </p:grpSpPr>
        <p:sp>
          <p:nvSpPr>
            <p:cNvPr id="8012" name="Google Shape;8012;p88"/>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8"/>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4" name="Google Shape;8014;p88"/>
          <p:cNvGrpSpPr/>
          <p:nvPr/>
        </p:nvGrpSpPr>
        <p:grpSpPr>
          <a:xfrm>
            <a:off x="7968629" y="1987846"/>
            <a:ext cx="336830" cy="358099"/>
            <a:chOff x="-55194875" y="3590375"/>
            <a:chExt cx="299325" cy="318225"/>
          </a:xfrm>
        </p:grpSpPr>
        <p:sp>
          <p:nvSpPr>
            <p:cNvPr id="8015" name="Google Shape;8015;p88"/>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8"/>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8"/>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8"/>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88"/>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0" name="Google Shape;8020;p88"/>
          <p:cNvGrpSpPr/>
          <p:nvPr/>
        </p:nvGrpSpPr>
        <p:grpSpPr>
          <a:xfrm>
            <a:off x="7973247" y="2430117"/>
            <a:ext cx="357198" cy="357198"/>
            <a:chOff x="-55203525" y="3983400"/>
            <a:chExt cx="317425" cy="317425"/>
          </a:xfrm>
        </p:grpSpPr>
        <p:sp>
          <p:nvSpPr>
            <p:cNvPr id="8021" name="Google Shape;8021;p88"/>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8"/>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8"/>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4" name="Google Shape;8024;p88"/>
          <p:cNvGrpSpPr/>
          <p:nvPr/>
        </p:nvGrpSpPr>
        <p:grpSpPr>
          <a:xfrm>
            <a:off x="6639727" y="2887174"/>
            <a:ext cx="335930" cy="358971"/>
            <a:chOff x="-53232900" y="3192625"/>
            <a:chExt cx="298525" cy="319000"/>
          </a:xfrm>
        </p:grpSpPr>
        <p:sp>
          <p:nvSpPr>
            <p:cNvPr id="8025" name="Google Shape;8025;p88"/>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8"/>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88"/>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8"/>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8"/>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8"/>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8"/>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8"/>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3" name="Google Shape;8033;p88"/>
          <p:cNvGrpSpPr/>
          <p:nvPr/>
        </p:nvGrpSpPr>
        <p:grpSpPr>
          <a:xfrm>
            <a:off x="6629093" y="3358148"/>
            <a:ext cx="357198" cy="356326"/>
            <a:chOff x="-53242350" y="3584850"/>
            <a:chExt cx="317425" cy="316650"/>
          </a:xfrm>
        </p:grpSpPr>
        <p:sp>
          <p:nvSpPr>
            <p:cNvPr id="8034" name="Google Shape;8034;p88"/>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8"/>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8"/>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8"/>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8"/>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9" name="Google Shape;8039;p88"/>
          <p:cNvGrpSpPr/>
          <p:nvPr/>
        </p:nvGrpSpPr>
        <p:grpSpPr>
          <a:xfrm>
            <a:off x="6650362" y="3820849"/>
            <a:ext cx="314662" cy="358999"/>
            <a:chOff x="-53224225" y="3976300"/>
            <a:chExt cx="279625" cy="319025"/>
          </a:xfrm>
        </p:grpSpPr>
        <p:sp>
          <p:nvSpPr>
            <p:cNvPr id="8040" name="Google Shape;8040;p88"/>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8"/>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8"/>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8"/>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8"/>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88"/>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88"/>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7" name="Google Shape;8047;p88"/>
          <p:cNvGrpSpPr/>
          <p:nvPr/>
        </p:nvGrpSpPr>
        <p:grpSpPr>
          <a:xfrm>
            <a:off x="7961258" y="3828529"/>
            <a:ext cx="358971" cy="358408"/>
            <a:chOff x="-52043575" y="3983125"/>
            <a:chExt cx="319000" cy="318500"/>
          </a:xfrm>
        </p:grpSpPr>
        <p:sp>
          <p:nvSpPr>
            <p:cNvPr id="8048" name="Google Shape;8048;p88"/>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88"/>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8"/>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88"/>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8"/>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8"/>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8"/>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88"/>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88"/>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7" name="Google Shape;8057;p88"/>
          <p:cNvGrpSpPr/>
          <p:nvPr/>
        </p:nvGrpSpPr>
        <p:grpSpPr>
          <a:xfrm>
            <a:off x="6215199" y="1532546"/>
            <a:ext cx="314662" cy="358971"/>
            <a:chOff x="-56766175" y="3198925"/>
            <a:chExt cx="279625" cy="319000"/>
          </a:xfrm>
        </p:grpSpPr>
        <p:sp>
          <p:nvSpPr>
            <p:cNvPr id="8058" name="Google Shape;8058;p88"/>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8"/>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8"/>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8"/>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8"/>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8"/>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88"/>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5" name="Google Shape;8065;p88"/>
          <p:cNvGrpSpPr/>
          <p:nvPr/>
        </p:nvGrpSpPr>
        <p:grpSpPr>
          <a:xfrm>
            <a:off x="6214313" y="1987846"/>
            <a:ext cx="316434" cy="358099"/>
            <a:chOff x="-56766175" y="3590375"/>
            <a:chExt cx="281200" cy="318225"/>
          </a:xfrm>
        </p:grpSpPr>
        <p:sp>
          <p:nvSpPr>
            <p:cNvPr id="8066" name="Google Shape;8066;p88"/>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8"/>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8"/>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88"/>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0" name="Google Shape;8070;p88"/>
          <p:cNvGrpSpPr/>
          <p:nvPr/>
        </p:nvGrpSpPr>
        <p:grpSpPr>
          <a:xfrm>
            <a:off x="6251269" y="2429217"/>
            <a:ext cx="272126" cy="358099"/>
            <a:chOff x="-56747275" y="3982600"/>
            <a:chExt cx="241825" cy="318225"/>
          </a:xfrm>
        </p:grpSpPr>
        <p:sp>
          <p:nvSpPr>
            <p:cNvPr id="8071" name="Google Shape;8071;p88"/>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88"/>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88"/>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8"/>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88"/>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8"/>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8"/>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8" name="Google Shape;8078;p88"/>
          <p:cNvGrpSpPr/>
          <p:nvPr/>
        </p:nvGrpSpPr>
        <p:grpSpPr>
          <a:xfrm>
            <a:off x="4881188" y="2894264"/>
            <a:ext cx="314662" cy="358971"/>
            <a:chOff x="-54793175" y="3198925"/>
            <a:chExt cx="279625" cy="319000"/>
          </a:xfrm>
        </p:grpSpPr>
        <p:sp>
          <p:nvSpPr>
            <p:cNvPr id="8079" name="Google Shape;8079;p88"/>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88"/>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88"/>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88"/>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88"/>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8"/>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88"/>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6" name="Google Shape;8086;p88"/>
          <p:cNvGrpSpPr/>
          <p:nvPr/>
        </p:nvGrpSpPr>
        <p:grpSpPr>
          <a:xfrm>
            <a:off x="4859020" y="3371455"/>
            <a:ext cx="358999" cy="342991"/>
            <a:chOff x="-54812875" y="3596675"/>
            <a:chExt cx="319025" cy="304800"/>
          </a:xfrm>
        </p:grpSpPr>
        <p:sp>
          <p:nvSpPr>
            <p:cNvPr id="8087" name="Google Shape;8087;p88"/>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88"/>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88"/>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8"/>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88"/>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8"/>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88"/>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94" name="Google Shape;8094;p88"/>
          <p:cNvSpPr/>
          <p:nvPr/>
        </p:nvSpPr>
        <p:spPr>
          <a:xfrm>
            <a:off x="5033910" y="37457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88"/>
          <p:cNvSpPr/>
          <p:nvPr/>
        </p:nvSpPr>
        <p:spPr>
          <a:xfrm>
            <a:off x="5034361" y="37465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96" name="Google Shape;8096;p88"/>
          <p:cNvGrpSpPr/>
          <p:nvPr/>
        </p:nvGrpSpPr>
        <p:grpSpPr>
          <a:xfrm>
            <a:off x="4881188" y="3827938"/>
            <a:ext cx="314662" cy="358099"/>
            <a:chOff x="-54793175" y="3982600"/>
            <a:chExt cx="279625" cy="318225"/>
          </a:xfrm>
        </p:grpSpPr>
        <p:sp>
          <p:nvSpPr>
            <p:cNvPr id="8097" name="Google Shape;8097;p88"/>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8"/>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8"/>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88"/>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8"/>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8"/>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8"/>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4" name="Google Shape;8104;p88"/>
          <p:cNvGrpSpPr/>
          <p:nvPr/>
        </p:nvGrpSpPr>
        <p:grpSpPr>
          <a:xfrm>
            <a:off x="7092647" y="2887174"/>
            <a:ext cx="314662" cy="358099"/>
            <a:chOff x="-52832000" y="3192625"/>
            <a:chExt cx="279625" cy="318225"/>
          </a:xfrm>
        </p:grpSpPr>
        <p:sp>
          <p:nvSpPr>
            <p:cNvPr id="8105" name="Google Shape;8105;p88"/>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8"/>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88"/>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88"/>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88"/>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8"/>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88"/>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8"/>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3" name="Google Shape;8113;p88"/>
          <p:cNvGrpSpPr/>
          <p:nvPr/>
        </p:nvGrpSpPr>
        <p:grpSpPr>
          <a:xfrm>
            <a:off x="7070492" y="3359048"/>
            <a:ext cx="358971" cy="357198"/>
            <a:chOff x="-52851675" y="3585650"/>
            <a:chExt cx="319000" cy="317425"/>
          </a:xfrm>
        </p:grpSpPr>
        <p:sp>
          <p:nvSpPr>
            <p:cNvPr id="8114" name="Google Shape;8114;p88"/>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8"/>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88"/>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88"/>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8"/>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88"/>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0" name="Google Shape;8120;p88"/>
          <p:cNvGrpSpPr/>
          <p:nvPr/>
        </p:nvGrpSpPr>
        <p:grpSpPr>
          <a:xfrm>
            <a:off x="7092647" y="3820849"/>
            <a:ext cx="314662" cy="358999"/>
            <a:chOff x="-52832000" y="3976300"/>
            <a:chExt cx="279625" cy="319025"/>
          </a:xfrm>
        </p:grpSpPr>
        <p:sp>
          <p:nvSpPr>
            <p:cNvPr id="8121" name="Google Shape;8121;p88"/>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8"/>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8"/>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8"/>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8"/>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6" name="Google Shape;8126;p88"/>
          <p:cNvGrpSpPr/>
          <p:nvPr/>
        </p:nvGrpSpPr>
        <p:grpSpPr>
          <a:xfrm>
            <a:off x="6209853" y="4275497"/>
            <a:ext cx="316434" cy="358099"/>
            <a:chOff x="-51633225" y="3198925"/>
            <a:chExt cx="281200" cy="318225"/>
          </a:xfrm>
        </p:grpSpPr>
        <p:sp>
          <p:nvSpPr>
            <p:cNvPr id="8127" name="Google Shape;8127;p88"/>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88"/>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88"/>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88"/>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8"/>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8"/>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8"/>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4" name="Google Shape;8134;p88"/>
          <p:cNvGrpSpPr/>
          <p:nvPr/>
        </p:nvGrpSpPr>
        <p:grpSpPr>
          <a:xfrm>
            <a:off x="6628676" y="1533418"/>
            <a:ext cx="365188" cy="357226"/>
            <a:chOff x="-56396775" y="3199700"/>
            <a:chExt cx="324525" cy="317450"/>
          </a:xfrm>
        </p:grpSpPr>
        <p:sp>
          <p:nvSpPr>
            <p:cNvPr id="8135" name="Google Shape;8135;p88"/>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88"/>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8"/>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8"/>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8"/>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88"/>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1" name="Google Shape;8141;p88"/>
          <p:cNvGrpSpPr/>
          <p:nvPr/>
        </p:nvGrpSpPr>
        <p:grpSpPr>
          <a:xfrm>
            <a:off x="6631771" y="1999353"/>
            <a:ext cx="358999" cy="335958"/>
            <a:chOff x="-56394425" y="3600600"/>
            <a:chExt cx="319025" cy="298550"/>
          </a:xfrm>
        </p:grpSpPr>
        <p:sp>
          <p:nvSpPr>
            <p:cNvPr id="8142" name="Google Shape;8142;p88"/>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8"/>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8"/>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5" name="Google Shape;8145;p88"/>
          <p:cNvGrpSpPr/>
          <p:nvPr/>
        </p:nvGrpSpPr>
        <p:grpSpPr>
          <a:xfrm>
            <a:off x="6662538" y="2430117"/>
            <a:ext cx="327068" cy="357198"/>
            <a:chOff x="-56379450" y="3983400"/>
            <a:chExt cx="290650" cy="317425"/>
          </a:xfrm>
        </p:grpSpPr>
        <p:sp>
          <p:nvSpPr>
            <p:cNvPr id="8146" name="Google Shape;8146;p88"/>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88"/>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8"/>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8"/>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88"/>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8"/>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8"/>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88"/>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4" name="Google Shape;8154;p88"/>
          <p:cNvGrpSpPr/>
          <p:nvPr/>
        </p:nvGrpSpPr>
        <p:grpSpPr>
          <a:xfrm>
            <a:off x="5326242" y="2894264"/>
            <a:ext cx="316434" cy="358971"/>
            <a:chOff x="-54401725" y="3198925"/>
            <a:chExt cx="281200" cy="319000"/>
          </a:xfrm>
        </p:grpSpPr>
        <p:sp>
          <p:nvSpPr>
            <p:cNvPr id="8155" name="Google Shape;8155;p88"/>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8"/>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8"/>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88"/>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88"/>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8"/>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8"/>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8"/>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8"/>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8"/>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88"/>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6" name="Google Shape;8166;p88"/>
          <p:cNvGrpSpPr/>
          <p:nvPr/>
        </p:nvGrpSpPr>
        <p:grpSpPr>
          <a:xfrm>
            <a:off x="5327128" y="3364365"/>
            <a:ext cx="314662" cy="358099"/>
            <a:chOff x="-54401725" y="3590375"/>
            <a:chExt cx="279625" cy="318225"/>
          </a:xfrm>
        </p:grpSpPr>
        <p:sp>
          <p:nvSpPr>
            <p:cNvPr id="8167" name="Google Shape;8167;p88"/>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8"/>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88"/>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88"/>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8"/>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8"/>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3" name="Google Shape;8173;p88"/>
          <p:cNvGrpSpPr/>
          <p:nvPr/>
        </p:nvGrpSpPr>
        <p:grpSpPr>
          <a:xfrm>
            <a:off x="5324920" y="3827938"/>
            <a:ext cx="319079" cy="358099"/>
            <a:chOff x="-54403300" y="3982600"/>
            <a:chExt cx="283550" cy="318225"/>
          </a:xfrm>
        </p:grpSpPr>
        <p:sp>
          <p:nvSpPr>
            <p:cNvPr id="8174" name="Google Shape;8174;p88"/>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88"/>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88"/>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8"/>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8"/>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9" name="Google Shape;8179;p88"/>
          <p:cNvGrpSpPr/>
          <p:nvPr/>
        </p:nvGrpSpPr>
        <p:grpSpPr>
          <a:xfrm>
            <a:off x="7512313" y="2889172"/>
            <a:ext cx="356298" cy="356973"/>
            <a:chOff x="-52458650" y="3194400"/>
            <a:chExt cx="316625" cy="317225"/>
          </a:xfrm>
        </p:grpSpPr>
        <p:sp>
          <p:nvSpPr>
            <p:cNvPr id="8180" name="Google Shape;8180;p88"/>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8"/>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8"/>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8"/>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88"/>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8"/>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8"/>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8"/>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8" name="Google Shape;8188;p88"/>
          <p:cNvGrpSpPr/>
          <p:nvPr/>
        </p:nvGrpSpPr>
        <p:grpSpPr>
          <a:xfrm>
            <a:off x="7521611" y="3358148"/>
            <a:ext cx="337703" cy="357845"/>
            <a:chOff x="-52450000" y="3584850"/>
            <a:chExt cx="300100" cy="318000"/>
          </a:xfrm>
        </p:grpSpPr>
        <p:sp>
          <p:nvSpPr>
            <p:cNvPr id="8189" name="Google Shape;8189;p88"/>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8"/>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8"/>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8"/>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88"/>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88"/>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8"/>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6" name="Google Shape;8196;p88"/>
          <p:cNvGrpSpPr/>
          <p:nvPr/>
        </p:nvGrpSpPr>
        <p:grpSpPr>
          <a:xfrm>
            <a:off x="7533131" y="3822621"/>
            <a:ext cx="314662" cy="357226"/>
            <a:chOff x="-52440550" y="3977875"/>
            <a:chExt cx="279625" cy="317450"/>
          </a:xfrm>
        </p:grpSpPr>
        <p:sp>
          <p:nvSpPr>
            <p:cNvPr id="8197" name="Google Shape;8197;p88"/>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8"/>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88"/>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88"/>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8"/>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8"/>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8"/>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8"/>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5" name="Google Shape;8205;p88"/>
          <p:cNvGrpSpPr/>
          <p:nvPr/>
        </p:nvGrpSpPr>
        <p:grpSpPr>
          <a:xfrm>
            <a:off x="6645066" y="4278827"/>
            <a:ext cx="314662" cy="358999"/>
            <a:chOff x="-51623775" y="3584850"/>
            <a:chExt cx="279625" cy="319025"/>
          </a:xfrm>
        </p:grpSpPr>
        <p:sp>
          <p:nvSpPr>
            <p:cNvPr id="8206" name="Google Shape;8206;p88"/>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8"/>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8"/>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8"/>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8"/>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8"/>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88"/>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8"/>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8"/>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218" name="Shape 8218"/>
        <p:cNvGrpSpPr/>
        <p:nvPr/>
      </p:nvGrpSpPr>
      <p:grpSpPr>
        <a:xfrm>
          <a:off x="0" y="0"/>
          <a:ext cx="0" cy="0"/>
          <a:chOff x="0" y="0"/>
          <a:chExt cx="0" cy="0"/>
        </a:xfrm>
      </p:grpSpPr>
      <p:sp>
        <p:nvSpPr>
          <p:cNvPr id="8219" name="Google Shape;8219;p89"/>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Creative Process I</a:t>
            </a:r>
            <a:r>
              <a:rPr lang="en-GB">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220" name="Google Shape;8220;p89"/>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8221" name="Google Shape;8221;p89"/>
          <p:cNvGrpSpPr/>
          <p:nvPr/>
        </p:nvGrpSpPr>
        <p:grpSpPr>
          <a:xfrm>
            <a:off x="885675" y="1539249"/>
            <a:ext cx="276003" cy="357300"/>
            <a:chOff x="-50469125" y="3183175"/>
            <a:chExt cx="233150" cy="301825"/>
          </a:xfrm>
        </p:grpSpPr>
        <p:sp>
          <p:nvSpPr>
            <p:cNvPr id="8222" name="Google Shape;8222;p89"/>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89"/>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9"/>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5" name="Google Shape;8225;p89"/>
          <p:cNvGrpSpPr/>
          <p:nvPr/>
        </p:nvGrpSpPr>
        <p:grpSpPr>
          <a:xfrm>
            <a:off x="845574" y="1974651"/>
            <a:ext cx="356205" cy="355288"/>
            <a:chOff x="-50504575" y="3550975"/>
            <a:chExt cx="300900" cy="300125"/>
          </a:xfrm>
        </p:grpSpPr>
        <p:sp>
          <p:nvSpPr>
            <p:cNvPr id="8226" name="Google Shape;8226;p89"/>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89"/>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9"/>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9"/>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0" name="Google Shape;8230;p89"/>
          <p:cNvGrpSpPr/>
          <p:nvPr/>
        </p:nvGrpSpPr>
        <p:grpSpPr>
          <a:xfrm>
            <a:off x="845574" y="2412893"/>
            <a:ext cx="356205" cy="354341"/>
            <a:chOff x="-50503000" y="3921175"/>
            <a:chExt cx="300900" cy="299325"/>
          </a:xfrm>
        </p:grpSpPr>
        <p:sp>
          <p:nvSpPr>
            <p:cNvPr id="8231" name="Google Shape;8231;p89"/>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9"/>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9"/>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9"/>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9"/>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6" name="Google Shape;8236;p89"/>
          <p:cNvGrpSpPr/>
          <p:nvPr/>
        </p:nvGrpSpPr>
        <p:grpSpPr>
          <a:xfrm>
            <a:off x="3049627" y="1558811"/>
            <a:ext cx="355258" cy="356205"/>
            <a:chOff x="-48630025" y="3199700"/>
            <a:chExt cx="300100" cy="300900"/>
          </a:xfrm>
        </p:grpSpPr>
        <p:sp>
          <p:nvSpPr>
            <p:cNvPr id="8237" name="Google Shape;8237;p89"/>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9"/>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9"/>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0" name="Google Shape;8240;p89"/>
          <p:cNvGrpSpPr/>
          <p:nvPr/>
        </p:nvGrpSpPr>
        <p:grpSpPr>
          <a:xfrm>
            <a:off x="3049627" y="1996107"/>
            <a:ext cx="355258" cy="355258"/>
            <a:chOff x="-48630025" y="3569100"/>
            <a:chExt cx="300100" cy="300100"/>
          </a:xfrm>
        </p:grpSpPr>
        <p:sp>
          <p:nvSpPr>
            <p:cNvPr id="8241" name="Google Shape;8241;p89"/>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9"/>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89"/>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9"/>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9"/>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9"/>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9"/>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9"/>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9"/>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9"/>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1" name="Google Shape;8251;p89"/>
          <p:cNvGrpSpPr/>
          <p:nvPr/>
        </p:nvGrpSpPr>
        <p:grpSpPr>
          <a:xfrm>
            <a:off x="3050101" y="2433403"/>
            <a:ext cx="354311" cy="353394"/>
            <a:chOff x="-48629225" y="3938500"/>
            <a:chExt cx="299300" cy="298525"/>
          </a:xfrm>
        </p:grpSpPr>
        <p:sp>
          <p:nvSpPr>
            <p:cNvPr id="8252" name="Google Shape;8252;p89"/>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9"/>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9"/>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9"/>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6" name="Google Shape;8256;p89"/>
          <p:cNvGrpSpPr/>
          <p:nvPr/>
        </p:nvGrpSpPr>
        <p:grpSpPr>
          <a:xfrm>
            <a:off x="1785504" y="2904744"/>
            <a:ext cx="311458" cy="354341"/>
            <a:chOff x="-46762575" y="3200500"/>
            <a:chExt cx="263100" cy="299325"/>
          </a:xfrm>
        </p:grpSpPr>
        <p:sp>
          <p:nvSpPr>
            <p:cNvPr id="8257" name="Google Shape;8257;p89"/>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9"/>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89"/>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89"/>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9"/>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2" name="Google Shape;8262;p89"/>
          <p:cNvGrpSpPr/>
          <p:nvPr/>
        </p:nvGrpSpPr>
        <p:grpSpPr>
          <a:xfrm>
            <a:off x="1763589" y="3363466"/>
            <a:ext cx="355288" cy="312375"/>
            <a:chOff x="-46779900" y="3588000"/>
            <a:chExt cx="300125" cy="263875"/>
          </a:xfrm>
        </p:grpSpPr>
        <p:sp>
          <p:nvSpPr>
            <p:cNvPr id="8263" name="Google Shape;8263;p89"/>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9"/>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9"/>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89"/>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7" name="Google Shape;8267;p89"/>
          <p:cNvGrpSpPr/>
          <p:nvPr/>
        </p:nvGrpSpPr>
        <p:grpSpPr>
          <a:xfrm>
            <a:off x="1764062" y="3778388"/>
            <a:ext cx="354341" cy="353394"/>
            <a:chOff x="-46779100" y="3938500"/>
            <a:chExt cx="299325" cy="298525"/>
          </a:xfrm>
        </p:grpSpPr>
        <p:sp>
          <p:nvSpPr>
            <p:cNvPr id="8268" name="Google Shape;8268;p89"/>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9"/>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0" name="Google Shape;8270;p89"/>
          <p:cNvGrpSpPr/>
          <p:nvPr/>
        </p:nvGrpSpPr>
        <p:grpSpPr>
          <a:xfrm>
            <a:off x="3971800" y="2911255"/>
            <a:ext cx="355258" cy="355288"/>
            <a:chOff x="-44924250" y="3206000"/>
            <a:chExt cx="300100" cy="300125"/>
          </a:xfrm>
        </p:grpSpPr>
        <p:sp>
          <p:nvSpPr>
            <p:cNvPr id="8271" name="Google Shape;8271;p89"/>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89"/>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89"/>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89"/>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9"/>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6" name="Google Shape;8276;p89"/>
          <p:cNvGrpSpPr/>
          <p:nvPr/>
        </p:nvGrpSpPr>
        <p:grpSpPr>
          <a:xfrm>
            <a:off x="1286286" y="1539249"/>
            <a:ext cx="355258" cy="355258"/>
            <a:chOff x="-50134375" y="3183175"/>
            <a:chExt cx="300100" cy="300100"/>
          </a:xfrm>
        </p:grpSpPr>
        <p:sp>
          <p:nvSpPr>
            <p:cNvPr id="8277" name="Google Shape;8277;p89"/>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89"/>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89"/>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89"/>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89"/>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89"/>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89"/>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89"/>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89"/>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9"/>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7" name="Google Shape;8287;p89"/>
          <p:cNvGrpSpPr/>
          <p:nvPr/>
        </p:nvGrpSpPr>
        <p:grpSpPr>
          <a:xfrm>
            <a:off x="1286286" y="1974651"/>
            <a:ext cx="355258" cy="355288"/>
            <a:chOff x="-50134375" y="3550975"/>
            <a:chExt cx="300100" cy="300125"/>
          </a:xfrm>
        </p:grpSpPr>
        <p:sp>
          <p:nvSpPr>
            <p:cNvPr id="8288" name="Google Shape;8288;p89"/>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89"/>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0" name="Google Shape;8290;p89"/>
          <p:cNvGrpSpPr/>
          <p:nvPr/>
        </p:nvGrpSpPr>
        <p:grpSpPr>
          <a:xfrm>
            <a:off x="1286286" y="2412183"/>
            <a:ext cx="355258" cy="355051"/>
            <a:chOff x="-50134375" y="3920575"/>
            <a:chExt cx="300100" cy="299925"/>
          </a:xfrm>
        </p:grpSpPr>
        <p:sp>
          <p:nvSpPr>
            <p:cNvPr id="8291" name="Google Shape;8291;p89"/>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89"/>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89"/>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4" name="Google Shape;8294;p89"/>
          <p:cNvGrpSpPr/>
          <p:nvPr/>
        </p:nvGrpSpPr>
        <p:grpSpPr>
          <a:xfrm>
            <a:off x="3497010" y="1559758"/>
            <a:ext cx="357123" cy="355258"/>
            <a:chOff x="-48262200" y="3200500"/>
            <a:chExt cx="301675" cy="300100"/>
          </a:xfrm>
        </p:grpSpPr>
        <p:sp>
          <p:nvSpPr>
            <p:cNvPr id="8295" name="Google Shape;8295;p89"/>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89"/>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89"/>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89"/>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89"/>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89"/>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89"/>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89"/>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89"/>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4" name="Google Shape;8304;p89"/>
          <p:cNvGrpSpPr/>
          <p:nvPr/>
        </p:nvGrpSpPr>
        <p:grpSpPr>
          <a:xfrm>
            <a:off x="3526383" y="1996847"/>
            <a:ext cx="298377" cy="354519"/>
            <a:chOff x="-48233050" y="3569725"/>
            <a:chExt cx="252050" cy="299475"/>
          </a:xfrm>
        </p:grpSpPr>
        <p:sp>
          <p:nvSpPr>
            <p:cNvPr id="8305" name="Google Shape;8305;p89"/>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89"/>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9"/>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8" name="Google Shape;8308;p89"/>
          <p:cNvGrpSpPr/>
          <p:nvPr/>
        </p:nvGrpSpPr>
        <p:grpSpPr>
          <a:xfrm>
            <a:off x="3550148" y="2430591"/>
            <a:ext cx="250847" cy="358070"/>
            <a:chOff x="-48216525" y="3936125"/>
            <a:chExt cx="211900" cy="302475"/>
          </a:xfrm>
        </p:grpSpPr>
        <p:sp>
          <p:nvSpPr>
            <p:cNvPr id="8309" name="Google Shape;8309;p89"/>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89"/>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89"/>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89"/>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3" name="Google Shape;8313;p89"/>
          <p:cNvGrpSpPr/>
          <p:nvPr/>
        </p:nvGrpSpPr>
        <p:grpSpPr>
          <a:xfrm>
            <a:off x="2205866" y="2905661"/>
            <a:ext cx="355258" cy="355288"/>
            <a:chOff x="-46410500" y="3201275"/>
            <a:chExt cx="300100" cy="300125"/>
          </a:xfrm>
        </p:grpSpPr>
        <p:sp>
          <p:nvSpPr>
            <p:cNvPr id="8314" name="Google Shape;8314;p89"/>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89"/>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89"/>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89"/>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89"/>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9" name="Google Shape;8319;p89"/>
          <p:cNvGrpSpPr/>
          <p:nvPr/>
        </p:nvGrpSpPr>
        <p:grpSpPr>
          <a:xfrm>
            <a:off x="2205866" y="3341092"/>
            <a:ext cx="355258" cy="356205"/>
            <a:chOff x="-46409700" y="3569100"/>
            <a:chExt cx="300100" cy="300900"/>
          </a:xfrm>
        </p:grpSpPr>
        <p:sp>
          <p:nvSpPr>
            <p:cNvPr id="8320" name="Google Shape;8320;p89"/>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89"/>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9"/>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89"/>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89"/>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5" name="Google Shape;8325;p89"/>
          <p:cNvGrpSpPr/>
          <p:nvPr/>
        </p:nvGrpSpPr>
        <p:grpSpPr>
          <a:xfrm>
            <a:off x="2193747" y="3776524"/>
            <a:ext cx="379497" cy="358070"/>
            <a:chOff x="-46422300" y="3936925"/>
            <a:chExt cx="320575" cy="302475"/>
          </a:xfrm>
        </p:grpSpPr>
        <p:sp>
          <p:nvSpPr>
            <p:cNvPr id="8326" name="Google Shape;8326;p89"/>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9"/>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8" name="Google Shape;8328;p89"/>
          <p:cNvGrpSpPr/>
          <p:nvPr/>
        </p:nvGrpSpPr>
        <p:grpSpPr>
          <a:xfrm>
            <a:off x="3971326" y="3330852"/>
            <a:ext cx="356205" cy="355258"/>
            <a:chOff x="-44914800" y="3560450"/>
            <a:chExt cx="300900" cy="300100"/>
          </a:xfrm>
        </p:grpSpPr>
        <p:sp>
          <p:nvSpPr>
            <p:cNvPr id="8329" name="Google Shape;8329;p89"/>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89"/>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9"/>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89"/>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89"/>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4" name="Google Shape;8334;p89"/>
          <p:cNvGrpSpPr/>
          <p:nvPr/>
        </p:nvGrpSpPr>
        <p:grpSpPr>
          <a:xfrm>
            <a:off x="1726378" y="1539486"/>
            <a:ext cx="354311" cy="354104"/>
            <a:chOff x="-49764975" y="3183375"/>
            <a:chExt cx="299300" cy="299125"/>
          </a:xfrm>
        </p:grpSpPr>
        <p:sp>
          <p:nvSpPr>
            <p:cNvPr id="8335" name="Google Shape;8335;p89"/>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89"/>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89"/>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9"/>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9"/>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9"/>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89"/>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89"/>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89"/>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4" name="Google Shape;8344;p89"/>
          <p:cNvGrpSpPr/>
          <p:nvPr/>
        </p:nvGrpSpPr>
        <p:grpSpPr>
          <a:xfrm>
            <a:off x="1726378" y="1974947"/>
            <a:ext cx="354311" cy="355909"/>
            <a:chOff x="-49764975" y="3551225"/>
            <a:chExt cx="299300" cy="300650"/>
          </a:xfrm>
        </p:grpSpPr>
        <p:sp>
          <p:nvSpPr>
            <p:cNvPr id="8345" name="Google Shape;8345;p89"/>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89"/>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89"/>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89"/>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89"/>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89"/>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89"/>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89"/>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89"/>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89"/>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89"/>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6" name="Google Shape;8356;p89"/>
          <p:cNvGrpSpPr/>
          <p:nvPr/>
        </p:nvGrpSpPr>
        <p:grpSpPr>
          <a:xfrm>
            <a:off x="1724040" y="2411710"/>
            <a:ext cx="358987" cy="355525"/>
            <a:chOff x="-49766550" y="3920175"/>
            <a:chExt cx="303250" cy="300325"/>
          </a:xfrm>
        </p:grpSpPr>
        <p:sp>
          <p:nvSpPr>
            <p:cNvPr id="8357" name="Google Shape;8357;p89"/>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89"/>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89"/>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89"/>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1" name="Google Shape;8361;p89"/>
          <p:cNvGrpSpPr/>
          <p:nvPr/>
        </p:nvGrpSpPr>
        <p:grpSpPr>
          <a:xfrm>
            <a:off x="3939571" y="1559758"/>
            <a:ext cx="357123" cy="354341"/>
            <a:chOff x="-47892800" y="3200500"/>
            <a:chExt cx="301675" cy="299325"/>
          </a:xfrm>
        </p:grpSpPr>
        <p:sp>
          <p:nvSpPr>
            <p:cNvPr id="8362" name="Google Shape;8362;p89"/>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89"/>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89"/>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89"/>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89"/>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9"/>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8" name="Google Shape;8368;p89"/>
          <p:cNvGrpSpPr/>
          <p:nvPr/>
        </p:nvGrpSpPr>
        <p:grpSpPr>
          <a:xfrm>
            <a:off x="4003437" y="1996107"/>
            <a:ext cx="229391" cy="355258"/>
            <a:chOff x="-47839250" y="3569100"/>
            <a:chExt cx="193775" cy="300100"/>
          </a:xfrm>
        </p:grpSpPr>
        <p:sp>
          <p:nvSpPr>
            <p:cNvPr id="8369" name="Google Shape;8369;p89"/>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9"/>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89"/>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89"/>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89"/>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89"/>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5" name="Google Shape;8375;p89"/>
          <p:cNvGrpSpPr/>
          <p:nvPr/>
        </p:nvGrpSpPr>
        <p:grpSpPr>
          <a:xfrm>
            <a:off x="3940503" y="2432456"/>
            <a:ext cx="355258" cy="356205"/>
            <a:chOff x="-47892800" y="3937700"/>
            <a:chExt cx="300100" cy="300900"/>
          </a:xfrm>
        </p:grpSpPr>
        <p:sp>
          <p:nvSpPr>
            <p:cNvPr id="8376" name="Google Shape;8376;p89"/>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89"/>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89"/>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89"/>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89"/>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9"/>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9"/>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89"/>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4" name="Google Shape;8384;p89"/>
          <p:cNvGrpSpPr/>
          <p:nvPr/>
        </p:nvGrpSpPr>
        <p:grpSpPr>
          <a:xfrm>
            <a:off x="2645798" y="2926170"/>
            <a:ext cx="355258" cy="311458"/>
            <a:chOff x="-46042675" y="3218600"/>
            <a:chExt cx="300100" cy="263100"/>
          </a:xfrm>
        </p:grpSpPr>
        <p:sp>
          <p:nvSpPr>
            <p:cNvPr id="8385" name="Google Shape;8385;p89"/>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89"/>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9"/>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9"/>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9"/>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9"/>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1" name="Google Shape;8391;p89"/>
          <p:cNvGrpSpPr/>
          <p:nvPr/>
        </p:nvGrpSpPr>
        <p:grpSpPr>
          <a:xfrm>
            <a:off x="2645798" y="3340619"/>
            <a:ext cx="355258" cy="323118"/>
            <a:chOff x="-46042675" y="3568700"/>
            <a:chExt cx="300100" cy="272950"/>
          </a:xfrm>
        </p:grpSpPr>
        <p:sp>
          <p:nvSpPr>
            <p:cNvPr id="8392" name="Google Shape;8392;p89"/>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89"/>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89"/>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89"/>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6" name="Google Shape;8396;p89"/>
          <p:cNvGrpSpPr/>
          <p:nvPr/>
        </p:nvGrpSpPr>
        <p:grpSpPr>
          <a:xfrm>
            <a:off x="2687749" y="3777589"/>
            <a:ext cx="271357" cy="356057"/>
            <a:chOff x="-46007225" y="3937825"/>
            <a:chExt cx="229225" cy="300775"/>
          </a:xfrm>
        </p:grpSpPr>
        <p:sp>
          <p:nvSpPr>
            <p:cNvPr id="8397" name="Google Shape;8397;p89"/>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89"/>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89"/>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89"/>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89"/>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9"/>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9"/>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89"/>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9"/>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9"/>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7" name="Google Shape;8407;p89"/>
          <p:cNvGrpSpPr/>
          <p:nvPr/>
        </p:nvGrpSpPr>
        <p:grpSpPr>
          <a:xfrm>
            <a:off x="3993241" y="3767675"/>
            <a:ext cx="312375" cy="357596"/>
            <a:chOff x="-44895900" y="3929450"/>
            <a:chExt cx="263875" cy="302075"/>
          </a:xfrm>
        </p:grpSpPr>
        <p:sp>
          <p:nvSpPr>
            <p:cNvPr id="8408" name="Google Shape;8408;p89"/>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9"/>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9"/>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9"/>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9"/>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89"/>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4" name="Google Shape;8414;p89"/>
          <p:cNvGrpSpPr/>
          <p:nvPr/>
        </p:nvGrpSpPr>
        <p:grpSpPr>
          <a:xfrm>
            <a:off x="2167060" y="1550436"/>
            <a:ext cx="356205" cy="332885"/>
            <a:chOff x="-49397175" y="3192625"/>
            <a:chExt cx="300900" cy="281200"/>
          </a:xfrm>
        </p:grpSpPr>
        <p:sp>
          <p:nvSpPr>
            <p:cNvPr id="8415" name="Google Shape;8415;p89"/>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89"/>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89"/>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9"/>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9"/>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9"/>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9"/>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2" name="Google Shape;8422;p89"/>
          <p:cNvGrpSpPr/>
          <p:nvPr/>
        </p:nvGrpSpPr>
        <p:grpSpPr>
          <a:xfrm>
            <a:off x="2193163" y="1974651"/>
            <a:ext cx="304000" cy="356205"/>
            <a:chOff x="-49375900" y="3550975"/>
            <a:chExt cx="256800" cy="300900"/>
          </a:xfrm>
        </p:grpSpPr>
        <p:sp>
          <p:nvSpPr>
            <p:cNvPr id="8423" name="Google Shape;8423;p89"/>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9"/>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89"/>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89"/>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9"/>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9"/>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9"/>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9"/>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89"/>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9"/>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89"/>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4" name="Google Shape;8434;p89"/>
          <p:cNvGrpSpPr/>
          <p:nvPr/>
        </p:nvGrpSpPr>
        <p:grpSpPr>
          <a:xfrm>
            <a:off x="2188516" y="2411946"/>
            <a:ext cx="313293" cy="356205"/>
            <a:chOff x="-49378250" y="3920375"/>
            <a:chExt cx="264650" cy="300900"/>
          </a:xfrm>
        </p:grpSpPr>
        <p:sp>
          <p:nvSpPr>
            <p:cNvPr id="8435" name="Google Shape;8435;p89"/>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89"/>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9"/>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9"/>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89"/>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89"/>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89"/>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2" name="Google Shape;8442;p89"/>
          <p:cNvGrpSpPr/>
          <p:nvPr/>
        </p:nvGrpSpPr>
        <p:grpSpPr>
          <a:xfrm>
            <a:off x="907504" y="2904744"/>
            <a:ext cx="312375" cy="357123"/>
            <a:chOff x="-47505300" y="3200500"/>
            <a:chExt cx="263875" cy="301675"/>
          </a:xfrm>
        </p:grpSpPr>
        <p:sp>
          <p:nvSpPr>
            <p:cNvPr id="8443" name="Google Shape;8443;p89"/>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9"/>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89"/>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9"/>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9"/>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89"/>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89"/>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89"/>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89"/>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89"/>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9"/>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9"/>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9"/>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6" name="Google Shape;8456;p89"/>
          <p:cNvGrpSpPr/>
          <p:nvPr/>
        </p:nvGrpSpPr>
        <p:grpSpPr>
          <a:xfrm>
            <a:off x="885604" y="3341092"/>
            <a:ext cx="356176" cy="355051"/>
            <a:chOff x="-47524975" y="3569100"/>
            <a:chExt cx="300875" cy="299925"/>
          </a:xfrm>
        </p:grpSpPr>
        <p:sp>
          <p:nvSpPr>
            <p:cNvPr id="8457" name="Google Shape;8457;p89"/>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9"/>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9"/>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89"/>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89"/>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2" name="Google Shape;8462;p89"/>
          <p:cNvGrpSpPr/>
          <p:nvPr/>
        </p:nvGrpSpPr>
        <p:grpSpPr>
          <a:xfrm>
            <a:off x="886062" y="3820354"/>
            <a:ext cx="355258" cy="270410"/>
            <a:chOff x="-47523400" y="3973950"/>
            <a:chExt cx="300100" cy="228425"/>
          </a:xfrm>
        </p:grpSpPr>
        <p:sp>
          <p:nvSpPr>
            <p:cNvPr id="8463" name="Google Shape;8463;p89"/>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9"/>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9"/>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9"/>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9"/>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8" name="Google Shape;8468;p89"/>
          <p:cNvGrpSpPr/>
          <p:nvPr/>
        </p:nvGrpSpPr>
        <p:grpSpPr>
          <a:xfrm>
            <a:off x="3091183" y="2903353"/>
            <a:ext cx="354341" cy="357596"/>
            <a:chOff x="-45673275" y="3199325"/>
            <a:chExt cx="299325" cy="302075"/>
          </a:xfrm>
        </p:grpSpPr>
        <p:sp>
          <p:nvSpPr>
            <p:cNvPr id="8469" name="Google Shape;8469;p89"/>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9"/>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9"/>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2" name="Google Shape;8472;p89"/>
          <p:cNvGrpSpPr/>
          <p:nvPr/>
        </p:nvGrpSpPr>
        <p:grpSpPr>
          <a:xfrm>
            <a:off x="3090251" y="3361602"/>
            <a:ext cx="356205" cy="314240"/>
            <a:chOff x="-45674075" y="3586425"/>
            <a:chExt cx="300900" cy="265450"/>
          </a:xfrm>
        </p:grpSpPr>
        <p:sp>
          <p:nvSpPr>
            <p:cNvPr id="8473" name="Google Shape;8473;p89"/>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89"/>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5" name="Google Shape;8475;p89"/>
          <p:cNvGrpSpPr/>
          <p:nvPr/>
        </p:nvGrpSpPr>
        <p:grpSpPr>
          <a:xfrm>
            <a:off x="3091183" y="3777441"/>
            <a:ext cx="354341" cy="356205"/>
            <a:chOff x="-45673275" y="3937700"/>
            <a:chExt cx="299325" cy="300900"/>
          </a:xfrm>
        </p:grpSpPr>
        <p:sp>
          <p:nvSpPr>
            <p:cNvPr id="8476" name="Google Shape;8476;p89"/>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9"/>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9"/>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89"/>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89"/>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9"/>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2" name="Google Shape;8482;p89"/>
          <p:cNvGrpSpPr/>
          <p:nvPr/>
        </p:nvGrpSpPr>
        <p:grpSpPr>
          <a:xfrm>
            <a:off x="2205349" y="4270225"/>
            <a:ext cx="356205" cy="356205"/>
            <a:chOff x="-44512325" y="3176075"/>
            <a:chExt cx="300900" cy="300900"/>
          </a:xfrm>
        </p:grpSpPr>
        <p:sp>
          <p:nvSpPr>
            <p:cNvPr id="8483" name="Google Shape;8483;p89"/>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9"/>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89"/>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6" name="Google Shape;8486;p89"/>
          <p:cNvGrpSpPr/>
          <p:nvPr/>
        </p:nvGrpSpPr>
        <p:grpSpPr>
          <a:xfrm>
            <a:off x="2608689" y="1539249"/>
            <a:ext cx="354341" cy="354341"/>
            <a:chOff x="-49027775" y="3183175"/>
            <a:chExt cx="299325" cy="299325"/>
          </a:xfrm>
        </p:grpSpPr>
        <p:sp>
          <p:nvSpPr>
            <p:cNvPr id="8487" name="Google Shape;8487;p89"/>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89"/>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89"/>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9"/>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1" name="Google Shape;8491;p89"/>
          <p:cNvGrpSpPr/>
          <p:nvPr/>
        </p:nvGrpSpPr>
        <p:grpSpPr>
          <a:xfrm>
            <a:off x="2608230" y="1974651"/>
            <a:ext cx="355258" cy="357152"/>
            <a:chOff x="-49027775" y="3550975"/>
            <a:chExt cx="300100" cy="301700"/>
          </a:xfrm>
        </p:grpSpPr>
        <p:sp>
          <p:nvSpPr>
            <p:cNvPr id="8492" name="Google Shape;8492;p89"/>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89"/>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89"/>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89"/>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9"/>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89"/>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89"/>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9"/>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89"/>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89"/>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2" name="Google Shape;8502;p89"/>
          <p:cNvGrpSpPr/>
          <p:nvPr/>
        </p:nvGrpSpPr>
        <p:grpSpPr>
          <a:xfrm>
            <a:off x="2606306" y="2411710"/>
            <a:ext cx="359106" cy="355525"/>
            <a:chOff x="-49031025" y="3920175"/>
            <a:chExt cx="303350" cy="300325"/>
          </a:xfrm>
        </p:grpSpPr>
        <p:sp>
          <p:nvSpPr>
            <p:cNvPr id="8503" name="Google Shape;8503;p89"/>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89"/>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89"/>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89"/>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89"/>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89"/>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9" name="Google Shape;8509;p89"/>
          <p:cNvGrpSpPr/>
          <p:nvPr/>
        </p:nvGrpSpPr>
        <p:grpSpPr>
          <a:xfrm>
            <a:off x="1322411" y="2904744"/>
            <a:ext cx="356176" cy="354341"/>
            <a:chOff x="-47155575" y="3200500"/>
            <a:chExt cx="300875" cy="299325"/>
          </a:xfrm>
        </p:grpSpPr>
        <p:sp>
          <p:nvSpPr>
            <p:cNvPr id="8510" name="Google Shape;8510;p89"/>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89"/>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89"/>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89"/>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89"/>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9"/>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6" name="Google Shape;8516;p89"/>
          <p:cNvGrpSpPr/>
          <p:nvPr/>
        </p:nvGrpSpPr>
        <p:grpSpPr>
          <a:xfrm>
            <a:off x="1322870" y="3341092"/>
            <a:ext cx="355258" cy="355258"/>
            <a:chOff x="-47154800" y="3569100"/>
            <a:chExt cx="300100" cy="300100"/>
          </a:xfrm>
        </p:grpSpPr>
        <p:sp>
          <p:nvSpPr>
            <p:cNvPr id="8517" name="Google Shape;8517;p89"/>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89"/>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89"/>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89"/>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89"/>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89"/>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3" name="Google Shape;8523;p89"/>
          <p:cNvGrpSpPr/>
          <p:nvPr/>
        </p:nvGrpSpPr>
        <p:grpSpPr>
          <a:xfrm>
            <a:off x="1323343" y="3779305"/>
            <a:ext cx="354311" cy="353423"/>
            <a:chOff x="-47154000" y="3939275"/>
            <a:chExt cx="299300" cy="298550"/>
          </a:xfrm>
        </p:grpSpPr>
        <p:sp>
          <p:nvSpPr>
            <p:cNvPr id="8524" name="Google Shape;8524;p89"/>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89"/>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89"/>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89"/>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8" name="Google Shape;8528;p89"/>
          <p:cNvGrpSpPr/>
          <p:nvPr/>
        </p:nvGrpSpPr>
        <p:grpSpPr>
          <a:xfrm>
            <a:off x="3548633" y="2904744"/>
            <a:ext cx="312375" cy="354341"/>
            <a:chOff x="-45286550" y="3200500"/>
            <a:chExt cx="263875" cy="299325"/>
          </a:xfrm>
        </p:grpSpPr>
        <p:sp>
          <p:nvSpPr>
            <p:cNvPr id="8529" name="Google Shape;8529;p89"/>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89"/>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9"/>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2" name="Google Shape;8532;p89"/>
          <p:cNvGrpSpPr/>
          <p:nvPr/>
        </p:nvGrpSpPr>
        <p:grpSpPr>
          <a:xfrm>
            <a:off x="3548633" y="3342039"/>
            <a:ext cx="312375" cy="354311"/>
            <a:chOff x="-45286550" y="3569900"/>
            <a:chExt cx="263875" cy="299300"/>
          </a:xfrm>
        </p:grpSpPr>
        <p:sp>
          <p:nvSpPr>
            <p:cNvPr id="8533" name="Google Shape;8533;p89"/>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89"/>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89"/>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89"/>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89"/>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89"/>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9" name="Google Shape;8539;p89"/>
          <p:cNvGrpSpPr/>
          <p:nvPr/>
        </p:nvGrpSpPr>
        <p:grpSpPr>
          <a:xfrm>
            <a:off x="3559820" y="3778388"/>
            <a:ext cx="290001" cy="355258"/>
            <a:chOff x="-45277900" y="3938500"/>
            <a:chExt cx="244975" cy="300100"/>
          </a:xfrm>
        </p:grpSpPr>
        <p:sp>
          <p:nvSpPr>
            <p:cNvPr id="8540" name="Google Shape;8540;p89"/>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89"/>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89"/>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89"/>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4" name="Google Shape;8544;p89"/>
          <p:cNvGrpSpPr/>
          <p:nvPr/>
        </p:nvGrpSpPr>
        <p:grpSpPr>
          <a:xfrm>
            <a:off x="2645769" y="4247490"/>
            <a:ext cx="355258" cy="355258"/>
            <a:chOff x="-44502875" y="3576975"/>
            <a:chExt cx="300100" cy="300100"/>
          </a:xfrm>
        </p:grpSpPr>
        <p:sp>
          <p:nvSpPr>
            <p:cNvPr id="8545" name="Google Shape;8545;p89"/>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89"/>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89"/>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8" name="Google Shape;8548;p89"/>
          <p:cNvGrpSpPr/>
          <p:nvPr/>
        </p:nvGrpSpPr>
        <p:grpSpPr>
          <a:xfrm>
            <a:off x="4858968" y="1532275"/>
            <a:ext cx="356221" cy="354973"/>
            <a:chOff x="-13947000" y="3212800"/>
            <a:chExt cx="353675" cy="352400"/>
          </a:xfrm>
        </p:grpSpPr>
        <p:sp>
          <p:nvSpPr>
            <p:cNvPr id="8549" name="Google Shape;8549;p89"/>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9"/>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1" name="Google Shape;8551;p89"/>
          <p:cNvGrpSpPr/>
          <p:nvPr/>
        </p:nvGrpSpPr>
        <p:grpSpPr>
          <a:xfrm>
            <a:off x="4858981" y="1973145"/>
            <a:ext cx="356196" cy="354670"/>
            <a:chOff x="-13946200" y="3647075"/>
            <a:chExt cx="353650" cy="352100"/>
          </a:xfrm>
        </p:grpSpPr>
        <p:sp>
          <p:nvSpPr>
            <p:cNvPr id="8552" name="Google Shape;8552;p89"/>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89"/>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9"/>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89"/>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89"/>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89"/>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58" name="Google Shape;8558;p89"/>
          <p:cNvSpPr/>
          <p:nvPr/>
        </p:nvSpPr>
        <p:spPr>
          <a:xfrm>
            <a:off x="4902088" y="24178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59" name="Google Shape;8559;p89"/>
          <p:cNvGrpSpPr/>
          <p:nvPr/>
        </p:nvGrpSpPr>
        <p:grpSpPr>
          <a:xfrm>
            <a:off x="6642374" y="1532628"/>
            <a:ext cx="357002" cy="354267"/>
            <a:chOff x="-12163025" y="3214275"/>
            <a:chExt cx="354450" cy="351700"/>
          </a:xfrm>
        </p:grpSpPr>
        <p:sp>
          <p:nvSpPr>
            <p:cNvPr id="8560" name="Google Shape;8560;p89"/>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9"/>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89"/>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3" name="Google Shape;8563;p89"/>
          <p:cNvGrpSpPr/>
          <p:nvPr/>
        </p:nvGrpSpPr>
        <p:grpSpPr>
          <a:xfrm>
            <a:off x="6643154" y="1972365"/>
            <a:ext cx="355441" cy="356232"/>
            <a:chOff x="-12160675" y="3647875"/>
            <a:chExt cx="352900" cy="353650"/>
          </a:xfrm>
        </p:grpSpPr>
        <p:sp>
          <p:nvSpPr>
            <p:cNvPr id="8564" name="Google Shape;8564;p89"/>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89"/>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9"/>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89"/>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89"/>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9"/>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89"/>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1" name="Google Shape;8571;p89"/>
          <p:cNvGrpSpPr/>
          <p:nvPr/>
        </p:nvGrpSpPr>
        <p:grpSpPr>
          <a:xfrm>
            <a:off x="6653870" y="2416821"/>
            <a:ext cx="354635" cy="356232"/>
            <a:chOff x="-12160675" y="4081850"/>
            <a:chExt cx="352100" cy="353650"/>
          </a:xfrm>
        </p:grpSpPr>
        <p:sp>
          <p:nvSpPr>
            <p:cNvPr id="8572" name="Google Shape;8572;p89"/>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89"/>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89"/>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89"/>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89"/>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89"/>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8" name="Google Shape;8578;p89"/>
          <p:cNvGrpSpPr/>
          <p:nvPr/>
        </p:nvGrpSpPr>
        <p:grpSpPr>
          <a:xfrm>
            <a:off x="4858836" y="2891264"/>
            <a:ext cx="355416" cy="355652"/>
            <a:chOff x="-10391650" y="3180600"/>
            <a:chExt cx="352875" cy="353075"/>
          </a:xfrm>
        </p:grpSpPr>
        <p:sp>
          <p:nvSpPr>
            <p:cNvPr id="8579" name="Google Shape;8579;p89"/>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89"/>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89"/>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89"/>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89"/>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89"/>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5" name="Google Shape;8585;p89"/>
          <p:cNvGrpSpPr/>
          <p:nvPr/>
        </p:nvGrpSpPr>
        <p:grpSpPr>
          <a:xfrm>
            <a:off x="4858835" y="3368062"/>
            <a:ext cx="354635" cy="353890"/>
            <a:chOff x="-10390875" y="3616350"/>
            <a:chExt cx="352100" cy="351325"/>
          </a:xfrm>
        </p:grpSpPr>
        <p:sp>
          <p:nvSpPr>
            <p:cNvPr id="8586" name="Google Shape;8586;p89"/>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9"/>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9"/>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9" name="Google Shape;8589;p89"/>
          <p:cNvGrpSpPr/>
          <p:nvPr/>
        </p:nvGrpSpPr>
        <p:grpSpPr>
          <a:xfrm>
            <a:off x="7525810" y="2892727"/>
            <a:ext cx="312585" cy="354670"/>
            <a:chOff x="-10370400" y="4049550"/>
            <a:chExt cx="310350" cy="352100"/>
          </a:xfrm>
        </p:grpSpPr>
        <p:sp>
          <p:nvSpPr>
            <p:cNvPr id="8590" name="Google Shape;8590;p89"/>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9"/>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89"/>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9"/>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9"/>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5" name="Google Shape;8595;p89"/>
          <p:cNvGrpSpPr/>
          <p:nvPr/>
        </p:nvGrpSpPr>
        <p:grpSpPr>
          <a:xfrm>
            <a:off x="6630066" y="2891668"/>
            <a:ext cx="379236" cy="354847"/>
            <a:chOff x="-8674650" y="3210975"/>
            <a:chExt cx="376525" cy="352275"/>
          </a:xfrm>
        </p:grpSpPr>
        <p:sp>
          <p:nvSpPr>
            <p:cNvPr id="8596" name="Google Shape;8596;p89"/>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89"/>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89"/>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89"/>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9"/>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89"/>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2" name="Google Shape;8602;p89"/>
          <p:cNvGrpSpPr/>
          <p:nvPr/>
        </p:nvGrpSpPr>
        <p:grpSpPr>
          <a:xfrm>
            <a:off x="5301563" y="1531633"/>
            <a:ext cx="356221" cy="356257"/>
            <a:chOff x="-13512225" y="3211525"/>
            <a:chExt cx="353675" cy="353675"/>
          </a:xfrm>
        </p:grpSpPr>
        <p:sp>
          <p:nvSpPr>
            <p:cNvPr id="8603" name="Google Shape;8603;p89"/>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9"/>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9"/>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89"/>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89"/>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8" name="Google Shape;8608;p89"/>
          <p:cNvGrpSpPr/>
          <p:nvPr/>
        </p:nvGrpSpPr>
        <p:grpSpPr>
          <a:xfrm>
            <a:off x="5301563" y="1973145"/>
            <a:ext cx="356221" cy="354670"/>
            <a:chOff x="-13512225" y="3647075"/>
            <a:chExt cx="353675" cy="352100"/>
          </a:xfrm>
        </p:grpSpPr>
        <p:sp>
          <p:nvSpPr>
            <p:cNvPr id="8609" name="Google Shape;8609;p89"/>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9"/>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89"/>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9"/>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89"/>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89"/>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9"/>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9"/>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9"/>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9"/>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9" name="Google Shape;8619;p89"/>
          <p:cNvGrpSpPr/>
          <p:nvPr/>
        </p:nvGrpSpPr>
        <p:grpSpPr>
          <a:xfrm>
            <a:off x="5311876" y="2417211"/>
            <a:ext cx="356221" cy="355451"/>
            <a:chOff x="-13512225" y="4080275"/>
            <a:chExt cx="353675" cy="352875"/>
          </a:xfrm>
        </p:grpSpPr>
        <p:sp>
          <p:nvSpPr>
            <p:cNvPr id="8620" name="Google Shape;8620;p89"/>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89"/>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89"/>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89"/>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89"/>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89"/>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89"/>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89"/>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9"/>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9"/>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89"/>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1" name="Google Shape;8631;p89"/>
          <p:cNvGrpSpPr/>
          <p:nvPr/>
        </p:nvGrpSpPr>
        <p:grpSpPr>
          <a:xfrm>
            <a:off x="7084956" y="1564572"/>
            <a:ext cx="356196" cy="290379"/>
            <a:chOff x="-11728250" y="3245400"/>
            <a:chExt cx="353650" cy="288275"/>
          </a:xfrm>
        </p:grpSpPr>
        <p:sp>
          <p:nvSpPr>
            <p:cNvPr id="8632" name="Google Shape;8632;p89"/>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89"/>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9"/>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9"/>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89"/>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37" name="Google Shape;8637;p89"/>
          <p:cNvSpPr/>
          <p:nvPr/>
        </p:nvSpPr>
        <p:spPr>
          <a:xfrm>
            <a:off x="7242366" y="2108233"/>
            <a:ext cx="40464" cy="84135"/>
          </a:xfrm>
          <a:custGeom>
            <a:rect b="b" l="l" r="r" t="t"/>
            <a:pathLst>
              <a:path extrusionOk="0" h="3341" w="1607">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38" name="Google Shape;8638;p89"/>
          <p:cNvGrpSpPr/>
          <p:nvPr/>
        </p:nvGrpSpPr>
        <p:grpSpPr>
          <a:xfrm>
            <a:off x="7083760" y="1971660"/>
            <a:ext cx="358588" cy="357642"/>
            <a:chOff x="-11729050" y="3646475"/>
            <a:chExt cx="356025" cy="355050"/>
          </a:xfrm>
        </p:grpSpPr>
        <p:sp>
          <p:nvSpPr>
            <p:cNvPr id="8639" name="Google Shape;8639;p89"/>
            <p:cNvSpPr/>
            <p:nvPr/>
          </p:nvSpPr>
          <p:spPr>
            <a:xfrm>
              <a:off x="-11460475" y="3648050"/>
              <a:ext cx="86675" cy="80175"/>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9"/>
            <p:cNvSpPr/>
            <p:nvPr/>
          </p:nvSpPr>
          <p:spPr>
            <a:xfrm>
              <a:off x="-11601450" y="3773875"/>
              <a:ext cx="19725" cy="19725"/>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9"/>
            <p:cNvSpPr/>
            <p:nvPr/>
          </p:nvSpPr>
          <p:spPr>
            <a:xfrm>
              <a:off x="-11729050" y="3646475"/>
              <a:ext cx="353675" cy="209350"/>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89"/>
            <p:cNvSpPr/>
            <p:nvPr/>
          </p:nvSpPr>
          <p:spPr>
            <a:xfrm>
              <a:off x="-11518750" y="3773875"/>
              <a:ext cx="19725" cy="19725"/>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89"/>
            <p:cNvSpPr/>
            <p:nvPr/>
          </p:nvSpPr>
          <p:spPr>
            <a:xfrm>
              <a:off x="-11698325" y="3858150"/>
              <a:ext cx="67750" cy="69350"/>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9"/>
            <p:cNvSpPr/>
            <p:nvPr/>
          </p:nvSpPr>
          <p:spPr>
            <a:xfrm>
              <a:off x="-11627450" y="3869175"/>
              <a:ext cx="47300" cy="55175"/>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89"/>
            <p:cNvSpPr/>
            <p:nvPr/>
          </p:nvSpPr>
          <p:spPr>
            <a:xfrm>
              <a:off x="-11414775" y="3803025"/>
              <a:ext cx="41750" cy="8352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89"/>
            <p:cNvSpPr/>
            <p:nvPr/>
          </p:nvSpPr>
          <p:spPr>
            <a:xfrm>
              <a:off x="-11592800" y="3876275"/>
              <a:ext cx="84300" cy="62250"/>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89"/>
            <p:cNvSpPr/>
            <p:nvPr/>
          </p:nvSpPr>
          <p:spPr>
            <a:xfrm>
              <a:off x="-11520325" y="3869175"/>
              <a:ext cx="47275" cy="55175"/>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9"/>
            <p:cNvSpPr/>
            <p:nvPr/>
          </p:nvSpPr>
          <p:spPr>
            <a:xfrm>
              <a:off x="-11726675" y="3903850"/>
              <a:ext cx="352075" cy="97675"/>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9"/>
            <p:cNvSpPr/>
            <p:nvPr/>
          </p:nvSpPr>
          <p:spPr>
            <a:xfrm>
              <a:off x="-11470700" y="3859725"/>
              <a:ext cx="66975" cy="685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0" name="Google Shape;8650;p89"/>
          <p:cNvGrpSpPr/>
          <p:nvPr/>
        </p:nvGrpSpPr>
        <p:grpSpPr>
          <a:xfrm>
            <a:off x="7117464" y="2417211"/>
            <a:ext cx="311804" cy="355451"/>
            <a:chOff x="-11703850" y="4081850"/>
            <a:chExt cx="309575" cy="352875"/>
          </a:xfrm>
        </p:grpSpPr>
        <p:sp>
          <p:nvSpPr>
            <p:cNvPr id="8651" name="Google Shape;8651;p89"/>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9"/>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89"/>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9"/>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89"/>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9"/>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9"/>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9"/>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9" name="Google Shape;8659;p89"/>
          <p:cNvGrpSpPr/>
          <p:nvPr/>
        </p:nvGrpSpPr>
        <p:grpSpPr>
          <a:xfrm>
            <a:off x="5306120" y="2891364"/>
            <a:ext cx="357002" cy="355451"/>
            <a:chOff x="-9958475" y="3180025"/>
            <a:chExt cx="354450" cy="352875"/>
          </a:xfrm>
        </p:grpSpPr>
        <p:sp>
          <p:nvSpPr>
            <p:cNvPr id="8660" name="Google Shape;8660;p89"/>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9"/>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89"/>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3" name="Google Shape;8663;p89"/>
          <p:cNvGrpSpPr/>
          <p:nvPr/>
        </p:nvGrpSpPr>
        <p:grpSpPr>
          <a:xfrm>
            <a:off x="5315247" y="3367345"/>
            <a:ext cx="337966" cy="355325"/>
            <a:chOff x="-9949025" y="3615575"/>
            <a:chExt cx="335550" cy="352750"/>
          </a:xfrm>
        </p:grpSpPr>
        <p:sp>
          <p:nvSpPr>
            <p:cNvPr id="8664" name="Google Shape;8664;p89"/>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89"/>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9"/>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7" name="Google Shape;8667;p89"/>
          <p:cNvGrpSpPr/>
          <p:nvPr/>
        </p:nvGrpSpPr>
        <p:grpSpPr>
          <a:xfrm>
            <a:off x="7950093" y="2890851"/>
            <a:ext cx="360175" cy="358423"/>
            <a:chOff x="-9961625" y="4048175"/>
            <a:chExt cx="357600" cy="355825"/>
          </a:xfrm>
        </p:grpSpPr>
        <p:sp>
          <p:nvSpPr>
            <p:cNvPr id="8668" name="Google Shape;8668;p89"/>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89"/>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89"/>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89"/>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9"/>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9"/>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4" name="Google Shape;8674;p89"/>
          <p:cNvGrpSpPr/>
          <p:nvPr/>
        </p:nvGrpSpPr>
        <p:grpSpPr>
          <a:xfrm>
            <a:off x="6636814" y="3366363"/>
            <a:ext cx="364959" cy="357289"/>
            <a:chOff x="-8680950" y="3624225"/>
            <a:chExt cx="362350" cy="354700"/>
          </a:xfrm>
        </p:grpSpPr>
        <p:sp>
          <p:nvSpPr>
            <p:cNvPr id="8675" name="Google Shape;8675;p89"/>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9"/>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9"/>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89"/>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9"/>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9"/>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1" name="Google Shape;8681;p89"/>
          <p:cNvGrpSpPr/>
          <p:nvPr/>
        </p:nvGrpSpPr>
        <p:grpSpPr>
          <a:xfrm>
            <a:off x="5773058" y="1532024"/>
            <a:ext cx="313365" cy="355476"/>
            <a:chOff x="-13056975" y="3212300"/>
            <a:chExt cx="311125" cy="352900"/>
          </a:xfrm>
        </p:grpSpPr>
        <p:sp>
          <p:nvSpPr>
            <p:cNvPr id="8682" name="Google Shape;8682;p89"/>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9"/>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9"/>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9"/>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6" name="Google Shape;8686;p89"/>
          <p:cNvGrpSpPr/>
          <p:nvPr/>
        </p:nvGrpSpPr>
        <p:grpSpPr>
          <a:xfrm>
            <a:off x="5750446" y="1972818"/>
            <a:ext cx="358588" cy="355325"/>
            <a:chOff x="-13077450" y="3647075"/>
            <a:chExt cx="356025" cy="352750"/>
          </a:xfrm>
        </p:grpSpPr>
        <p:sp>
          <p:nvSpPr>
            <p:cNvPr id="8687" name="Google Shape;8687;p89"/>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89"/>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9"/>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0" name="Google Shape;8690;p89"/>
          <p:cNvGrpSpPr/>
          <p:nvPr/>
        </p:nvGrpSpPr>
        <p:grpSpPr>
          <a:xfrm>
            <a:off x="5761552" y="2416418"/>
            <a:ext cx="357002" cy="357037"/>
            <a:chOff x="-13079025" y="4079475"/>
            <a:chExt cx="354450" cy="354450"/>
          </a:xfrm>
        </p:grpSpPr>
        <p:sp>
          <p:nvSpPr>
            <p:cNvPr id="8691" name="Google Shape;8691;p89"/>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89"/>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9"/>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9"/>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5" name="Google Shape;8695;p89"/>
          <p:cNvGrpSpPr/>
          <p:nvPr/>
        </p:nvGrpSpPr>
        <p:grpSpPr>
          <a:xfrm>
            <a:off x="7534619" y="1532427"/>
            <a:ext cx="356221" cy="354670"/>
            <a:chOff x="-11292700" y="3213875"/>
            <a:chExt cx="353675" cy="352100"/>
          </a:xfrm>
        </p:grpSpPr>
        <p:sp>
          <p:nvSpPr>
            <p:cNvPr id="8696" name="Google Shape;8696;p89"/>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9"/>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9"/>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89"/>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9"/>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9"/>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89"/>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3" name="Google Shape;8703;p89"/>
          <p:cNvGrpSpPr/>
          <p:nvPr/>
        </p:nvGrpSpPr>
        <p:grpSpPr>
          <a:xfrm>
            <a:off x="7528677" y="1972365"/>
            <a:ext cx="368106" cy="356232"/>
            <a:chOff x="-11299000" y="3647875"/>
            <a:chExt cx="365475" cy="353650"/>
          </a:xfrm>
        </p:grpSpPr>
        <p:sp>
          <p:nvSpPr>
            <p:cNvPr id="8704" name="Google Shape;8704;p89"/>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9"/>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9"/>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9"/>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9"/>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9"/>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0" name="Google Shape;8710;p89"/>
          <p:cNvGrpSpPr/>
          <p:nvPr/>
        </p:nvGrpSpPr>
        <p:grpSpPr>
          <a:xfrm>
            <a:off x="7544139" y="2428316"/>
            <a:ext cx="357808" cy="333240"/>
            <a:chOff x="-11295075" y="4092875"/>
            <a:chExt cx="355250" cy="330825"/>
          </a:xfrm>
        </p:grpSpPr>
        <p:sp>
          <p:nvSpPr>
            <p:cNvPr id="8711" name="Google Shape;8711;p89"/>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9"/>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9"/>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9"/>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89"/>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6" name="Google Shape;8716;p89"/>
          <p:cNvGrpSpPr/>
          <p:nvPr/>
        </p:nvGrpSpPr>
        <p:grpSpPr>
          <a:xfrm>
            <a:off x="5769739" y="2891364"/>
            <a:ext cx="312585" cy="355451"/>
            <a:chOff x="-9500075" y="3180800"/>
            <a:chExt cx="310350" cy="352875"/>
          </a:xfrm>
        </p:grpSpPr>
        <p:sp>
          <p:nvSpPr>
            <p:cNvPr id="8717" name="Google Shape;8717;p89"/>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9"/>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9"/>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9"/>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89"/>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9"/>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9"/>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9"/>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9"/>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6" name="Google Shape;8726;p89"/>
          <p:cNvGrpSpPr/>
          <p:nvPr/>
        </p:nvGrpSpPr>
        <p:grpSpPr>
          <a:xfrm>
            <a:off x="5747530" y="3366879"/>
            <a:ext cx="356221" cy="356257"/>
            <a:chOff x="-9523700" y="3614000"/>
            <a:chExt cx="353675" cy="353675"/>
          </a:xfrm>
        </p:grpSpPr>
        <p:sp>
          <p:nvSpPr>
            <p:cNvPr id="8727" name="Google Shape;8727;p89"/>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9"/>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9"/>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9"/>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9"/>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9"/>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89"/>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89"/>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89"/>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6" name="Google Shape;8736;p89"/>
          <p:cNvGrpSpPr/>
          <p:nvPr/>
        </p:nvGrpSpPr>
        <p:grpSpPr>
          <a:xfrm>
            <a:off x="7532481" y="3389521"/>
            <a:ext cx="356221" cy="354670"/>
            <a:chOff x="-9523700" y="4049550"/>
            <a:chExt cx="353675" cy="352100"/>
          </a:xfrm>
        </p:grpSpPr>
        <p:sp>
          <p:nvSpPr>
            <p:cNvPr id="8737" name="Google Shape;8737;p89"/>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89"/>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89"/>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89"/>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9"/>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89"/>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89"/>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4" name="Google Shape;8744;p89"/>
          <p:cNvGrpSpPr/>
          <p:nvPr/>
        </p:nvGrpSpPr>
        <p:grpSpPr>
          <a:xfrm>
            <a:off x="7088596" y="3389494"/>
            <a:ext cx="357002" cy="311029"/>
            <a:chOff x="-8209150" y="3659675"/>
            <a:chExt cx="354450" cy="308775"/>
          </a:xfrm>
        </p:grpSpPr>
        <p:sp>
          <p:nvSpPr>
            <p:cNvPr id="8745" name="Google Shape;8745;p89"/>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89"/>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89"/>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9"/>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9"/>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89"/>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1" name="Google Shape;8751;p89"/>
          <p:cNvGrpSpPr/>
          <p:nvPr/>
        </p:nvGrpSpPr>
        <p:grpSpPr>
          <a:xfrm>
            <a:off x="6191845" y="1532024"/>
            <a:ext cx="356221" cy="355476"/>
            <a:chOff x="-12643475" y="3212300"/>
            <a:chExt cx="353675" cy="352900"/>
          </a:xfrm>
        </p:grpSpPr>
        <p:sp>
          <p:nvSpPr>
            <p:cNvPr id="8752" name="Google Shape;8752;p89"/>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9"/>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9"/>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9"/>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9"/>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89"/>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89"/>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9"/>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89"/>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1" name="Google Shape;8761;p89"/>
          <p:cNvGrpSpPr/>
          <p:nvPr/>
        </p:nvGrpSpPr>
        <p:grpSpPr>
          <a:xfrm>
            <a:off x="6191845" y="1983798"/>
            <a:ext cx="356221" cy="333366"/>
            <a:chOff x="-12643475" y="3657325"/>
            <a:chExt cx="353675" cy="330950"/>
          </a:xfrm>
        </p:grpSpPr>
        <p:sp>
          <p:nvSpPr>
            <p:cNvPr id="8762" name="Google Shape;8762;p89"/>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9"/>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89"/>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9"/>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9"/>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9"/>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8" name="Google Shape;8768;p89"/>
          <p:cNvGrpSpPr/>
          <p:nvPr/>
        </p:nvGrpSpPr>
        <p:grpSpPr>
          <a:xfrm>
            <a:off x="6202157" y="2418407"/>
            <a:ext cx="356221" cy="353059"/>
            <a:chOff x="-12643475" y="4081850"/>
            <a:chExt cx="353675" cy="350500"/>
          </a:xfrm>
        </p:grpSpPr>
        <p:sp>
          <p:nvSpPr>
            <p:cNvPr id="8769" name="Google Shape;8769;p89"/>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89"/>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89"/>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89"/>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3" name="Google Shape;8773;p89"/>
          <p:cNvGrpSpPr/>
          <p:nvPr/>
        </p:nvGrpSpPr>
        <p:grpSpPr>
          <a:xfrm>
            <a:off x="7974847" y="1532427"/>
            <a:ext cx="355416" cy="354670"/>
            <a:chOff x="-10857925" y="3213875"/>
            <a:chExt cx="352875" cy="352100"/>
          </a:xfrm>
        </p:grpSpPr>
        <p:sp>
          <p:nvSpPr>
            <p:cNvPr id="8774" name="Google Shape;8774;p89"/>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9"/>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9"/>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89"/>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89"/>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89"/>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89"/>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9"/>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9"/>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89"/>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84" name="Google Shape;8784;p89"/>
          <p:cNvSpPr/>
          <p:nvPr/>
        </p:nvSpPr>
        <p:spPr>
          <a:xfrm>
            <a:off x="8015262" y="19730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5" name="Google Shape;8785;p89"/>
          <p:cNvGrpSpPr/>
          <p:nvPr/>
        </p:nvGrpSpPr>
        <p:grpSpPr>
          <a:xfrm>
            <a:off x="7984757" y="2428316"/>
            <a:ext cx="356221" cy="333240"/>
            <a:chOff x="-10858725" y="4092875"/>
            <a:chExt cx="353675" cy="330825"/>
          </a:xfrm>
        </p:grpSpPr>
        <p:sp>
          <p:nvSpPr>
            <p:cNvPr id="8786" name="Google Shape;8786;p89"/>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89"/>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89"/>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9"/>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89"/>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9"/>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2" name="Google Shape;8792;p89"/>
          <p:cNvGrpSpPr/>
          <p:nvPr/>
        </p:nvGrpSpPr>
        <p:grpSpPr>
          <a:xfrm>
            <a:off x="6191762" y="2891855"/>
            <a:ext cx="356096" cy="354469"/>
            <a:chOff x="-9089725" y="3180200"/>
            <a:chExt cx="353550" cy="351900"/>
          </a:xfrm>
        </p:grpSpPr>
        <p:sp>
          <p:nvSpPr>
            <p:cNvPr id="8793" name="Google Shape;8793;p89"/>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89"/>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5" name="Google Shape;8795;p89"/>
          <p:cNvGrpSpPr/>
          <p:nvPr/>
        </p:nvGrpSpPr>
        <p:grpSpPr>
          <a:xfrm>
            <a:off x="6243280" y="3367282"/>
            <a:ext cx="252278" cy="355451"/>
            <a:chOff x="-9039300" y="3614000"/>
            <a:chExt cx="250475" cy="352875"/>
          </a:xfrm>
        </p:grpSpPr>
        <p:sp>
          <p:nvSpPr>
            <p:cNvPr id="8796" name="Google Shape;8796;p89"/>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9"/>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8" name="Google Shape;8798;p89"/>
          <p:cNvGrpSpPr/>
          <p:nvPr/>
        </p:nvGrpSpPr>
        <p:grpSpPr>
          <a:xfrm>
            <a:off x="7975246" y="3389521"/>
            <a:ext cx="354635" cy="354670"/>
            <a:chOff x="-9088150" y="4049550"/>
            <a:chExt cx="352100" cy="352100"/>
          </a:xfrm>
        </p:grpSpPr>
        <p:sp>
          <p:nvSpPr>
            <p:cNvPr id="8799" name="Google Shape;8799;p89"/>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9"/>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9"/>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89"/>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9"/>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9"/>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5" name="Google Shape;8805;p89"/>
          <p:cNvGrpSpPr/>
          <p:nvPr/>
        </p:nvGrpSpPr>
        <p:grpSpPr>
          <a:xfrm>
            <a:off x="7109610" y="2891754"/>
            <a:ext cx="315757" cy="354670"/>
            <a:chOff x="-8191825" y="3174500"/>
            <a:chExt cx="313500" cy="352100"/>
          </a:xfrm>
        </p:grpSpPr>
        <p:sp>
          <p:nvSpPr>
            <p:cNvPr id="8806" name="Google Shape;8806;p89"/>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9"/>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9"/>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812" name="Shape 8812"/>
        <p:cNvGrpSpPr/>
        <p:nvPr/>
      </p:nvGrpSpPr>
      <p:grpSpPr>
        <a:xfrm>
          <a:off x="0" y="0"/>
          <a:ext cx="0" cy="0"/>
          <a:chOff x="0" y="0"/>
          <a:chExt cx="0" cy="0"/>
        </a:xfrm>
      </p:grpSpPr>
      <p:sp>
        <p:nvSpPr>
          <p:cNvPr id="8813" name="Google Shape;8813;p9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8814" name="Google Shape;8814;p90"/>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5" name="Google Shape;8815;p90"/>
          <p:cNvGrpSpPr/>
          <p:nvPr/>
        </p:nvGrpSpPr>
        <p:grpSpPr>
          <a:xfrm>
            <a:off x="748855" y="2243507"/>
            <a:ext cx="452798" cy="449473"/>
            <a:chOff x="-21322300" y="3693325"/>
            <a:chExt cx="306400" cy="304150"/>
          </a:xfrm>
        </p:grpSpPr>
        <p:sp>
          <p:nvSpPr>
            <p:cNvPr id="8816" name="Google Shape;8816;p90"/>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90"/>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90"/>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90"/>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0" name="Google Shape;8820;p90"/>
          <p:cNvGrpSpPr/>
          <p:nvPr/>
        </p:nvGrpSpPr>
        <p:grpSpPr>
          <a:xfrm>
            <a:off x="748263" y="2810244"/>
            <a:ext cx="453980" cy="422540"/>
            <a:chOff x="-21322300" y="4077125"/>
            <a:chExt cx="307200" cy="285925"/>
          </a:xfrm>
        </p:grpSpPr>
        <p:sp>
          <p:nvSpPr>
            <p:cNvPr id="8821" name="Google Shape;8821;p90"/>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90"/>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90"/>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90"/>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90"/>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90"/>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90"/>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90"/>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90"/>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90"/>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90"/>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90"/>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3" name="Google Shape;8833;p90"/>
          <p:cNvGrpSpPr/>
          <p:nvPr/>
        </p:nvGrpSpPr>
        <p:grpSpPr>
          <a:xfrm>
            <a:off x="3525440" y="1689128"/>
            <a:ext cx="451653" cy="450212"/>
            <a:chOff x="-19394200" y="3333800"/>
            <a:chExt cx="305625" cy="304650"/>
          </a:xfrm>
        </p:grpSpPr>
        <p:sp>
          <p:nvSpPr>
            <p:cNvPr id="8834" name="Google Shape;8834;p90"/>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90"/>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90"/>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90"/>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90"/>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90"/>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90"/>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90"/>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90"/>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3" name="Google Shape;8843;p90"/>
          <p:cNvGrpSpPr/>
          <p:nvPr/>
        </p:nvGrpSpPr>
        <p:grpSpPr>
          <a:xfrm>
            <a:off x="3524276" y="2243580"/>
            <a:ext cx="453980" cy="449325"/>
            <a:chOff x="-19396575" y="3708500"/>
            <a:chExt cx="307200" cy="304050"/>
          </a:xfrm>
        </p:grpSpPr>
        <p:sp>
          <p:nvSpPr>
            <p:cNvPr id="8844" name="Google Shape;8844;p90"/>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90"/>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90"/>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7" name="Google Shape;8847;p90"/>
          <p:cNvGrpSpPr/>
          <p:nvPr/>
        </p:nvGrpSpPr>
        <p:grpSpPr>
          <a:xfrm>
            <a:off x="3518457" y="2796461"/>
            <a:ext cx="465618" cy="450101"/>
            <a:chOff x="-19394200" y="4084200"/>
            <a:chExt cx="315075" cy="304575"/>
          </a:xfrm>
        </p:grpSpPr>
        <p:sp>
          <p:nvSpPr>
            <p:cNvPr id="8848" name="Google Shape;8848;p90"/>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90"/>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90"/>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90"/>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90"/>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90"/>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4" name="Google Shape;8854;p90"/>
          <p:cNvGrpSpPr/>
          <p:nvPr/>
        </p:nvGrpSpPr>
        <p:grpSpPr>
          <a:xfrm>
            <a:off x="6324167" y="1689001"/>
            <a:ext cx="400447" cy="450470"/>
            <a:chOff x="-17526750" y="3309200"/>
            <a:chExt cx="270975" cy="304825"/>
          </a:xfrm>
        </p:grpSpPr>
        <p:sp>
          <p:nvSpPr>
            <p:cNvPr id="8855" name="Google Shape;8855;p90"/>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90"/>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90"/>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90"/>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90"/>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0" name="Google Shape;8860;p90"/>
          <p:cNvGrpSpPr/>
          <p:nvPr/>
        </p:nvGrpSpPr>
        <p:grpSpPr>
          <a:xfrm>
            <a:off x="6300319" y="2244173"/>
            <a:ext cx="448143" cy="448143"/>
            <a:chOff x="-17542500" y="3684100"/>
            <a:chExt cx="303250" cy="303250"/>
          </a:xfrm>
        </p:grpSpPr>
        <p:sp>
          <p:nvSpPr>
            <p:cNvPr id="8861" name="Google Shape;8861;p90"/>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90"/>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90"/>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90"/>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90"/>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90"/>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90"/>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8" name="Google Shape;8868;p90"/>
          <p:cNvGrpSpPr/>
          <p:nvPr/>
        </p:nvGrpSpPr>
        <p:grpSpPr>
          <a:xfrm>
            <a:off x="6299728" y="2810817"/>
            <a:ext cx="449325" cy="421395"/>
            <a:chOff x="-17542500" y="4068450"/>
            <a:chExt cx="304050" cy="285150"/>
          </a:xfrm>
        </p:grpSpPr>
        <p:sp>
          <p:nvSpPr>
            <p:cNvPr id="8869" name="Google Shape;8869;p90"/>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90"/>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90"/>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90"/>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90"/>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90"/>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5" name="Google Shape;8875;p90"/>
          <p:cNvGrpSpPr/>
          <p:nvPr/>
        </p:nvGrpSpPr>
        <p:grpSpPr>
          <a:xfrm>
            <a:off x="3530150" y="3342211"/>
            <a:ext cx="343404" cy="449325"/>
            <a:chOff x="-15652200" y="3335975"/>
            <a:chExt cx="232375" cy="304050"/>
          </a:xfrm>
        </p:grpSpPr>
        <p:sp>
          <p:nvSpPr>
            <p:cNvPr id="8876" name="Google Shape;8876;p90"/>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90"/>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90"/>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90"/>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90"/>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90"/>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90"/>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90"/>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90"/>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5" name="Google Shape;8885;p90"/>
          <p:cNvGrpSpPr/>
          <p:nvPr/>
        </p:nvGrpSpPr>
        <p:grpSpPr>
          <a:xfrm>
            <a:off x="1303491" y="1689573"/>
            <a:ext cx="450470" cy="449325"/>
            <a:chOff x="-20946600" y="3317850"/>
            <a:chExt cx="304825" cy="304050"/>
          </a:xfrm>
        </p:grpSpPr>
        <p:sp>
          <p:nvSpPr>
            <p:cNvPr id="8886" name="Google Shape;8886;p90"/>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90"/>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90"/>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9" name="Google Shape;8889;p90"/>
          <p:cNvGrpSpPr/>
          <p:nvPr/>
        </p:nvGrpSpPr>
        <p:grpSpPr>
          <a:xfrm>
            <a:off x="1304064" y="2243729"/>
            <a:ext cx="449325" cy="449030"/>
            <a:chOff x="-20945825" y="3692175"/>
            <a:chExt cx="304050" cy="303850"/>
          </a:xfrm>
        </p:grpSpPr>
        <p:sp>
          <p:nvSpPr>
            <p:cNvPr id="8890" name="Google Shape;8890;p90"/>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90"/>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90"/>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90"/>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4" name="Google Shape;8894;p90"/>
          <p:cNvGrpSpPr/>
          <p:nvPr/>
        </p:nvGrpSpPr>
        <p:grpSpPr>
          <a:xfrm>
            <a:off x="1329667" y="2797442"/>
            <a:ext cx="398119" cy="448143"/>
            <a:chOff x="-20930075" y="4066100"/>
            <a:chExt cx="269400" cy="303250"/>
          </a:xfrm>
        </p:grpSpPr>
        <p:sp>
          <p:nvSpPr>
            <p:cNvPr id="8895" name="Google Shape;8895;p90"/>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90"/>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7" name="Google Shape;8897;p90"/>
          <p:cNvGrpSpPr/>
          <p:nvPr/>
        </p:nvGrpSpPr>
        <p:grpSpPr>
          <a:xfrm>
            <a:off x="4110888" y="1689848"/>
            <a:ext cx="372516" cy="448771"/>
            <a:chOff x="-18994100" y="3334775"/>
            <a:chExt cx="252075" cy="303675"/>
          </a:xfrm>
        </p:grpSpPr>
        <p:sp>
          <p:nvSpPr>
            <p:cNvPr id="8898" name="Google Shape;8898;p90"/>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90"/>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90"/>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90"/>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2" name="Google Shape;8902;p90"/>
          <p:cNvGrpSpPr/>
          <p:nvPr/>
        </p:nvGrpSpPr>
        <p:grpSpPr>
          <a:xfrm>
            <a:off x="4125445" y="2244743"/>
            <a:ext cx="343404" cy="446998"/>
            <a:chOff x="-18983850" y="3710075"/>
            <a:chExt cx="232375" cy="302475"/>
          </a:xfrm>
        </p:grpSpPr>
        <p:sp>
          <p:nvSpPr>
            <p:cNvPr id="8903" name="Google Shape;8903;p90"/>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90"/>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90"/>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90"/>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7" name="Google Shape;8907;p90"/>
          <p:cNvGrpSpPr/>
          <p:nvPr/>
        </p:nvGrpSpPr>
        <p:grpSpPr>
          <a:xfrm>
            <a:off x="4071911" y="2797422"/>
            <a:ext cx="450470" cy="448180"/>
            <a:chOff x="-19020075" y="4084200"/>
            <a:chExt cx="304825" cy="303275"/>
          </a:xfrm>
        </p:grpSpPr>
        <p:sp>
          <p:nvSpPr>
            <p:cNvPr id="8908" name="Google Shape;8908;p90"/>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90"/>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90"/>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90"/>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90"/>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90"/>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90"/>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90"/>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90"/>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7" name="Google Shape;8917;p90"/>
          <p:cNvGrpSpPr/>
          <p:nvPr/>
        </p:nvGrpSpPr>
        <p:grpSpPr>
          <a:xfrm>
            <a:off x="6889176" y="1689001"/>
            <a:ext cx="396937" cy="450470"/>
            <a:chOff x="-17149475" y="3309200"/>
            <a:chExt cx="268600" cy="304825"/>
          </a:xfrm>
        </p:grpSpPr>
        <p:sp>
          <p:nvSpPr>
            <p:cNvPr id="8918" name="Google Shape;8918;p90"/>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90"/>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0" name="Google Shape;8920;p90"/>
          <p:cNvGrpSpPr/>
          <p:nvPr/>
        </p:nvGrpSpPr>
        <p:grpSpPr>
          <a:xfrm>
            <a:off x="6862982" y="2258120"/>
            <a:ext cx="449325" cy="420249"/>
            <a:chOff x="-17168375" y="3692750"/>
            <a:chExt cx="304050" cy="284375"/>
          </a:xfrm>
        </p:grpSpPr>
        <p:sp>
          <p:nvSpPr>
            <p:cNvPr id="8921" name="Google Shape;8921;p90"/>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90"/>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90"/>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90"/>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90"/>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90"/>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90"/>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8" name="Google Shape;8928;p90"/>
          <p:cNvGrpSpPr/>
          <p:nvPr/>
        </p:nvGrpSpPr>
        <p:grpSpPr>
          <a:xfrm>
            <a:off x="6859491" y="2796852"/>
            <a:ext cx="456308" cy="449325"/>
            <a:chOff x="-17170750" y="4058800"/>
            <a:chExt cx="308775" cy="304050"/>
          </a:xfrm>
        </p:grpSpPr>
        <p:sp>
          <p:nvSpPr>
            <p:cNvPr id="8929" name="Google Shape;8929;p90"/>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90"/>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90"/>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90"/>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90"/>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90"/>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90"/>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90"/>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90"/>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90"/>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90"/>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90"/>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90"/>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90"/>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90"/>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90"/>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90"/>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6" name="Google Shape;8946;p90"/>
          <p:cNvGrpSpPr/>
          <p:nvPr/>
        </p:nvGrpSpPr>
        <p:grpSpPr>
          <a:xfrm>
            <a:off x="5721388" y="3343358"/>
            <a:ext cx="450470" cy="446998"/>
            <a:chOff x="-15688425" y="3707725"/>
            <a:chExt cx="304825" cy="302475"/>
          </a:xfrm>
        </p:grpSpPr>
        <p:sp>
          <p:nvSpPr>
            <p:cNvPr id="8947" name="Google Shape;8947;p90"/>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90"/>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90"/>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90"/>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90"/>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90"/>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3" name="Google Shape;8953;p90"/>
          <p:cNvGrpSpPr/>
          <p:nvPr/>
        </p:nvGrpSpPr>
        <p:grpSpPr>
          <a:xfrm>
            <a:off x="1865544" y="1690441"/>
            <a:ext cx="451653" cy="447589"/>
            <a:chOff x="-20572500" y="3319025"/>
            <a:chExt cx="305625" cy="302875"/>
          </a:xfrm>
        </p:grpSpPr>
        <p:sp>
          <p:nvSpPr>
            <p:cNvPr id="8954" name="Google Shape;8954;p90"/>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90"/>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6" name="Google Shape;8956;p90"/>
          <p:cNvGrpSpPr/>
          <p:nvPr/>
        </p:nvGrpSpPr>
        <p:grpSpPr>
          <a:xfrm>
            <a:off x="1866708" y="2305410"/>
            <a:ext cx="449325" cy="325670"/>
            <a:chOff x="-20571700" y="3722875"/>
            <a:chExt cx="304050" cy="220375"/>
          </a:xfrm>
        </p:grpSpPr>
        <p:sp>
          <p:nvSpPr>
            <p:cNvPr id="8957" name="Google Shape;8957;p90"/>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90"/>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90"/>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90"/>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90"/>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90"/>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90"/>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4" name="Google Shape;8964;p90"/>
          <p:cNvGrpSpPr/>
          <p:nvPr/>
        </p:nvGrpSpPr>
        <p:grpSpPr>
          <a:xfrm>
            <a:off x="1866135" y="2796278"/>
            <a:ext cx="450470" cy="450470"/>
            <a:chOff x="-20571700" y="4066875"/>
            <a:chExt cx="304825" cy="304825"/>
          </a:xfrm>
        </p:grpSpPr>
        <p:sp>
          <p:nvSpPr>
            <p:cNvPr id="8965" name="Google Shape;8965;p90"/>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90"/>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90"/>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90"/>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90"/>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90"/>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1" name="Google Shape;8971;p90"/>
          <p:cNvGrpSpPr/>
          <p:nvPr/>
        </p:nvGrpSpPr>
        <p:grpSpPr>
          <a:xfrm>
            <a:off x="4632837" y="1688259"/>
            <a:ext cx="453980" cy="451948"/>
            <a:chOff x="-18645175" y="3334200"/>
            <a:chExt cx="307200" cy="305825"/>
          </a:xfrm>
        </p:grpSpPr>
        <p:sp>
          <p:nvSpPr>
            <p:cNvPr id="8972" name="Google Shape;8972;p90"/>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90"/>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90"/>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90"/>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90"/>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7" name="Google Shape;8977;p90"/>
          <p:cNvGrpSpPr/>
          <p:nvPr/>
        </p:nvGrpSpPr>
        <p:grpSpPr>
          <a:xfrm>
            <a:off x="4633429" y="2242989"/>
            <a:ext cx="452798" cy="450507"/>
            <a:chOff x="-18645175" y="3708500"/>
            <a:chExt cx="306400" cy="304850"/>
          </a:xfrm>
        </p:grpSpPr>
        <p:sp>
          <p:nvSpPr>
            <p:cNvPr id="8978" name="Google Shape;8978;p90"/>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90"/>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90"/>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90"/>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90"/>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90"/>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90"/>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5" name="Google Shape;8985;p90"/>
          <p:cNvGrpSpPr/>
          <p:nvPr/>
        </p:nvGrpSpPr>
        <p:grpSpPr>
          <a:xfrm>
            <a:off x="4631101" y="2795630"/>
            <a:ext cx="457453" cy="451763"/>
            <a:chOff x="-18647525" y="4082625"/>
            <a:chExt cx="309550" cy="305700"/>
          </a:xfrm>
        </p:grpSpPr>
        <p:sp>
          <p:nvSpPr>
            <p:cNvPr id="8986" name="Google Shape;8986;p90"/>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90"/>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90"/>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90"/>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0" name="Google Shape;8990;p90"/>
          <p:cNvGrpSpPr/>
          <p:nvPr/>
        </p:nvGrpSpPr>
        <p:grpSpPr>
          <a:xfrm>
            <a:off x="7441485" y="1689592"/>
            <a:ext cx="395755" cy="449288"/>
            <a:chOff x="-16775350" y="3309200"/>
            <a:chExt cx="267800" cy="304025"/>
          </a:xfrm>
        </p:grpSpPr>
        <p:sp>
          <p:nvSpPr>
            <p:cNvPr id="8991" name="Google Shape;8991;p90"/>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90"/>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90"/>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4" name="Google Shape;8994;p90"/>
          <p:cNvGrpSpPr/>
          <p:nvPr/>
        </p:nvGrpSpPr>
        <p:grpSpPr>
          <a:xfrm>
            <a:off x="7441485" y="2241827"/>
            <a:ext cx="395755" cy="452835"/>
            <a:chOff x="-16775350" y="3683300"/>
            <a:chExt cx="267800" cy="306425"/>
          </a:xfrm>
        </p:grpSpPr>
        <p:sp>
          <p:nvSpPr>
            <p:cNvPr id="8995" name="Google Shape;8995;p90"/>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90"/>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90"/>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8" name="Google Shape;8998;p90"/>
          <p:cNvGrpSpPr/>
          <p:nvPr/>
        </p:nvGrpSpPr>
        <p:grpSpPr>
          <a:xfrm>
            <a:off x="7413536" y="2796870"/>
            <a:ext cx="451653" cy="449288"/>
            <a:chOff x="-16794250" y="4058225"/>
            <a:chExt cx="305625" cy="304025"/>
          </a:xfrm>
        </p:grpSpPr>
        <p:sp>
          <p:nvSpPr>
            <p:cNvPr id="8999" name="Google Shape;8999;p90"/>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90"/>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90"/>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90"/>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90"/>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90"/>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90"/>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90"/>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90"/>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08" name="Google Shape;9008;p90"/>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09" name="Google Shape;9009;p90"/>
          <p:cNvGrpSpPr/>
          <p:nvPr/>
        </p:nvGrpSpPr>
        <p:grpSpPr>
          <a:xfrm>
            <a:off x="2414953" y="1689573"/>
            <a:ext cx="457453" cy="449325"/>
            <a:chOff x="-20199150" y="3317850"/>
            <a:chExt cx="309550" cy="304050"/>
          </a:xfrm>
        </p:grpSpPr>
        <p:sp>
          <p:nvSpPr>
            <p:cNvPr id="9010" name="Google Shape;9010;p90"/>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90"/>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90"/>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90"/>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90"/>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90"/>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90"/>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7" name="Google Shape;9017;p90"/>
          <p:cNvGrpSpPr/>
          <p:nvPr/>
        </p:nvGrpSpPr>
        <p:grpSpPr>
          <a:xfrm>
            <a:off x="2417281" y="2242861"/>
            <a:ext cx="452798" cy="450766"/>
            <a:chOff x="-20199150" y="3693150"/>
            <a:chExt cx="306400" cy="305025"/>
          </a:xfrm>
        </p:grpSpPr>
        <p:sp>
          <p:nvSpPr>
            <p:cNvPr id="9018" name="Google Shape;9018;p90"/>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90"/>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90"/>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90"/>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90"/>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90"/>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4" name="Google Shape;9024;p90"/>
          <p:cNvGrpSpPr/>
          <p:nvPr/>
        </p:nvGrpSpPr>
        <p:grpSpPr>
          <a:xfrm>
            <a:off x="2417854" y="2795687"/>
            <a:ext cx="451653" cy="451653"/>
            <a:chOff x="-20197575" y="4066875"/>
            <a:chExt cx="305625" cy="305625"/>
          </a:xfrm>
        </p:grpSpPr>
        <p:sp>
          <p:nvSpPr>
            <p:cNvPr id="9025" name="Google Shape;9025;p90"/>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90"/>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90"/>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90"/>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90"/>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90"/>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90"/>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90"/>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3" name="Google Shape;9033;p90"/>
          <p:cNvGrpSpPr/>
          <p:nvPr/>
        </p:nvGrpSpPr>
        <p:grpSpPr>
          <a:xfrm>
            <a:off x="5200071" y="1687520"/>
            <a:ext cx="449325" cy="453426"/>
            <a:chOff x="-18271050" y="3333200"/>
            <a:chExt cx="304050" cy="306825"/>
          </a:xfrm>
        </p:grpSpPr>
        <p:sp>
          <p:nvSpPr>
            <p:cNvPr id="9034" name="Google Shape;9034;p90"/>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90"/>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90"/>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90"/>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90"/>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9" name="Google Shape;9039;p90"/>
          <p:cNvGrpSpPr/>
          <p:nvPr/>
        </p:nvGrpSpPr>
        <p:grpSpPr>
          <a:xfrm>
            <a:off x="5200644" y="2244171"/>
            <a:ext cx="448180" cy="448143"/>
            <a:chOff x="-18270275" y="3710875"/>
            <a:chExt cx="303275" cy="303250"/>
          </a:xfrm>
        </p:grpSpPr>
        <p:sp>
          <p:nvSpPr>
            <p:cNvPr id="9040" name="Google Shape;9040;p90"/>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90"/>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90"/>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90"/>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90"/>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90"/>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6" name="Google Shape;9046;p90"/>
          <p:cNvGrpSpPr/>
          <p:nvPr/>
        </p:nvGrpSpPr>
        <p:grpSpPr>
          <a:xfrm>
            <a:off x="5254196" y="2797422"/>
            <a:ext cx="341076" cy="448180"/>
            <a:chOff x="-18234025" y="4084200"/>
            <a:chExt cx="230800" cy="303275"/>
          </a:xfrm>
        </p:grpSpPr>
        <p:sp>
          <p:nvSpPr>
            <p:cNvPr id="9047" name="Google Shape;9047;p90"/>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90"/>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90"/>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0" name="Google Shape;9050;p90"/>
          <p:cNvGrpSpPr/>
          <p:nvPr/>
        </p:nvGrpSpPr>
        <p:grpSpPr>
          <a:xfrm>
            <a:off x="2366751" y="3341641"/>
            <a:ext cx="449325" cy="450470"/>
            <a:chOff x="-16419350" y="3308400"/>
            <a:chExt cx="304050" cy="304825"/>
          </a:xfrm>
        </p:grpSpPr>
        <p:sp>
          <p:nvSpPr>
            <p:cNvPr id="9051" name="Google Shape;9051;p90"/>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90"/>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90"/>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90"/>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90"/>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90"/>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90"/>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8" name="Google Shape;9058;p90"/>
          <p:cNvGrpSpPr/>
          <p:nvPr/>
        </p:nvGrpSpPr>
        <p:grpSpPr>
          <a:xfrm>
            <a:off x="4638306" y="3340423"/>
            <a:ext cx="395755" cy="452872"/>
            <a:chOff x="-16401225" y="3683275"/>
            <a:chExt cx="267800" cy="306450"/>
          </a:xfrm>
        </p:grpSpPr>
        <p:sp>
          <p:nvSpPr>
            <p:cNvPr id="9059" name="Google Shape;9059;p90"/>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90"/>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90"/>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90"/>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90"/>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90"/>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90"/>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6" name="Google Shape;9066;p90"/>
          <p:cNvGrpSpPr/>
          <p:nvPr/>
        </p:nvGrpSpPr>
        <p:grpSpPr>
          <a:xfrm>
            <a:off x="8003755" y="2797062"/>
            <a:ext cx="450470" cy="448180"/>
            <a:chOff x="-16419350" y="4058200"/>
            <a:chExt cx="304825" cy="303275"/>
          </a:xfrm>
        </p:grpSpPr>
        <p:sp>
          <p:nvSpPr>
            <p:cNvPr id="9067" name="Google Shape;9067;p90"/>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90"/>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90"/>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90"/>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90"/>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90"/>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90"/>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4" name="Google Shape;9074;p90"/>
          <p:cNvGrpSpPr/>
          <p:nvPr/>
        </p:nvGrpSpPr>
        <p:grpSpPr>
          <a:xfrm>
            <a:off x="4030643" y="3343080"/>
            <a:ext cx="450507" cy="447589"/>
            <a:chOff x="-15296200" y="3326900"/>
            <a:chExt cx="304850" cy="302875"/>
          </a:xfrm>
        </p:grpSpPr>
        <p:sp>
          <p:nvSpPr>
            <p:cNvPr id="9075" name="Google Shape;9075;p90"/>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90"/>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90"/>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90"/>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90"/>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0" name="Google Shape;9080;p90"/>
          <p:cNvGrpSpPr/>
          <p:nvPr/>
        </p:nvGrpSpPr>
        <p:grpSpPr>
          <a:xfrm>
            <a:off x="2946296" y="1706881"/>
            <a:ext cx="486566" cy="414708"/>
            <a:chOff x="-19835275" y="3330250"/>
            <a:chExt cx="329250" cy="280625"/>
          </a:xfrm>
        </p:grpSpPr>
        <p:sp>
          <p:nvSpPr>
            <p:cNvPr id="9081" name="Google Shape;9081;p90"/>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90"/>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90"/>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4" name="Google Shape;9084;p90"/>
          <p:cNvGrpSpPr/>
          <p:nvPr/>
        </p:nvGrpSpPr>
        <p:grpSpPr>
          <a:xfrm>
            <a:off x="2964325" y="2243470"/>
            <a:ext cx="450507" cy="449547"/>
            <a:chOff x="-19822675" y="3692750"/>
            <a:chExt cx="304850" cy="304200"/>
          </a:xfrm>
        </p:grpSpPr>
        <p:sp>
          <p:nvSpPr>
            <p:cNvPr id="9085" name="Google Shape;9085;p90"/>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90"/>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90"/>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90"/>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90"/>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0" name="Google Shape;9090;p90"/>
          <p:cNvGrpSpPr/>
          <p:nvPr/>
        </p:nvGrpSpPr>
        <p:grpSpPr>
          <a:xfrm>
            <a:off x="2964916" y="2796278"/>
            <a:ext cx="449325" cy="450470"/>
            <a:chOff x="-19822675" y="4066875"/>
            <a:chExt cx="304050" cy="304825"/>
          </a:xfrm>
        </p:grpSpPr>
        <p:sp>
          <p:nvSpPr>
            <p:cNvPr id="9091" name="Google Shape;9091;p90"/>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90"/>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90"/>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90"/>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90"/>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90"/>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7" name="Google Shape;9097;p90"/>
          <p:cNvGrpSpPr/>
          <p:nvPr/>
        </p:nvGrpSpPr>
        <p:grpSpPr>
          <a:xfrm>
            <a:off x="5773985" y="1689571"/>
            <a:ext cx="399302" cy="449325"/>
            <a:chOff x="-17878825" y="3334400"/>
            <a:chExt cx="270200" cy="304050"/>
          </a:xfrm>
        </p:grpSpPr>
        <p:sp>
          <p:nvSpPr>
            <p:cNvPr id="9098" name="Google Shape;9098;p90"/>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90"/>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90"/>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90"/>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90"/>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90"/>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90"/>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5" name="Google Shape;9105;p90"/>
          <p:cNvGrpSpPr/>
          <p:nvPr/>
        </p:nvGrpSpPr>
        <p:grpSpPr>
          <a:xfrm>
            <a:off x="5747809" y="2242416"/>
            <a:ext cx="451653" cy="451653"/>
            <a:chOff x="-17896150" y="3709300"/>
            <a:chExt cx="305625" cy="305625"/>
          </a:xfrm>
        </p:grpSpPr>
        <p:sp>
          <p:nvSpPr>
            <p:cNvPr id="9106" name="Google Shape;9106;p90"/>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90"/>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90"/>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90"/>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0" name="Google Shape;9110;p90"/>
          <p:cNvGrpSpPr/>
          <p:nvPr/>
        </p:nvGrpSpPr>
        <p:grpSpPr>
          <a:xfrm>
            <a:off x="5775740" y="2795686"/>
            <a:ext cx="395792" cy="451653"/>
            <a:chOff x="-17878025" y="4082625"/>
            <a:chExt cx="267825" cy="305625"/>
          </a:xfrm>
        </p:grpSpPr>
        <p:sp>
          <p:nvSpPr>
            <p:cNvPr id="9111" name="Google Shape;9111;p90"/>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90"/>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90"/>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90"/>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90"/>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90"/>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90"/>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8" name="Google Shape;9118;p90"/>
          <p:cNvGrpSpPr/>
          <p:nvPr/>
        </p:nvGrpSpPr>
        <p:grpSpPr>
          <a:xfrm>
            <a:off x="2919632" y="3355015"/>
            <a:ext cx="450507" cy="423722"/>
            <a:chOff x="-16044450" y="3317850"/>
            <a:chExt cx="304850" cy="286725"/>
          </a:xfrm>
        </p:grpSpPr>
        <p:sp>
          <p:nvSpPr>
            <p:cNvPr id="9119" name="Google Shape;9119;p90"/>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90"/>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90"/>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90"/>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23" name="Google Shape;9123;p90"/>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24" name="Google Shape;9124;p90"/>
          <p:cNvGrpSpPr/>
          <p:nvPr/>
        </p:nvGrpSpPr>
        <p:grpSpPr>
          <a:xfrm>
            <a:off x="8042149" y="2243724"/>
            <a:ext cx="373662" cy="449030"/>
            <a:chOff x="-16018450" y="4058400"/>
            <a:chExt cx="252850" cy="303850"/>
          </a:xfrm>
        </p:grpSpPr>
        <p:sp>
          <p:nvSpPr>
            <p:cNvPr id="9125" name="Google Shape;9125;p90"/>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90"/>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90"/>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90"/>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29" name="Google Shape;9129;p90"/>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133" name="Shape 9133"/>
        <p:cNvGrpSpPr/>
        <p:nvPr/>
      </p:nvGrpSpPr>
      <p:grpSpPr>
        <a:xfrm>
          <a:off x="0" y="0"/>
          <a:ext cx="0" cy="0"/>
          <a:chOff x="0" y="0"/>
          <a:chExt cx="0" cy="0"/>
        </a:xfrm>
      </p:grpSpPr>
      <p:sp>
        <p:nvSpPr>
          <p:cNvPr id="9134" name="Google Shape;9134;p9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9135" name="Google Shape;9135;p91"/>
          <p:cNvGrpSpPr/>
          <p:nvPr/>
        </p:nvGrpSpPr>
        <p:grpSpPr>
          <a:xfrm>
            <a:off x="845901" y="1689241"/>
            <a:ext cx="442337" cy="419623"/>
            <a:chOff x="-6696925" y="3272575"/>
            <a:chExt cx="307200" cy="291425"/>
          </a:xfrm>
        </p:grpSpPr>
        <p:sp>
          <p:nvSpPr>
            <p:cNvPr id="9136" name="Google Shape;9136;p91"/>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91"/>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8" name="Google Shape;9138;p91"/>
          <p:cNvGrpSpPr/>
          <p:nvPr/>
        </p:nvGrpSpPr>
        <p:grpSpPr>
          <a:xfrm>
            <a:off x="845884" y="2204636"/>
            <a:ext cx="442373" cy="420775"/>
            <a:chOff x="-6690625" y="3631325"/>
            <a:chExt cx="307225" cy="292225"/>
          </a:xfrm>
        </p:grpSpPr>
        <p:sp>
          <p:nvSpPr>
            <p:cNvPr id="9139" name="Google Shape;9139;p91"/>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91"/>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91"/>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91"/>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91"/>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4" name="Google Shape;9144;p91"/>
          <p:cNvGrpSpPr/>
          <p:nvPr/>
        </p:nvGrpSpPr>
        <p:grpSpPr>
          <a:xfrm>
            <a:off x="868005" y="2756972"/>
            <a:ext cx="421927" cy="419371"/>
            <a:chOff x="-6689825" y="3992050"/>
            <a:chExt cx="293025" cy="291250"/>
          </a:xfrm>
        </p:grpSpPr>
        <p:sp>
          <p:nvSpPr>
            <p:cNvPr id="9145" name="Google Shape;9145;p91"/>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91"/>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91"/>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91"/>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91"/>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91"/>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91"/>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91"/>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91"/>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91"/>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91"/>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91"/>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57" name="Google Shape;9157;p91"/>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58" name="Google Shape;9158;p91"/>
          <p:cNvGrpSpPr/>
          <p:nvPr/>
        </p:nvGrpSpPr>
        <p:grpSpPr>
          <a:xfrm>
            <a:off x="3551317" y="2205192"/>
            <a:ext cx="423043" cy="419659"/>
            <a:chOff x="-4837325" y="3612425"/>
            <a:chExt cx="293800" cy="291450"/>
          </a:xfrm>
        </p:grpSpPr>
        <p:sp>
          <p:nvSpPr>
            <p:cNvPr id="9159" name="Google Shape;9159;p91"/>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91"/>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91"/>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2" name="Google Shape;9162;p91"/>
          <p:cNvGrpSpPr/>
          <p:nvPr/>
        </p:nvGrpSpPr>
        <p:grpSpPr>
          <a:xfrm>
            <a:off x="3564349" y="2756826"/>
            <a:ext cx="420775" cy="419659"/>
            <a:chOff x="-4837325" y="3971575"/>
            <a:chExt cx="292225" cy="291450"/>
          </a:xfrm>
        </p:grpSpPr>
        <p:sp>
          <p:nvSpPr>
            <p:cNvPr id="9163" name="Google Shape;9163;p91"/>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91"/>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91"/>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91"/>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91"/>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91"/>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9" name="Google Shape;9169;p91"/>
          <p:cNvGrpSpPr/>
          <p:nvPr/>
        </p:nvGrpSpPr>
        <p:grpSpPr>
          <a:xfrm>
            <a:off x="6256364" y="1714185"/>
            <a:ext cx="430998" cy="369730"/>
            <a:chOff x="-3037625" y="3254850"/>
            <a:chExt cx="299325" cy="256775"/>
          </a:xfrm>
        </p:grpSpPr>
        <p:sp>
          <p:nvSpPr>
            <p:cNvPr id="9170" name="Google Shape;9170;p91"/>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91"/>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91"/>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91"/>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4" name="Google Shape;9174;p91"/>
          <p:cNvGrpSpPr/>
          <p:nvPr/>
        </p:nvGrpSpPr>
        <p:grpSpPr>
          <a:xfrm>
            <a:off x="6260324" y="2204615"/>
            <a:ext cx="423079" cy="420811"/>
            <a:chOff x="-3031325" y="3597450"/>
            <a:chExt cx="293825" cy="292250"/>
          </a:xfrm>
        </p:grpSpPr>
        <p:sp>
          <p:nvSpPr>
            <p:cNvPr id="9175" name="Google Shape;9175;p91"/>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91"/>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91"/>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91"/>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9" name="Google Shape;9179;p91"/>
          <p:cNvGrpSpPr/>
          <p:nvPr/>
        </p:nvGrpSpPr>
        <p:grpSpPr>
          <a:xfrm>
            <a:off x="6272798" y="2781214"/>
            <a:ext cx="421927" cy="370882"/>
            <a:chOff x="-3030525" y="3973150"/>
            <a:chExt cx="293025" cy="257575"/>
          </a:xfrm>
        </p:grpSpPr>
        <p:sp>
          <p:nvSpPr>
            <p:cNvPr id="9180" name="Google Shape;9180;p91"/>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91"/>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2" name="Google Shape;9182;p91"/>
          <p:cNvGrpSpPr/>
          <p:nvPr/>
        </p:nvGrpSpPr>
        <p:grpSpPr>
          <a:xfrm>
            <a:off x="1374391" y="3369426"/>
            <a:ext cx="421927" cy="297195"/>
            <a:chOff x="-1199300" y="3279250"/>
            <a:chExt cx="293025" cy="206400"/>
          </a:xfrm>
        </p:grpSpPr>
        <p:sp>
          <p:nvSpPr>
            <p:cNvPr id="9183" name="Google Shape;9183;p91"/>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91"/>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91"/>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91"/>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7" name="Google Shape;9187;p91"/>
          <p:cNvGrpSpPr/>
          <p:nvPr/>
        </p:nvGrpSpPr>
        <p:grpSpPr>
          <a:xfrm>
            <a:off x="1381477" y="1688773"/>
            <a:ext cx="444605" cy="420559"/>
            <a:chOff x="-6338550" y="3272950"/>
            <a:chExt cx="308775" cy="292075"/>
          </a:xfrm>
        </p:grpSpPr>
        <p:sp>
          <p:nvSpPr>
            <p:cNvPr id="9188" name="Google Shape;9188;p91"/>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91"/>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91"/>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1" name="Google Shape;9191;p91"/>
          <p:cNvGrpSpPr/>
          <p:nvPr/>
        </p:nvGrpSpPr>
        <p:grpSpPr>
          <a:xfrm>
            <a:off x="1392817" y="2205194"/>
            <a:ext cx="421927" cy="419659"/>
            <a:chOff x="-6329100" y="3632100"/>
            <a:chExt cx="293025" cy="291450"/>
          </a:xfrm>
        </p:grpSpPr>
        <p:sp>
          <p:nvSpPr>
            <p:cNvPr id="9192" name="Google Shape;9192;p91"/>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91"/>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91"/>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5" name="Google Shape;9195;p91"/>
          <p:cNvGrpSpPr/>
          <p:nvPr/>
        </p:nvGrpSpPr>
        <p:grpSpPr>
          <a:xfrm>
            <a:off x="1405867" y="2756828"/>
            <a:ext cx="419623" cy="419659"/>
            <a:chOff x="-6329875" y="3992050"/>
            <a:chExt cx="291425" cy="291450"/>
          </a:xfrm>
        </p:grpSpPr>
        <p:sp>
          <p:nvSpPr>
            <p:cNvPr id="9196" name="Google Shape;9196;p91"/>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91"/>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91"/>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91"/>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0" name="Google Shape;9200;p91"/>
          <p:cNvGrpSpPr/>
          <p:nvPr/>
        </p:nvGrpSpPr>
        <p:grpSpPr>
          <a:xfrm>
            <a:off x="4092004" y="1687530"/>
            <a:ext cx="423079" cy="423043"/>
            <a:chOff x="-4478975" y="3251700"/>
            <a:chExt cx="293825" cy="293800"/>
          </a:xfrm>
        </p:grpSpPr>
        <p:sp>
          <p:nvSpPr>
            <p:cNvPr id="9201" name="Google Shape;9201;p91"/>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91"/>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91"/>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4" name="Google Shape;9204;p91"/>
          <p:cNvGrpSpPr/>
          <p:nvPr/>
        </p:nvGrpSpPr>
        <p:grpSpPr>
          <a:xfrm>
            <a:off x="4092004" y="2205192"/>
            <a:ext cx="423079" cy="419659"/>
            <a:chOff x="-4475825" y="3612425"/>
            <a:chExt cx="293825" cy="291450"/>
          </a:xfrm>
        </p:grpSpPr>
        <p:sp>
          <p:nvSpPr>
            <p:cNvPr id="9205" name="Google Shape;9205;p91"/>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91"/>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91"/>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8" name="Google Shape;9208;p91"/>
          <p:cNvGrpSpPr/>
          <p:nvPr/>
        </p:nvGrpSpPr>
        <p:grpSpPr>
          <a:xfrm>
            <a:off x="4101077" y="2756844"/>
            <a:ext cx="428730" cy="419623"/>
            <a:chOff x="-4480550" y="3970800"/>
            <a:chExt cx="297750" cy="291425"/>
          </a:xfrm>
        </p:grpSpPr>
        <p:sp>
          <p:nvSpPr>
            <p:cNvPr id="9209" name="Google Shape;9209;p91"/>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91"/>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1" name="Google Shape;9211;p91"/>
          <p:cNvGrpSpPr/>
          <p:nvPr/>
        </p:nvGrpSpPr>
        <p:grpSpPr>
          <a:xfrm>
            <a:off x="6804910" y="1689221"/>
            <a:ext cx="415123" cy="419659"/>
            <a:chOff x="-2668225" y="3239075"/>
            <a:chExt cx="288300" cy="291450"/>
          </a:xfrm>
        </p:grpSpPr>
        <p:sp>
          <p:nvSpPr>
            <p:cNvPr id="9212" name="Google Shape;9212;p91"/>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91"/>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91"/>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91"/>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91"/>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7" name="Google Shape;9217;p91"/>
          <p:cNvGrpSpPr/>
          <p:nvPr/>
        </p:nvGrpSpPr>
        <p:grpSpPr>
          <a:xfrm>
            <a:off x="6802066" y="2205191"/>
            <a:ext cx="420811" cy="419659"/>
            <a:chOff x="-2671375" y="3597450"/>
            <a:chExt cx="292250" cy="291450"/>
          </a:xfrm>
        </p:grpSpPr>
        <p:sp>
          <p:nvSpPr>
            <p:cNvPr id="9218" name="Google Shape;9218;p91"/>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91"/>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0" name="Google Shape;9220;p91"/>
          <p:cNvGrpSpPr/>
          <p:nvPr/>
        </p:nvGrpSpPr>
        <p:grpSpPr>
          <a:xfrm>
            <a:off x="6812849" y="2755691"/>
            <a:ext cx="423043" cy="421927"/>
            <a:chOff x="-2670575" y="3956600"/>
            <a:chExt cx="293800" cy="293025"/>
          </a:xfrm>
        </p:grpSpPr>
        <p:sp>
          <p:nvSpPr>
            <p:cNvPr id="9221" name="Google Shape;9221;p91"/>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91"/>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91"/>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91"/>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5" name="Google Shape;9225;p91"/>
          <p:cNvGrpSpPr/>
          <p:nvPr/>
        </p:nvGrpSpPr>
        <p:grpSpPr>
          <a:xfrm>
            <a:off x="3070370" y="3311947"/>
            <a:ext cx="426462" cy="418363"/>
            <a:chOff x="-1183550" y="3586525"/>
            <a:chExt cx="296175" cy="290550"/>
          </a:xfrm>
        </p:grpSpPr>
        <p:sp>
          <p:nvSpPr>
            <p:cNvPr id="9226" name="Google Shape;9226;p91"/>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91"/>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91"/>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91"/>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91"/>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91"/>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91"/>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91"/>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91"/>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5" name="Google Shape;9235;p91"/>
          <p:cNvGrpSpPr/>
          <p:nvPr/>
        </p:nvGrpSpPr>
        <p:grpSpPr>
          <a:xfrm>
            <a:off x="1928310" y="2203826"/>
            <a:ext cx="432150" cy="422395"/>
            <a:chOff x="-5974675" y="3632100"/>
            <a:chExt cx="300125" cy="293350"/>
          </a:xfrm>
        </p:grpSpPr>
        <p:sp>
          <p:nvSpPr>
            <p:cNvPr id="9236" name="Google Shape;9236;p91"/>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91"/>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91"/>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9" name="Google Shape;9239;p91"/>
          <p:cNvGrpSpPr/>
          <p:nvPr/>
        </p:nvGrpSpPr>
        <p:grpSpPr>
          <a:xfrm>
            <a:off x="1958351" y="2755694"/>
            <a:ext cx="395865" cy="421927"/>
            <a:chOff x="-5971525" y="3990475"/>
            <a:chExt cx="274925" cy="293025"/>
          </a:xfrm>
        </p:grpSpPr>
        <p:sp>
          <p:nvSpPr>
            <p:cNvPr id="9240" name="Google Shape;9240;p91"/>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91"/>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91"/>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91"/>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4" name="Google Shape;9244;p91"/>
          <p:cNvGrpSpPr/>
          <p:nvPr/>
        </p:nvGrpSpPr>
        <p:grpSpPr>
          <a:xfrm>
            <a:off x="4631558" y="1689798"/>
            <a:ext cx="420775" cy="418507"/>
            <a:chOff x="-4118225" y="3253275"/>
            <a:chExt cx="292225" cy="290650"/>
          </a:xfrm>
        </p:grpSpPr>
        <p:sp>
          <p:nvSpPr>
            <p:cNvPr id="9245" name="Google Shape;9245;p91"/>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91"/>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7" name="Google Shape;9247;p91"/>
          <p:cNvGrpSpPr/>
          <p:nvPr/>
        </p:nvGrpSpPr>
        <p:grpSpPr>
          <a:xfrm>
            <a:off x="4682008" y="2204922"/>
            <a:ext cx="319874" cy="420199"/>
            <a:chOff x="-4082800" y="3612425"/>
            <a:chExt cx="222150" cy="291825"/>
          </a:xfrm>
        </p:grpSpPr>
        <p:sp>
          <p:nvSpPr>
            <p:cNvPr id="9248" name="Google Shape;9248;p91"/>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91"/>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91"/>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1" name="Google Shape;9251;p91"/>
          <p:cNvGrpSpPr/>
          <p:nvPr/>
        </p:nvGrpSpPr>
        <p:grpSpPr>
          <a:xfrm>
            <a:off x="4643456" y="2769876"/>
            <a:ext cx="420775" cy="393561"/>
            <a:chOff x="-4118225" y="3990475"/>
            <a:chExt cx="292225" cy="273325"/>
          </a:xfrm>
        </p:grpSpPr>
        <p:sp>
          <p:nvSpPr>
            <p:cNvPr id="9252" name="Google Shape;9252;p91"/>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91"/>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91"/>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91"/>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6" name="Google Shape;9256;p91"/>
          <p:cNvGrpSpPr/>
          <p:nvPr/>
        </p:nvGrpSpPr>
        <p:grpSpPr>
          <a:xfrm>
            <a:off x="7354110" y="1688087"/>
            <a:ext cx="394713" cy="421927"/>
            <a:chOff x="-2312225" y="3238300"/>
            <a:chExt cx="274125" cy="293025"/>
          </a:xfrm>
        </p:grpSpPr>
        <p:sp>
          <p:nvSpPr>
            <p:cNvPr id="9257" name="Google Shape;9257;p91"/>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91"/>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9" name="Google Shape;9259;p91"/>
          <p:cNvGrpSpPr/>
          <p:nvPr/>
        </p:nvGrpSpPr>
        <p:grpSpPr>
          <a:xfrm>
            <a:off x="7341062" y="2153586"/>
            <a:ext cx="420811" cy="522864"/>
            <a:chOff x="-2310650" y="3525775"/>
            <a:chExt cx="292250" cy="363125"/>
          </a:xfrm>
        </p:grpSpPr>
        <p:sp>
          <p:nvSpPr>
            <p:cNvPr id="9260" name="Google Shape;9260;p91"/>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91"/>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91"/>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91"/>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4" name="Google Shape;9264;p91"/>
          <p:cNvGrpSpPr/>
          <p:nvPr/>
        </p:nvGrpSpPr>
        <p:grpSpPr>
          <a:xfrm>
            <a:off x="7351827" y="2756825"/>
            <a:ext cx="423079" cy="419659"/>
            <a:chOff x="-2310650" y="3958175"/>
            <a:chExt cx="293825" cy="291450"/>
          </a:xfrm>
        </p:grpSpPr>
        <p:sp>
          <p:nvSpPr>
            <p:cNvPr id="9265" name="Google Shape;9265;p91"/>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91"/>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7" name="Google Shape;9267;p91"/>
          <p:cNvGrpSpPr/>
          <p:nvPr/>
        </p:nvGrpSpPr>
        <p:grpSpPr>
          <a:xfrm>
            <a:off x="4718688" y="3308459"/>
            <a:ext cx="424159" cy="419659"/>
            <a:chOff x="-1182750" y="3962900"/>
            <a:chExt cx="294575" cy="291450"/>
          </a:xfrm>
        </p:grpSpPr>
        <p:sp>
          <p:nvSpPr>
            <p:cNvPr id="9268" name="Google Shape;9268;p91"/>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91"/>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91"/>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91"/>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91"/>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91"/>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91"/>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5" name="Google Shape;9275;p91"/>
          <p:cNvGrpSpPr/>
          <p:nvPr/>
        </p:nvGrpSpPr>
        <p:grpSpPr>
          <a:xfrm>
            <a:off x="2471824" y="1689223"/>
            <a:ext cx="424195" cy="419659"/>
            <a:chOff x="-5611575" y="3272950"/>
            <a:chExt cx="294600" cy="291450"/>
          </a:xfrm>
        </p:grpSpPr>
        <p:sp>
          <p:nvSpPr>
            <p:cNvPr id="9276" name="Google Shape;9276;p91"/>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91"/>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91"/>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91"/>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91"/>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1" name="Google Shape;9281;p91"/>
          <p:cNvGrpSpPr/>
          <p:nvPr/>
        </p:nvGrpSpPr>
        <p:grpSpPr>
          <a:xfrm>
            <a:off x="2471824" y="2205770"/>
            <a:ext cx="424195" cy="418507"/>
            <a:chOff x="-5613150" y="3632900"/>
            <a:chExt cx="294600" cy="290650"/>
          </a:xfrm>
        </p:grpSpPr>
        <p:sp>
          <p:nvSpPr>
            <p:cNvPr id="9282" name="Google Shape;9282;p91"/>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91"/>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4" name="Google Shape;9284;p91"/>
          <p:cNvGrpSpPr/>
          <p:nvPr/>
        </p:nvGrpSpPr>
        <p:grpSpPr>
          <a:xfrm>
            <a:off x="5155210" y="1689438"/>
            <a:ext cx="434634" cy="419227"/>
            <a:chOff x="-3768700" y="3253275"/>
            <a:chExt cx="301850" cy="291150"/>
          </a:xfrm>
        </p:grpSpPr>
        <p:sp>
          <p:nvSpPr>
            <p:cNvPr id="9285" name="Google Shape;9285;p91"/>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91"/>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91"/>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8" name="Google Shape;9288;p91"/>
          <p:cNvGrpSpPr/>
          <p:nvPr/>
        </p:nvGrpSpPr>
        <p:grpSpPr>
          <a:xfrm>
            <a:off x="5159293" y="2217090"/>
            <a:ext cx="426462" cy="395865"/>
            <a:chOff x="-3808700" y="3628950"/>
            <a:chExt cx="296175" cy="274925"/>
          </a:xfrm>
        </p:grpSpPr>
        <p:sp>
          <p:nvSpPr>
            <p:cNvPr id="9289" name="Google Shape;9289;p91"/>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91"/>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91"/>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2" name="Google Shape;9292;p91"/>
          <p:cNvGrpSpPr/>
          <p:nvPr/>
        </p:nvGrpSpPr>
        <p:grpSpPr>
          <a:xfrm>
            <a:off x="5224504" y="2756412"/>
            <a:ext cx="419443" cy="420487"/>
            <a:chOff x="-3771675" y="3971775"/>
            <a:chExt cx="291300" cy="292025"/>
          </a:xfrm>
        </p:grpSpPr>
        <p:sp>
          <p:nvSpPr>
            <p:cNvPr id="9293" name="Google Shape;9293;p91"/>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91"/>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91"/>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91"/>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91"/>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8" name="Google Shape;9298;p91"/>
          <p:cNvGrpSpPr/>
          <p:nvPr/>
        </p:nvGrpSpPr>
        <p:grpSpPr>
          <a:xfrm>
            <a:off x="7885948" y="1716461"/>
            <a:ext cx="420271" cy="320774"/>
            <a:chOff x="-1951475" y="3273100"/>
            <a:chExt cx="291875" cy="222775"/>
          </a:xfrm>
        </p:grpSpPr>
        <p:sp>
          <p:nvSpPr>
            <p:cNvPr id="9299" name="Google Shape;9299;p91"/>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91"/>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91"/>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2" name="Google Shape;9302;p91"/>
          <p:cNvGrpSpPr/>
          <p:nvPr/>
        </p:nvGrpSpPr>
        <p:grpSpPr>
          <a:xfrm>
            <a:off x="7883429" y="2205191"/>
            <a:ext cx="425310" cy="419659"/>
            <a:chOff x="-1951475" y="3597450"/>
            <a:chExt cx="295375" cy="291450"/>
          </a:xfrm>
        </p:grpSpPr>
        <p:sp>
          <p:nvSpPr>
            <p:cNvPr id="9303" name="Google Shape;9303;p91"/>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91"/>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91"/>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91"/>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7" name="Google Shape;9307;p91"/>
          <p:cNvGrpSpPr/>
          <p:nvPr/>
        </p:nvGrpSpPr>
        <p:grpSpPr>
          <a:xfrm>
            <a:off x="7885680" y="2756825"/>
            <a:ext cx="444605" cy="419659"/>
            <a:chOff x="-1960150" y="3956600"/>
            <a:chExt cx="308775" cy="291450"/>
          </a:xfrm>
        </p:grpSpPr>
        <p:sp>
          <p:nvSpPr>
            <p:cNvPr id="9308" name="Google Shape;9308;p91"/>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91"/>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0" name="Google Shape;9310;p91"/>
          <p:cNvGrpSpPr/>
          <p:nvPr/>
        </p:nvGrpSpPr>
        <p:grpSpPr>
          <a:xfrm>
            <a:off x="1939718" y="3307636"/>
            <a:ext cx="420775" cy="420775"/>
            <a:chOff x="-804700" y="3226500"/>
            <a:chExt cx="292225" cy="292225"/>
          </a:xfrm>
        </p:grpSpPr>
        <p:sp>
          <p:nvSpPr>
            <p:cNvPr id="9311" name="Google Shape;9311;p91"/>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91"/>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91"/>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91"/>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91"/>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91"/>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91"/>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8" name="Google Shape;9318;p91"/>
          <p:cNvGrpSpPr/>
          <p:nvPr/>
        </p:nvGrpSpPr>
        <p:grpSpPr>
          <a:xfrm>
            <a:off x="3019809" y="1688647"/>
            <a:ext cx="420775" cy="420811"/>
            <a:chOff x="-5251625" y="3272950"/>
            <a:chExt cx="292225" cy="292250"/>
          </a:xfrm>
        </p:grpSpPr>
        <p:sp>
          <p:nvSpPr>
            <p:cNvPr id="9319" name="Google Shape;9319;p91"/>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91"/>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91"/>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2" name="Google Shape;9322;p91"/>
          <p:cNvGrpSpPr/>
          <p:nvPr/>
        </p:nvGrpSpPr>
        <p:grpSpPr>
          <a:xfrm>
            <a:off x="3032265" y="2756270"/>
            <a:ext cx="419659" cy="420775"/>
            <a:chOff x="-5251625" y="3991275"/>
            <a:chExt cx="291450" cy="292225"/>
          </a:xfrm>
        </p:grpSpPr>
        <p:sp>
          <p:nvSpPr>
            <p:cNvPr id="9323" name="Google Shape;9323;p91"/>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91"/>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91"/>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91"/>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91"/>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8" name="Google Shape;9328;p91"/>
          <p:cNvGrpSpPr/>
          <p:nvPr/>
        </p:nvGrpSpPr>
        <p:grpSpPr>
          <a:xfrm>
            <a:off x="5772848" y="1689240"/>
            <a:ext cx="319874" cy="419623"/>
            <a:chOff x="-3365275" y="3253275"/>
            <a:chExt cx="222150" cy="291425"/>
          </a:xfrm>
        </p:grpSpPr>
        <p:sp>
          <p:nvSpPr>
            <p:cNvPr id="9329" name="Google Shape;9329;p91"/>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91"/>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1" name="Google Shape;9331;p91"/>
          <p:cNvGrpSpPr/>
          <p:nvPr/>
        </p:nvGrpSpPr>
        <p:grpSpPr>
          <a:xfrm>
            <a:off x="1933980" y="1689799"/>
            <a:ext cx="420811" cy="418507"/>
            <a:chOff x="-5971525" y="3273750"/>
            <a:chExt cx="292250" cy="290650"/>
          </a:xfrm>
        </p:grpSpPr>
        <p:sp>
          <p:nvSpPr>
            <p:cNvPr id="9332" name="Google Shape;9332;p91"/>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91"/>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4" name="Google Shape;9334;p91"/>
          <p:cNvGrpSpPr/>
          <p:nvPr/>
        </p:nvGrpSpPr>
        <p:grpSpPr>
          <a:xfrm>
            <a:off x="5746786" y="2204058"/>
            <a:ext cx="371998" cy="421927"/>
            <a:chOff x="-3383375" y="3611625"/>
            <a:chExt cx="258350" cy="293025"/>
          </a:xfrm>
        </p:grpSpPr>
        <p:sp>
          <p:nvSpPr>
            <p:cNvPr id="9335" name="Google Shape;9335;p91"/>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91"/>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7" name="Google Shape;9337;p91"/>
          <p:cNvGrpSpPr/>
          <p:nvPr/>
        </p:nvGrpSpPr>
        <p:grpSpPr>
          <a:xfrm>
            <a:off x="5809135" y="2756826"/>
            <a:ext cx="271097" cy="419659"/>
            <a:chOff x="-3347950" y="3971575"/>
            <a:chExt cx="188275" cy="291450"/>
          </a:xfrm>
        </p:grpSpPr>
        <p:sp>
          <p:nvSpPr>
            <p:cNvPr id="9338" name="Google Shape;9338;p91"/>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91"/>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91"/>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1" name="Google Shape;9341;p91"/>
          <p:cNvGrpSpPr/>
          <p:nvPr/>
        </p:nvGrpSpPr>
        <p:grpSpPr>
          <a:xfrm>
            <a:off x="858994" y="3307061"/>
            <a:ext cx="371998" cy="421927"/>
            <a:chOff x="-1575775" y="3238300"/>
            <a:chExt cx="258350" cy="293025"/>
          </a:xfrm>
        </p:grpSpPr>
        <p:sp>
          <p:nvSpPr>
            <p:cNvPr id="9342" name="Google Shape;9342;p91"/>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91"/>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91"/>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91"/>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91"/>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7" name="Google Shape;9347;p91"/>
          <p:cNvGrpSpPr/>
          <p:nvPr/>
        </p:nvGrpSpPr>
        <p:grpSpPr>
          <a:xfrm>
            <a:off x="4153362" y="3318663"/>
            <a:ext cx="421927" cy="399248"/>
            <a:chOff x="-1592325" y="3957400"/>
            <a:chExt cx="293025" cy="277275"/>
          </a:xfrm>
        </p:grpSpPr>
        <p:sp>
          <p:nvSpPr>
            <p:cNvPr id="9348" name="Google Shape;9348;p91"/>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91"/>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91"/>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91"/>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2" name="Google Shape;9352;p91"/>
          <p:cNvGrpSpPr/>
          <p:nvPr/>
        </p:nvGrpSpPr>
        <p:grpSpPr>
          <a:xfrm>
            <a:off x="3640232" y="3310744"/>
            <a:ext cx="369730" cy="420775"/>
            <a:chOff x="-778700" y="3612425"/>
            <a:chExt cx="256775" cy="292225"/>
          </a:xfrm>
        </p:grpSpPr>
        <p:sp>
          <p:nvSpPr>
            <p:cNvPr id="9353" name="Google Shape;9353;p91"/>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91"/>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91"/>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91"/>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91"/>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91"/>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9" name="Google Shape;9359;p91"/>
          <p:cNvGrpSpPr/>
          <p:nvPr/>
        </p:nvGrpSpPr>
        <p:grpSpPr>
          <a:xfrm>
            <a:off x="6111733" y="3828305"/>
            <a:ext cx="340731" cy="387641"/>
            <a:chOff x="7728464" y="1561258"/>
            <a:chExt cx="349719" cy="397866"/>
          </a:xfrm>
        </p:grpSpPr>
        <p:sp>
          <p:nvSpPr>
            <p:cNvPr id="9360" name="Google Shape;9360;p91"/>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91"/>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2" name="Google Shape;9362;p91"/>
          <p:cNvGrpSpPr/>
          <p:nvPr/>
        </p:nvGrpSpPr>
        <p:grpSpPr>
          <a:xfrm>
            <a:off x="4034702" y="3828305"/>
            <a:ext cx="387681" cy="387641"/>
            <a:chOff x="5611350" y="1561258"/>
            <a:chExt cx="397907" cy="397866"/>
          </a:xfrm>
        </p:grpSpPr>
        <p:sp>
          <p:nvSpPr>
            <p:cNvPr id="9363" name="Google Shape;9363;p91"/>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91"/>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91"/>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91"/>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7" name="Google Shape;9367;p91"/>
          <p:cNvGrpSpPr/>
          <p:nvPr/>
        </p:nvGrpSpPr>
        <p:grpSpPr>
          <a:xfrm>
            <a:off x="4553987" y="3925571"/>
            <a:ext cx="387610" cy="193109"/>
            <a:chOff x="6140660" y="1661097"/>
            <a:chExt cx="397835" cy="198202"/>
          </a:xfrm>
        </p:grpSpPr>
        <p:sp>
          <p:nvSpPr>
            <p:cNvPr id="9368" name="Google Shape;9368;p91"/>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91"/>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91"/>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91"/>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2" name="Google Shape;9372;p91"/>
          <p:cNvGrpSpPr/>
          <p:nvPr/>
        </p:nvGrpSpPr>
        <p:grpSpPr>
          <a:xfrm>
            <a:off x="5073202" y="3828305"/>
            <a:ext cx="387681" cy="387641"/>
            <a:chOff x="6669907" y="1561258"/>
            <a:chExt cx="397907" cy="397866"/>
          </a:xfrm>
        </p:grpSpPr>
        <p:sp>
          <p:nvSpPr>
            <p:cNvPr id="9373" name="Google Shape;9373;p91"/>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91"/>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91"/>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91"/>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91"/>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8" name="Google Shape;9378;p91"/>
          <p:cNvGrpSpPr/>
          <p:nvPr/>
        </p:nvGrpSpPr>
        <p:grpSpPr>
          <a:xfrm>
            <a:off x="5592488" y="3828305"/>
            <a:ext cx="387641" cy="387641"/>
            <a:chOff x="7199196" y="1561258"/>
            <a:chExt cx="397866" cy="397866"/>
          </a:xfrm>
        </p:grpSpPr>
        <p:sp>
          <p:nvSpPr>
            <p:cNvPr id="9379" name="Google Shape;9379;p91"/>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91"/>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91"/>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2" name="Google Shape;9382;p91"/>
          <p:cNvGrpSpPr/>
          <p:nvPr/>
        </p:nvGrpSpPr>
        <p:grpSpPr>
          <a:xfrm>
            <a:off x="1958433" y="3885842"/>
            <a:ext cx="387681" cy="272572"/>
            <a:chOff x="3386036" y="1746339"/>
            <a:chExt cx="397907" cy="279762"/>
          </a:xfrm>
        </p:grpSpPr>
        <p:sp>
          <p:nvSpPr>
            <p:cNvPr id="9383" name="Google Shape;9383;p91"/>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91"/>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5" name="Google Shape;9385;p91"/>
          <p:cNvGrpSpPr/>
          <p:nvPr/>
        </p:nvGrpSpPr>
        <p:grpSpPr>
          <a:xfrm>
            <a:off x="2483722" y="2756270"/>
            <a:ext cx="424195" cy="420775"/>
            <a:chOff x="-5613150" y="3991275"/>
            <a:chExt cx="294600" cy="292225"/>
          </a:xfrm>
        </p:grpSpPr>
        <p:sp>
          <p:nvSpPr>
            <p:cNvPr id="9386" name="Google Shape;9386;p91"/>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91"/>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91"/>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91"/>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91"/>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91"/>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91"/>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91"/>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91"/>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5" name="Google Shape;9395;p91"/>
          <p:cNvGrpSpPr/>
          <p:nvPr/>
        </p:nvGrpSpPr>
        <p:grpSpPr>
          <a:xfrm>
            <a:off x="2996130" y="3828288"/>
            <a:ext cx="387681" cy="387681"/>
            <a:chOff x="4417380" y="1687279"/>
            <a:chExt cx="397907" cy="397907"/>
          </a:xfrm>
        </p:grpSpPr>
        <p:sp>
          <p:nvSpPr>
            <p:cNvPr id="9396" name="Google Shape;9396;p91"/>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91"/>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8" name="Google Shape;9398;p91"/>
          <p:cNvGrpSpPr/>
          <p:nvPr/>
        </p:nvGrpSpPr>
        <p:grpSpPr>
          <a:xfrm>
            <a:off x="7942611" y="3308537"/>
            <a:ext cx="387661" cy="387661"/>
            <a:chOff x="2869999" y="1687279"/>
            <a:chExt cx="397887" cy="397887"/>
          </a:xfrm>
        </p:grpSpPr>
        <p:sp>
          <p:nvSpPr>
            <p:cNvPr id="9399" name="Google Shape;9399;p91"/>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91"/>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1" name="Google Shape;9401;p91"/>
          <p:cNvGrpSpPr/>
          <p:nvPr/>
        </p:nvGrpSpPr>
        <p:grpSpPr>
          <a:xfrm>
            <a:off x="2477718" y="3828664"/>
            <a:ext cx="386807" cy="386929"/>
            <a:chOff x="3902887" y="1687655"/>
            <a:chExt cx="397010" cy="397135"/>
          </a:xfrm>
        </p:grpSpPr>
        <p:sp>
          <p:nvSpPr>
            <p:cNvPr id="9402" name="Google Shape;9402;p91"/>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91"/>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4" name="Google Shape;9404;p91"/>
          <p:cNvGrpSpPr/>
          <p:nvPr/>
        </p:nvGrpSpPr>
        <p:grpSpPr>
          <a:xfrm>
            <a:off x="3515416" y="3828288"/>
            <a:ext cx="387681" cy="387681"/>
            <a:chOff x="4933458" y="1687279"/>
            <a:chExt cx="397907" cy="397907"/>
          </a:xfrm>
        </p:grpSpPr>
        <p:sp>
          <p:nvSpPr>
            <p:cNvPr id="9405" name="Google Shape;9405;p91"/>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91"/>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7" name="Google Shape;9407;p91"/>
          <p:cNvGrpSpPr/>
          <p:nvPr/>
        </p:nvGrpSpPr>
        <p:grpSpPr>
          <a:xfrm>
            <a:off x="6348367" y="3308537"/>
            <a:ext cx="387661" cy="387661"/>
            <a:chOff x="1379798" y="1723250"/>
            <a:chExt cx="397887" cy="397887"/>
          </a:xfrm>
        </p:grpSpPr>
        <p:sp>
          <p:nvSpPr>
            <p:cNvPr id="9408" name="Google Shape;9408;p91"/>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91"/>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91"/>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91"/>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2" name="Google Shape;9412;p91"/>
          <p:cNvGrpSpPr/>
          <p:nvPr/>
        </p:nvGrpSpPr>
        <p:grpSpPr>
          <a:xfrm>
            <a:off x="5286246" y="3308537"/>
            <a:ext cx="387681" cy="387661"/>
            <a:chOff x="266768" y="1721375"/>
            <a:chExt cx="397907" cy="397887"/>
          </a:xfrm>
        </p:grpSpPr>
        <p:sp>
          <p:nvSpPr>
            <p:cNvPr id="9413" name="Google Shape;9413;p91"/>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91"/>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5" name="Google Shape;9415;p91"/>
          <p:cNvGrpSpPr/>
          <p:nvPr/>
        </p:nvGrpSpPr>
        <p:grpSpPr>
          <a:xfrm>
            <a:off x="5817327" y="3308537"/>
            <a:ext cx="387641" cy="387661"/>
            <a:chOff x="864491" y="1723250"/>
            <a:chExt cx="397866" cy="397887"/>
          </a:xfrm>
        </p:grpSpPr>
        <p:sp>
          <p:nvSpPr>
            <p:cNvPr id="9416" name="Google Shape;9416;p91"/>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91"/>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91"/>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19" name="Google Shape;9419;p91"/>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20" name="Google Shape;9420;p91"/>
          <p:cNvGrpSpPr/>
          <p:nvPr/>
        </p:nvGrpSpPr>
        <p:grpSpPr>
          <a:xfrm>
            <a:off x="3016407" y="2204348"/>
            <a:ext cx="427578" cy="421351"/>
            <a:chOff x="-5254775" y="3631325"/>
            <a:chExt cx="296950" cy="292625"/>
          </a:xfrm>
        </p:grpSpPr>
        <p:sp>
          <p:nvSpPr>
            <p:cNvPr id="9421" name="Google Shape;9421;p91"/>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91"/>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91"/>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91"/>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91"/>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91"/>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91"/>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8" name="Google Shape;9428;p91"/>
          <p:cNvGrpSpPr/>
          <p:nvPr/>
        </p:nvGrpSpPr>
        <p:grpSpPr>
          <a:xfrm>
            <a:off x="7411672" y="3308924"/>
            <a:ext cx="387539" cy="386888"/>
            <a:chOff x="2408992" y="1722875"/>
            <a:chExt cx="397761" cy="397093"/>
          </a:xfrm>
        </p:grpSpPr>
        <p:sp>
          <p:nvSpPr>
            <p:cNvPr id="9429" name="Google Shape;9429;p91"/>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91"/>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1" name="Google Shape;9431;p91"/>
          <p:cNvGrpSpPr/>
          <p:nvPr/>
        </p:nvGrpSpPr>
        <p:grpSpPr>
          <a:xfrm>
            <a:off x="2503892" y="3309051"/>
            <a:ext cx="423079" cy="424159"/>
            <a:chOff x="-1591550" y="3597475"/>
            <a:chExt cx="293825" cy="294575"/>
          </a:xfrm>
        </p:grpSpPr>
        <p:sp>
          <p:nvSpPr>
            <p:cNvPr id="9432" name="Google Shape;9432;p91"/>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91"/>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91"/>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438" name="Shape 9438"/>
        <p:cNvGrpSpPr/>
        <p:nvPr/>
      </p:nvGrpSpPr>
      <p:grpSpPr>
        <a:xfrm>
          <a:off x="0" y="0"/>
          <a:ext cx="0" cy="0"/>
          <a:chOff x="0" y="0"/>
          <a:chExt cx="0" cy="0"/>
        </a:xfrm>
      </p:grpSpPr>
      <p:sp>
        <p:nvSpPr>
          <p:cNvPr id="9439" name="Google Shape;9439;p92"/>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solidFill>
                  <a:schemeClr val="lt1"/>
                </a:solidFill>
                <a:latin typeface="Arial"/>
                <a:ea typeface="Arial"/>
                <a:cs typeface="Arial"/>
                <a:sym typeface="Arial"/>
              </a:rPr>
              <a:t>Premium infographics...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
        <p:nvSpPr>
          <p:cNvPr id="9440" name="Google Shape;9440;p92"/>
          <p:cNvSpPr/>
          <p:nvPr/>
        </p:nvSpPr>
        <p:spPr>
          <a:xfrm>
            <a:off x="1504285" y="2948818"/>
            <a:ext cx="1713187" cy="534976"/>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92"/>
          <p:cNvSpPr/>
          <p:nvPr/>
        </p:nvSpPr>
        <p:spPr>
          <a:xfrm>
            <a:off x="2653822" y="2845479"/>
            <a:ext cx="687939" cy="741642"/>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92"/>
          <p:cNvSpPr/>
          <p:nvPr/>
        </p:nvSpPr>
        <p:spPr>
          <a:xfrm>
            <a:off x="1380284" y="2845479"/>
            <a:ext cx="687550" cy="741642"/>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92"/>
          <p:cNvSpPr/>
          <p:nvPr/>
        </p:nvSpPr>
        <p:spPr>
          <a:xfrm>
            <a:off x="1998733" y="392248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92"/>
          <p:cNvSpPr/>
          <p:nvPr/>
        </p:nvSpPr>
        <p:spPr>
          <a:xfrm>
            <a:off x="2949013" y="3922488"/>
            <a:ext cx="724598" cy="588011"/>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92"/>
          <p:cNvSpPr/>
          <p:nvPr/>
        </p:nvSpPr>
        <p:spPr>
          <a:xfrm>
            <a:off x="1048453" y="392248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92"/>
          <p:cNvSpPr/>
          <p:nvPr/>
        </p:nvSpPr>
        <p:spPr>
          <a:xfrm>
            <a:off x="1998733" y="192212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92"/>
          <p:cNvSpPr/>
          <p:nvPr/>
        </p:nvSpPr>
        <p:spPr>
          <a:xfrm>
            <a:off x="2949013" y="1922125"/>
            <a:ext cx="724598" cy="587996"/>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92"/>
          <p:cNvSpPr/>
          <p:nvPr/>
        </p:nvSpPr>
        <p:spPr>
          <a:xfrm>
            <a:off x="1048453" y="192212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92"/>
          <p:cNvSpPr/>
          <p:nvPr/>
        </p:nvSpPr>
        <p:spPr>
          <a:xfrm>
            <a:off x="1180249" y="2214186"/>
            <a:ext cx="453169" cy="390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92"/>
          <p:cNvSpPr/>
          <p:nvPr/>
        </p:nvSpPr>
        <p:spPr>
          <a:xfrm>
            <a:off x="2132085" y="221418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92"/>
          <p:cNvSpPr/>
          <p:nvPr/>
        </p:nvSpPr>
        <p:spPr>
          <a:xfrm>
            <a:off x="3087047" y="221418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92"/>
          <p:cNvSpPr/>
          <p:nvPr/>
        </p:nvSpPr>
        <p:spPr>
          <a:xfrm>
            <a:off x="3087047" y="421454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92"/>
          <p:cNvSpPr/>
          <p:nvPr/>
        </p:nvSpPr>
        <p:spPr>
          <a:xfrm>
            <a:off x="2132085" y="421454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92"/>
          <p:cNvSpPr/>
          <p:nvPr/>
        </p:nvSpPr>
        <p:spPr>
          <a:xfrm>
            <a:off x="1181416" y="4214548"/>
            <a:ext cx="453169" cy="3920"/>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92"/>
          <p:cNvSpPr txBox="1"/>
          <p:nvPr>
            <p:ph idx="4294967295" type="title"/>
          </p:nvPr>
        </p:nvSpPr>
        <p:spPr>
          <a:xfrm>
            <a:off x="1644313" y="3079887"/>
            <a:ext cx="1428600" cy="27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sz="1000">
                <a:solidFill>
                  <a:schemeClr val="lt1"/>
                </a:solidFill>
                <a:latin typeface="Arial"/>
                <a:ea typeface="Arial"/>
                <a:cs typeface="Arial"/>
                <a:sym typeface="Arial"/>
              </a:rPr>
              <a:t>Add the Title here</a:t>
            </a:r>
            <a:endParaRPr sz="1000">
              <a:latin typeface="Arial"/>
              <a:ea typeface="Arial"/>
              <a:cs typeface="Arial"/>
              <a:sym typeface="Arial"/>
            </a:endParaRPr>
          </a:p>
        </p:txBody>
      </p:sp>
      <p:grpSp>
        <p:nvGrpSpPr>
          <p:cNvPr id="9456" name="Google Shape;9456;p92"/>
          <p:cNvGrpSpPr/>
          <p:nvPr/>
        </p:nvGrpSpPr>
        <p:grpSpPr>
          <a:xfrm>
            <a:off x="1311648" y="1983281"/>
            <a:ext cx="197743" cy="197743"/>
            <a:chOff x="2676100" y="832575"/>
            <a:chExt cx="483125" cy="483125"/>
          </a:xfrm>
        </p:grpSpPr>
        <p:sp>
          <p:nvSpPr>
            <p:cNvPr id="9457" name="Google Shape;9457;p92"/>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458" name="Google Shape;9458;p92"/>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459" name="Google Shape;9459;p92"/>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460" name="Google Shape;9460;p92"/>
          <p:cNvGrpSpPr/>
          <p:nvPr/>
        </p:nvGrpSpPr>
        <p:grpSpPr>
          <a:xfrm>
            <a:off x="2258621" y="1976256"/>
            <a:ext cx="204394" cy="197743"/>
            <a:chOff x="3270550" y="832575"/>
            <a:chExt cx="499375" cy="483125"/>
          </a:xfrm>
        </p:grpSpPr>
        <p:sp>
          <p:nvSpPr>
            <p:cNvPr id="9461" name="Google Shape;9461;p92"/>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462" name="Google Shape;9462;p92"/>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463" name="Google Shape;9463;p92"/>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464" name="Google Shape;9464;p92"/>
          <p:cNvGrpSpPr/>
          <p:nvPr/>
        </p:nvGrpSpPr>
        <p:grpSpPr>
          <a:xfrm>
            <a:off x="3212214" y="1983307"/>
            <a:ext cx="197774" cy="197743"/>
            <a:chOff x="3270475" y="1427025"/>
            <a:chExt cx="483200" cy="483125"/>
          </a:xfrm>
        </p:grpSpPr>
        <p:sp>
          <p:nvSpPr>
            <p:cNvPr id="9465" name="Google Shape;9465;p92"/>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466" name="Google Shape;9466;p92"/>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467" name="Google Shape;9467;p92"/>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468" name="Google Shape;9468;p92"/>
          <p:cNvSpPr/>
          <p:nvPr/>
        </p:nvSpPr>
        <p:spPr>
          <a:xfrm>
            <a:off x="3212183" y="3978579"/>
            <a:ext cx="197784" cy="197743"/>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469" name="Google Shape;9469;p92"/>
          <p:cNvSpPr/>
          <p:nvPr/>
        </p:nvSpPr>
        <p:spPr>
          <a:xfrm>
            <a:off x="1309717" y="3978574"/>
            <a:ext cx="199697" cy="197753"/>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470" name="Google Shape;9470;p92"/>
          <p:cNvGrpSpPr/>
          <p:nvPr/>
        </p:nvGrpSpPr>
        <p:grpSpPr>
          <a:xfrm>
            <a:off x="2258607" y="3980427"/>
            <a:ext cx="204425" cy="194059"/>
            <a:chOff x="6222125" y="2025975"/>
            <a:chExt cx="499450" cy="474125"/>
          </a:xfrm>
        </p:grpSpPr>
        <p:sp>
          <p:nvSpPr>
            <p:cNvPr id="9471" name="Google Shape;9471;p92"/>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472" name="Google Shape;9472;p92"/>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473" name="Google Shape;9473;p92"/>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474" name="Google Shape;9474;p92"/>
          <p:cNvSpPr txBox="1"/>
          <p:nvPr>
            <p:ph idx="4294967295" type="title"/>
          </p:nvPr>
        </p:nvSpPr>
        <p:spPr>
          <a:xfrm>
            <a:off x="1048453" y="2273439"/>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sz="900">
                <a:solidFill>
                  <a:schemeClr val="lt1"/>
                </a:solidFill>
                <a:latin typeface="Arial"/>
                <a:ea typeface="Arial"/>
                <a:cs typeface="Arial"/>
                <a:sym typeface="Arial"/>
              </a:rPr>
              <a:t>Text 1</a:t>
            </a:r>
            <a:endParaRPr sz="900">
              <a:latin typeface="Arial"/>
              <a:ea typeface="Arial"/>
              <a:cs typeface="Arial"/>
              <a:sym typeface="Arial"/>
            </a:endParaRPr>
          </a:p>
        </p:txBody>
      </p:sp>
      <p:sp>
        <p:nvSpPr>
          <p:cNvPr id="9475" name="Google Shape;9475;p92"/>
          <p:cNvSpPr txBox="1"/>
          <p:nvPr>
            <p:ph idx="4294967295" type="title"/>
          </p:nvPr>
        </p:nvSpPr>
        <p:spPr>
          <a:xfrm>
            <a:off x="1998736" y="2272486"/>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sz="900">
                <a:solidFill>
                  <a:schemeClr val="lt1"/>
                </a:solidFill>
                <a:latin typeface="Arial"/>
                <a:ea typeface="Arial"/>
                <a:cs typeface="Arial"/>
                <a:sym typeface="Arial"/>
              </a:rPr>
              <a:t>Text 2</a:t>
            </a:r>
            <a:endParaRPr sz="900">
              <a:latin typeface="Arial"/>
              <a:ea typeface="Arial"/>
              <a:cs typeface="Arial"/>
              <a:sym typeface="Arial"/>
            </a:endParaRPr>
          </a:p>
        </p:txBody>
      </p:sp>
      <p:sp>
        <p:nvSpPr>
          <p:cNvPr id="9476" name="Google Shape;9476;p92"/>
          <p:cNvSpPr txBox="1"/>
          <p:nvPr>
            <p:ph idx="4294967295" type="title"/>
          </p:nvPr>
        </p:nvSpPr>
        <p:spPr>
          <a:xfrm>
            <a:off x="2949019" y="2272486"/>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sz="900">
                <a:solidFill>
                  <a:schemeClr val="lt1"/>
                </a:solidFill>
                <a:latin typeface="Arial"/>
                <a:ea typeface="Arial"/>
                <a:cs typeface="Arial"/>
                <a:sym typeface="Arial"/>
              </a:rPr>
              <a:t>Text 3</a:t>
            </a:r>
            <a:endParaRPr sz="900">
              <a:latin typeface="Arial"/>
              <a:ea typeface="Arial"/>
              <a:cs typeface="Arial"/>
              <a:sym typeface="Arial"/>
            </a:endParaRPr>
          </a:p>
        </p:txBody>
      </p:sp>
      <p:sp>
        <p:nvSpPr>
          <p:cNvPr id="9477" name="Google Shape;9477;p92"/>
          <p:cNvSpPr txBox="1"/>
          <p:nvPr>
            <p:ph idx="4294967295" type="title"/>
          </p:nvPr>
        </p:nvSpPr>
        <p:spPr>
          <a:xfrm>
            <a:off x="1048350" y="4285808"/>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sz="900">
                <a:solidFill>
                  <a:schemeClr val="lt1"/>
                </a:solidFill>
                <a:latin typeface="Arial"/>
                <a:ea typeface="Arial"/>
                <a:cs typeface="Arial"/>
                <a:sym typeface="Arial"/>
              </a:rPr>
              <a:t>Text 4</a:t>
            </a:r>
            <a:endParaRPr sz="900">
              <a:latin typeface="Arial"/>
              <a:ea typeface="Arial"/>
              <a:cs typeface="Arial"/>
              <a:sym typeface="Arial"/>
            </a:endParaRPr>
          </a:p>
        </p:txBody>
      </p:sp>
      <p:sp>
        <p:nvSpPr>
          <p:cNvPr id="9478" name="Google Shape;9478;p92"/>
          <p:cNvSpPr txBox="1"/>
          <p:nvPr>
            <p:ph idx="4294967295" type="title"/>
          </p:nvPr>
        </p:nvSpPr>
        <p:spPr>
          <a:xfrm>
            <a:off x="1998684" y="4285808"/>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sz="900">
                <a:solidFill>
                  <a:schemeClr val="lt1"/>
                </a:solidFill>
                <a:latin typeface="Arial"/>
                <a:ea typeface="Arial"/>
                <a:cs typeface="Arial"/>
                <a:sym typeface="Arial"/>
              </a:rPr>
              <a:t>Text 5</a:t>
            </a:r>
            <a:endParaRPr sz="900">
              <a:latin typeface="Arial"/>
              <a:ea typeface="Arial"/>
              <a:cs typeface="Arial"/>
              <a:sym typeface="Arial"/>
            </a:endParaRPr>
          </a:p>
        </p:txBody>
      </p:sp>
      <p:sp>
        <p:nvSpPr>
          <p:cNvPr id="9479" name="Google Shape;9479;p92"/>
          <p:cNvSpPr txBox="1"/>
          <p:nvPr>
            <p:ph idx="4294967295" type="title"/>
          </p:nvPr>
        </p:nvSpPr>
        <p:spPr>
          <a:xfrm>
            <a:off x="2949019" y="4285808"/>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sz="900">
                <a:solidFill>
                  <a:schemeClr val="lt1"/>
                </a:solidFill>
                <a:latin typeface="Arial"/>
                <a:ea typeface="Arial"/>
                <a:cs typeface="Arial"/>
                <a:sym typeface="Arial"/>
              </a:rPr>
              <a:t>Text 6</a:t>
            </a:r>
            <a:endParaRPr sz="900">
              <a:latin typeface="Arial"/>
              <a:ea typeface="Arial"/>
              <a:cs typeface="Arial"/>
              <a:sym typeface="Arial"/>
            </a:endParaRPr>
          </a:p>
        </p:txBody>
      </p:sp>
      <p:sp>
        <p:nvSpPr>
          <p:cNvPr id="9480" name="Google Shape;9480;p92"/>
          <p:cNvSpPr/>
          <p:nvPr/>
        </p:nvSpPr>
        <p:spPr>
          <a:xfrm>
            <a:off x="1374787"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92"/>
          <p:cNvSpPr/>
          <p:nvPr/>
        </p:nvSpPr>
        <p:spPr>
          <a:xfrm>
            <a:off x="2326630"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92"/>
          <p:cNvSpPr/>
          <p:nvPr/>
        </p:nvSpPr>
        <p:spPr>
          <a:xfrm>
            <a:off x="3278485"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92"/>
          <p:cNvSpPr/>
          <p:nvPr/>
        </p:nvSpPr>
        <p:spPr>
          <a:xfrm>
            <a:off x="1374774" y="381718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92"/>
          <p:cNvSpPr/>
          <p:nvPr/>
        </p:nvSpPr>
        <p:spPr>
          <a:xfrm>
            <a:off x="2326617" y="381718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92"/>
          <p:cNvSpPr/>
          <p:nvPr/>
        </p:nvSpPr>
        <p:spPr>
          <a:xfrm>
            <a:off x="3278472" y="381718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92"/>
          <p:cNvSpPr/>
          <p:nvPr/>
        </p:nvSpPr>
        <p:spPr>
          <a:xfrm>
            <a:off x="2200729"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92"/>
          <p:cNvSpPr/>
          <p:nvPr/>
        </p:nvSpPr>
        <p:spPr>
          <a:xfrm>
            <a:off x="2328782"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92"/>
          <p:cNvSpPr/>
          <p:nvPr/>
        </p:nvSpPr>
        <p:spPr>
          <a:xfrm>
            <a:off x="2456836"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92"/>
          <p:cNvSpPr/>
          <p:nvPr/>
        </p:nvSpPr>
        <p:spPr>
          <a:xfrm>
            <a:off x="2200729"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92"/>
          <p:cNvSpPr/>
          <p:nvPr/>
        </p:nvSpPr>
        <p:spPr>
          <a:xfrm>
            <a:off x="2328782"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92"/>
          <p:cNvSpPr/>
          <p:nvPr/>
        </p:nvSpPr>
        <p:spPr>
          <a:xfrm>
            <a:off x="2456836"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92" name="Google Shape;9492;p92"/>
          <p:cNvCxnSpPr>
            <a:stCxn id="9480" idx="4"/>
            <a:endCxn id="9486" idx="0"/>
          </p:cNvCxnSpPr>
          <p:nvPr/>
        </p:nvCxnSpPr>
        <p:spPr>
          <a:xfrm flipH="1" rot="-5400000">
            <a:off x="1718737" y="2306976"/>
            <a:ext cx="201900" cy="825900"/>
          </a:xfrm>
          <a:prstGeom prst="curvedConnector3">
            <a:avLst>
              <a:gd fmla="val 50008" name="adj1"/>
            </a:avLst>
          </a:prstGeom>
          <a:noFill/>
          <a:ln cap="flat" cmpd="sng" w="19050">
            <a:solidFill>
              <a:srgbClr val="5F7D95"/>
            </a:solidFill>
            <a:prstDash val="solid"/>
            <a:round/>
            <a:headEnd len="med" w="med" type="none"/>
            <a:tailEnd len="med" w="med" type="none"/>
          </a:ln>
        </p:spPr>
      </p:cxnSp>
      <p:cxnSp>
        <p:nvCxnSpPr>
          <p:cNvPr id="9493" name="Google Shape;9493;p92"/>
          <p:cNvCxnSpPr>
            <a:stCxn id="9482" idx="4"/>
            <a:endCxn id="9488" idx="0"/>
          </p:cNvCxnSpPr>
          <p:nvPr/>
        </p:nvCxnSpPr>
        <p:spPr>
          <a:xfrm rot="5400000">
            <a:off x="2798635" y="2309076"/>
            <a:ext cx="201900" cy="821700"/>
          </a:xfrm>
          <a:prstGeom prst="curvedConnector3">
            <a:avLst>
              <a:gd fmla="val 50008" name="adj1"/>
            </a:avLst>
          </a:prstGeom>
          <a:noFill/>
          <a:ln cap="flat" cmpd="sng" w="19050">
            <a:solidFill>
              <a:srgbClr val="5F7D95"/>
            </a:solidFill>
            <a:prstDash val="solid"/>
            <a:round/>
            <a:headEnd len="med" w="med" type="none"/>
            <a:tailEnd len="med" w="med" type="none"/>
          </a:ln>
        </p:spPr>
      </p:cxnSp>
      <p:cxnSp>
        <p:nvCxnSpPr>
          <p:cNvPr id="9494" name="Google Shape;9494;p92"/>
          <p:cNvCxnSpPr>
            <a:stCxn id="9481" idx="4"/>
            <a:endCxn id="9487" idx="0"/>
          </p:cNvCxnSpPr>
          <p:nvPr/>
        </p:nvCxnSpPr>
        <p:spPr>
          <a:xfrm flipH="1" rot="-5400000">
            <a:off x="2258680" y="2718876"/>
            <a:ext cx="201900" cy="2100"/>
          </a:xfrm>
          <a:prstGeom prst="curvedConnector3">
            <a:avLst>
              <a:gd fmla="val 50008" name="adj1"/>
            </a:avLst>
          </a:prstGeom>
          <a:noFill/>
          <a:ln cap="flat" cmpd="sng" w="19050">
            <a:solidFill>
              <a:srgbClr val="5F7D95"/>
            </a:solidFill>
            <a:prstDash val="solid"/>
            <a:round/>
            <a:headEnd len="med" w="med" type="none"/>
            <a:tailEnd len="med" w="med" type="none"/>
          </a:ln>
        </p:spPr>
      </p:cxnSp>
      <p:cxnSp>
        <p:nvCxnSpPr>
          <p:cNvPr id="9495" name="Google Shape;9495;p92"/>
          <p:cNvCxnSpPr>
            <a:stCxn id="9483" idx="0"/>
            <a:endCxn id="9489" idx="4"/>
          </p:cNvCxnSpPr>
          <p:nvPr/>
        </p:nvCxnSpPr>
        <p:spPr>
          <a:xfrm rot="-5400000">
            <a:off x="1717824" y="3302386"/>
            <a:ext cx="203700" cy="825900"/>
          </a:xfrm>
          <a:prstGeom prst="curvedConnector3">
            <a:avLst>
              <a:gd fmla="val 50003" name="adj1"/>
            </a:avLst>
          </a:prstGeom>
          <a:noFill/>
          <a:ln cap="flat" cmpd="sng" w="19050">
            <a:solidFill>
              <a:srgbClr val="5F7D95"/>
            </a:solidFill>
            <a:prstDash val="solid"/>
            <a:round/>
            <a:headEnd len="med" w="med" type="none"/>
            <a:tailEnd len="med" w="med" type="none"/>
          </a:ln>
        </p:spPr>
      </p:cxnSp>
      <p:cxnSp>
        <p:nvCxnSpPr>
          <p:cNvPr id="9496" name="Google Shape;9496;p92"/>
          <p:cNvCxnSpPr>
            <a:stCxn id="9485" idx="0"/>
            <a:endCxn id="9491" idx="4"/>
          </p:cNvCxnSpPr>
          <p:nvPr/>
        </p:nvCxnSpPr>
        <p:spPr>
          <a:xfrm flipH="1" rot="5400000">
            <a:off x="2797722" y="3304486"/>
            <a:ext cx="203700" cy="821700"/>
          </a:xfrm>
          <a:prstGeom prst="curvedConnector3">
            <a:avLst>
              <a:gd fmla="val 50003" name="adj1"/>
            </a:avLst>
          </a:prstGeom>
          <a:noFill/>
          <a:ln cap="flat" cmpd="sng" w="19050">
            <a:solidFill>
              <a:srgbClr val="5F7D95"/>
            </a:solidFill>
            <a:prstDash val="solid"/>
            <a:round/>
            <a:headEnd len="med" w="med" type="none"/>
            <a:tailEnd len="med" w="med" type="none"/>
          </a:ln>
        </p:spPr>
      </p:cxnSp>
      <p:cxnSp>
        <p:nvCxnSpPr>
          <p:cNvPr id="9497" name="Google Shape;9497;p92"/>
          <p:cNvCxnSpPr>
            <a:stCxn id="9484" idx="0"/>
            <a:endCxn id="9490" idx="4"/>
          </p:cNvCxnSpPr>
          <p:nvPr/>
        </p:nvCxnSpPr>
        <p:spPr>
          <a:xfrm rot="-5400000">
            <a:off x="2257767" y="3714286"/>
            <a:ext cx="203700" cy="2100"/>
          </a:xfrm>
          <a:prstGeom prst="curvedConnector3">
            <a:avLst>
              <a:gd fmla="val 50003" name="adj1"/>
            </a:avLst>
          </a:prstGeom>
          <a:noFill/>
          <a:ln cap="flat" cmpd="sng" w="19050">
            <a:solidFill>
              <a:srgbClr val="5F7D95"/>
            </a:solidFill>
            <a:prstDash val="solid"/>
            <a:round/>
            <a:headEnd len="med" w="med" type="none"/>
            <a:tailEnd len="med" w="med" type="none"/>
          </a:ln>
        </p:spPr>
      </p:cxnSp>
      <p:sp>
        <p:nvSpPr>
          <p:cNvPr id="9498" name="Google Shape;9498;p92"/>
          <p:cNvSpPr/>
          <p:nvPr/>
        </p:nvSpPr>
        <p:spPr>
          <a:xfrm>
            <a:off x="4239724" y="307096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92"/>
          <p:cNvSpPr/>
          <p:nvPr/>
        </p:nvSpPr>
        <p:spPr>
          <a:xfrm>
            <a:off x="5018842" y="307096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92"/>
          <p:cNvSpPr/>
          <p:nvPr/>
        </p:nvSpPr>
        <p:spPr>
          <a:xfrm>
            <a:off x="5797943" y="307096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9501" name="Google Shape;9501;p92"/>
          <p:cNvSpPr/>
          <p:nvPr/>
        </p:nvSpPr>
        <p:spPr>
          <a:xfrm>
            <a:off x="6576658" y="307096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9502" name="Google Shape;9502;p92"/>
          <p:cNvSpPr/>
          <p:nvPr/>
        </p:nvSpPr>
        <p:spPr>
          <a:xfrm>
            <a:off x="7355776" y="307096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9503" name="Google Shape;9503;p92"/>
          <p:cNvSpPr/>
          <p:nvPr/>
        </p:nvSpPr>
        <p:spPr>
          <a:xfrm>
            <a:off x="4429400" y="202500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92"/>
          <p:cNvSpPr/>
          <p:nvPr/>
        </p:nvSpPr>
        <p:spPr>
          <a:xfrm>
            <a:off x="5244198" y="402098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92"/>
          <p:cNvSpPr/>
          <p:nvPr/>
        </p:nvSpPr>
        <p:spPr>
          <a:xfrm>
            <a:off x="6007260" y="202500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92"/>
          <p:cNvSpPr/>
          <p:nvPr/>
        </p:nvSpPr>
        <p:spPr>
          <a:xfrm>
            <a:off x="6796005" y="402108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92"/>
          <p:cNvSpPr/>
          <p:nvPr/>
        </p:nvSpPr>
        <p:spPr>
          <a:xfrm>
            <a:off x="7585138" y="202500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92"/>
          <p:cNvSpPr/>
          <p:nvPr/>
        </p:nvSpPr>
        <p:spPr>
          <a:xfrm>
            <a:off x="4569763"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92"/>
          <p:cNvSpPr/>
          <p:nvPr/>
        </p:nvSpPr>
        <p:spPr>
          <a:xfrm>
            <a:off x="6147625"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92"/>
          <p:cNvSpPr/>
          <p:nvPr/>
        </p:nvSpPr>
        <p:spPr>
          <a:xfrm>
            <a:off x="7725475"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92"/>
          <p:cNvSpPr/>
          <p:nvPr/>
        </p:nvSpPr>
        <p:spPr>
          <a:xfrm>
            <a:off x="5384563" y="33623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92"/>
          <p:cNvSpPr/>
          <p:nvPr/>
        </p:nvSpPr>
        <p:spPr>
          <a:xfrm>
            <a:off x="6936563" y="33624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92"/>
          <p:cNvSpPr txBox="1"/>
          <p:nvPr>
            <p:ph idx="4294967295" type="title"/>
          </p:nvPr>
        </p:nvSpPr>
        <p:spPr>
          <a:xfrm>
            <a:off x="433142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GB" sz="900">
                <a:solidFill>
                  <a:schemeClr val="lt1"/>
                </a:solidFill>
                <a:latin typeface="Arial"/>
                <a:ea typeface="Arial"/>
                <a:cs typeface="Arial"/>
                <a:sym typeface="Arial"/>
              </a:rPr>
              <a:t>2016</a:t>
            </a:r>
            <a:endParaRPr b="1" sz="900">
              <a:latin typeface="Arial"/>
              <a:ea typeface="Arial"/>
              <a:cs typeface="Arial"/>
              <a:sym typeface="Arial"/>
            </a:endParaRPr>
          </a:p>
        </p:txBody>
      </p:sp>
      <p:sp>
        <p:nvSpPr>
          <p:cNvPr id="9514" name="Google Shape;9514;p92"/>
          <p:cNvSpPr/>
          <p:nvPr/>
        </p:nvSpPr>
        <p:spPr>
          <a:xfrm>
            <a:off x="4569763"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92"/>
          <p:cNvSpPr/>
          <p:nvPr/>
        </p:nvSpPr>
        <p:spPr>
          <a:xfrm>
            <a:off x="6153050"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92"/>
          <p:cNvSpPr/>
          <p:nvPr/>
        </p:nvSpPr>
        <p:spPr>
          <a:xfrm>
            <a:off x="7725475"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92"/>
          <p:cNvSpPr/>
          <p:nvPr/>
        </p:nvSpPr>
        <p:spPr>
          <a:xfrm>
            <a:off x="5384166" y="3932246"/>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92"/>
          <p:cNvSpPr/>
          <p:nvPr/>
        </p:nvSpPr>
        <p:spPr>
          <a:xfrm>
            <a:off x="6936566" y="3932246"/>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19" name="Google Shape;9519;p92"/>
          <p:cNvCxnSpPr>
            <a:stCxn id="9508" idx="0"/>
            <a:endCxn id="9514" idx="4"/>
          </p:cNvCxnSpPr>
          <p:nvPr/>
        </p:nvCxnSpPr>
        <p:spPr>
          <a:xfrm rot="10800000">
            <a:off x="4600813" y="250013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9520" name="Google Shape;9520;p92"/>
          <p:cNvCxnSpPr>
            <a:stCxn id="9509" idx="0"/>
            <a:endCxn id="9515" idx="4"/>
          </p:cNvCxnSpPr>
          <p:nvPr/>
        </p:nvCxnSpPr>
        <p:spPr>
          <a:xfrm flipH="1" rot="10800000">
            <a:off x="6178675" y="2500132"/>
            <a:ext cx="5400" cy="441900"/>
          </a:xfrm>
          <a:prstGeom prst="straightConnector1">
            <a:avLst/>
          </a:prstGeom>
          <a:noFill/>
          <a:ln cap="flat" cmpd="sng" w="9525">
            <a:solidFill>
              <a:srgbClr val="A5B7C6"/>
            </a:solidFill>
            <a:prstDash val="dash"/>
            <a:round/>
            <a:headEnd len="med" w="med" type="none"/>
            <a:tailEnd len="med" w="med" type="none"/>
          </a:ln>
        </p:spPr>
      </p:cxnSp>
      <p:cxnSp>
        <p:nvCxnSpPr>
          <p:cNvPr id="9521" name="Google Shape;9521;p92"/>
          <p:cNvCxnSpPr>
            <a:stCxn id="9510" idx="0"/>
            <a:endCxn id="9516" idx="4"/>
          </p:cNvCxnSpPr>
          <p:nvPr/>
        </p:nvCxnSpPr>
        <p:spPr>
          <a:xfrm rot="10800000">
            <a:off x="7756525" y="250013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9522" name="Google Shape;9522;p92"/>
          <p:cNvCxnSpPr>
            <a:stCxn id="9511" idx="4"/>
            <a:endCxn id="9517" idx="0"/>
          </p:cNvCxnSpPr>
          <p:nvPr/>
        </p:nvCxnSpPr>
        <p:spPr>
          <a:xfrm flipH="1">
            <a:off x="5415313" y="3424470"/>
            <a:ext cx="300" cy="507900"/>
          </a:xfrm>
          <a:prstGeom prst="straightConnector1">
            <a:avLst/>
          </a:prstGeom>
          <a:noFill/>
          <a:ln cap="flat" cmpd="sng" w="9525">
            <a:solidFill>
              <a:srgbClr val="A5B7C6"/>
            </a:solidFill>
            <a:prstDash val="dash"/>
            <a:round/>
            <a:headEnd len="med" w="med" type="none"/>
            <a:tailEnd len="med" w="med" type="none"/>
          </a:ln>
        </p:spPr>
      </p:cxnSp>
      <p:cxnSp>
        <p:nvCxnSpPr>
          <p:cNvPr id="9523" name="Google Shape;9523;p92"/>
          <p:cNvCxnSpPr>
            <a:stCxn id="9512" idx="4"/>
            <a:endCxn id="9518" idx="0"/>
          </p:cNvCxnSpPr>
          <p:nvPr/>
        </p:nvCxnSpPr>
        <p:spPr>
          <a:xfrm>
            <a:off x="6967613" y="3424520"/>
            <a:ext cx="0" cy="507600"/>
          </a:xfrm>
          <a:prstGeom prst="straightConnector1">
            <a:avLst/>
          </a:prstGeom>
          <a:noFill/>
          <a:ln cap="flat" cmpd="sng" w="9525">
            <a:solidFill>
              <a:srgbClr val="A5B7C6"/>
            </a:solidFill>
            <a:prstDash val="dash"/>
            <a:round/>
            <a:headEnd len="med" w="med" type="none"/>
            <a:tailEnd len="med" w="med" type="none"/>
          </a:ln>
        </p:spPr>
      </p:cxnSp>
      <p:sp>
        <p:nvSpPr>
          <p:cNvPr id="9524" name="Google Shape;9524;p92"/>
          <p:cNvSpPr txBox="1"/>
          <p:nvPr>
            <p:ph idx="4294967295" type="title"/>
          </p:nvPr>
        </p:nvSpPr>
        <p:spPr>
          <a:xfrm>
            <a:off x="5138997"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GB" sz="900">
                <a:solidFill>
                  <a:schemeClr val="lt1"/>
                </a:solidFill>
                <a:latin typeface="Arial"/>
                <a:ea typeface="Arial"/>
                <a:cs typeface="Arial"/>
                <a:sym typeface="Arial"/>
              </a:rPr>
              <a:t>2017</a:t>
            </a:r>
            <a:endParaRPr b="1" sz="900">
              <a:latin typeface="Arial"/>
              <a:ea typeface="Arial"/>
              <a:cs typeface="Arial"/>
              <a:sym typeface="Arial"/>
            </a:endParaRPr>
          </a:p>
        </p:txBody>
      </p:sp>
      <p:sp>
        <p:nvSpPr>
          <p:cNvPr id="9525" name="Google Shape;9525;p92"/>
          <p:cNvSpPr txBox="1"/>
          <p:nvPr>
            <p:ph idx="4294967295" type="title"/>
          </p:nvPr>
        </p:nvSpPr>
        <p:spPr>
          <a:xfrm>
            <a:off x="590467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GB" sz="900">
                <a:solidFill>
                  <a:schemeClr val="lt1"/>
                </a:solidFill>
                <a:latin typeface="Arial"/>
                <a:ea typeface="Arial"/>
                <a:cs typeface="Arial"/>
                <a:sym typeface="Arial"/>
              </a:rPr>
              <a:t>2018</a:t>
            </a:r>
            <a:endParaRPr b="1" sz="900">
              <a:latin typeface="Arial"/>
              <a:ea typeface="Arial"/>
              <a:cs typeface="Arial"/>
              <a:sym typeface="Arial"/>
            </a:endParaRPr>
          </a:p>
        </p:txBody>
      </p:sp>
      <p:sp>
        <p:nvSpPr>
          <p:cNvPr id="9526" name="Google Shape;9526;p92"/>
          <p:cNvSpPr txBox="1"/>
          <p:nvPr>
            <p:ph idx="4294967295" type="title"/>
          </p:nvPr>
        </p:nvSpPr>
        <p:spPr>
          <a:xfrm>
            <a:off x="669682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GB" sz="900">
                <a:solidFill>
                  <a:schemeClr val="lt1"/>
                </a:solidFill>
                <a:latin typeface="Arial"/>
                <a:ea typeface="Arial"/>
                <a:cs typeface="Arial"/>
                <a:sym typeface="Arial"/>
              </a:rPr>
              <a:t>2019</a:t>
            </a:r>
            <a:endParaRPr b="1" sz="900">
              <a:latin typeface="Arial"/>
              <a:ea typeface="Arial"/>
              <a:cs typeface="Arial"/>
              <a:sym typeface="Arial"/>
            </a:endParaRPr>
          </a:p>
        </p:txBody>
      </p:sp>
      <p:sp>
        <p:nvSpPr>
          <p:cNvPr id="9527" name="Google Shape;9527;p92"/>
          <p:cNvSpPr txBox="1"/>
          <p:nvPr>
            <p:ph idx="4294967295" type="title"/>
          </p:nvPr>
        </p:nvSpPr>
        <p:spPr>
          <a:xfrm>
            <a:off x="748897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GB" sz="900">
                <a:solidFill>
                  <a:schemeClr val="lt1"/>
                </a:solidFill>
                <a:latin typeface="Arial"/>
                <a:ea typeface="Arial"/>
                <a:cs typeface="Arial"/>
                <a:sym typeface="Arial"/>
              </a:rPr>
              <a:t>2020</a:t>
            </a:r>
            <a:endParaRPr b="1" sz="900">
              <a:latin typeface="Arial"/>
              <a:ea typeface="Arial"/>
              <a:cs typeface="Arial"/>
              <a:sym typeface="Arial"/>
            </a:endParaRPr>
          </a:p>
        </p:txBody>
      </p:sp>
      <p:sp>
        <p:nvSpPr>
          <p:cNvPr id="9528" name="Google Shape;9528;p92"/>
          <p:cNvSpPr/>
          <p:nvPr/>
        </p:nvSpPr>
        <p:spPr>
          <a:xfrm>
            <a:off x="6865977" y="4092071"/>
            <a:ext cx="204488" cy="205025"/>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29" name="Google Shape;9529;p92"/>
          <p:cNvGrpSpPr/>
          <p:nvPr/>
        </p:nvGrpSpPr>
        <p:grpSpPr>
          <a:xfrm>
            <a:off x="5307356" y="4111119"/>
            <a:ext cx="206115" cy="206115"/>
            <a:chOff x="1049375" y="2680675"/>
            <a:chExt cx="297725" cy="297725"/>
          </a:xfrm>
        </p:grpSpPr>
        <p:sp>
          <p:nvSpPr>
            <p:cNvPr id="9530" name="Google Shape;9530;p92"/>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92"/>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2" name="Google Shape;9532;p92"/>
          <p:cNvGrpSpPr/>
          <p:nvPr/>
        </p:nvGrpSpPr>
        <p:grpSpPr>
          <a:xfrm>
            <a:off x="7653299" y="2121502"/>
            <a:ext cx="205578" cy="204332"/>
            <a:chOff x="5045775" y="1946400"/>
            <a:chExt cx="296950" cy="295150"/>
          </a:xfrm>
        </p:grpSpPr>
        <p:sp>
          <p:nvSpPr>
            <p:cNvPr id="9533" name="Google Shape;9533;p92"/>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92"/>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5" name="Google Shape;9535;p92"/>
          <p:cNvGrpSpPr/>
          <p:nvPr/>
        </p:nvGrpSpPr>
        <p:grpSpPr>
          <a:xfrm>
            <a:off x="6076163" y="2127191"/>
            <a:ext cx="205042" cy="204505"/>
            <a:chOff x="3599700" y="1954475"/>
            <a:chExt cx="296175" cy="295400"/>
          </a:xfrm>
        </p:grpSpPr>
        <p:sp>
          <p:nvSpPr>
            <p:cNvPr id="9536" name="Google Shape;9536;p92"/>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92"/>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92"/>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9" name="Google Shape;9539;p92"/>
          <p:cNvGrpSpPr/>
          <p:nvPr/>
        </p:nvGrpSpPr>
        <p:grpSpPr>
          <a:xfrm>
            <a:off x="4485399" y="2145958"/>
            <a:ext cx="205596" cy="155421"/>
            <a:chOff x="3962775" y="1990700"/>
            <a:chExt cx="296975" cy="224500"/>
          </a:xfrm>
        </p:grpSpPr>
        <p:sp>
          <p:nvSpPr>
            <p:cNvPr id="9540" name="Google Shape;9540;p92"/>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92"/>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92"/>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92"/>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4" name="Google Shape;9544;p92"/>
          <p:cNvSpPr txBox="1"/>
          <p:nvPr/>
        </p:nvSpPr>
        <p:spPr>
          <a:xfrm>
            <a:off x="6405263" y="245295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800">
                <a:solidFill>
                  <a:srgbClr val="A5B7C6"/>
                </a:solidFill>
              </a:rPr>
              <a:t>“Despite being red, Mars is a cold place full of iron oxide”</a:t>
            </a:r>
            <a:endParaRPr sz="800">
              <a:solidFill>
                <a:srgbClr val="A5B7C6"/>
              </a:solidFill>
            </a:endParaRPr>
          </a:p>
        </p:txBody>
      </p:sp>
      <p:sp>
        <p:nvSpPr>
          <p:cNvPr id="9545" name="Google Shape;9545;p92"/>
          <p:cNvSpPr txBox="1"/>
          <p:nvPr/>
        </p:nvSpPr>
        <p:spPr>
          <a:xfrm>
            <a:off x="4827411" y="245295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800">
                <a:solidFill>
                  <a:srgbClr val="A5B7C6"/>
                </a:solidFill>
              </a:rPr>
              <a:t>“Mercury is closest planet to the Sun and the smallest”</a:t>
            </a:r>
            <a:endParaRPr sz="800">
              <a:solidFill>
                <a:srgbClr val="A5B7C6"/>
              </a:solidFill>
            </a:endParaRPr>
          </a:p>
        </p:txBody>
      </p:sp>
      <p:sp>
        <p:nvSpPr>
          <p:cNvPr id="9546" name="Google Shape;9546;p92"/>
          <p:cNvSpPr txBox="1"/>
          <p:nvPr/>
        </p:nvSpPr>
        <p:spPr>
          <a:xfrm>
            <a:off x="5626377" y="3512396"/>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800">
                <a:solidFill>
                  <a:srgbClr val="A5B7C6"/>
                </a:solidFill>
              </a:rPr>
              <a:t>“Neptune is the farthest-known planet from the Sun”</a:t>
            </a:r>
            <a:endParaRPr sz="800">
              <a:solidFill>
                <a:srgbClr val="A5B7C6"/>
              </a:solidFill>
            </a:endParaRPr>
          </a:p>
        </p:txBody>
      </p:sp>
      <p:sp>
        <p:nvSpPr>
          <p:cNvPr id="9547" name="Google Shape;9547;p92"/>
          <p:cNvSpPr txBox="1"/>
          <p:nvPr/>
        </p:nvSpPr>
        <p:spPr>
          <a:xfrm>
            <a:off x="7178777" y="349932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800">
                <a:solidFill>
                  <a:srgbClr val="A5B7C6"/>
                </a:solidFill>
              </a:rPr>
              <a:t>“Saturn is a gas giant and has several rings”</a:t>
            </a:r>
            <a:endParaRPr sz="800">
              <a:solidFill>
                <a:srgbClr val="A5B7C6"/>
              </a:solidFill>
            </a:endParaRPr>
          </a:p>
        </p:txBody>
      </p:sp>
      <p:sp>
        <p:nvSpPr>
          <p:cNvPr id="9548" name="Google Shape;9548;p92"/>
          <p:cNvSpPr txBox="1"/>
          <p:nvPr/>
        </p:nvSpPr>
        <p:spPr>
          <a:xfrm>
            <a:off x="4037377" y="349932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800">
                <a:solidFill>
                  <a:srgbClr val="A5B7C6"/>
                </a:solidFill>
              </a:rPr>
              <a:t>“Venus has a beautiful name and is the second planet”</a:t>
            </a:r>
            <a:endParaRPr sz="800">
              <a:solidFill>
                <a:srgbClr val="A5B7C6"/>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552" name="Shape 9552"/>
        <p:cNvGrpSpPr/>
        <p:nvPr/>
      </p:nvGrpSpPr>
      <p:grpSpPr>
        <a:xfrm>
          <a:off x="0" y="0"/>
          <a:ext cx="0" cy="0"/>
          <a:chOff x="0" y="0"/>
          <a:chExt cx="0" cy="0"/>
        </a:xfrm>
      </p:grpSpPr>
      <p:sp>
        <p:nvSpPr>
          <p:cNvPr id="9553" name="Google Shape;9553;p93"/>
          <p:cNvSpPr/>
          <p:nvPr/>
        </p:nvSpPr>
        <p:spPr>
          <a:xfrm>
            <a:off x="3439355" y="2342975"/>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93"/>
          <p:cNvSpPr/>
          <p:nvPr/>
        </p:nvSpPr>
        <p:spPr>
          <a:xfrm>
            <a:off x="6549404" y="2094025"/>
            <a:ext cx="1542300" cy="702000"/>
          </a:xfrm>
          <a:prstGeom prst="roundRect">
            <a:avLst>
              <a:gd fmla="val 16667"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93"/>
          <p:cNvSpPr/>
          <p:nvPr/>
        </p:nvSpPr>
        <p:spPr>
          <a:xfrm>
            <a:off x="1048350" y="4349971"/>
            <a:ext cx="1655700" cy="738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93"/>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solidFill>
                  <a:schemeClr val="lt1"/>
                </a:solidFill>
                <a:latin typeface="Arial"/>
                <a:ea typeface="Arial"/>
                <a:cs typeface="Arial"/>
                <a:sym typeface="Arial"/>
              </a:rPr>
              <a:t>Premium infographics...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grpSp>
        <p:nvGrpSpPr>
          <p:cNvPr id="9557" name="Google Shape;9557;p93"/>
          <p:cNvGrpSpPr/>
          <p:nvPr/>
        </p:nvGrpSpPr>
        <p:grpSpPr>
          <a:xfrm>
            <a:off x="1494592" y="1933354"/>
            <a:ext cx="763219" cy="763219"/>
            <a:chOff x="4049800" y="640400"/>
            <a:chExt cx="858900" cy="858900"/>
          </a:xfrm>
        </p:grpSpPr>
        <p:sp>
          <p:nvSpPr>
            <p:cNvPr id="9558" name="Google Shape;9558;p93"/>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93"/>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0" name="Google Shape;9560;p93"/>
          <p:cNvSpPr/>
          <p:nvPr/>
        </p:nvSpPr>
        <p:spPr>
          <a:xfrm>
            <a:off x="1210102" y="2917440"/>
            <a:ext cx="1332000" cy="1131600"/>
          </a:xfrm>
          <a:prstGeom prst="roundRect">
            <a:avLst>
              <a:gd fmla="val 16667"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93"/>
          <p:cNvSpPr/>
          <p:nvPr/>
        </p:nvSpPr>
        <p:spPr>
          <a:xfrm>
            <a:off x="1759085" y="4269767"/>
            <a:ext cx="234300" cy="2343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62" name="Google Shape;9562;p93"/>
          <p:cNvCxnSpPr>
            <a:stCxn id="9558" idx="4"/>
            <a:endCxn id="9560" idx="0"/>
          </p:cNvCxnSpPr>
          <p:nvPr/>
        </p:nvCxnSpPr>
        <p:spPr>
          <a:xfrm>
            <a:off x="1876201" y="2696573"/>
            <a:ext cx="0" cy="220800"/>
          </a:xfrm>
          <a:prstGeom prst="straightConnector1">
            <a:avLst/>
          </a:prstGeom>
          <a:noFill/>
          <a:ln cap="flat" cmpd="sng" w="9525">
            <a:solidFill>
              <a:srgbClr val="D7DFE5"/>
            </a:solidFill>
            <a:prstDash val="solid"/>
            <a:round/>
            <a:headEnd len="med" w="med" type="none"/>
            <a:tailEnd len="med" w="med" type="none"/>
          </a:ln>
        </p:spPr>
      </p:cxnSp>
      <p:cxnSp>
        <p:nvCxnSpPr>
          <p:cNvPr id="9563" name="Google Shape;9563;p93"/>
          <p:cNvCxnSpPr/>
          <p:nvPr/>
        </p:nvCxnSpPr>
        <p:spPr>
          <a:xfrm>
            <a:off x="1876179" y="4048889"/>
            <a:ext cx="0" cy="220800"/>
          </a:xfrm>
          <a:prstGeom prst="straightConnector1">
            <a:avLst/>
          </a:prstGeom>
          <a:noFill/>
          <a:ln cap="flat" cmpd="sng" w="9525">
            <a:solidFill>
              <a:srgbClr val="D7DFE5"/>
            </a:solidFill>
            <a:prstDash val="solid"/>
            <a:round/>
            <a:headEnd len="med" w="med" type="none"/>
            <a:tailEnd len="med" w="med" type="none"/>
          </a:ln>
        </p:spPr>
      </p:cxnSp>
      <p:sp>
        <p:nvSpPr>
          <p:cNvPr id="9564" name="Google Shape;9564;p93"/>
          <p:cNvSpPr txBox="1"/>
          <p:nvPr/>
        </p:nvSpPr>
        <p:spPr>
          <a:xfrm>
            <a:off x="1297398" y="3465509"/>
            <a:ext cx="11577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800">
                <a:solidFill>
                  <a:srgbClr val="A5B7C6"/>
                </a:solidFill>
              </a:rPr>
              <a:t>“Mercury is closest planet to the Sun and the smallest”</a:t>
            </a:r>
            <a:endParaRPr sz="800">
              <a:solidFill>
                <a:srgbClr val="A5B7C6"/>
              </a:solidFill>
            </a:endParaRPr>
          </a:p>
        </p:txBody>
      </p:sp>
      <p:cxnSp>
        <p:nvCxnSpPr>
          <p:cNvPr id="9565" name="Google Shape;9565;p93"/>
          <p:cNvCxnSpPr/>
          <p:nvPr/>
        </p:nvCxnSpPr>
        <p:spPr>
          <a:xfrm>
            <a:off x="1621737" y="3334746"/>
            <a:ext cx="508800" cy="0"/>
          </a:xfrm>
          <a:prstGeom prst="straightConnector1">
            <a:avLst/>
          </a:prstGeom>
          <a:noFill/>
          <a:ln cap="flat" cmpd="sng" w="19050">
            <a:solidFill>
              <a:srgbClr val="A5B7C6"/>
            </a:solidFill>
            <a:prstDash val="solid"/>
            <a:round/>
            <a:headEnd len="med" w="med" type="none"/>
            <a:tailEnd len="med" w="med" type="none"/>
          </a:ln>
        </p:spPr>
      </p:cxnSp>
      <p:sp>
        <p:nvSpPr>
          <p:cNvPr id="9566" name="Google Shape;9566;p93"/>
          <p:cNvSpPr txBox="1"/>
          <p:nvPr/>
        </p:nvSpPr>
        <p:spPr>
          <a:xfrm>
            <a:off x="1454136" y="3081041"/>
            <a:ext cx="844200" cy="22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GB" sz="800">
                <a:solidFill>
                  <a:srgbClr val="A5B7C6"/>
                </a:solidFill>
              </a:rPr>
              <a:t>TITLE 1</a:t>
            </a:r>
            <a:endParaRPr b="1" sz="800">
              <a:solidFill>
                <a:srgbClr val="A5B7C6"/>
              </a:solidFill>
            </a:endParaRPr>
          </a:p>
        </p:txBody>
      </p:sp>
      <p:sp>
        <p:nvSpPr>
          <p:cNvPr id="9567" name="Google Shape;9567;p93"/>
          <p:cNvSpPr txBox="1"/>
          <p:nvPr/>
        </p:nvSpPr>
        <p:spPr>
          <a:xfrm>
            <a:off x="1585964" y="2132282"/>
            <a:ext cx="5805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GB" sz="1300">
                <a:solidFill>
                  <a:srgbClr val="A5B7C6"/>
                </a:solidFill>
              </a:rPr>
              <a:t>75%</a:t>
            </a:r>
            <a:endParaRPr b="1" sz="1300">
              <a:solidFill>
                <a:srgbClr val="A5B7C6"/>
              </a:solidFill>
            </a:endParaRPr>
          </a:p>
        </p:txBody>
      </p:sp>
      <p:grpSp>
        <p:nvGrpSpPr>
          <p:cNvPr id="9568" name="Google Shape;9568;p93"/>
          <p:cNvGrpSpPr/>
          <p:nvPr/>
        </p:nvGrpSpPr>
        <p:grpSpPr>
          <a:xfrm>
            <a:off x="3576485" y="2515941"/>
            <a:ext cx="1443832" cy="1443832"/>
            <a:chOff x="5681300" y="2527788"/>
            <a:chExt cx="805800" cy="805800"/>
          </a:xfrm>
        </p:grpSpPr>
        <p:sp>
          <p:nvSpPr>
            <p:cNvPr id="9569" name="Google Shape;9569;p93"/>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93"/>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1" name="Google Shape;9571;p93"/>
          <p:cNvGrpSpPr/>
          <p:nvPr/>
        </p:nvGrpSpPr>
        <p:grpSpPr>
          <a:xfrm>
            <a:off x="6240886" y="2131713"/>
            <a:ext cx="626590" cy="626590"/>
            <a:chOff x="5681300" y="2527788"/>
            <a:chExt cx="805800" cy="805800"/>
          </a:xfrm>
        </p:grpSpPr>
        <p:sp>
          <p:nvSpPr>
            <p:cNvPr id="9572" name="Google Shape;9572;p93"/>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93"/>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74" name="Google Shape;9574;p93"/>
          <p:cNvSpPr txBox="1"/>
          <p:nvPr/>
        </p:nvSpPr>
        <p:spPr>
          <a:xfrm>
            <a:off x="6993115" y="22240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GB" sz="800">
                <a:solidFill>
                  <a:srgbClr val="A5B7C6"/>
                </a:solidFill>
              </a:rPr>
              <a:t>“Mercury is closest planet to the Sun and the smallest”</a:t>
            </a:r>
            <a:endParaRPr sz="800">
              <a:solidFill>
                <a:srgbClr val="A5B7C6"/>
              </a:solidFill>
            </a:endParaRPr>
          </a:p>
        </p:txBody>
      </p:sp>
      <p:sp>
        <p:nvSpPr>
          <p:cNvPr id="9575" name="Google Shape;9575;p93"/>
          <p:cNvSpPr/>
          <p:nvPr/>
        </p:nvSpPr>
        <p:spPr>
          <a:xfrm>
            <a:off x="6549404" y="2886125"/>
            <a:ext cx="1542300" cy="702000"/>
          </a:xfrm>
          <a:prstGeom prst="roundRect">
            <a:avLst>
              <a:gd fmla="val 16667"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76" name="Google Shape;9576;p93"/>
          <p:cNvGrpSpPr/>
          <p:nvPr/>
        </p:nvGrpSpPr>
        <p:grpSpPr>
          <a:xfrm>
            <a:off x="6240886" y="2923813"/>
            <a:ext cx="626590" cy="626590"/>
            <a:chOff x="5681300" y="2527788"/>
            <a:chExt cx="805800" cy="805800"/>
          </a:xfrm>
        </p:grpSpPr>
        <p:sp>
          <p:nvSpPr>
            <p:cNvPr id="9577" name="Google Shape;9577;p93"/>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93"/>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79" name="Google Shape;9579;p93"/>
          <p:cNvSpPr txBox="1"/>
          <p:nvPr/>
        </p:nvSpPr>
        <p:spPr>
          <a:xfrm>
            <a:off x="6993115" y="30161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GB" sz="800">
                <a:solidFill>
                  <a:srgbClr val="A5B7C6"/>
                </a:solidFill>
              </a:rPr>
              <a:t>“Mercury is closest planet to the Sun and the smallest”</a:t>
            </a:r>
            <a:endParaRPr sz="800">
              <a:solidFill>
                <a:srgbClr val="A5B7C6"/>
              </a:solidFill>
            </a:endParaRPr>
          </a:p>
        </p:txBody>
      </p:sp>
      <p:sp>
        <p:nvSpPr>
          <p:cNvPr id="9580" name="Google Shape;9580;p93"/>
          <p:cNvSpPr/>
          <p:nvPr/>
        </p:nvSpPr>
        <p:spPr>
          <a:xfrm>
            <a:off x="6549404" y="3678225"/>
            <a:ext cx="1542300" cy="702000"/>
          </a:xfrm>
          <a:prstGeom prst="roundRect">
            <a:avLst>
              <a:gd fmla="val 16667"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1" name="Google Shape;9581;p93"/>
          <p:cNvGrpSpPr/>
          <p:nvPr/>
        </p:nvGrpSpPr>
        <p:grpSpPr>
          <a:xfrm>
            <a:off x="6240886" y="3715913"/>
            <a:ext cx="626590" cy="626590"/>
            <a:chOff x="5681300" y="2527788"/>
            <a:chExt cx="805800" cy="805800"/>
          </a:xfrm>
        </p:grpSpPr>
        <p:sp>
          <p:nvSpPr>
            <p:cNvPr id="9582" name="Google Shape;9582;p93"/>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93"/>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84" name="Google Shape;9584;p93"/>
          <p:cNvSpPr txBox="1"/>
          <p:nvPr/>
        </p:nvSpPr>
        <p:spPr>
          <a:xfrm>
            <a:off x="6993115" y="38082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GB" sz="800">
                <a:solidFill>
                  <a:srgbClr val="A5B7C6"/>
                </a:solidFill>
              </a:rPr>
              <a:t>“Mercury is closest planet to the Sun and the smallest”</a:t>
            </a:r>
            <a:endParaRPr sz="800">
              <a:solidFill>
                <a:srgbClr val="A5B7C6"/>
              </a:solidFill>
            </a:endParaRPr>
          </a:p>
        </p:txBody>
      </p:sp>
      <p:sp>
        <p:nvSpPr>
          <p:cNvPr id="9585" name="Google Shape;9585;p93"/>
          <p:cNvSpPr/>
          <p:nvPr/>
        </p:nvSpPr>
        <p:spPr>
          <a:xfrm>
            <a:off x="4229854" y="227755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93"/>
          <p:cNvSpPr/>
          <p:nvPr/>
        </p:nvSpPr>
        <p:spPr>
          <a:xfrm>
            <a:off x="4229854" y="406107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93"/>
          <p:cNvSpPr/>
          <p:nvPr/>
        </p:nvSpPr>
        <p:spPr>
          <a:xfrm>
            <a:off x="5157904" y="3169313"/>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88" name="Google Shape;9588;p93"/>
          <p:cNvCxnSpPr>
            <a:stCxn id="9587" idx="6"/>
            <a:endCxn id="9573" idx="2"/>
          </p:cNvCxnSpPr>
          <p:nvPr/>
        </p:nvCxnSpPr>
        <p:spPr>
          <a:xfrm flipH="1" rot="10800000">
            <a:off x="5295004" y="2444962"/>
            <a:ext cx="945900" cy="7929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9589" name="Google Shape;9589;p93"/>
          <p:cNvCxnSpPr>
            <a:stCxn id="9587" idx="6"/>
            <a:endCxn id="9583" idx="2"/>
          </p:cNvCxnSpPr>
          <p:nvPr/>
        </p:nvCxnSpPr>
        <p:spPr>
          <a:xfrm>
            <a:off x="5295004" y="3237862"/>
            <a:ext cx="945900" cy="7914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9590" name="Google Shape;9590;p93"/>
          <p:cNvCxnSpPr>
            <a:stCxn id="9587" idx="6"/>
            <a:endCxn id="9578" idx="2"/>
          </p:cNvCxnSpPr>
          <p:nvPr/>
        </p:nvCxnSpPr>
        <p:spPr>
          <a:xfrm flipH="1" rot="10800000">
            <a:off x="5295004" y="3236962"/>
            <a:ext cx="945900" cy="9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9591" name="Google Shape;9591;p93"/>
          <p:cNvSpPr txBox="1"/>
          <p:nvPr/>
        </p:nvSpPr>
        <p:spPr>
          <a:xfrm>
            <a:off x="3800713" y="2924518"/>
            <a:ext cx="995400" cy="6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GB" sz="3000">
                <a:solidFill>
                  <a:srgbClr val="213B55"/>
                </a:solidFill>
              </a:rPr>
              <a:t>75%</a:t>
            </a:r>
            <a:endParaRPr b="1" sz="3000">
              <a:solidFill>
                <a:srgbClr val="213B55"/>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595" name="Shape 9595"/>
        <p:cNvGrpSpPr/>
        <p:nvPr/>
      </p:nvGrpSpPr>
      <p:grpSpPr>
        <a:xfrm>
          <a:off x="0" y="0"/>
          <a:ext cx="0" cy="0"/>
          <a:chOff x="0" y="0"/>
          <a:chExt cx="0" cy="0"/>
        </a:xfrm>
      </p:grpSpPr>
      <p:sp>
        <p:nvSpPr>
          <p:cNvPr id="9596" name="Google Shape;9596;p94"/>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Premium Icons</a:t>
            </a:r>
            <a:endParaRPr>
              <a:solidFill>
                <a:srgbClr val="FFFFFF"/>
              </a:solidFill>
              <a:latin typeface="Arial"/>
              <a:ea typeface="Arial"/>
              <a:cs typeface="Arial"/>
              <a:sym typeface="Arial"/>
            </a:endParaRPr>
          </a:p>
        </p:txBody>
      </p:sp>
      <p:sp>
        <p:nvSpPr>
          <p:cNvPr id="9597" name="Google Shape;9597;p94"/>
          <p:cNvSpPr/>
          <p:nvPr/>
        </p:nvSpPr>
        <p:spPr>
          <a:xfrm>
            <a:off x="1042813" y="1924366"/>
            <a:ext cx="362447" cy="354614"/>
          </a:xfrm>
          <a:custGeom>
            <a:rect b="b" l="l" r="r" t="t"/>
            <a:pathLst>
              <a:path extrusionOk="0" h="11861" w="12123">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98" name="Google Shape;9598;p94"/>
          <p:cNvGrpSpPr/>
          <p:nvPr/>
        </p:nvGrpSpPr>
        <p:grpSpPr>
          <a:xfrm>
            <a:off x="2541658" y="1924331"/>
            <a:ext cx="356737" cy="353239"/>
            <a:chOff x="3192838" y="1931233"/>
            <a:chExt cx="298300" cy="295375"/>
          </a:xfrm>
        </p:grpSpPr>
        <p:sp>
          <p:nvSpPr>
            <p:cNvPr id="9599" name="Google Shape;9599;p94"/>
            <p:cNvSpPr/>
            <p:nvPr/>
          </p:nvSpPr>
          <p:spPr>
            <a:xfrm>
              <a:off x="3192838" y="1931233"/>
              <a:ext cx="91700" cy="295375"/>
            </a:xfrm>
            <a:custGeom>
              <a:rect b="b" l="l" r="r" t="t"/>
              <a:pathLst>
                <a:path extrusionOk="0" h="11815" w="3668">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94"/>
            <p:cNvSpPr/>
            <p:nvPr/>
          </p:nvSpPr>
          <p:spPr>
            <a:xfrm>
              <a:off x="3222013" y="1955483"/>
              <a:ext cx="32175" cy="37850"/>
            </a:xfrm>
            <a:custGeom>
              <a:rect b="b" l="l" r="r" t="t"/>
              <a:pathLst>
                <a:path extrusionOk="0" h="1514" w="1287">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94"/>
            <p:cNvSpPr/>
            <p:nvPr/>
          </p:nvSpPr>
          <p:spPr>
            <a:xfrm>
              <a:off x="3212488" y="2073583"/>
              <a:ext cx="53000" cy="8950"/>
            </a:xfrm>
            <a:custGeom>
              <a:rect b="b" l="l" r="r" t="t"/>
              <a:pathLst>
                <a:path extrusionOk="0" h="358" w="212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94"/>
            <p:cNvSpPr/>
            <p:nvPr/>
          </p:nvSpPr>
          <p:spPr>
            <a:xfrm>
              <a:off x="3212488" y="2093233"/>
              <a:ext cx="53000" cy="8950"/>
            </a:xfrm>
            <a:custGeom>
              <a:rect b="b" l="l" r="r" t="t"/>
              <a:pathLst>
                <a:path extrusionOk="0" h="358" w="212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94"/>
            <p:cNvSpPr/>
            <p:nvPr/>
          </p:nvSpPr>
          <p:spPr>
            <a:xfrm>
              <a:off x="3212488" y="2113458"/>
              <a:ext cx="53000" cy="8975"/>
            </a:xfrm>
            <a:custGeom>
              <a:rect b="b" l="l" r="r" t="t"/>
              <a:pathLst>
                <a:path extrusionOk="0" h="359" w="212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94"/>
            <p:cNvSpPr/>
            <p:nvPr/>
          </p:nvSpPr>
          <p:spPr>
            <a:xfrm>
              <a:off x="3212488" y="2133708"/>
              <a:ext cx="53000" cy="8950"/>
            </a:xfrm>
            <a:custGeom>
              <a:rect b="b" l="l" r="r" t="t"/>
              <a:pathLst>
                <a:path extrusionOk="0" h="358" w="212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94"/>
            <p:cNvSpPr/>
            <p:nvPr/>
          </p:nvSpPr>
          <p:spPr>
            <a:xfrm>
              <a:off x="3212488" y="2152758"/>
              <a:ext cx="53000" cy="8950"/>
            </a:xfrm>
            <a:custGeom>
              <a:rect b="b" l="l" r="r" t="t"/>
              <a:pathLst>
                <a:path extrusionOk="0" h="358" w="212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94"/>
            <p:cNvSpPr/>
            <p:nvPr/>
          </p:nvSpPr>
          <p:spPr>
            <a:xfrm>
              <a:off x="3212488" y="2173008"/>
              <a:ext cx="26825" cy="8950"/>
            </a:xfrm>
            <a:custGeom>
              <a:rect b="b" l="l" r="r" t="t"/>
              <a:pathLst>
                <a:path extrusionOk="0" h="358" w="1073">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94"/>
            <p:cNvSpPr/>
            <p:nvPr/>
          </p:nvSpPr>
          <p:spPr>
            <a:xfrm>
              <a:off x="3400013" y="1931233"/>
              <a:ext cx="91125" cy="295375"/>
            </a:xfrm>
            <a:custGeom>
              <a:rect b="b" l="l" r="r" t="t"/>
              <a:pathLst>
                <a:path extrusionOk="0" h="11815" w="3645">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94"/>
            <p:cNvSpPr/>
            <p:nvPr/>
          </p:nvSpPr>
          <p:spPr>
            <a:xfrm>
              <a:off x="3429788" y="1955108"/>
              <a:ext cx="32775" cy="36925"/>
            </a:xfrm>
            <a:custGeom>
              <a:rect b="b" l="l" r="r" t="t"/>
              <a:pathLst>
                <a:path extrusionOk="0" h="1477" w="1311">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94"/>
            <p:cNvSpPr/>
            <p:nvPr/>
          </p:nvSpPr>
          <p:spPr>
            <a:xfrm>
              <a:off x="3419663" y="2074183"/>
              <a:ext cx="52425" cy="8950"/>
            </a:xfrm>
            <a:custGeom>
              <a:rect b="b" l="l" r="r" t="t"/>
              <a:pathLst>
                <a:path extrusionOk="0" h="358" w="2097">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94"/>
            <p:cNvSpPr/>
            <p:nvPr/>
          </p:nvSpPr>
          <p:spPr>
            <a:xfrm>
              <a:off x="3419663" y="2093233"/>
              <a:ext cx="52425" cy="8950"/>
            </a:xfrm>
            <a:custGeom>
              <a:rect b="b" l="l" r="r" t="t"/>
              <a:pathLst>
                <a:path extrusionOk="0" h="358" w="2097">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94"/>
            <p:cNvSpPr/>
            <p:nvPr/>
          </p:nvSpPr>
          <p:spPr>
            <a:xfrm>
              <a:off x="3419663" y="2113458"/>
              <a:ext cx="52425" cy="8975"/>
            </a:xfrm>
            <a:custGeom>
              <a:rect b="b" l="l" r="r" t="t"/>
              <a:pathLst>
                <a:path extrusionOk="0" h="359" w="2097">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94"/>
            <p:cNvSpPr/>
            <p:nvPr/>
          </p:nvSpPr>
          <p:spPr>
            <a:xfrm>
              <a:off x="3419663" y="2133708"/>
              <a:ext cx="52425" cy="8950"/>
            </a:xfrm>
            <a:custGeom>
              <a:rect b="b" l="l" r="r" t="t"/>
              <a:pathLst>
                <a:path extrusionOk="0" h="358" w="2097">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94"/>
            <p:cNvSpPr/>
            <p:nvPr/>
          </p:nvSpPr>
          <p:spPr>
            <a:xfrm>
              <a:off x="3419663" y="2152758"/>
              <a:ext cx="52425" cy="8950"/>
            </a:xfrm>
            <a:custGeom>
              <a:rect b="b" l="l" r="r" t="t"/>
              <a:pathLst>
                <a:path extrusionOk="0" h="358" w="2097">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94"/>
            <p:cNvSpPr/>
            <p:nvPr/>
          </p:nvSpPr>
          <p:spPr>
            <a:xfrm>
              <a:off x="3419663" y="2173008"/>
              <a:ext cx="26825" cy="8950"/>
            </a:xfrm>
            <a:custGeom>
              <a:rect b="b" l="l" r="r" t="t"/>
              <a:pathLst>
                <a:path extrusionOk="0" h="358" w="1073">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94"/>
            <p:cNvSpPr/>
            <p:nvPr/>
          </p:nvSpPr>
          <p:spPr>
            <a:xfrm>
              <a:off x="3329188" y="2163483"/>
              <a:ext cx="26200" cy="36925"/>
            </a:xfrm>
            <a:custGeom>
              <a:rect b="b" l="l" r="r" t="t"/>
              <a:pathLst>
                <a:path extrusionOk="0" h="1477" w="1048">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94"/>
            <p:cNvSpPr/>
            <p:nvPr/>
          </p:nvSpPr>
          <p:spPr>
            <a:xfrm>
              <a:off x="3297613" y="1931283"/>
              <a:ext cx="90525" cy="295325"/>
            </a:xfrm>
            <a:custGeom>
              <a:rect b="b" l="l" r="r" t="t"/>
              <a:pathLst>
                <a:path extrusionOk="0" h="11813" w="3621">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94"/>
            <p:cNvSpPr/>
            <p:nvPr/>
          </p:nvSpPr>
          <p:spPr>
            <a:xfrm>
              <a:off x="3316088" y="1975933"/>
              <a:ext cx="53000" cy="8950"/>
            </a:xfrm>
            <a:custGeom>
              <a:rect b="b" l="l" r="r" t="t"/>
              <a:pathLst>
                <a:path extrusionOk="0" h="358" w="212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94"/>
            <p:cNvSpPr/>
            <p:nvPr/>
          </p:nvSpPr>
          <p:spPr>
            <a:xfrm>
              <a:off x="3316088" y="1996183"/>
              <a:ext cx="53000" cy="8950"/>
            </a:xfrm>
            <a:custGeom>
              <a:rect b="b" l="l" r="r" t="t"/>
              <a:pathLst>
                <a:path extrusionOk="0" h="358" w="212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94"/>
            <p:cNvSpPr/>
            <p:nvPr/>
          </p:nvSpPr>
          <p:spPr>
            <a:xfrm>
              <a:off x="3316088" y="2015833"/>
              <a:ext cx="53000" cy="8950"/>
            </a:xfrm>
            <a:custGeom>
              <a:rect b="b" l="l" r="r" t="t"/>
              <a:pathLst>
                <a:path extrusionOk="0" h="358" w="212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94"/>
            <p:cNvSpPr/>
            <p:nvPr/>
          </p:nvSpPr>
          <p:spPr>
            <a:xfrm>
              <a:off x="3316088" y="2035483"/>
              <a:ext cx="53000" cy="8950"/>
            </a:xfrm>
            <a:custGeom>
              <a:rect b="b" l="l" r="r" t="t"/>
              <a:pathLst>
                <a:path extrusionOk="0" h="358" w="212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94"/>
            <p:cNvSpPr/>
            <p:nvPr/>
          </p:nvSpPr>
          <p:spPr>
            <a:xfrm>
              <a:off x="3316088" y="2055708"/>
              <a:ext cx="53000" cy="8975"/>
            </a:xfrm>
            <a:custGeom>
              <a:rect b="b" l="l" r="r" t="t"/>
              <a:pathLst>
                <a:path extrusionOk="0" h="359" w="212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94"/>
            <p:cNvSpPr/>
            <p:nvPr/>
          </p:nvSpPr>
          <p:spPr>
            <a:xfrm>
              <a:off x="3316088" y="2075358"/>
              <a:ext cx="26800" cy="8950"/>
            </a:xfrm>
            <a:custGeom>
              <a:rect b="b" l="l" r="r" t="t"/>
              <a:pathLst>
                <a:path extrusionOk="0" h="358" w="1072">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3" name="Google Shape;9623;p94"/>
          <p:cNvGrpSpPr/>
          <p:nvPr/>
        </p:nvGrpSpPr>
        <p:grpSpPr>
          <a:xfrm>
            <a:off x="3272903" y="1922986"/>
            <a:ext cx="342506" cy="355302"/>
            <a:chOff x="3676863" y="1930108"/>
            <a:chExt cx="286400" cy="297100"/>
          </a:xfrm>
        </p:grpSpPr>
        <p:sp>
          <p:nvSpPr>
            <p:cNvPr id="9624" name="Google Shape;9624;p94"/>
            <p:cNvSpPr/>
            <p:nvPr/>
          </p:nvSpPr>
          <p:spPr>
            <a:xfrm>
              <a:off x="3779863" y="1930108"/>
              <a:ext cx="79200" cy="79200"/>
            </a:xfrm>
            <a:custGeom>
              <a:rect b="b" l="l" r="r" t="t"/>
              <a:pathLst>
                <a:path extrusionOk="0" h="3168" w="3168">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94"/>
            <p:cNvSpPr/>
            <p:nvPr/>
          </p:nvSpPr>
          <p:spPr>
            <a:xfrm>
              <a:off x="3732838" y="2021183"/>
              <a:ext cx="175650" cy="92900"/>
            </a:xfrm>
            <a:custGeom>
              <a:rect b="b" l="l" r="r" t="t"/>
              <a:pathLst>
                <a:path extrusionOk="0" h="3716" w="7026">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94"/>
            <p:cNvSpPr/>
            <p:nvPr/>
          </p:nvSpPr>
          <p:spPr>
            <a:xfrm>
              <a:off x="3676863" y="2125383"/>
              <a:ext cx="286400" cy="101825"/>
            </a:xfrm>
            <a:custGeom>
              <a:rect b="b" l="l" r="r" t="t"/>
              <a:pathLst>
                <a:path extrusionOk="0" h="4073" w="11456">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7" name="Google Shape;9627;p94"/>
          <p:cNvGrpSpPr/>
          <p:nvPr/>
        </p:nvGrpSpPr>
        <p:grpSpPr>
          <a:xfrm>
            <a:off x="1797586" y="1922149"/>
            <a:ext cx="357454" cy="356139"/>
            <a:chOff x="2698088" y="1929408"/>
            <a:chExt cx="298900" cy="297800"/>
          </a:xfrm>
        </p:grpSpPr>
        <p:sp>
          <p:nvSpPr>
            <p:cNvPr id="9628" name="Google Shape;9628;p94"/>
            <p:cNvSpPr/>
            <p:nvPr/>
          </p:nvSpPr>
          <p:spPr>
            <a:xfrm>
              <a:off x="2735013" y="1931283"/>
              <a:ext cx="170300" cy="140675"/>
            </a:xfrm>
            <a:custGeom>
              <a:rect b="b" l="l" r="r" t="t"/>
              <a:pathLst>
                <a:path extrusionOk="0" h="5627" w="6812">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94"/>
            <p:cNvSpPr/>
            <p:nvPr/>
          </p:nvSpPr>
          <p:spPr>
            <a:xfrm>
              <a:off x="2698088" y="1929408"/>
              <a:ext cx="298900" cy="297800"/>
            </a:xfrm>
            <a:custGeom>
              <a:rect b="b" l="l" r="r" t="t"/>
              <a:pathLst>
                <a:path extrusionOk="0" h="11912" w="11956">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0" name="Google Shape;9630;p94"/>
          <p:cNvGrpSpPr/>
          <p:nvPr/>
        </p:nvGrpSpPr>
        <p:grpSpPr>
          <a:xfrm>
            <a:off x="4822994" y="1923674"/>
            <a:ext cx="288391" cy="354734"/>
            <a:chOff x="4718163" y="1930683"/>
            <a:chExt cx="241150" cy="296625"/>
          </a:xfrm>
        </p:grpSpPr>
        <p:sp>
          <p:nvSpPr>
            <p:cNvPr id="9631" name="Google Shape;9631;p94"/>
            <p:cNvSpPr/>
            <p:nvPr/>
          </p:nvSpPr>
          <p:spPr>
            <a:xfrm>
              <a:off x="4852713" y="2030708"/>
              <a:ext cx="106000" cy="196500"/>
            </a:xfrm>
            <a:custGeom>
              <a:rect b="b" l="l" r="r" t="t"/>
              <a:pathLst>
                <a:path extrusionOk="0" h="7860" w="424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94"/>
            <p:cNvSpPr/>
            <p:nvPr/>
          </p:nvSpPr>
          <p:spPr>
            <a:xfrm>
              <a:off x="4846763" y="1968708"/>
              <a:ext cx="31575" cy="45350"/>
            </a:xfrm>
            <a:custGeom>
              <a:rect b="b" l="l" r="r" t="t"/>
              <a:pathLst>
                <a:path extrusionOk="0" h="1814" w="1263">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94"/>
            <p:cNvSpPr/>
            <p:nvPr/>
          </p:nvSpPr>
          <p:spPr>
            <a:xfrm>
              <a:off x="4884263" y="1969958"/>
              <a:ext cx="28600" cy="47075"/>
            </a:xfrm>
            <a:custGeom>
              <a:rect b="b" l="l" r="r" t="t"/>
              <a:pathLst>
                <a:path extrusionOk="0" h="1883" w="1144">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94"/>
            <p:cNvSpPr/>
            <p:nvPr/>
          </p:nvSpPr>
          <p:spPr>
            <a:xfrm>
              <a:off x="4928913" y="1968908"/>
              <a:ext cx="24425" cy="46350"/>
            </a:xfrm>
            <a:custGeom>
              <a:rect b="b" l="l" r="r" t="t"/>
              <a:pathLst>
                <a:path extrusionOk="0" h="1854" w="977">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94"/>
            <p:cNvSpPr/>
            <p:nvPr/>
          </p:nvSpPr>
          <p:spPr>
            <a:xfrm>
              <a:off x="4923563" y="1972958"/>
              <a:ext cx="10150" cy="10150"/>
            </a:xfrm>
            <a:custGeom>
              <a:rect b="b" l="l" r="r" t="t"/>
              <a:pathLst>
                <a:path extrusionOk="0" h="406" w="406">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94"/>
            <p:cNvSpPr/>
            <p:nvPr/>
          </p:nvSpPr>
          <p:spPr>
            <a:xfrm>
              <a:off x="4948563" y="2001533"/>
              <a:ext cx="10750" cy="10750"/>
            </a:xfrm>
            <a:custGeom>
              <a:rect b="b" l="l" r="r" t="t"/>
              <a:pathLst>
                <a:path extrusionOk="0" h="430" w="43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94"/>
            <p:cNvSpPr/>
            <p:nvPr/>
          </p:nvSpPr>
          <p:spPr>
            <a:xfrm>
              <a:off x="4739588" y="1930683"/>
              <a:ext cx="57775" cy="57775"/>
            </a:xfrm>
            <a:custGeom>
              <a:rect b="b" l="l" r="r" t="t"/>
              <a:pathLst>
                <a:path extrusionOk="0" h="2311" w="2311">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94"/>
            <p:cNvSpPr/>
            <p:nvPr/>
          </p:nvSpPr>
          <p:spPr>
            <a:xfrm>
              <a:off x="4718163" y="1997383"/>
              <a:ext cx="106575" cy="229925"/>
            </a:xfrm>
            <a:custGeom>
              <a:rect b="b" l="l" r="r" t="t"/>
              <a:pathLst>
                <a:path extrusionOk="0" h="9197" w="4263">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9" name="Google Shape;9639;p94"/>
          <p:cNvGrpSpPr/>
          <p:nvPr/>
        </p:nvGrpSpPr>
        <p:grpSpPr>
          <a:xfrm>
            <a:off x="5516509" y="1922268"/>
            <a:ext cx="356019" cy="355302"/>
            <a:chOff x="5170638" y="1929508"/>
            <a:chExt cx="297700" cy="297100"/>
          </a:xfrm>
        </p:grpSpPr>
        <p:sp>
          <p:nvSpPr>
            <p:cNvPr id="9640" name="Google Shape;9640;p94"/>
            <p:cNvSpPr/>
            <p:nvPr/>
          </p:nvSpPr>
          <p:spPr>
            <a:xfrm>
              <a:off x="5170638" y="1929508"/>
              <a:ext cx="297700" cy="297100"/>
            </a:xfrm>
            <a:custGeom>
              <a:rect b="b" l="l" r="r" t="t"/>
              <a:pathLst>
                <a:path extrusionOk="0" h="11884" w="11908">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94"/>
            <p:cNvSpPr/>
            <p:nvPr/>
          </p:nvSpPr>
          <p:spPr>
            <a:xfrm>
              <a:off x="5333763" y="1994383"/>
              <a:ext cx="33950" cy="53025"/>
            </a:xfrm>
            <a:custGeom>
              <a:rect b="b" l="l" r="r" t="t"/>
              <a:pathLst>
                <a:path extrusionOk="0" h="2121" w="1358">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94"/>
            <p:cNvSpPr/>
            <p:nvPr/>
          </p:nvSpPr>
          <p:spPr>
            <a:xfrm>
              <a:off x="5369488" y="1993808"/>
              <a:ext cx="36325" cy="54800"/>
            </a:xfrm>
            <a:custGeom>
              <a:rect b="b" l="l" r="r" t="t"/>
              <a:pathLst>
                <a:path extrusionOk="0" h="2192" w="1453">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94"/>
            <p:cNvSpPr/>
            <p:nvPr/>
          </p:nvSpPr>
          <p:spPr>
            <a:xfrm>
              <a:off x="5421288" y="1991808"/>
              <a:ext cx="30975" cy="60950"/>
            </a:xfrm>
            <a:custGeom>
              <a:rect b="b" l="l" r="r" t="t"/>
              <a:pathLst>
                <a:path extrusionOk="0" h="2438" w="1239">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94"/>
            <p:cNvSpPr/>
            <p:nvPr/>
          </p:nvSpPr>
          <p:spPr>
            <a:xfrm>
              <a:off x="5412338" y="1994983"/>
              <a:ext cx="13125" cy="13725"/>
            </a:xfrm>
            <a:custGeom>
              <a:rect b="b" l="l" r="r" t="t"/>
              <a:pathLst>
                <a:path extrusionOk="0" h="549" w="525">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94"/>
            <p:cNvSpPr/>
            <p:nvPr/>
          </p:nvSpPr>
          <p:spPr>
            <a:xfrm>
              <a:off x="5447463" y="2036058"/>
              <a:ext cx="13125" cy="13125"/>
            </a:xfrm>
            <a:custGeom>
              <a:rect b="b" l="l" r="r" t="t"/>
              <a:pathLst>
                <a:path extrusionOk="0" h="525" w="525">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6" name="Google Shape;9646;p94"/>
          <p:cNvGrpSpPr/>
          <p:nvPr/>
        </p:nvGrpSpPr>
        <p:grpSpPr>
          <a:xfrm>
            <a:off x="6274094" y="1923674"/>
            <a:ext cx="356019" cy="353897"/>
            <a:chOff x="5676688" y="1930683"/>
            <a:chExt cx="297700" cy="295925"/>
          </a:xfrm>
        </p:grpSpPr>
        <p:sp>
          <p:nvSpPr>
            <p:cNvPr id="9647" name="Google Shape;9647;p94"/>
            <p:cNvSpPr/>
            <p:nvPr/>
          </p:nvSpPr>
          <p:spPr>
            <a:xfrm>
              <a:off x="5776113" y="2057508"/>
              <a:ext cx="86350" cy="8950"/>
            </a:xfrm>
            <a:custGeom>
              <a:rect b="b" l="l" r="r" t="t"/>
              <a:pathLst>
                <a:path extrusionOk="0" h="358" w="3454">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94"/>
            <p:cNvSpPr/>
            <p:nvPr/>
          </p:nvSpPr>
          <p:spPr>
            <a:xfrm>
              <a:off x="5776113" y="2080133"/>
              <a:ext cx="87550" cy="8950"/>
            </a:xfrm>
            <a:custGeom>
              <a:rect b="b" l="l" r="r" t="t"/>
              <a:pathLst>
                <a:path extrusionOk="0" h="358" w="3502">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94"/>
            <p:cNvSpPr/>
            <p:nvPr/>
          </p:nvSpPr>
          <p:spPr>
            <a:xfrm>
              <a:off x="5795763" y="2101558"/>
              <a:ext cx="48850" cy="8950"/>
            </a:xfrm>
            <a:custGeom>
              <a:rect b="b" l="l" r="r" t="t"/>
              <a:pathLst>
                <a:path extrusionOk="0" h="358" w="1954">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94"/>
            <p:cNvSpPr/>
            <p:nvPr/>
          </p:nvSpPr>
          <p:spPr>
            <a:xfrm>
              <a:off x="5676688" y="1930683"/>
              <a:ext cx="297700" cy="295925"/>
            </a:xfrm>
            <a:custGeom>
              <a:rect b="b" l="l" r="r" t="t"/>
              <a:pathLst>
                <a:path extrusionOk="0" h="11837" w="11908">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51" name="Google Shape;9651;p94"/>
          <p:cNvSpPr/>
          <p:nvPr/>
        </p:nvSpPr>
        <p:spPr>
          <a:xfrm>
            <a:off x="7034468" y="1925083"/>
            <a:ext cx="302622" cy="357454"/>
          </a:xfrm>
          <a:custGeom>
            <a:rect b="b" l="l" r="r" t="t"/>
            <a:pathLst>
              <a:path extrusionOk="0" h="11956" w="10122">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52" name="Google Shape;9652;p94"/>
          <p:cNvGrpSpPr/>
          <p:nvPr/>
        </p:nvGrpSpPr>
        <p:grpSpPr>
          <a:xfrm>
            <a:off x="7742295" y="1924391"/>
            <a:ext cx="354614" cy="355332"/>
            <a:chOff x="6649513" y="1931283"/>
            <a:chExt cx="296525" cy="297125"/>
          </a:xfrm>
        </p:grpSpPr>
        <p:sp>
          <p:nvSpPr>
            <p:cNvPr id="9653" name="Google Shape;9653;p94"/>
            <p:cNvSpPr/>
            <p:nvPr/>
          </p:nvSpPr>
          <p:spPr>
            <a:xfrm>
              <a:off x="6762638" y="1953308"/>
              <a:ext cx="69675" cy="8950"/>
            </a:xfrm>
            <a:custGeom>
              <a:rect b="b" l="l" r="r" t="t"/>
              <a:pathLst>
                <a:path extrusionOk="0" h="358" w="2787">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94"/>
            <p:cNvSpPr/>
            <p:nvPr/>
          </p:nvSpPr>
          <p:spPr>
            <a:xfrm>
              <a:off x="6777513" y="1972958"/>
              <a:ext cx="39325" cy="8950"/>
            </a:xfrm>
            <a:custGeom>
              <a:rect b="b" l="l" r="r" t="t"/>
              <a:pathLst>
                <a:path extrusionOk="0" h="358" w="1573">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94"/>
            <p:cNvSpPr/>
            <p:nvPr/>
          </p:nvSpPr>
          <p:spPr>
            <a:xfrm>
              <a:off x="6649513" y="1931283"/>
              <a:ext cx="296525" cy="297125"/>
            </a:xfrm>
            <a:custGeom>
              <a:rect b="b" l="l" r="r" t="t"/>
              <a:pathLst>
                <a:path extrusionOk="0" h="11885" w="11861">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6" name="Google Shape;9656;p94"/>
          <p:cNvGrpSpPr/>
          <p:nvPr/>
        </p:nvGrpSpPr>
        <p:grpSpPr>
          <a:xfrm>
            <a:off x="7740143" y="2448434"/>
            <a:ext cx="356767" cy="354584"/>
            <a:chOff x="6647713" y="2369483"/>
            <a:chExt cx="298325" cy="296500"/>
          </a:xfrm>
        </p:grpSpPr>
        <p:sp>
          <p:nvSpPr>
            <p:cNvPr id="9657" name="Google Shape;9657;p94"/>
            <p:cNvSpPr/>
            <p:nvPr/>
          </p:nvSpPr>
          <p:spPr>
            <a:xfrm>
              <a:off x="6648313" y="2370058"/>
              <a:ext cx="144700" cy="144100"/>
            </a:xfrm>
            <a:custGeom>
              <a:rect b="b" l="l" r="r" t="t"/>
              <a:pathLst>
                <a:path extrusionOk="0" h="5764" w="5788">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94"/>
            <p:cNvSpPr/>
            <p:nvPr/>
          </p:nvSpPr>
          <p:spPr>
            <a:xfrm>
              <a:off x="6647713" y="2521883"/>
              <a:ext cx="240550" cy="144100"/>
            </a:xfrm>
            <a:custGeom>
              <a:rect b="b" l="l" r="r" t="t"/>
              <a:pathLst>
                <a:path extrusionOk="0" h="5764" w="9622">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94"/>
            <p:cNvSpPr/>
            <p:nvPr/>
          </p:nvSpPr>
          <p:spPr>
            <a:xfrm>
              <a:off x="6801913" y="2369483"/>
              <a:ext cx="144125" cy="243525"/>
            </a:xfrm>
            <a:custGeom>
              <a:rect b="b" l="l" r="r" t="t"/>
              <a:pathLst>
                <a:path extrusionOk="0" h="9741" w="5765">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0" name="Google Shape;9660;p94"/>
          <p:cNvGrpSpPr/>
          <p:nvPr/>
        </p:nvGrpSpPr>
        <p:grpSpPr>
          <a:xfrm>
            <a:off x="7007492" y="2448434"/>
            <a:ext cx="355302" cy="354584"/>
            <a:chOff x="6162513" y="2369483"/>
            <a:chExt cx="297100" cy="296500"/>
          </a:xfrm>
        </p:grpSpPr>
        <p:sp>
          <p:nvSpPr>
            <p:cNvPr id="9661" name="Google Shape;9661;p94"/>
            <p:cNvSpPr/>
            <p:nvPr/>
          </p:nvSpPr>
          <p:spPr>
            <a:xfrm>
              <a:off x="6197638" y="2404608"/>
              <a:ext cx="87525" cy="87525"/>
            </a:xfrm>
            <a:custGeom>
              <a:rect b="b" l="l" r="r" t="t"/>
              <a:pathLst>
                <a:path extrusionOk="0" h="3501" w="3501">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94"/>
            <p:cNvSpPr/>
            <p:nvPr/>
          </p:nvSpPr>
          <p:spPr>
            <a:xfrm>
              <a:off x="6162513" y="2369483"/>
              <a:ext cx="158375" cy="157775"/>
            </a:xfrm>
            <a:custGeom>
              <a:rect b="b" l="l" r="r" t="t"/>
              <a:pathLst>
                <a:path extrusionOk="0" h="6311" w="6335">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94"/>
            <p:cNvSpPr/>
            <p:nvPr/>
          </p:nvSpPr>
          <p:spPr>
            <a:xfrm>
              <a:off x="6232763" y="2427808"/>
              <a:ext cx="16100" cy="41700"/>
            </a:xfrm>
            <a:custGeom>
              <a:rect b="b" l="l" r="r" t="t"/>
              <a:pathLst>
                <a:path extrusionOk="0" h="1668" w="644">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94"/>
            <p:cNvSpPr/>
            <p:nvPr/>
          </p:nvSpPr>
          <p:spPr>
            <a:xfrm>
              <a:off x="6319088" y="2526658"/>
              <a:ext cx="100050" cy="99425"/>
            </a:xfrm>
            <a:custGeom>
              <a:rect b="b" l="l" r="r" t="t"/>
              <a:pathLst>
                <a:path extrusionOk="0" h="3977" w="4002">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94"/>
            <p:cNvSpPr/>
            <p:nvPr/>
          </p:nvSpPr>
          <p:spPr>
            <a:xfrm>
              <a:off x="6278588" y="2486158"/>
              <a:ext cx="181025" cy="179825"/>
            </a:xfrm>
            <a:custGeom>
              <a:rect b="b" l="l" r="r" t="t"/>
              <a:pathLst>
                <a:path extrusionOk="0" h="7193" w="7241">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94"/>
            <p:cNvSpPr/>
            <p:nvPr/>
          </p:nvSpPr>
          <p:spPr>
            <a:xfrm>
              <a:off x="6355988" y="2553433"/>
              <a:ext cx="26825" cy="42900"/>
            </a:xfrm>
            <a:custGeom>
              <a:rect b="b" l="l" r="r" t="t"/>
              <a:pathLst>
                <a:path extrusionOk="0" h="1716" w="1073">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7" name="Google Shape;9667;p94"/>
          <p:cNvGrpSpPr/>
          <p:nvPr/>
        </p:nvGrpSpPr>
        <p:grpSpPr>
          <a:xfrm>
            <a:off x="6273376" y="2449122"/>
            <a:ext cx="356019" cy="354614"/>
            <a:chOff x="5676088" y="2370058"/>
            <a:chExt cx="297700" cy="296525"/>
          </a:xfrm>
        </p:grpSpPr>
        <p:sp>
          <p:nvSpPr>
            <p:cNvPr id="9668" name="Google Shape;9668;p94"/>
            <p:cNvSpPr/>
            <p:nvPr/>
          </p:nvSpPr>
          <p:spPr>
            <a:xfrm>
              <a:off x="5787438" y="249210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94"/>
            <p:cNvSpPr/>
            <p:nvPr/>
          </p:nvSpPr>
          <p:spPr>
            <a:xfrm>
              <a:off x="5787438" y="2512958"/>
              <a:ext cx="75025" cy="8950"/>
            </a:xfrm>
            <a:custGeom>
              <a:rect b="b" l="l" r="r" t="t"/>
              <a:pathLst>
                <a:path extrusionOk="0" h="358" w="3001">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94"/>
            <p:cNvSpPr/>
            <p:nvPr/>
          </p:nvSpPr>
          <p:spPr>
            <a:xfrm>
              <a:off x="5804088" y="2534983"/>
              <a:ext cx="42900" cy="8950"/>
            </a:xfrm>
            <a:custGeom>
              <a:rect b="b" l="l" r="r" t="t"/>
              <a:pathLst>
                <a:path extrusionOk="0" h="358" w="1716">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94"/>
            <p:cNvSpPr/>
            <p:nvPr/>
          </p:nvSpPr>
          <p:spPr>
            <a:xfrm>
              <a:off x="5753488" y="2448658"/>
              <a:ext cx="141125" cy="140525"/>
            </a:xfrm>
            <a:custGeom>
              <a:rect b="b" l="l" r="r" t="t"/>
              <a:pathLst>
                <a:path extrusionOk="0" h="5621" w="5645">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94"/>
            <p:cNvSpPr/>
            <p:nvPr/>
          </p:nvSpPr>
          <p:spPr>
            <a:xfrm>
              <a:off x="5676088" y="2370058"/>
              <a:ext cx="297700" cy="296525"/>
            </a:xfrm>
            <a:custGeom>
              <a:rect b="b" l="l" r="r" t="t"/>
              <a:pathLst>
                <a:path extrusionOk="0" h="11861" w="11908">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3" name="Google Shape;9673;p94"/>
          <p:cNvGrpSpPr/>
          <p:nvPr/>
        </p:nvGrpSpPr>
        <p:grpSpPr>
          <a:xfrm>
            <a:off x="5514356" y="2449122"/>
            <a:ext cx="356049" cy="355332"/>
            <a:chOff x="5168838" y="2370058"/>
            <a:chExt cx="297725" cy="297125"/>
          </a:xfrm>
        </p:grpSpPr>
        <p:sp>
          <p:nvSpPr>
            <p:cNvPr id="9674" name="Google Shape;9674;p94"/>
            <p:cNvSpPr/>
            <p:nvPr/>
          </p:nvSpPr>
          <p:spPr>
            <a:xfrm>
              <a:off x="5208738" y="2424833"/>
              <a:ext cx="11925" cy="8950"/>
            </a:xfrm>
            <a:custGeom>
              <a:rect b="b" l="l" r="r" t="t"/>
              <a:pathLst>
                <a:path extrusionOk="0" h="358" w="477">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94"/>
            <p:cNvSpPr/>
            <p:nvPr/>
          </p:nvSpPr>
          <p:spPr>
            <a:xfrm>
              <a:off x="5276013" y="2424833"/>
              <a:ext cx="14900" cy="8950"/>
            </a:xfrm>
            <a:custGeom>
              <a:rect b="b" l="l" r="r" t="t"/>
              <a:pathLst>
                <a:path extrusionOk="0" h="358" w="596">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94"/>
            <p:cNvSpPr/>
            <p:nvPr/>
          </p:nvSpPr>
          <p:spPr>
            <a:xfrm>
              <a:off x="5299813" y="2424833"/>
              <a:ext cx="14925" cy="8950"/>
            </a:xfrm>
            <a:custGeom>
              <a:rect b="b" l="l" r="r" t="t"/>
              <a:pathLst>
                <a:path extrusionOk="0" h="358" w="597">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94"/>
            <p:cNvSpPr/>
            <p:nvPr/>
          </p:nvSpPr>
          <p:spPr>
            <a:xfrm>
              <a:off x="5253388" y="2424833"/>
              <a:ext cx="14900" cy="8950"/>
            </a:xfrm>
            <a:custGeom>
              <a:rect b="b" l="l" r="r" t="t"/>
              <a:pathLst>
                <a:path extrusionOk="0" h="358" w="596">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94"/>
            <p:cNvSpPr/>
            <p:nvPr/>
          </p:nvSpPr>
          <p:spPr>
            <a:xfrm>
              <a:off x="5228988" y="2424833"/>
              <a:ext cx="14900" cy="8950"/>
            </a:xfrm>
            <a:custGeom>
              <a:rect b="b" l="l" r="r" t="t"/>
              <a:pathLst>
                <a:path extrusionOk="0" h="358" w="596">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94"/>
            <p:cNvSpPr/>
            <p:nvPr/>
          </p:nvSpPr>
          <p:spPr>
            <a:xfrm>
              <a:off x="5323638" y="2424833"/>
              <a:ext cx="11925" cy="8950"/>
            </a:xfrm>
            <a:custGeom>
              <a:rect b="b" l="l" r="r" t="t"/>
              <a:pathLst>
                <a:path extrusionOk="0" h="358" w="477">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94"/>
            <p:cNvSpPr/>
            <p:nvPr/>
          </p:nvSpPr>
          <p:spPr>
            <a:xfrm>
              <a:off x="5394488" y="2424833"/>
              <a:ext cx="11925" cy="8950"/>
            </a:xfrm>
            <a:custGeom>
              <a:rect b="b" l="l" r="r" t="t"/>
              <a:pathLst>
                <a:path extrusionOk="0" h="358" w="477">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94"/>
            <p:cNvSpPr/>
            <p:nvPr/>
          </p:nvSpPr>
          <p:spPr>
            <a:xfrm>
              <a:off x="5415913" y="2424833"/>
              <a:ext cx="14925" cy="8950"/>
            </a:xfrm>
            <a:custGeom>
              <a:rect b="b" l="l" r="r" t="t"/>
              <a:pathLst>
                <a:path extrusionOk="0" h="358" w="597">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94"/>
            <p:cNvSpPr/>
            <p:nvPr/>
          </p:nvSpPr>
          <p:spPr>
            <a:xfrm>
              <a:off x="5441513" y="2424833"/>
              <a:ext cx="11950" cy="8950"/>
            </a:xfrm>
            <a:custGeom>
              <a:rect b="b" l="l" r="r" t="t"/>
              <a:pathLst>
                <a:path extrusionOk="0" h="358" w="478">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94"/>
            <p:cNvSpPr/>
            <p:nvPr/>
          </p:nvSpPr>
          <p:spPr>
            <a:xfrm>
              <a:off x="5168838" y="2370058"/>
              <a:ext cx="297725" cy="297125"/>
            </a:xfrm>
            <a:custGeom>
              <a:rect b="b" l="l" r="r" t="t"/>
              <a:pathLst>
                <a:path extrusionOk="0" h="11885" w="11909">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4" name="Google Shape;9684;p94"/>
          <p:cNvGrpSpPr/>
          <p:nvPr/>
        </p:nvGrpSpPr>
        <p:grpSpPr>
          <a:xfrm>
            <a:off x="4770285" y="2512505"/>
            <a:ext cx="355332" cy="227849"/>
            <a:chOff x="4674088" y="2423058"/>
            <a:chExt cx="297125" cy="190525"/>
          </a:xfrm>
        </p:grpSpPr>
        <p:sp>
          <p:nvSpPr>
            <p:cNvPr id="9685" name="Google Shape;9685;p94"/>
            <p:cNvSpPr/>
            <p:nvPr/>
          </p:nvSpPr>
          <p:spPr>
            <a:xfrm>
              <a:off x="4674088" y="2423058"/>
              <a:ext cx="297125" cy="190525"/>
            </a:xfrm>
            <a:custGeom>
              <a:rect b="b" l="l" r="r" t="t"/>
              <a:pathLst>
                <a:path extrusionOk="0" h="7621" w="11885">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94"/>
            <p:cNvSpPr/>
            <p:nvPr/>
          </p:nvSpPr>
          <p:spPr>
            <a:xfrm>
              <a:off x="4703263" y="2505208"/>
              <a:ext cx="57200" cy="8950"/>
            </a:xfrm>
            <a:custGeom>
              <a:rect b="b" l="l" r="r" t="t"/>
              <a:pathLst>
                <a:path extrusionOk="0" h="358" w="2288">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94"/>
            <p:cNvSpPr/>
            <p:nvPr/>
          </p:nvSpPr>
          <p:spPr>
            <a:xfrm>
              <a:off x="4703263" y="2523083"/>
              <a:ext cx="39325" cy="8350"/>
            </a:xfrm>
            <a:custGeom>
              <a:rect b="b" l="l" r="r" t="t"/>
              <a:pathLst>
                <a:path extrusionOk="0" h="334" w="1573">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94"/>
            <p:cNvSpPr/>
            <p:nvPr/>
          </p:nvSpPr>
          <p:spPr>
            <a:xfrm>
              <a:off x="4884863" y="2505208"/>
              <a:ext cx="57775" cy="8950"/>
            </a:xfrm>
            <a:custGeom>
              <a:rect b="b" l="l" r="r" t="t"/>
              <a:pathLst>
                <a:path extrusionOk="0" h="358" w="2311">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94"/>
            <p:cNvSpPr/>
            <p:nvPr/>
          </p:nvSpPr>
          <p:spPr>
            <a:xfrm>
              <a:off x="4902713" y="2523083"/>
              <a:ext cx="39325" cy="8350"/>
            </a:xfrm>
            <a:custGeom>
              <a:rect b="b" l="l" r="r" t="t"/>
              <a:pathLst>
                <a:path extrusionOk="0" h="334" w="1573">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90" name="Google Shape;9690;p94"/>
          <p:cNvSpPr/>
          <p:nvPr/>
        </p:nvSpPr>
        <p:spPr>
          <a:xfrm>
            <a:off x="4088105" y="2734489"/>
            <a:ext cx="10733" cy="18656"/>
          </a:xfrm>
          <a:custGeom>
            <a:rect b="b" l="l" r="r" t="t"/>
            <a:pathLst>
              <a:path extrusionOk="0" h="624" w="359">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94"/>
          <p:cNvSpPr/>
          <p:nvPr/>
        </p:nvSpPr>
        <p:spPr>
          <a:xfrm>
            <a:off x="4318814" y="2701154"/>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94"/>
          <p:cNvSpPr/>
          <p:nvPr/>
        </p:nvSpPr>
        <p:spPr>
          <a:xfrm>
            <a:off x="4318814" y="2728898"/>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94"/>
          <p:cNvSpPr/>
          <p:nvPr/>
        </p:nvSpPr>
        <p:spPr>
          <a:xfrm>
            <a:off x="4318814" y="2672662"/>
            <a:ext cx="10703" cy="17819"/>
          </a:xfrm>
          <a:custGeom>
            <a:rect b="b" l="l" r="r" t="t"/>
            <a:pathLst>
              <a:path extrusionOk="0" h="596" w="358">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94"/>
          <p:cNvSpPr/>
          <p:nvPr/>
        </p:nvSpPr>
        <p:spPr>
          <a:xfrm>
            <a:off x="4318814" y="2644888"/>
            <a:ext cx="10703" cy="17849"/>
          </a:xfrm>
          <a:custGeom>
            <a:rect b="b" l="l" r="r" t="t"/>
            <a:pathLst>
              <a:path extrusionOk="0" h="597" w="358">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94"/>
          <p:cNvSpPr/>
          <p:nvPr/>
        </p:nvSpPr>
        <p:spPr>
          <a:xfrm>
            <a:off x="4318814" y="2617830"/>
            <a:ext cx="10703" cy="17849"/>
          </a:xfrm>
          <a:custGeom>
            <a:rect b="b" l="l" r="r" t="t"/>
            <a:pathLst>
              <a:path extrusionOk="0" h="597" w="358">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94"/>
          <p:cNvSpPr/>
          <p:nvPr/>
        </p:nvSpPr>
        <p:spPr>
          <a:xfrm>
            <a:off x="4318814" y="2590086"/>
            <a:ext cx="10703" cy="17819"/>
          </a:xfrm>
          <a:custGeom>
            <a:rect b="b" l="l" r="r" t="t"/>
            <a:pathLst>
              <a:path extrusionOk="0" h="596" w="358">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94"/>
          <p:cNvSpPr/>
          <p:nvPr/>
        </p:nvSpPr>
        <p:spPr>
          <a:xfrm>
            <a:off x="4273250" y="2748122"/>
            <a:ext cx="10703" cy="17849"/>
          </a:xfrm>
          <a:custGeom>
            <a:rect b="b" l="l" r="r" t="t"/>
            <a:pathLst>
              <a:path extrusionOk="0" h="597" w="358">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94"/>
          <p:cNvSpPr/>
          <p:nvPr/>
        </p:nvSpPr>
        <p:spPr>
          <a:xfrm>
            <a:off x="4273250" y="2692603"/>
            <a:ext cx="10703" cy="17819"/>
          </a:xfrm>
          <a:custGeom>
            <a:rect b="b" l="l" r="r" t="t"/>
            <a:pathLst>
              <a:path extrusionOk="0" h="596" w="358">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94"/>
          <p:cNvSpPr/>
          <p:nvPr/>
        </p:nvSpPr>
        <p:spPr>
          <a:xfrm>
            <a:off x="4273250" y="2719660"/>
            <a:ext cx="10703" cy="17819"/>
          </a:xfrm>
          <a:custGeom>
            <a:rect b="b" l="l" r="r" t="t"/>
            <a:pathLst>
              <a:path extrusionOk="0" h="596" w="358">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94"/>
          <p:cNvSpPr/>
          <p:nvPr/>
        </p:nvSpPr>
        <p:spPr>
          <a:xfrm>
            <a:off x="4273250" y="2665546"/>
            <a:ext cx="10703" cy="17819"/>
          </a:xfrm>
          <a:custGeom>
            <a:rect b="b" l="l" r="r" t="t"/>
            <a:pathLst>
              <a:path extrusionOk="0" h="596" w="358">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94"/>
          <p:cNvSpPr/>
          <p:nvPr/>
        </p:nvSpPr>
        <p:spPr>
          <a:xfrm>
            <a:off x="4135821" y="2679060"/>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94"/>
          <p:cNvSpPr/>
          <p:nvPr/>
        </p:nvSpPr>
        <p:spPr>
          <a:xfrm>
            <a:off x="4135821" y="2623541"/>
            <a:ext cx="10703" cy="17819"/>
          </a:xfrm>
          <a:custGeom>
            <a:rect b="b" l="l" r="r" t="t"/>
            <a:pathLst>
              <a:path extrusionOk="0" h="596" w="358">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94"/>
          <p:cNvSpPr/>
          <p:nvPr/>
        </p:nvSpPr>
        <p:spPr>
          <a:xfrm>
            <a:off x="4135821" y="2651315"/>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94"/>
          <p:cNvSpPr/>
          <p:nvPr/>
        </p:nvSpPr>
        <p:spPr>
          <a:xfrm>
            <a:off x="4135821" y="2707552"/>
            <a:ext cx="10703" cy="17819"/>
          </a:xfrm>
          <a:custGeom>
            <a:rect b="b" l="l" r="r" t="t"/>
            <a:pathLst>
              <a:path extrusionOk="0" h="596" w="358">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94"/>
          <p:cNvSpPr/>
          <p:nvPr/>
        </p:nvSpPr>
        <p:spPr>
          <a:xfrm>
            <a:off x="4135821" y="2735326"/>
            <a:ext cx="10703" cy="17819"/>
          </a:xfrm>
          <a:custGeom>
            <a:rect b="b" l="l" r="r" t="t"/>
            <a:pathLst>
              <a:path extrusionOk="0" h="596" w="358">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94"/>
          <p:cNvSpPr/>
          <p:nvPr/>
        </p:nvSpPr>
        <p:spPr>
          <a:xfrm>
            <a:off x="4261859" y="2515313"/>
            <a:ext cx="17819" cy="10703"/>
          </a:xfrm>
          <a:custGeom>
            <a:rect b="b" l="l" r="r" t="t"/>
            <a:pathLst>
              <a:path extrusionOk="0" h="358" w="596">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94"/>
          <p:cNvSpPr/>
          <p:nvPr/>
        </p:nvSpPr>
        <p:spPr>
          <a:xfrm>
            <a:off x="4316691" y="2515313"/>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94"/>
          <p:cNvSpPr/>
          <p:nvPr/>
        </p:nvSpPr>
        <p:spPr>
          <a:xfrm>
            <a:off x="4073874" y="2515313"/>
            <a:ext cx="17849" cy="10703"/>
          </a:xfrm>
          <a:custGeom>
            <a:rect b="b" l="l" r="r" t="t"/>
            <a:pathLst>
              <a:path extrusionOk="0" h="358" w="597">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94"/>
          <p:cNvSpPr/>
          <p:nvPr/>
        </p:nvSpPr>
        <p:spPr>
          <a:xfrm>
            <a:off x="4288916" y="2515313"/>
            <a:ext cx="17819" cy="10703"/>
          </a:xfrm>
          <a:custGeom>
            <a:rect b="b" l="l" r="r" t="t"/>
            <a:pathLst>
              <a:path extrusionOk="0" h="358" w="596">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94"/>
          <p:cNvSpPr/>
          <p:nvPr/>
        </p:nvSpPr>
        <p:spPr>
          <a:xfrm>
            <a:off x="4101648" y="2515313"/>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94"/>
          <p:cNvSpPr/>
          <p:nvPr/>
        </p:nvSpPr>
        <p:spPr>
          <a:xfrm>
            <a:off x="4233368" y="2515313"/>
            <a:ext cx="18566" cy="10703"/>
          </a:xfrm>
          <a:custGeom>
            <a:rect b="b" l="l" r="r" t="t"/>
            <a:pathLst>
              <a:path extrusionOk="0" h="358" w="621">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94"/>
          <p:cNvSpPr/>
          <p:nvPr/>
        </p:nvSpPr>
        <p:spPr>
          <a:xfrm>
            <a:off x="4129423" y="2515313"/>
            <a:ext cx="18536" cy="10703"/>
          </a:xfrm>
          <a:custGeom>
            <a:rect b="b" l="l" r="r" t="t"/>
            <a:pathLst>
              <a:path extrusionOk="0" h="358" w="62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94"/>
          <p:cNvSpPr/>
          <p:nvPr/>
        </p:nvSpPr>
        <p:spPr>
          <a:xfrm>
            <a:off x="4385036" y="2501082"/>
            <a:ext cx="39196" cy="39196"/>
          </a:xfrm>
          <a:custGeom>
            <a:rect b="b" l="l" r="r" t="t"/>
            <a:pathLst>
              <a:path extrusionOk="0" h="1311" w="1311">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94"/>
          <p:cNvSpPr/>
          <p:nvPr/>
        </p:nvSpPr>
        <p:spPr>
          <a:xfrm>
            <a:off x="4073874" y="2479018"/>
            <a:ext cx="296224" cy="247790"/>
          </a:xfrm>
          <a:custGeom>
            <a:rect b="b" l="l" r="r" t="t"/>
            <a:pathLst>
              <a:path extrusionOk="0" h="8288" w="9908">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94"/>
          <p:cNvSpPr/>
          <p:nvPr/>
        </p:nvSpPr>
        <p:spPr>
          <a:xfrm>
            <a:off x="4399267" y="2627099"/>
            <a:ext cx="10703" cy="17819"/>
          </a:xfrm>
          <a:custGeom>
            <a:rect b="b" l="l" r="r" t="t"/>
            <a:pathLst>
              <a:path extrusionOk="0" h="596" w="358">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94"/>
          <p:cNvSpPr/>
          <p:nvPr/>
        </p:nvSpPr>
        <p:spPr>
          <a:xfrm>
            <a:off x="4399267" y="2572267"/>
            <a:ext cx="10703" cy="17849"/>
          </a:xfrm>
          <a:custGeom>
            <a:rect b="b" l="l" r="r" t="t"/>
            <a:pathLst>
              <a:path extrusionOk="0" h="597" w="358">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94"/>
          <p:cNvSpPr/>
          <p:nvPr/>
        </p:nvSpPr>
        <p:spPr>
          <a:xfrm>
            <a:off x="4399267" y="2654873"/>
            <a:ext cx="10703" cy="17819"/>
          </a:xfrm>
          <a:custGeom>
            <a:rect b="b" l="l" r="r" t="t"/>
            <a:pathLst>
              <a:path extrusionOk="0" h="596" w="358">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94"/>
          <p:cNvSpPr/>
          <p:nvPr/>
        </p:nvSpPr>
        <p:spPr>
          <a:xfrm>
            <a:off x="4399267" y="2600042"/>
            <a:ext cx="10703" cy="17819"/>
          </a:xfrm>
          <a:custGeom>
            <a:rect b="b" l="l" r="r" t="t"/>
            <a:pathLst>
              <a:path extrusionOk="0" h="596" w="358">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94"/>
          <p:cNvSpPr/>
          <p:nvPr/>
        </p:nvSpPr>
        <p:spPr>
          <a:xfrm>
            <a:off x="4399267" y="2711110"/>
            <a:ext cx="10703" cy="17819"/>
          </a:xfrm>
          <a:custGeom>
            <a:rect b="b" l="l" r="r" t="t"/>
            <a:pathLst>
              <a:path extrusionOk="0" h="596" w="358">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94"/>
          <p:cNvSpPr/>
          <p:nvPr/>
        </p:nvSpPr>
        <p:spPr>
          <a:xfrm>
            <a:off x="4399267" y="2738884"/>
            <a:ext cx="10703" cy="17819"/>
          </a:xfrm>
          <a:custGeom>
            <a:rect b="b" l="l" r="r" t="t"/>
            <a:pathLst>
              <a:path extrusionOk="0" h="596" w="358">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94"/>
          <p:cNvSpPr/>
          <p:nvPr/>
        </p:nvSpPr>
        <p:spPr>
          <a:xfrm>
            <a:off x="4399267" y="2682618"/>
            <a:ext cx="10703" cy="17849"/>
          </a:xfrm>
          <a:custGeom>
            <a:rect b="b" l="l" r="r" t="t"/>
            <a:pathLst>
              <a:path extrusionOk="0" h="597" w="358">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94"/>
          <p:cNvSpPr/>
          <p:nvPr/>
        </p:nvSpPr>
        <p:spPr>
          <a:xfrm>
            <a:off x="4022630" y="2449091"/>
            <a:ext cx="356019" cy="355332"/>
          </a:xfrm>
          <a:custGeom>
            <a:rect b="b" l="l" r="r" t="t"/>
            <a:pathLst>
              <a:path extrusionOk="0" h="11885" w="11908">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23" name="Google Shape;9723;p94"/>
          <p:cNvGrpSpPr/>
          <p:nvPr/>
        </p:nvGrpSpPr>
        <p:grpSpPr>
          <a:xfrm>
            <a:off x="3245846" y="2447657"/>
            <a:ext cx="361730" cy="358919"/>
            <a:chOff x="3654238" y="2368833"/>
            <a:chExt cx="302475" cy="300125"/>
          </a:xfrm>
        </p:grpSpPr>
        <p:sp>
          <p:nvSpPr>
            <p:cNvPr id="9724" name="Google Shape;9724;p94"/>
            <p:cNvSpPr/>
            <p:nvPr/>
          </p:nvSpPr>
          <p:spPr>
            <a:xfrm>
              <a:off x="3654238" y="2368833"/>
              <a:ext cx="302475" cy="300125"/>
            </a:xfrm>
            <a:custGeom>
              <a:rect b="b" l="l" r="r" t="t"/>
              <a:pathLst>
                <a:path extrusionOk="0" h="12005" w="12099">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94"/>
            <p:cNvSpPr/>
            <p:nvPr/>
          </p:nvSpPr>
          <p:spPr>
            <a:xfrm>
              <a:off x="3863813" y="2416508"/>
              <a:ext cx="57775" cy="8950"/>
            </a:xfrm>
            <a:custGeom>
              <a:rect b="b" l="l" r="r" t="t"/>
              <a:pathLst>
                <a:path extrusionOk="0" h="358" w="2311">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94"/>
            <p:cNvSpPr/>
            <p:nvPr/>
          </p:nvSpPr>
          <p:spPr>
            <a:xfrm>
              <a:off x="3881663" y="2434958"/>
              <a:ext cx="39325" cy="8950"/>
            </a:xfrm>
            <a:custGeom>
              <a:rect b="b" l="l" r="r" t="t"/>
              <a:pathLst>
                <a:path extrusionOk="0" h="358" w="1573">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94"/>
            <p:cNvSpPr/>
            <p:nvPr/>
          </p:nvSpPr>
          <p:spPr>
            <a:xfrm>
              <a:off x="3688188" y="2610583"/>
              <a:ext cx="57775" cy="8975"/>
            </a:xfrm>
            <a:custGeom>
              <a:rect b="b" l="l" r="r" t="t"/>
              <a:pathLst>
                <a:path extrusionOk="0" h="359" w="2311">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94"/>
            <p:cNvSpPr/>
            <p:nvPr/>
          </p:nvSpPr>
          <p:spPr>
            <a:xfrm>
              <a:off x="3689363" y="2592133"/>
              <a:ext cx="38725" cy="8950"/>
            </a:xfrm>
            <a:custGeom>
              <a:rect b="b" l="l" r="r" t="t"/>
              <a:pathLst>
                <a:path extrusionOk="0" h="358" w="1549">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94"/>
            <p:cNvSpPr/>
            <p:nvPr/>
          </p:nvSpPr>
          <p:spPr>
            <a:xfrm>
              <a:off x="3863813" y="2611183"/>
              <a:ext cx="57175" cy="8950"/>
            </a:xfrm>
            <a:custGeom>
              <a:rect b="b" l="l" r="r" t="t"/>
              <a:pathLst>
                <a:path extrusionOk="0" h="358" w="2287">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94"/>
            <p:cNvSpPr/>
            <p:nvPr/>
          </p:nvSpPr>
          <p:spPr>
            <a:xfrm>
              <a:off x="3881663" y="2592733"/>
              <a:ext cx="39325" cy="8950"/>
            </a:xfrm>
            <a:custGeom>
              <a:rect b="b" l="l" r="r" t="t"/>
              <a:pathLst>
                <a:path extrusionOk="0" h="358" w="1573">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94"/>
            <p:cNvSpPr/>
            <p:nvPr/>
          </p:nvSpPr>
          <p:spPr>
            <a:xfrm>
              <a:off x="3759613" y="2491508"/>
              <a:ext cx="90525" cy="8975"/>
            </a:xfrm>
            <a:custGeom>
              <a:rect b="b" l="l" r="r" t="t"/>
              <a:pathLst>
                <a:path extrusionOk="0" h="359" w="3621">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94"/>
            <p:cNvSpPr/>
            <p:nvPr/>
          </p:nvSpPr>
          <p:spPr>
            <a:xfrm>
              <a:off x="3759613" y="2514133"/>
              <a:ext cx="90525" cy="8975"/>
            </a:xfrm>
            <a:custGeom>
              <a:rect b="b" l="l" r="r" t="t"/>
              <a:pathLst>
                <a:path extrusionOk="0" h="359" w="3621">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94"/>
            <p:cNvSpPr/>
            <p:nvPr/>
          </p:nvSpPr>
          <p:spPr>
            <a:xfrm>
              <a:off x="3779863" y="2536758"/>
              <a:ext cx="50625" cy="8975"/>
            </a:xfrm>
            <a:custGeom>
              <a:rect b="b" l="l" r="r" t="t"/>
              <a:pathLst>
                <a:path extrusionOk="0" h="359" w="2025">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94"/>
            <p:cNvSpPr/>
            <p:nvPr/>
          </p:nvSpPr>
          <p:spPr>
            <a:xfrm>
              <a:off x="3689363" y="2416508"/>
              <a:ext cx="58375" cy="8950"/>
            </a:xfrm>
            <a:custGeom>
              <a:rect b="b" l="l" r="r" t="t"/>
              <a:pathLst>
                <a:path extrusionOk="0" h="358" w="2335">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94"/>
            <p:cNvSpPr/>
            <p:nvPr/>
          </p:nvSpPr>
          <p:spPr>
            <a:xfrm>
              <a:off x="3688763" y="2434958"/>
              <a:ext cx="39325" cy="8950"/>
            </a:xfrm>
            <a:custGeom>
              <a:rect b="b" l="l" r="r" t="t"/>
              <a:pathLst>
                <a:path extrusionOk="0" h="358" w="1573">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6" name="Google Shape;9736;p94"/>
          <p:cNvGrpSpPr/>
          <p:nvPr/>
        </p:nvGrpSpPr>
        <p:grpSpPr>
          <a:xfrm>
            <a:off x="2544498" y="2447627"/>
            <a:ext cx="353179" cy="355332"/>
            <a:chOff x="3195213" y="2368808"/>
            <a:chExt cx="295325" cy="297125"/>
          </a:xfrm>
        </p:grpSpPr>
        <p:sp>
          <p:nvSpPr>
            <p:cNvPr id="9737" name="Google Shape;9737;p94"/>
            <p:cNvSpPr/>
            <p:nvPr/>
          </p:nvSpPr>
          <p:spPr>
            <a:xfrm>
              <a:off x="3312513" y="2401033"/>
              <a:ext cx="141125" cy="8950"/>
            </a:xfrm>
            <a:custGeom>
              <a:rect b="b" l="l" r="r" t="t"/>
              <a:pathLst>
                <a:path extrusionOk="0" h="358" w="5645">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94"/>
            <p:cNvSpPr/>
            <p:nvPr/>
          </p:nvSpPr>
          <p:spPr>
            <a:xfrm>
              <a:off x="3312513" y="2419483"/>
              <a:ext cx="141125" cy="8950"/>
            </a:xfrm>
            <a:custGeom>
              <a:rect b="b" l="l" r="r" t="t"/>
              <a:pathLst>
                <a:path extrusionOk="0" h="358" w="5645">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94"/>
            <p:cNvSpPr/>
            <p:nvPr/>
          </p:nvSpPr>
          <p:spPr>
            <a:xfrm>
              <a:off x="3195813" y="2368808"/>
              <a:ext cx="294125" cy="90575"/>
            </a:xfrm>
            <a:custGeom>
              <a:rect b="b" l="l" r="r" t="t"/>
              <a:pathLst>
                <a:path extrusionOk="0" h="3623" w="11765">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94"/>
            <p:cNvSpPr/>
            <p:nvPr/>
          </p:nvSpPr>
          <p:spPr>
            <a:xfrm>
              <a:off x="3223788" y="2392083"/>
              <a:ext cx="36350" cy="42450"/>
            </a:xfrm>
            <a:custGeom>
              <a:rect b="b" l="l" r="r" t="t"/>
              <a:pathLst>
                <a:path extrusionOk="0" h="1698" w="1454">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94"/>
            <p:cNvSpPr/>
            <p:nvPr/>
          </p:nvSpPr>
          <p:spPr>
            <a:xfrm>
              <a:off x="3312513" y="2504033"/>
              <a:ext cx="141125" cy="8950"/>
            </a:xfrm>
            <a:custGeom>
              <a:rect b="b" l="l" r="r" t="t"/>
              <a:pathLst>
                <a:path extrusionOk="0" h="358" w="5645">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94"/>
            <p:cNvSpPr/>
            <p:nvPr/>
          </p:nvSpPr>
          <p:spPr>
            <a:xfrm>
              <a:off x="3312513" y="2523658"/>
              <a:ext cx="141125" cy="8975"/>
            </a:xfrm>
            <a:custGeom>
              <a:rect b="b" l="l" r="r" t="t"/>
              <a:pathLst>
                <a:path extrusionOk="0" h="359" w="5645">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94"/>
            <p:cNvSpPr/>
            <p:nvPr/>
          </p:nvSpPr>
          <p:spPr>
            <a:xfrm>
              <a:off x="3195213" y="2472858"/>
              <a:ext cx="294150" cy="90125"/>
            </a:xfrm>
            <a:custGeom>
              <a:rect b="b" l="l" r="r" t="t"/>
              <a:pathLst>
                <a:path extrusionOk="0" h="3605" w="11766">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94"/>
            <p:cNvSpPr/>
            <p:nvPr/>
          </p:nvSpPr>
          <p:spPr>
            <a:xfrm>
              <a:off x="3227363" y="2496883"/>
              <a:ext cx="29800" cy="42875"/>
            </a:xfrm>
            <a:custGeom>
              <a:rect b="b" l="l" r="r" t="t"/>
              <a:pathLst>
                <a:path extrusionOk="0" h="1715" w="1192">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94"/>
            <p:cNvSpPr/>
            <p:nvPr/>
          </p:nvSpPr>
          <p:spPr>
            <a:xfrm>
              <a:off x="3312513" y="2608208"/>
              <a:ext cx="141125" cy="8950"/>
            </a:xfrm>
            <a:custGeom>
              <a:rect b="b" l="l" r="r" t="t"/>
              <a:pathLst>
                <a:path extrusionOk="0" h="358" w="5645">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94"/>
            <p:cNvSpPr/>
            <p:nvPr/>
          </p:nvSpPr>
          <p:spPr>
            <a:xfrm>
              <a:off x="3312513" y="2627258"/>
              <a:ext cx="141125" cy="8375"/>
            </a:xfrm>
            <a:custGeom>
              <a:rect b="b" l="l" r="r" t="t"/>
              <a:pathLst>
                <a:path extrusionOk="0" h="335" w="5645">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94"/>
            <p:cNvSpPr/>
            <p:nvPr/>
          </p:nvSpPr>
          <p:spPr>
            <a:xfrm>
              <a:off x="3195813" y="2576658"/>
              <a:ext cx="294725" cy="89275"/>
            </a:xfrm>
            <a:custGeom>
              <a:rect b="b" l="l" r="r" t="t"/>
              <a:pathLst>
                <a:path extrusionOk="0" h="3571" w="11789">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94"/>
            <p:cNvSpPr/>
            <p:nvPr/>
          </p:nvSpPr>
          <p:spPr>
            <a:xfrm>
              <a:off x="3223788" y="2600458"/>
              <a:ext cx="36350" cy="42900"/>
            </a:xfrm>
            <a:custGeom>
              <a:rect b="b" l="l" r="r" t="t"/>
              <a:pathLst>
                <a:path extrusionOk="0" h="1716" w="1454">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9" name="Google Shape;9749;p94"/>
          <p:cNvGrpSpPr/>
          <p:nvPr/>
        </p:nvGrpSpPr>
        <p:grpSpPr>
          <a:xfrm>
            <a:off x="1781202" y="2448434"/>
            <a:ext cx="368158" cy="355302"/>
            <a:chOff x="2684388" y="2369483"/>
            <a:chExt cx="307850" cy="297100"/>
          </a:xfrm>
        </p:grpSpPr>
        <p:sp>
          <p:nvSpPr>
            <p:cNvPr id="9750" name="Google Shape;9750;p94"/>
            <p:cNvSpPr/>
            <p:nvPr/>
          </p:nvSpPr>
          <p:spPr>
            <a:xfrm>
              <a:off x="2792763" y="2506408"/>
              <a:ext cx="88725" cy="8950"/>
            </a:xfrm>
            <a:custGeom>
              <a:rect b="b" l="l" r="r" t="t"/>
              <a:pathLst>
                <a:path extrusionOk="0" h="358" w="3549">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94"/>
            <p:cNvSpPr/>
            <p:nvPr/>
          </p:nvSpPr>
          <p:spPr>
            <a:xfrm>
              <a:off x="2792763" y="2529033"/>
              <a:ext cx="88725" cy="8950"/>
            </a:xfrm>
            <a:custGeom>
              <a:rect b="b" l="l" r="r" t="t"/>
              <a:pathLst>
                <a:path extrusionOk="0" h="358" w="3549">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94"/>
            <p:cNvSpPr/>
            <p:nvPr/>
          </p:nvSpPr>
          <p:spPr>
            <a:xfrm>
              <a:off x="2812413" y="2551058"/>
              <a:ext cx="48825" cy="8950"/>
            </a:xfrm>
            <a:custGeom>
              <a:rect b="b" l="l" r="r" t="t"/>
              <a:pathLst>
                <a:path extrusionOk="0" h="358" w="1953">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94"/>
            <p:cNvSpPr/>
            <p:nvPr/>
          </p:nvSpPr>
          <p:spPr>
            <a:xfrm>
              <a:off x="2684388" y="2369483"/>
              <a:ext cx="307850" cy="297100"/>
            </a:xfrm>
            <a:custGeom>
              <a:rect b="b" l="l" r="r" t="t"/>
              <a:pathLst>
                <a:path extrusionOk="0" h="11884" w="12314">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54" name="Google Shape;9754;p94"/>
          <p:cNvSpPr/>
          <p:nvPr/>
        </p:nvSpPr>
        <p:spPr>
          <a:xfrm>
            <a:off x="1042813" y="2449001"/>
            <a:ext cx="356019" cy="355421"/>
          </a:xfrm>
          <a:custGeom>
            <a:rect b="b" l="l" r="r" t="t"/>
            <a:pathLst>
              <a:path extrusionOk="0" h="11888" w="11908">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55" name="Google Shape;9755;p94"/>
          <p:cNvGrpSpPr/>
          <p:nvPr/>
        </p:nvGrpSpPr>
        <p:grpSpPr>
          <a:xfrm>
            <a:off x="1041406" y="2992390"/>
            <a:ext cx="356767" cy="356737"/>
            <a:chOff x="2193213" y="2824333"/>
            <a:chExt cx="298325" cy="298300"/>
          </a:xfrm>
        </p:grpSpPr>
        <p:sp>
          <p:nvSpPr>
            <p:cNvPr id="9756" name="Google Shape;9756;p94"/>
            <p:cNvSpPr/>
            <p:nvPr/>
          </p:nvSpPr>
          <p:spPr>
            <a:xfrm>
              <a:off x="2193213" y="2913633"/>
              <a:ext cx="141725" cy="119100"/>
            </a:xfrm>
            <a:custGeom>
              <a:rect b="b" l="l" r="r" t="t"/>
              <a:pathLst>
                <a:path extrusionOk="0" h="4764" w="5669">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94"/>
            <p:cNvSpPr/>
            <p:nvPr/>
          </p:nvSpPr>
          <p:spPr>
            <a:xfrm>
              <a:off x="2212863" y="2932083"/>
              <a:ext cx="82200" cy="82175"/>
            </a:xfrm>
            <a:custGeom>
              <a:rect b="b" l="l" r="r" t="t"/>
              <a:pathLst>
                <a:path extrusionOk="0" h="3287" w="3288">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94"/>
            <p:cNvSpPr/>
            <p:nvPr/>
          </p:nvSpPr>
          <p:spPr>
            <a:xfrm>
              <a:off x="2279563" y="2980308"/>
              <a:ext cx="122650" cy="142325"/>
            </a:xfrm>
            <a:custGeom>
              <a:rect b="b" l="l" r="r" t="t"/>
              <a:pathLst>
                <a:path extrusionOk="0" h="5693" w="4906">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94"/>
            <p:cNvSpPr/>
            <p:nvPr/>
          </p:nvSpPr>
          <p:spPr>
            <a:xfrm>
              <a:off x="2300988" y="3020783"/>
              <a:ext cx="81575" cy="81600"/>
            </a:xfrm>
            <a:custGeom>
              <a:rect b="b" l="l" r="r" t="t"/>
              <a:pathLst>
                <a:path extrusionOk="0" h="3264" w="3263">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94"/>
            <p:cNvSpPr/>
            <p:nvPr/>
          </p:nvSpPr>
          <p:spPr>
            <a:xfrm>
              <a:off x="2348613" y="2913633"/>
              <a:ext cx="142925" cy="119700"/>
            </a:xfrm>
            <a:custGeom>
              <a:rect b="b" l="l" r="r" t="t"/>
              <a:pathLst>
                <a:path extrusionOk="0" h="4788" w="5717">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94"/>
            <p:cNvSpPr/>
            <p:nvPr/>
          </p:nvSpPr>
          <p:spPr>
            <a:xfrm>
              <a:off x="2390888" y="2932083"/>
              <a:ext cx="82175" cy="81000"/>
            </a:xfrm>
            <a:custGeom>
              <a:rect b="b" l="l" r="r" t="t"/>
              <a:pathLst>
                <a:path extrusionOk="0" h="3240" w="3287">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94"/>
            <p:cNvSpPr/>
            <p:nvPr/>
          </p:nvSpPr>
          <p:spPr>
            <a:xfrm>
              <a:off x="2283713" y="2824333"/>
              <a:ext cx="119100" cy="141125"/>
            </a:xfrm>
            <a:custGeom>
              <a:rect b="b" l="l" r="r" t="t"/>
              <a:pathLst>
                <a:path extrusionOk="0" h="5645" w="4764">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94"/>
            <p:cNvSpPr/>
            <p:nvPr/>
          </p:nvSpPr>
          <p:spPr>
            <a:xfrm>
              <a:off x="2300988" y="2843383"/>
              <a:ext cx="81575" cy="82175"/>
            </a:xfrm>
            <a:custGeom>
              <a:rect b="b" l="l" r="r" t="t"/>
              <a:pathLst>
                <a:path extrusionOk="0" h="3287" w="3263">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94"/>
            <p:cNvSpPr/>
            <p:nvPr/>
          </p:nvSpPr>
          <p:spPr>
            <a:xfrm>
              <a:off x="2321238" y="2872558"/>
              <a:ext cx="42275" cy="8950"/>
            </a:xfrm>
            <a:custGeom>
              <a:rect b="b" l="l" r="r" t="t"/>
              <a:pathLst>
                <a:path extrusionOk="0" h="358" w="1691">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94"/>
            <p:cNvSpPr/>
            <p:nvPr/>
          </p:nvSpPr>
          <p:spPr>
            <a:xfrm>
              <a:off x="2328963" y="2887433"/>
              <a:ext cx="26225" cy="8950"/>
            </a:xfrm>
            <a:custGeom>
              <a:rect b="b" l="l" r="r" t="t"/>
              <a:pathLst>
                <a:path extrusionOk="0" h="358" w="1049">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94"/>
            <p:cNvSpPr/>
            <p:nvPr/>
          </p:nvSpPr>
          <p:spPr>
            <a:xfrm>
              <a:off x="2409338" y="2960658"/>
              <a:ext cx="42900" cy="8950"/>
            </a:xfrm>
            <a:custGeom>
              <a:rect b="b" l="l" r="r" t="t"/>
              <a:pathLst>
                <a:path extrusionOk="0" h="358" w="1716">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94"/>
            <p:cNvSpPr/>
            <p:nvPr/>
          </p:nvSpPr>
          <p:spPr>
            <a:xfrm>
              <a:off x="2417088" y="2976133"/>
              <a:ext cx="26800" cy="8975"/>
            </a:xfrm>
            <a:custGeom>
              <a:rect b="b" l="l" r="r" t="t"/>
              <a:pathLst>
                <a:path extrusionOk="0" h="359" w="1072">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94"/>
            <p:cNvSpPr/>
            <p:nvPr/>
          </p:nvSpPr>
          <p:spPr>
            <a:xfrm>
              <a:off x="2321238" y="3049958"/>
              <a:ext cx="42275" cy="8975"/>
            </a:xfrm>
            <a:custGeom>
              <a:rect b="b" l="l" r="r" t="t"/>
              <a:pathLst>
                <a:path extrusionOk="0" h="359" w="1691">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94"/>
            <p:cNvSpPr/>
            <p:nvPr/>
          </p:nvSpPr>
          <p:spPr>
            <a:xfrm>
              <a:off x="2328963" y="3064858"/>
              <a:ext cx="26225" cy="8950"/>
            </a:xfrm>
            <a:custGeom>
              <a:rect b="b" l="l" r="r" t="t"/>
              <a:pathLst>
                <a:path extrusionOk="0" h="358" w="1049">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94"/>
            <p:cNvSpPr/>
            <p:nvPr/>
          </p:nvSpPr>
          <p:spPr>
            <a:xfrm>
              <a:off x="2232513" y="2961258"/>
              <a:ext cx="42300" cy="8950"/>
            </a:xfrm>
            <a:custGeom>
              <a:rect b="b" l="l" r="r" t="t"/>
              <a:pathLst>
                <a:path extrusionOk="0" h="358" w="1692">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94"/>
            <p:cNvSpPr/>
            <p:nvPr/>
          </p:nvSpPr>
          <p:spPr>
            <a:xfrm>
              <a:off x="2240863" y="2976133"/>
              <a:ext cx="25625" cy="8975"/>
            </a:xfrm>
            <a:custGeom>
              <a:rect b="b" l="l" r="r" t="t"/>
              <a:pathLst>
                <a:path extrusionOk="0" h="359" w="1025">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72" name="Google Shape;9772;p94"/>
          <p:cNvSpPr/>
          <p:nvPr/>
        </p:nvSpPr>
        <p:spPr>
          <a:xfrm>
            <a:off x="1775487" y="2990917"/>
            <a:ext cx="361730" cy="354614"/>
          </a:xfrm>
          <a:custGeom>
            <a:rect b="b" l="l" r="r" t="t"/>
            <a:pathLst>
              <a:path extrusionOk="0" h="11861" w="12099">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73" name="Google Shape;9773;p94"/>
          <p:cNvGrpSpPr/>
          <p:nvPr/>
        </p:nvGrpSpPr>
        <p:grpSpPr>
          <a:xfrm>
            <a:off x="2543093" y="2993077"/>
            <a:ext cx="356019" cy="356737"/>
            <a:chOff x="3194038" y="2824908"/>
            <a:chExt cx="297700" cy="298300"/>
          </a:xfrm>
        </p:grpSpPr>
        <p:sp>
          <p:nvSpPr>
            <p:cNvPr id="9774" name="Google Shape;9774;p94"/>
            <p:cNvSpPr/>
            <p:nvPr/>
          </p:nvSpPr>
          <p:spPr>
            <a:xfrm>
              <a:off x="3194038" y="2824908"/>
              <a:ext cx="297700" cy="298300"/>
            </a:xfrm>
            <a:custGeom>
              <a:rect b="b" l="l" r="r" t="t"/>
              <a:pathLst>
                <a:path extrusionOk="0" h="11932" w="11908">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94"/>
            <p:cNvSpPr/>
            <p:nvPr/>
          </p:nvSpPr>
          <p:spPr>
            <a:xfrm>
              <a:off x="3233913" y="2848733"/>
              <a:ext cx="11925" cy="8950"/>
            </a:xfrm>
            <a:custGeom>
              <a:rect b="b" l="l" r="r" t="t"/>
              <a:pathLst>
                <a:path extrusionOk="0" h="358" w="477">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94"/>
            <p:cNvSpPr/>
            <p:nvPr/>
          </p:nvSpPr>
          <p:spPr>
            <a:xfrm>
              <a:off x="332023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94"/>
            <p:cNvSpPr/>
            <p:nvPr/>
          </p:nvSpPr>
          <p:spPr>
            <a:xfrm>
              <a:off x="3342863" y="2848733"/>
              <a:ext cx="14325" cy="8950"/>
            </a:xfrm>
            <a:custGeom>
              <a:rect b="b" l="l" r="r" t="t"/>
              <a:pathLst>
                <a:path extrusionOk="0" h="358" w="573">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94"/>
            <p:cNvSpPr/>
            <p:nvPr/>
          </p:nvSpPr>
          <p:spPr>
            <a:xfrm>
              <a:off x="327558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94"/>
            <p:cNvSpPr/>
            <p:nvPr/>
          </p:nvSpPr>
          <p:spPr>
            <a:xfrm>
              <a:off x="329821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94"/>
            <p:cNvSpPr/>
            <p:nvPr/>
          </p:nvSpPr>
          <p:spPr>
            <a:xfrm>
              <a:off x="325356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94"/>
            <p:cNvSpPr/>
            <p:nvPr/>
          </p:nvSpPr>
          <p:spPr>
            <a:xfrm>
              <a:off x="3364888" y="2848733"/>
              <a:ext cx="11950" cy="8950"/>
            </a:xfrm>
            <a:custGeom>
              <a:rect b="b" l="l" r="r" t="t"/>
              <a:pathLst>
                <a:path extrusionOk="0" h="358" w="478">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2" name="Google Shape;9782;p94"/>
          <p:cNvGrpSpPr/>
          <p:nvPr/>
        </p:nvGrpSpPr>
        <p:grpSpPr>
          <a:xfrm>
            <a:off x="3233738" y="2992898"/>
            <a:ext cx="370281" cy="356946"/>
            <a:chOff x="3644113" y="2824758"/>
            <a:chExt cx="309625" cy="298475"/>
          </a:xfrm>
        </p:grpSpPr>
        <p:sp>
          <p:nvSpPr>
            <p:cNvPr id="9783" name="Google Shape;9783;p94"/>
            <p:cNvSpPr/>
            <p:nvPr/>
          </p:nvSpPr>
          <p:spPr>
            <a:xfrm>
              <a:off x="3780463" y="2959483"/>
              <a:ext cx="50625" cy="8950"/>
            </a:xfrm>
            <a:custGeom>
              <a:rect b="b" l="l" r="r" t="t"/>
              <a:pathLst>
                <a:path extrusionOk="0" h="358" w="2025">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94"/>
            <p:cNvSpPr/>
            <p:nvPr/>
          </p:nvSpPr>
          <p:spPr>
            <a:xfrm>
              <a:off x="3789988" y="2977333"/>
              <a:ext cx="30375" cy="8950"/>
            </a:xfrm>
            <a:custGeom>
              <a:rect b="b" l="l" r="r" t="t"/>
              <a:pathLst>
                <a:path extrusionOk="0" h="358" w="1215">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94"/>
            <p:cNvSpPr/>
            <p:nvPr/>
          </p:nvSpPr>
          <p:spPr>
            <a:xfrm>
              <a:off x="3644113" y="2824758"/>
              <a:ext cx="309625" cy="298475"/>
            </a:xfrm>
            <a:custGeom>
              <a:rect b="b" l="l" r="r" t="t"/>
              <a:pathLst>
                <a:path extrusionOk="0" h="11939" w="12385">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6" name="Google Shape;9786;p94"/>
          <p:cNvGrpSpPr/>
          <p:nvPr/>
        </p:nvGrpSpPr>
        <p:grpSpPr>
          <a:xfrm>
            <a:off x="4022685" y="2993077"/>
            <a:ext cx="356019" cy="352492"/>
            <a:chOff x="4176388" y="2824908"/>
            <a:chExt cx="297700" cy="294750"/>
          </a:xfrm>
        </p:grpSpPr>
        <p:sp>
          <p:nvSpPr>
            <p:cNvPr id="9787" name="Google Shape;9787;p94"/>
            <p:cNvSpPr/>
            <p:nvPr/>
          </p:nvSpPr>
          <p:spPr>
            <a:xfrm>
              <a:off x="4176388" y="2824908"/>
              <a:ext cx="297700" cy="294750"/>
            </a:xfrm>
            <a:custGeom>
              <a:rect b="b" l="l" r="r" t="t"/>
              <a:pathLst>
                <a:path extrusionOk="0" h="11790" w="11908">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94"/>
            <p:cNvSpPr/>
            <p:nvPr/>
          </p:nvSpPr>
          <p:spPr>
            <a:xfrm>
              <a:off x="4300213" y="2959483"/>
              <a:ext cx="49450" cy="8950"/>
            </a:xfrm>
            <a:custGeom>
              <a:rect b="b" l="l" r="r" t="t"/>
              <a:pathLst>
                <a:path extrusionOk="0" h="358" w="1978">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94"/>
            <p:cNvSpPr/>
            <p:nvPr/>
          </p:nvSpPr>
          <p:spPr>
            <a:xfrm>
              <a:off x="4310338" y="2977333"/>
              <a:ext cx="29800" cy="8950"/>
            </a:xfrm>
            <a:custGeom>
              <a:rect b="b" l="l" r="r" t="t"/>
              <a:pathLst>
                <a:path extrusionOk="0" h="358" w="1192">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94"/>
            <p:cNvSpPr/>
            <p:nvPr/>
          </p:nvSpPr>
          <p:spPr>
            <a:xfrm>
              <a:off x="4213888" y="3021983"/>
              <a:ext cx="76225" cy="8950"/>
            </a:xfrm>
            <a:custGeom>
              <a:rect b="b" l="l" r="r" t="t"/>
              <a:pathLst>
                <a:path extrusionOk="0" h="358" w="3049">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94"/>
            <p:cNvSpPr/>
            <p:nvPr/>
          </p:nvSpPr>
          <p:spPr>
            <a:xfrm>
              <a:off x="4213888" y="3041033"/>
              <a:ext cx="76225" cy="8950"/>
            </a:xfrm>
            <a:custGeom>
              <a:rect b="b" l="l" r="r" t="t"/>
              <a:pathLst>
                <a:path extrusionOk="0" h="358" w="3049">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94"/>
            <p:cNvSpPr/>
            <p:nvPr/>
          </p:nvSpPr>
          <p:spPr>
            <a:xfrm>
              <a:off x="4230563" y="3059483"/>
              <a:ext cx="43475" cy="8975"/>
            </a:xfrm>
            <a:custGeom>
              <a:rect b="b" l="l" r="r" t="t"/>
              <a:pathLst>
                <a:path extrusionOk="0" h="359" w="1739">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94"/>
            <p:cNvSpPr/>
            <p:nvPr/>
          </p:nvSpPr>
          <p:spPr>
            <a:xfrm>
              <a:off x="4360338" y="3021383"/>
              <a:ext cx="75050" cy="8950"/>
            </a:xfrm>
            <a:custGeom>
              <a:rect b="b" l="l" r="r" t="t"/>
              <a:pathLst>
                <a:path extrusionOk="0" h="358" w="3002">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94"/>
            <p:cNvSpPr/>
            <p:nvPr/>
          </p:nvSpPr>
          <p:spPr>
            <a:xfrm>
              <a:off x="4360338" y="3039833"/>
              <a:ext cx="75050" cy="8975"/>
            </a:xfrm>
            <a:custGeom>
              <a:rect b="b" l="l" r="r" t="t"/>
              <a:pathLst>
                <a:path extrusionOk="0" h="359" w="3002">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94"/>
            <p:cNvSpPr/>
            <p:nvPr/>
          </p:nvSpPr>
          <p:spPr>
            <a:xfrm>
              <a:off x="4375813" y="3059483"/>
              <a:ext cx="42900" cy="8975"/>
            </a:xfrm>
            <a:custGeom>
              <a:rect b="b" l="l" r="r" t="t"/>
              <a:pathLst>
                <a:path extrusionOk="0" h="359" w="1716">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94"/>
            <p:cNvSpPr/>
            <p:nvPr/>
          </p:nvSpPr>
          <p:spPr>
            <a:xfrm>
              <a:off x="4359738" y="2878508"/>
              <a:ext cx="75650" cy="8950"/>
            </a:xfrm>
            <a:custGeom>
              <a:rect b="b" l="l" r="r" t="t"/>
              <a:pathLst>
                <a:path extrusionOk="0" h="358" w="3026">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94"/>
            <p:cNvSpPr/>
            <p:nvPr/>
          </p:nvSpPr>
          <p:spPr>
            <a:xfrm>
              <a:off x="4359738" y="2896958"/>
              <a:ext cx="75650" cy="8950"/>
            </a:xfrm>
            <a:custGeom>
              <a:rect b="b" l="l" r="r" t="t"/>
              <a:pathLst>
                <a:path extrusionOk="0" h="358" w="3026">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94"/>
            <p:cNvSpPr/>
            <p:nvPr/>
          </p:nvSpPr>
          <p:spPr>
            <a:xfrm>
              <a:off x="4375813" y="2916008"/>
              <a:ext cx="42900" cy="8950"/>
            </a:xfrm>
            <a:custGeom>
              <a:rect b="b" l="l" r="r" t="t"/>
              <a:pathLst>
                <a:path extrusionOk="0" h="358" w="1716">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94"/>
            <p:cNvSpPr/>
            <p:nvPr/>
          </p:nvSpPr>
          <p:spPr>
            <a:xfrm>
              <a:off x="4215663" y="2878508"/>
              <a:ext cx="76250" cy="8950"/>
            </a:xfrm>
            <a:custGeom>
              <a:rect b="b" l="l" r="r" t="t"/>
              <a:pathLst>
                <a:path extrusionOk="0" h="358" w="305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94"/>
            <p:cNvSpPr/>
            <p:nvPr/>
          </p:nvSpPr>
          <p:spPr>
            <a:xfrm>
              <a:off x="4215663" y="2896958"/>
              <a:ext cx="76250" cy="8950"/>
            </a:xfrm>
            <a:custGeom>
              <a:rect b="b" l="l" r="r" t="t"/>
              <a:pathLst>
                <a:path extrusionOk="0" h="358" w="305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94"/>
            <p:cNvSpPr/>
            <p:nvPr/>
          </p:nvSpPr>
          <p:spPr>
            <a:xfrm>
              <a:off x="4231738" y="2916008"/>
              <a:ext cx="43500" cy="8950"/>
            </a:xfrm>
            <a:custGeom>
              <a:rect b="b" l="l" r="r" t="t"/>
              <a:pathLst>
                <a:path extrusionOk="0" h="358" w="174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2" name="Google Shape;9802;p94"/>
          <p:cNvGrpSpPr/>
          <p:nvPr/>
        </p:nvGrpSpPr>
        <p:grpSpPr>
          <a:xfrm>
            <a:off x="4769597" y="2990297"/>
            <a:ext cx="356019" cy="358112"/>
            <a:chOff x="4673513" y="2822583"/>
            <a:chExt cx="297700" cy="299450"/>
          </a:xfrm>
        </p:grpSpPr>
        <p:sp>
          <p:nvSpPr>
            <p:cNvPr id="9803" name="Google Shape;9803;p94"/>
            <p:cNvSpPr/>
            <p:nvPr/>
          </p:nvSpPr>
          <p:spPr>
            <a:xfrm>
              <a:off x="4673513" y="2824333"/>
              <a:ext cx="297700" cy="297700"/>
            </a:xfrm>
            <a:custGeom>
              <a:rect b="b" l="l" r="r" t="t"/>
              <a:pathLst>
                <a:path extrusionOk="0" h="11908" w="11908">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94"/>
            <p:cNvSpPr/>
            <p:nvPr/>
          </p:nvSpPr>
          <p:spPr>
            <a:xfrm>
              <a:off x="4782463" y="2822583"/>
              <a:ext cx="169700" cy="141675"/>
            </a:xfrm>
            <a:custGeom>
              <a:rect b="b" l="l" r="r" t="t"/>
              <a:pathLst>
                <a:path extrusionOk="0" h="5667" w="6788">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5" name="Google Shape;9805;p94"/>
          <p:cNvGrpSpPr/>
          <p:nvPr/>
        </p:nvGrpSpPr>
        <p:grpSpPr>
          <a:xfrm>
            <a:off x="5512951" y="3000223"/>
            <a:ext cx="357454" cy="338201"/>
            <a:chOff x="5167663" y="2830883"/>
            <a:chExt cx="298900" cy="282800"/>
          </a:xfrm>
        </p:grpSpPr>
        <p:sp>
          <p:nvSpPr>
            <p:cNvPr id="9806" name="Google Shape;9806;p94"/>
            <p:cNvSpPr/>
            <p:nvPr/>
          </p:nvSpPr>
          <p:spPr>
            <a:xfrm>
              <a:off x="5299813" y="2873133"/>
              <a:ext cx="36350" cy="42425"/>
            </a:xfrm>
            <a:custGeom>
              <a:rect b="b" l="l" r="r" t="t"/>
              <a:pathLst>
                <a:path extrusionOk="0" h="1697" w="1454">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94"/>
            <p:cNvSpPr/>
            <p:nvPr/>
          </p:nvSpPr>
          <p:spPr>
            <a:xfrm>
              <a:off x="5221838" y="3006508"/>
              <a:ext cx="29775" cy="43475"/>
            </a:xfrm>
            <a:custGeom>
              <a:rect b="b" l="l" r="r" t="t"/>
              <a:pathLst>
                <a:path extrusionOk="0" h="1739" w="1191">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94"/>
            <p:cNvSpPr/>
            <p:nvPr/>
          </p:nvSpPr>
          <p:spPr>
            <a:xfrm>
              <a:off x="5375438" y="3006508"/>
              <a:ext cx="37525" cy="43475"/>
            </a:xfrm>
            <a:custGeom>
              <a:rect b="b" l="l" r="r" t="t"/>
              <a:pathLst>
                <a:path extrusionOk="0" h="1739" w="1501">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94"/>
            <p:cNvSpPr/>
            <p:nvPr/>
          </p:nvSpPr>
          <p:spPr>
            <a:xfrm>
              <a:off x="5167663" y="2830883"/>
              <a:ext cx="298900" cy="282800"/>
            </a:xfrm>
            <a:custGeom>
              <a:rect b="b" l="l" r="r" t="t"/>
              <a:pathLst>
                <a:path extrusionOk="0" h="11312" w="11956">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0" name="Google Shape;9810;p94"/>
          <p:cNvGrpSpPr/>
          <p:nvPr/>
        </p:nvGrpSpPr>
        <p:grpSpPr>
          <a:xfrm>
            <a:off x="6296158" y="2992569"/>
            <a:ext cx="309768" cy="355122"/>
            <a:chOff x="5695138" y="2824483"/>
            <a:chExt cx="259025" cy="296950"/>
          </a:xfrm>
        </p:grpSpPr>
        <p:sp>
          <p:nvSpPr>
            <p:cNvPr id="9811" name="Google Shape;9811;p94"/>
            <p:cNvSpPr/>
            <p:nvPr/>
          </p:nvSpPr>
          <p:spPr>
            <a:xfrm>
              <a:off x="5787438" y="294755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94"/>
            <p:cNvSpPr/>
            <p:nvPr/>
          </p:nvSpPr>
          <p:spPr>
            <a:xfrm>
              <a:off x="5787438" y="2968408"/>
              <a:ext cx="75025" cy="8950"/>
            </a:xfrm>
            <a:custGeom>
              <a:rect b="b" l="l" r="r" t="t"/>
              <a:pathLst>
                <a:path extrusionOk="0" h="358" w="3001">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94"/>
            <p:cNvSpPr/>
            <p:nvPr/>
          </p:nvSpPr>
          <p:spPr>
            <a:xfrm>
              <a:off x="5804088" y="2989233"/>
              <a:ext cx="42300" cy="8950"/>
            </a:xfrm>
            <a:custGeom>
              <a:rect b="b" l="l" r="r" t="t"/>
              <a:pathLst>
                <a:path extrusionOk="0" h="358" w="1692">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94"/>
            <p:cNvSpPr/>
            <p:nvPr/>
          </p:nvSpPr>
          <p:spPr>
            <a:xfrm>
              <a:off x="5695138" y="2824483"/>
              <a:ext cx="259025" cy="296950"/>
            </a:xfrm>
            <a:custGeom>
              <a:rect b="b" l="l" r="r" t="t"/>
              <a:pathLst>
                <a:path extrusionOk="0" h="11878" w="10361">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15" name="Google Shape;9815;p94"/>
          <p:cNvSpPr/>
          <p:nvPr/>
        </p:nvSpPr>
        <p:spPr>
          <a:xfrm>
            <a:off x="6997425" y="2993040"/>
            <a:ext cx="356019" cy="355332"/>
          </a:xfrm>
          <a:custGeom>
            <a:rect b="b" l="l" r="r" t="t"/>
            <a:pathLst>
              <a:path extrusionOk="0" h="11885" w="11908">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94"/>
          <p:cNvSpPr/>
          <p:nvPr/>
        </p:nvSpPr>
        <p:spPr>
          <a:xfrm>
            <a:off x="7749323" y="2992352"/>
            <a:ext cx="341071" cy="356019"/>
          </a:xfrm>
          <a:custGeom>
            <a:rect b="b" l="l" r="r" t="t"/>
            <a:pathLst>
              <a:path extrusionOk="0" h="11908" w="11408">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7" name="Google Shape;9817;p94"/>
          <p:cNvGrpSpPr/>
          <p:nvPr/>
        </p:nvGrpSpPr>
        <p:grpSpPr>
          <a:xfrm>
            <a:off x="7751534" y="3577633"/>
            <a:ext cx="351056" cy="355302"/>
            <a:chOff x="6657238" y="3313708"/>
            <a:chExt cx="293550" cy="297100"/>
          </a:xfrm>
        </p:grpSpPr>
        <p:sp>
          <p:nvSpPr>
            <p:cNvPr id="9818" name="Google Shape;9818;p94"/>
            <p:cNvSpPr/>
            <p:nvPr/>
          </p:nvSpPr>
          <p:spPr>
            <a:xfrm>
              <a:off x="6657238" y="3508983"/>
              <a:ext cx="70300" cy="101825"/>
            </a:xfrm>
            <a:custGeom>
              <a:rect b="b" l="l" r="r" t="t"/>
              <a:pathLst>
                <a:path extrusionOk="0" h="4073" w="2812">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94"/>
            <p:cNvSpPr/>
            <p:nvPr/>
          </p:nvSpPr>
          <p:spPr>
            <a:xfrm>
              <a:off x="6676888"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94"/>
            <p:cNvSpPr/>
            <p:nvPr/>
          </p:nvSpPr>
          <p:spPr>
            <a:xfrm>
              <a:off x="6676313" y="3313708"/>
              <a:ext cx="34550" cy="34550"/>
            </a:xfrm>
            <a:custGeom>
              <a:rect b="b" l="l" r="r" t="t"/>
              <a:pathLst>
                <a:path extrusionOk="0" h="1382" w="1382">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94"/>
            <p:cNvSpPr/>
            <p:nvPr/>
          </p:nvSpPr>
          <p:spPr>
            <a:xfrm>
              <a:off x="6658438" y="3354783"/>
              <a:ext cx="69100" cy="103625"/>
            </a:xfrm>
            <a:custGeom>
              <a:rect b="b" l="l" r="r" t="t"/>
              <a:pathLst>
                <a:path extrusionOk="0" h="4145" w="2764">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94"/>
            <p:cNvSpPr/>
            <p:nvPr/>
          </p:nvSpPr>
          <p:spPr>
            <a:xfrm>
              <a:off x="6731663"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94"/>
            <p:cNvSpPr/>
            <p:nvPr/>
          </p:nvSpPr>
          <p:spPr>
            <a:xfrm>
              <a:off x="6751313"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94"/>
            <p:cNvSpPr/>
            <p:nvPr/>
          </p:nvSpPr>
          <p:spPr>
            <a:xfrm>
              <a:off x="6751313" y="3313708"/>
              <a:ext cx="33975" cy="34550"/>
            </a:xfrm>
            <a:custGeom>
              <a:rect b="b" l="l" r="r" t="t"/>
              <a:pathLst>
                <a:path extrusionOk="0" h="1382" w="1359">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94"/>
            <p:cNvSpPr/>
            <p:nvPr/>
          </p:nvSpPr>
          <p:spPr>
            <a:xfrm>
              <a:off x="6732863" y="3354783"/>
              <a:ext cx="69075" cy="103625"/>
            </a:xfrm>
            <a:custGeom>
              <a:rect b="b" l="l" r="r" t="t"/>
              <a:pathLst>
                <a:path extrusionOk="0" h="4145" w="2763">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94"/>
            <p:cNvSpPr/>
            <p:nvPr/>
          </p:nvSpPr>
          <p:spPr>
            <a:xfrm>
              <a:off x="6806088"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94"/>
            <p:cNvSpPr/>
            <p:nvPr/>
          </p:nvSpPr>
          <p:spPr>
            <a:xfrm>
              <a:off x="6825738" y="3468508"/>
              <a:ext cx="33950" cy="34550"/>
            </a:xfrm>
            <a:custGeom>
              <a:rect b="b" l="l" r="r" t="t"/>
              <a:pathLst>
                <a:path extrusionOk="0" h="1382" w="1358">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94"/>
            <p:cNvSpPr/>
            <p:nvPr/>
          </p:nvSpPr>
          <p:spPr>
            <a:xfrm>
              <a:off x="6825738"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94"/>
            <p:cNvSpPr/>
            <p:nvPr/>
          </p:nvSpPr>
          <p:spPr>
            <a:xfrm>
              <a:off x="6807288" y="3354783"/>
              <a:ext cx="69075" cy="103625"/>
            </a:xfrm>
            <a:custGeom>
              <a:rect b="b" l="l" r="r" t="t"/>
              <a:pathLst>
                <a:path extrusionOk="0" h="4145" w="2763">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94"/>
            <p:cNvSpPr/>
            <p:nvPr/>
          </p:nvSpPr>
          <p:spPr>
            <a:xfrm>
              <a:off x="6880513" y="3508983"/>
              <a:ext cx="70275" cy="101825"/>
            </a:xfrm>
            <a:custGeom>
              <a:rect b="b" l="l" r="r" t="t"/>
              <a:pathLst>
                <a:path extrusionOk="0" h="4073" w="2811">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94"/>
            <p:cNvSpPr/>
            <p:nvPr/>
          </p:nvSpPr>
          <p:spPr>
            <a:xfrm>
              <a:off x="6900163" y="3468508"/>
              <a:ext cx="33950" cy="34550"/>
            </a:xfrm>
            <a:custGeom>
              <a:rect b="b" l="l" r="r" t="t"/>
              <a:pathLst>
                <a:path extrusionOk="0" h="1382" w="1358">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94"/>
            <p:cNvSpPr/>
            <p:nvPr/>
          </p:nvSpPr>
          <p:spPr>
            <a:xfrm>
              <a:off x="6900163"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94"/>
            <p:cNvSpPr/>
            <p:nvPr/>
          </p:nvSpPr>
          <p:spPr>
            <a:xfrm>
              <a:off x="6881713" y="3354783"/>
              <a:ext cx="69075" cy="103625"/>
            </a:xfrm>
            <a:custGeom>
              <a:rect b="b" l="l" r="r" t="t"/>
              <a:pathLst>
                <a:path extrusionOk="0" h="4145" w="2763">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34" name="Google Shape;9834;p94"/>
          <p:cNvSpPr/>
          <p:nvPr/>
        </p:nvSpPr>
        <p:spPr>
          <a:xfrm>
            <a:off x="7126312" y="3730663"/>
            <a:ext cx="103984" cy="10703"/>
          </a:xfrm>
          <a:custGeom>
            <a:rect b="b" l="l" r="r" t="t"/>
            <a:pathLst>
              <a:path extrusionOk="0" h="358" w="3478">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94"/>
          <p:cNvSpPr/>
          <p:nvPr/>
        </p:nvSpPr>
        <p:spPr>
          <a:xfrm>
            <a:off x="7126312" y="3757002"/>
            <a:ext cx="103984" cy="10733"/>
          </a:xfrm>
          <a:custGeom>
            <a:rect b="b" l="l" r="r" t="t"/>
            <a:pathLst>
              <a:path extrusionOk="0" h="359" w="3478">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94"/>
          <p:cNvSpPr/>
          <p:nvPr/>
        </p:nvSpPr>
        <p:spPr>
          <a:xfrm>
            <a:off x="7149811" y="3781937"/>
            <a:ext cx="56985" cy="10703"/>
          </a:xfrm>
          <a:custGeom>
            <a:rect b="b" l="l" r="r" t="t"/>
            <a:pathLst>
              <a:path extrusionOk="0" h="358" w="1906">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94"/>
          <p:cNvSpPr/>
          <p:nvPr/>
        </p:nvSpPr>
        <p:spPr>
          <a:xfrm>
            <a:off x="7007411" y="3579025"/>
            <a:ext cx="337513" cy="355302"/>
          </a:xfrm>
          <a:custGeom>
            <a:rect b="b" l="l" r="r" t="t"/>
            <a:pathLst>
              <a:path extrusionOk="0" h="11884" w="11289">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8" name="Google Shape;9838;p94"/>
          <p:cNvGrpSpPr/>
          <p:nvPr/>
        </p:nvGrpSpPr>
        <p:grpSpPr>
          <a:xfrm>
            <a:off x="6273376" y="3579068"/>
            <a:ext cx="356019" cy="355302"/>
            <a:chOff x="5676088" y="3314908"/>
            <a:chExt cx="297700" cy="297100"/>
          </a:xfrm>
        </p:grpSpPr>
        <p:sp>
          <p:nvSpPr>
            <p:cNvPr id="9839" name="Google Shape;9839;p94"/>
            <p:cNvSpPr/>
            <p:nvPr/>
          </p:nvSpPr>
          <p:spPr>
            <a:xfrm>
              <a:off x="5751113" y="3426508"/>
              <a:ext cx="203050" cy="108700"/>
            </a:xfrm>
            <a:custGeom>
              <a:rect b="b" l="l" r="r" t="t"/>
              <a:pathLst>
                <a:path extrusionOk="0" h="4348" w="8122">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94"/>
            <p:cNvSpPr/>
            <p:nvPr/>
          </p:nvSpPr>
          <p:spPr>
            <a:xfrm>
              <a:off x="5676088" y="3314908"/>
              <a:ext cx="297700" cy="297100"/>
            </a:xfrm>
            <a:custGeom>
              <a:rect b="b" l="l" r="r" t="t"/>
              <a:pathLst>
                <a:path extrusionOk="0" h="11884" w="11908">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1" name="Google Shape;9841;p94"/>
          <p:cNvGrpSpPr/>
          <p:nvPr/>
        </p:nvGrpSpPr>
        <p:grpSpPr>
          <a:xfrm>
            <a:off x="5513639" y="3576916"/>
            <a:ext cx="356049" cy="355332"/>
            <a:chOff x="5168238" y="3313108"/>
            <a:chExt cx="297725" cy="297125"/>
          </a:xfrm>
        </p:grpSpPr>
        <p:sp>
          <p:nvSpPr>
            <p:cNvPr id="9842" name="Google Shape;9842;p94"/>
            <p:cNvSpPr/>
            <p:nvPr/>
          </p:nvSpPr>
          <p:spPr>
            <a:xfrm>
              <a:off x="5374238" y="3513858"/>
              <a:ext cx="28600" cy="41000"/>
            </a:xfrm>
            <a:custGeom>
              <a:rect b="b" l="l" r="r" t="t"/>
              <a:pathLst>
                <a:path extrusionOk="0" h="1640" w="1144">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94"/>
            <p:cNvSpPr/>
            <p:nvPr/>
          </p:nvSpPr>
          <p:spPr>
            <a:xfrm>
              <a:off x="5374238" y="3367883"/>
              <a:ext cx="26825" cy="42300"/>
            </a:xfrm>
            <a:custGeom>
              <a:rect b="b" l="l" r="r" t="t"/>
              <a:pathLst>
                <a:path extrusionOk="0" h="1692" w="1073">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94"/>
            <p:cNvSpPr/>
            <p:nvPr/>
          </p:nvSpPr>
          <p:spPr>
            <a:xfrm>
              <a:off x="5234338" y="3369683"/>
              <a:ext cx="17275" cy="40775"/>
            </a:xfrm>
            <a:custGeom>
              <a:rect b="b" l="l" r="r" t="t"/>
              <a:pathLst>
                <a:path extrusionOk="0" h="1631" w="691">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94"/>
            <p:cNvSpPr/>
            <p:nvPr/>
          </p:nvSpPr>
          <p:spPr>
            <a:xfrm>
              <a:off x="5231363" y="3512558"/>
              <a:ext cx="25625" cy="41700"/>
            </a:xfrm>
            <a:custGeom>
              <a:rect b="b" l="l" r="r" t="t"/>
              <a:pathLst>
                <a:path extrusionOk="0" h="1668" w="1025">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94"/>
            <p:cNvSpPr/>
            <p:nvPr/>
          </p:nvSpPr>
          <p:spPr>
            <a:xfrm>
              <a:off x="5168238" y="3313108"/>
              <a:ext cx="297725" cy="297125"/>
            </a:xfrm>
            <a:custGeom>
              <a:rect b="b" l="l" r="r" t="t"/>
              <a:pathLst>
                <a:path extrusionOk="0" h="11885" w="11909">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47" name="Google Shape;9847;p94"/>
          <p:cNvSpPr/>
          <p:nvPr/>
        </p:nvSpPr>
        <p:spPr>
          <a:xfrm>
            <a:off x="4760267" y="3576154"/>
            <a:ext cx="366005" cy="355780"/>
          </a:xfrm>
          <a:custGeom>
            <a:rect b="b" l="l" r="r" t="t"/>
            <a:pathLst>
              <a:path extrusionOk="0" h="11900" w="12242">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48" name="Google Shape;9848;p94"/>
          <p:cNvGrpSpPr/>
          <p:nvPr/>
        </p:nvGrpSpPr>
        <p:grpSpPr>
          <a:xfrm>
            <a:off x="4024090" y="3577633"/>
            <a:ext cx="351056" cy="355302"/>
            <a:chOff x="4177563" y="3313708"/>
            <a:chExt cx="293550" cy="297100"/>
          </a:xfrm>
        </p:grpSpPr>
        <p:sp>
          <p:nvSpPr>
            <p:cNvPr id="9849" name="Google Shape;9849;p94"/>
            <p:cNvSpPr/>
            <p:nvPr/>
          </p:nvSpPr>
          <p:spPr>
            <a:xfrm>
              <a:off x="4281763" y="3352408"/>
              <a:ext cx="165525" cy="8950"/>
            </a:xfrm>
            <a:custGeom>
              <a:rect b="b" l="l" r="r" t="t"/>
              <a:pathLst>
                <a:path extrusionOk="0" h="358" w="6621">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94"/>
            <p:cNvSpPr/>
            <p:nvPr/>
          </p:nvSpPr>
          <p:spPr>
            <a:xfrm>
              <a:off x="4281763" y="3372658"/>
              <a:ext cx="120875" cy="8950"/>
            </a:xfrm>
            <a:custGeom>
              <a:rect b="b" l="l" r="r" t="t"/>
              <a:pathLst>
                <a:path extrusionOk="0" h="358" w="4835">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94"/>
            <p:cNvSpPr/>
            <p:nvPr/>
          </p:nvSpPr>
          <p:spPr>
            <a:xfrm>
              <a:off x="4281763" y="3442908"/>
              <a:ext cx="165525" cy="8950"/>
            </a:xfrm>
            <a:custGeom>
              <a:rect b="b" l="l" r="r" t="t"/>
              <a:pathLst>
                <a:path extrusionOk="0" h="358" w="6621">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94"/>
            <p:cNvSpPr/>
            <p:nvPr/>
          </p:nvSpPr>
          <p:spPr>
            <a:xfrm>
              <a:off x="4281763" y="3463733"/>
              <a:ext cx="120875" cy="8975"/>
            </a:xfrm>
            <a:custGeom>
              <a:rect b="b" l="l" r="r" t="t"/>
              <a:pathLst>
                <a:path extrusionOk="0" h="359" w="4835">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94"/>
            <p:cNvSpPr/>
            <p:nvPr/>
          </p:nvSpPr>
          <p:spPr>
            <a:xfrm>
              <a:off x="4238888" y="3339908"/>
              <a:ext cx="18475" cy="48275"/>
            </a:xfrm>
            <a:custGeom>
              <a:rect b="b" l="l" r="r" t="t"/>
              <a:pathLst>
                <a:path extrusionOk="0" h="1931" w="739">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94"/>
            <p:cNvSpPr/>
            <p:nvPr/>
          </p:nvSpPr>
          <p:spPr>
            <a:xfrm>
              <a:off x="4200188" y="3338908"/>
              <a:ext cx="32175" cy="50700"/>
            </a:xfrm>
            <a:custGeom>
              <a:rect b="b" l="l" r="r" t="t"/>
              <a:pathLst>
                <a:path extrusionOk="0" h="2028" w="1287">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94"/>
            <p:cNvSpPr/>
            <p:nvPr/>
          </p:nvSpPr>
          <p:spPr>
            <a:xfrm>
              <a:off x="4236513" y="3431583"/>
              <a:ext cx="30375" cy="47650"/>
            </a:xfrm>
            <a:custGeom>
              <a:rect b="b" l="l" r="r" t="t"/>
              <a:pathLst>
                <a:path extrusionOk="0" h="1906" w="1215">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94"/>
            <p:cNvSpPr/>
            <p:nvPr/>
          </p:nvSpPr>
          <p:spPr>
            <a:xfrm>
              <a:off x="4200188" y="3431008"/>
              <a:ext cx="30400" cy="47675"/>
            </a:xfrm>
            <a:custGeom>
              <a:rect b="b" l="l" r="r" t="t"/>
              <a:pathLst>
                <a:path extrusionOk="0" h="1907" w="1216">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94"/>
            <p:cNvSpPr/>
            <p:nvPr/>
          </p:nvSpPr>
          <p:spPr>
            <a:xfrm>
              <a:off x="4237113" y="3522083"/>
              <a:ext cx="29200" cy="47050"/>
            </a:xfrm>
            <a:custGeom>
              <a:rect b="b" l="l" r="r" t="t"/>
              <a:pathLst>
                <a:path extrusionOk="0" h="1882" w="1168">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94"/>
            <p:cNvSpPr/>
            <p:nvPr/>
          </p:nvSpPr>
          <p:spPr>
            <a:xfrm>
              <a:off x="4200188" y="3521483"/>
              <a:ext cx="30400" cy="47650"/>
            </a:xfrm>
            <a:custGeom>
              <a:rect b="b" l="l" r="r" t="t"/>
              <a:pathLst>
                <a:path extrusionOk="0" h="1906" w="1216">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94"/>
            <p:cNvSpPr/>
            <p:nvPr/>
          </p:nvSpPr>
          <p:spPr>
            <a:xfrm>
              <a:off x="4281763" y="3533408"/>
              <a:ext cx="165525" cy="8950"/>
            </a:xfrm>
            <a:custGeom>
              <a:rect b="b" l="l" r="r" t="t"/>
              <a:pathLst>
                <a:path extrusionOk="0" h="358" w="6621">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94"/>
            <p:cNvSpPr/>
            <p:nvPr/>
          </p:nvSpPr>
          <p:spPr>
            <a:xfrm>
              <a:off x="4281763" y="3554233"/>
              <a:ext cx="120875" cy="8950"/>
            </a:xfrm>
            <a:custGeom>
              <a:rect b="b" l="l" r="r" t="t"/>
              <a:pathLst>
                <a:path extrusionOk="0" h="358" w="4835">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94"/>
            <p:cNvSpPr/>
            <p:nvPr/>
          </p:nvSpPr>
          <p:spPr>
            <a:xfrm>
              <a:off x="4177563" y="3313708"/>
              <a:ext cx="293550" cy="297100"/>
            </a:xfrm>
            <a:custGeom>
              <a:rect b="b" l="l" r="r" t="t"/>
              <a:pathLst>
                <a:path extrusionOk="0" h="11884" w="11742">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62" name="Google Shape;9862;p94"/>
          <p:cNvSpPr/>
          <p:nvPr/>
        </p:nvSpPr>
        <p:spPr>
          <a:xfrm>
            <a:off x="3247951" y="3577470"/>
            <a:ext cx="356019" cy="356139"/>
          </a:xfrm>
          <a:custGeom>
            <a:rect b="b" l="l" r="r" t="t"/>
            <a:pathLst>
              <a:path extrusionOk="0" h="11912" w="11908">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63" name="Google Shape;9863;p94"/>
          <p:cNvGrpSpPr/>
          <p:nvPr/>
        </p:nvGrpSpPr>
        <p:grpSpPr>
          <a:xfrm>
            <a:off x="2543093" y="3577633"/>
            <a:ext cx="354584" cy="354614"/>
            <a:chOff x="3194038" y="3313708"/>
            <a:chExt cx="296500" cy="296525"/>
          </a:xfrm>
        </p:grpSpPr>
        <p:sp>
          <p:nvSpPr>
            <p:cNvPr id="9864" name="Google Shape;9864;p94"/>
            <p:cNvSpPr/>
            <p:nvPr/>
          </p:nvSpPr>
          <p:spPr>
            <a:xfrm>
              <a:off x="3213088" y="3332633"/>
              <a:ext cx="124450" cy="122800"/>
            </a:xfrm>
            <a:custGeom>
              <a:rect b="b" l="l" r="r" t="t"/>
              <a:pathLst>
                <a:path extrusionOk="0" h="4912" w="4978">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94"/>
            <p:cNvSpPr/>
            <p:nvPr/>
          </p:nvSpPr>
          <p:spPr>
            <a:xfrm>
              <a:off x="3349413" y="3468508"/>
              <a:ext cx="122675" cy="123850"/>
            </a:xfrm>
            <a:custGeom>
              <a:rect b="b" l="l" r="r" t="t"/>
              <a:pathLst>
                <a:path extrusionOk="0" h="4954" w="4907">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94"/>
            <p:cNvSpPr/>
            <p:nvPr/>
          </p:nvSpPr>
          <p:spPr>
            <a:xfrm>
              <a:off x="3349413" y="3313708"/>
              <a:ext cx="141125" cy="142325"/>
            </a:xfrm>
            <a:custGeom>
              <a:rect b="b" l="l" r="r" t="t"/>
              <a:pathLst>
                <a:path extrusionOk="0" h="5693" w="5645">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94"/>
            <p:cNvSpPr/>
            <p:nvPr/>
          </p:nvSpPr>
          <p:spPr>
            <a:xfrm>
              <a:off x="3194038" y="3468508"/>
              <a:ext cx="142300" cy="141725"/>
            </a:xfrm>
            <a:custGeom>
              <a:rect b="b" l="l" r="r" t="t"/>
              <a:pathLst>
                <a:path extrusionOk="0" h="5669" w="5692">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94"/>
            <p:cNvSpPr/>
            <p:nvPr/>
          </p:nvSpPr>
          <p:spPr>
            <a:xfrm>
              <a:off x="3386938" y="3362533"/>
              <a:ext cx="66100" cy="8950"/>
            </a:xfrm>
            <a:custGeom>
              <a:rect b="b" l="l" r="r" t="t"/>
              <a:pathLst>
                <a:path extrusionOk="0" h="358" w="2644">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94"/>
            <p:cNvSpPr/>
            <p:nvPr/>
          </p:nvSpPr>
          <p:spPr>
            <a:xfrm>
              <a:off x="3386338" y="3380383"/>
              <a:ext cx="67300" cy="8950"/>
            </a:xfrm>
            <a:custGeom>
              <a:rect b="b" l="l" r="r" t="t"/>
              <a:pathLst>
                <a:path extrusionOk="0" h="358" w="2692">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94"/>
            <p:cNvSpPr/>
            <p:nvPr/>
          </p:nvSpPr>
          <p:spPr>
            <a:xfrm>
              <a:off x="3400613" y="3398858"/>
              <a:ext cx="38725" cy="8950"/>
            </a:xfrm>
            <a:custGeom>
              <a:rect b="b" l="l" r="r" t="t"/>
              <a:pathLst>
                <a:path extrusionOk="0" h="358" w="1549">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94"/>
            <p:cNvSpPr/>
            <p:nvPr/>
          </p:nvSpPr>
          <p:spPr>
            <a:xfrm>
              <a:off x="3232138" y="3517333"/>
              <a:ext cx="66700" cy="8950"/>
            </a:xfrm>
            <a:custGeom>
              <a:rect b="b" l="l" r="r" t="t"/>
              <a:pathLst>
                <a:path extrusionOk="0" h="358" w="2668">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94"/>
            <p:cNvSpPr/>
            <p:nvPr/>
          </p:nvSpPr>
          <p:spPr>
            <a:xfrm>
              <a:off x="3231538" y="3535783"/>
              <a:ext cx="67300" cy="8950"/>
            </a:xfrm>
            <a:custGeom>
              <a:rect b="b" l="l" r="r" t="t"/>
              <a:pathLst>
                <a:path extrusionOk="0" h="358" w="2692">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94"/>
            <p:cNvSpPr/>
            <p:nvPr/>
          </p:nvSpPr>
          <p:spPr>
            <a:xfrm>
              <a:off x="3245813" y="3553633"/>
              <a:ext cx="38725" cy="8950"/>
            </a:xfrm>
            <a:custGeom>
              <a:rect b="b" l="l" r="r" t="t"/>
              <a:pathLst>
                <a:path extrusionOk="0" h="358" w="1549">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4" name="Google Shape;9874;p94"/>
          <p:cNvGrpSpPr/>
          <p:nvPr/>
        </p:nvGrpSpPr>
        <p:grpSpPr>
          <a:xfrm>
            <a:off x="1778362" y="3587320"/>
            <a:ext cx="359577" cy="338051"/>
            <a:chOff x="2682013" y="3321808"/>
            <a:chExt cx="300675" cy="282675"/>
          </a:xfrm>
        </p:grpSpPr>
        <p:sp>
          <p:nvSpPr>
            <p:cNvPr id="9875" name="Google Shape;9875;p94"/>
            <p:cNvSpPr/>
            <p:nvPr/>
          </p:nvSpPr>
          <p:spPr>
            <a:xfrm>
              <a:off x="2682613" y="3321808"/>
              <a:ext cx="202450" cy="86000"/>
            </a:xfrm>
            <a:custGeom>
              <a:rect b="b" l="l" r="r" t="t"/>
              <a:pathLst>
                <a:path extrusionOk="0" h="3440" w="8098">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94"/>
            <p:cNvSpPr/>
            <p:nvPr/>
          </p:nvSpPr>
          <p:spPr>
            <a:xfrm>
              <a:off x="2682613" y="3419283"/>
              <a:ext cx="252450" cy="86750"/>
            </a:xfrm>
            <a:custGeom>
              <a:rect b="b" l="l" r="r" t="t"/>
              <a:pathLst>
                <a:path extrusionOk="0" h="3470" w="10098">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94"/>
            <p:cNvSpPr/>
            <p:nvPr/>
          </p:nvSpPr>
          <p:spPr>
            <a:xfrm>
              <a:off x="2682013" y="3517908"/>
              <a:ext cx="300675" cy="86575"/>
            </a:xfrm>
            <a:custGeom>
              <a:rect b="b" l="l" r="r" t="t"/>
              <a:pathLst>
                <a:path extrusionOk="0" h="3463" w="12027">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8" name="Google Shape;9878;p94"/>
          <p:cNvGrpSpPr/>
          <p:nvPr/>
        </p:nvGrpSpPr>
        <p:grpSpPr>
          <a:xfrm>
            <a:off x="1091245" y="3576916"/>
            <a:ext cx="291261" cy="356737"/>
            <a:chOff x="2234888" y="3313108"/>
            <a:chExt cx="243550" cy="298300"/>
          </a:xfrm>
        </p:grpSpPr>
        <p:sp>
          <p:nvSpPr>
            <p:cNvPr id="9879" name="Google Shape;9879;p94"/>
            <p:cNvSpPr/>
            <p:nvPr/>
          </p:nvSpPr>
          <p:spPr>
            <a:xfrm>
              <a:off x="2373013" y="3497083"/>
              <a:ext cx="104825" cy="114325"/>
            </a:xfrm>
            <a:custGeom>
              <a:rect b="b" l="l" r="r" t="t"/>
              <a:pathLst>
                <a:path extrusionOk="0" h="4573" w="4193">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94"/>
            <p:cNvSpPr/>
            <p:nvPr/>
          </p:nvSpPr>
          <p:spPr>
            <a:xfrm>
              <a:off x="2403388" y="3432158"/>
              <a:ext cx="29800" cy="46500"/>
            </a:xfrm>
            <a:custGeom>
              <a:rect b="b" l="l" r="r" t="t"/>
              <a:pathLst>
                <a:path extrusionOk="0" h="1860" w="1192">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94"/>
            <p:cNvSpPr/>
            <p:nvPr/>
          </p:nvSpPr>
          <p:spPr>
            <a:xfrm>
              <a:off x="2367063" y="3431983"/>
              <a:ext cx="32175" cy="44275"/>
            </a:xfrm>
            <a:custGeom>
              <a:rect b="b" l="l" r="r" t="t"/>
              <a:pathLst>
                <a:path extrusionOk="0" h="1771" w="1287">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94"/>
            <p:cNvSpPr/>
            <p:nvPr/>
          </p:nvSpPr>
          <p:spPr>
            <a:xfrm>
              <a:off x="2448638" y="3430508"/>
              <a:ext cx="25025" cy="46350"/>
            </a:xfrm>
            <a:custGeom>
              <a:rect b="b" l="l" r="r" t="t"/>
              <a:pathLst>
                <a:path extrusionOk="0" h="1854" w="1001">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94"/>
            <p:cNvSpPr/>
            <p:nvPr/>
          </p:nvSpPr>
          <p:spPr>
            <a:xfrm>
              <a:off x="2443863" y="3435158"/>
              <a:ext cx="10150" cy="10150"/>
            </a:xfrm>
            <a:custGeom>
              <a:rect b="b" l="l" r="r" t="t"/>
              <a:pathLst>
                <a:path extrusionOk="0" h="406" w="406">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94"/>
            <p:cNvSpPr/>
            <p:nvPr/>
          </p:nvSpPr>
          <p:spPr>
            <a:xfrm>
              <a:off x="2468288" y="3464333"/>
              <a:ext cx="10150" cy="10150"/>
            </a:xfrm>
            <a:custGeom>
              <a:rect b="b" l="l" r="r" t="t"/>
              <a:pathLst>
                <a:path extrusionOk="0" h="406" w="406">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94"/>
            <p:cNvSpPr/>
            <p:nvPr/>
          </p:nvSpPr>
          <p:spPr>
            <a:xfrm>
              <a:off x="2234888" y="3380983"/>
              <a:ext cx="107800" cy="230350"/>
            </a:xfrm>
            <a:custGeom>
              <a:rect b="b" l="l" r="r" t="t"/>
              <a:pathLst>
                <a:path extrusionOk="0" h="9214" w="4312">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94"/>
            <p:cNvSpPr/>
            <p:nvPr/>
          </p:nvSpPr>
          <p:spPr>
            <a:xfrm>
              <a:off x="2259913" y="3313108"/>
              <a:ext cx="58375" cy="58375"/>
            </a:xfrm>
            <a:custGeom>
              <a:rect b="b" l="l" r="r" t="t"/>
              <a:pathLst>
                <a:path extrusionOk="0" h="2335" w="2335">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7" name="Google Shape;9887;p94"/>
          <p:cNvGrpSpPr/>
          <p:nvPr/>
        </p:nvGrpSpPr>
        <p:grpSpPr>
          <a:xfrm>
            <a:off x="1058508" y="4145805"/>
            <a:ext cx="357454" cy="356019"/>
            <a:chOff x="2207513" y="3788808"/>
            <a:chExt cx="298900" cy="297700"/>
          </a:xfrm>
        </p:grpSpPr>
        <p:sp>
          <p:nvSpPr>
            <p:cNvPr id="9888" name="Google Shape;9888;p94"/>
            <p:cNvSpPr/>
            <p:nvPr/>
          </p:nvSpPr>
          <p:spPr>
            <a:xfrm>
              <a:off x="2208113" y="3788808"/>
              <a:ext cx="298300" cy="297700"/>
            </a:xfrm>
            <a:custGeom>
              <a:rect b="b" l="l" r="r" t="t"/>
              <a:pathLst>
                <a:path extrusionOk="0" h="11908" w="11932">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94"/>
            <p:cNvSpPr/>
            <p:nvPr/>
          </p:nvSpPr>
          <p:spPr>
            <a:xfrm>
              <a:off x="2207513" y="3944183"/>
              <a:ext cx="142325" cy="142325"/>
            </a:xfrm>
            <a:custGeom>
              <a:rect b="b" l="l" r="r" t="t"/>
              <a:pathLst>
                <a:path extrusionOk="0" h="5693" w="5693">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94"/>
            <p:cNvSpPr/>
            <p:nvPr/>
          </p:nvSpPr>
          <p:spPr>
            <a:xfrm>
              <a:off x="2280138" y="3861433"/>
              <a:ext cx="153050" cy="153625"/>
            </a:xfrm>
            <a:custGeom>
              <a:rect b="b" l="l" r="r" t="t"/>
              <a:pathLst>
                <a:path extrusionOk="0" h="6145" w="6122">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94"/>
            <p:cNvSpPr/>
            <p:nvPr/>
          </p:nvSpPr>
          <p:spPr>
            <a:xfrm>
              <a:off x="2323013" y="3915033"/>
              <a:ext cx="67300" cy="8950"/>
            </a:xfrm>
            <a:custGeom>
              <a:rect b="b" l="l" r="r" t="t"/>
              <a:pathLst>
                <a:path extrusionOk="0" h="358" w="2692">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94"/>
            <p:cNvSpPr/>
            <p:nvPr/>
          </p:nvSpPr>
          <p:spPr>
            <a:xfrm>
              <a:off x="2323013" y="3934083"/>
              <a:ext cx="67300" cy="8950"/>
            </a:xfrm>
            <a:custGeom>
              <a:rect b="b" l="l" r="r" t="t"/>
              <a:pathLst>
                <a:path extrusionOk="0" h="358" w="2692">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94"/>
            <p:cNvSpPr/>
            <p:nvPr/>
          </p:nvSpPr>
          <p:spPr>
            <a:xfrm>
              <a:off x="2337313" y="3951933"/>
              <a:ext cx="38725" cy="8950"/>
            </a:xfrm>
            <a:custGeom>
              <a:rect b="b" l="l" r="r" t="t"/>
              <a:pathLst>
                <a:path extrusionOk="0" h="358" w="1549">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4" name="Google Shape;9894;p94"/>
          <p:cNvGrpSpPr/>
          <p:nvPr/>
        </p:nvGrpSpPr>
        <p:grpSpPr>
          <a:xfrm>
            <a:off x="1781920" y="4147061"/>
            <a:ext cx="353897" cy="354046"/>
            <a:chOff x="2684988" y="3789858"/>
            <a:chExt cx="295925" cy="296050"/>
          </a:xfrm>
        </p:grpSpPr>
        <p:sp>
          <p:nvSpPr>
            <p:cNvPr id="9895" name="Google Shape;9895;p94"/>
            <p:cNvSpPr/>
            <p:nvPr/>
          </p:nvSpPr>
          <p:spPr>
            <a:xfrm>
              <a:off x="2760613" y="3789858"/>
              <a:ext cx="144700" cy="162700"/>
            </a:xfrm>
            <a:custGeom>
              <a:rect b="b" l="l" r="r" t="t"/>
              <a:pathLst>
                <a:path extrusionOk="0" h="6508" w="5788">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94"/>
            <p:cNvSpPr/>
            <p:nvPr/>
          </p:nvSpPr>
          <p:spPr>
            <a:xfrm>
              <a:off x="2684988" y="3923058"/>
              <a:ext cx="144100" cy="162850"/>
            </a:xfrm>
            <a:custGeom>
              <a:rect b="b" l="l" r="r" t="t"/>
              <a:pathLst>
                <a:path extrusionOk="0" h="6514" w="5764">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94"/>
            <p:cNvSpPr/>
            <p:nvPr/>
          </p:nvSpPr>
          <p:spPr>
            <a:xfrm>
              <a:off x="2836813" y="3922458"/>
              <a:ext cx="144100" cy="162275"/>
            </a:xfrm>
            <a:custGeom>
              <a:rect b="b" l="l" r="r" t="t"/>
              <a:pathLst>
                <a:path extrusionOk="0" h="6491" w="5764">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94"/>
            <p:cNvSpPr/>
            <p:nvPr/>
          </p:nvSpPr>
          <p:spPr>
            <a:xfrm>
              <a:off x="2796338" y="3848333"/>
              <a:ext cx="73850" cy="8975"/>
            </a:xfrm>
            <a:custGeom>
              <a:rect b="b" l="l" r="r" t="t"/>
              <a:pathLst>
                <a:path extrusionOk="0" h="359" w="2954">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94"/>
            <p:cNvSpPr/>
            <p:nvPr/>
          </p:nvSpPr>
          <p:spPr>
            <a:xfrm>
              <a:off x="2796338" y="3866808"/>
              <a:ext cx="73850" cy="8950"/>
            </a:xfrm>
            <a:custGeom>
              <a:rect b="b" l="l" r="r" t="t"/>
              <a:pathLst>
                <a:path extrusionOk="0" h="358" w="2954">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94"/>
            <p:cNvSpPr/>
            <p:nvPr/>
          </p:nvSpPr>
          <p:spPr>
            <a:xfrm>
              <a:off x="2812413" y="3885258"/>
              <a:ext cx="41700" cy="8950"/>
            </a:xfrm>
            <a:custGeom>
              <a:rect b="b" l="l" r="r" t="t"/>
              <a:pathLst>
                <a:path extrusionOk="0" h="358" w="1668">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94"/>
            <p:cNvSpPr/>
            <p:nvPr/>
          </p:nvSpPr>
          <p:spPr>
            <a:xfrm>
              <a:off x="2873138" y="3981708"/>
              <a:ext cx="73850" cy="8950"/>
            </a:xfrm>
            <a:custGeom>
              <a:rect b="b" l="l" r="r" t="t"/>
              <a:pathLst>
                <a:path extrusionOk="0" h="358" w="2954">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94"/>
            <p:cNvSpPr/>
            <p:nvPr/>
          </p:nvSpPr>
          <p:spPr>
            <a:xfrm>
              <a:off x="2873138" y="4000158"/>
              <a:ext cx="74425" cy="8950"/>
            </a:xfrm>
            <a:custGeom>
              <a:rect b="b" l="l" r="r" t="t"/>
              <a:pathLst>
                <a:path extrusionOk="0" h="358" w="2977">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94"/>
            <p:cNvSpPr/>
            <p:nvPr/>
          </p:nvSpPr>
          <p:spPr>
            <a:xfrm>
              <a:off x="2888613" y="4018608"/>
              <a:ext cx="41100" cy="8950"/>
            </a:xfrm>
            <a:custGeom>
              <a:rect b="b" l="l" r="r" t="t"/>
              <a:pathLst>
                <a:path extrusionOk="0" h="358" w="1644">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94"/>
            <p:cNvSpPr/>
            <p:nvPr/>
          </p:nvSpPr>
          <p:spPr>
            <a:xfrm>
              <a:off x="2720113" y="3981708"/>
              <a:ext cx="73250" cy="8950"/>
            </a:xfrm>
            <a:custGeom>
              <a:rect b="b" l="l" r="r" t="t"/>
              <a:pathLst>
                <a:path extrusionOk="0" h="358" w="293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94"/>
            <p:cNvSpPr/>
            <p:nvPr/>
          </p:nvSpPr>
          <p:spPr>
            <a:xfrm>
              <a:off x="2720113" y="4000158"/>
              <a:ext cx="74450" cy="8950"/>
            </a:xfrm>
            <a:custGeom>
              <a:rect b="b" l="l" r="r" t="t"/>
              <a:pathLst>
                <a:path extrusionOk="0" h="358" w="2978">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94"/>
            <p:cNvSpPr/>
            <p:nvPr/>
          </p:nvSpPr>
          <p:spPr>
            <a:xfrm>
              <a:off x="2735588" y="4018608"/>
              <a:ext cx="41125" cy="8950"/>
            </a:xfrm>
            <a:custGeom>
              <a:rect b="b" l="l" r="r" t="t"/>
              <a:pathLst>
                <a:path extrusionOk="0" h="358" w="1645">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7" name="Google Shape;9907;p94"/>
          <p:cNvGrpSpPr/>
          <p:nvPr/>
        </p:nvGrpSpPr>
        <p:grpSpPr>
          <a:xfrm>
            <a:off x="2544498" y="4161412"/>
            <a:ext cx="356019" cy="326899"/>
            <a:chOff x="3195213" y="3801858"/>
            <a:chExt cx="297700" cy="273350"/>
          </a:xfrm>
        </p:grpSpPr>
        <p:sp>
          <p:nvSpPr>
            <p:cNvPr id="9908" name="Google Shape;9908;p94"/>
            <p:cNvSpPr/>
            <p:nvPr/>
          </p:nvSpPr>
          <p:spPr>
            <a:xfrm>
              <a:off x="3195213" y="3801858"/>
              <a:ext cx="297700" cy="273350"/>
            </a:xfrm>
            <a:custGeom>
              <a:rect b="b" l="l" r="r" t="t"/>
              <a:pathLst>
                <a:path extrusionOk="0" h="10934" w="11908">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94"/>
            <p:cNvSpPr/>
            <p:nvPr/>
          </p:nvSpPr>
          <p:spPr>
            <a:xfrm>
              <a:off x="3445263" y="4003733"/>
              <a:ext cx="26225" cy="44075"/>
            </a:xfrm>
            <a:custGeom>
              <a:rect b="b" l="l" r="r" t="t"/>
              <a:pathLst>
                <a:path extrusionOk="0" h="1763" w="1049">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94"/>
            <p:cNvSpPr/>
            <p:nvPr/>
          </p:nvSpPr>
          <p:spPr>
            <a:xfrm>
              <a:off x="3412538" y="4003583"/>
              <a:ext cx="27400" cy="42750"/>
            </a:xfrm>
            <a:custGeom>
              <a:rect b="b" l="l" r="r" t="t"/>
              <a:pathLst>
                <a:path extrusionOk="0" h="1710" w="1096">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94"/>
            <p:cNvSpPr/>
            <p:nvPr/>
          </p:nvSpPr>
          <p:spPr>
            <a:xfrm>
              <a:off x="3244638" y="4003733"/>
              <a:ext cx="27400" cy="41700"/>
            </a:xfrm>
            <a:custGeom>
              <a:rect b="b" l="l" r="r" t="t"/>
              <a:pathLst>
                <a:path extrusionOk="0" h="1668" w="1096">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94"/>
            <p:cNvSpPr/>
            <p:nvPr/>
          </p:nvSpPr>
          <p:spPr>
            <a:xfrm>
              <a:off x="3214263" y="4002858"/>
              <a:ext cx="27425" cy="42850"/>
            </a:xfrm>
            <a:custGeom>
              <a:rect b="b" l="l" r="r" t="t"/>
              <a:pathLst>
                <a:path extrusionOk="0" h="1714" w="1097">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94"/>
            <p:cNvSpPr/>
            <p:nvPr/>
          </p:nvSpPr>
          <p:spPr>
            <a:xfrm>
              <a:off x="3350613" y="3828708"/>
              <a:ext cx="17275" cy="44175"/>
            </a:xfrm>
            <a:custGeom>
              <a:rect b="b" l="l" r="r" t="t"/>
              <a:pathLst>
                <a:path extrusionOk="0" h="1767" w="691">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94"/>
            <p:cNvSpPr/>
            <p:nvPr/>
          </p:nvSpPr>
          <p:spPr>
            <a:xfrm>
              <a:off x="3316663" y="3827458"/>
              <a:ext cx="29200" cy="44875"/>
            </a:xfrm>
            <a:custGeom>
              <a:rect b="b" l="l" r="r" t="t"/>
              <a:pathLst>
                <a:path extrusionOk="0" h="1795" w="1168">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5" name="Google Shape;9915;p94"/>
          <p:cNvGrpSpPr/>
          <p:nvPr/>
        </p:nvGrpSpPr>
        <p:grpSpPr>
          <a:xfrm>
            <a:off x="3247999" y="4147838"/>
            <a:ext cx="356019" cy="356139"/>
            <a:chOff x="3656038" y="3790508"/>
            <a:chExt cx="297700" cy="297800"/>
          </a:xfrm>
        </p:grpSpPr>
        <p:sp>
          <p:nvSpPr>
            <p:cNvPr id="9916" name="Google Shape;9916;p94"/>
            <p:cNvSpPr/>
            <p:nvPr/>
          </p:nvSpPr>
          <p:spPr>
            <a:xfrm>
              <a:off x="3871563" y="3876333"/>
              <a:ext cx="28600" cy="39900"/>
            </a:xfrm>
            <a:custGeom>
              <a:rect b="b" l="l" r="r" t="t"/>
              <a:pathLst>
                <a:path extrusionOk="0" h="1596" w="1144">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94"/>
            <p:cNvSpPr/>
            <p:nvPr/>
          </p:nvSpPr>
          <p:spPr>
            <a:xfrm>
              <a:off x="3799513" y="3812033"/>
              <a:ext cx="35150" cy="40625"/>
            </a:xfrm>
            <a:custGeom>
              <a:rect b="b" l="l" r="r" t="t"/>
              <a:pathLst>
                <a:path extrusionOk="0" h="1625" w="1406">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94"/>
            <p:cNvSpPr/>
            <p:nvPr/>
          </p:nvSpPr>
          <p:spPr>
            <a:xfrm>
              <a:off x="3916788" y="4003133"/>
              <a:ext cx="30400" cy="39325"/>
            </a:xfrm>
            <a:custGeom>
              <a:rect b="b" l="l" r="r" t="t"/>
              <a:pathLst>
                <a:path extrusionOk="0" h="1573" w="1216">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94"/>
            <p:cNvSpPr/>
            <p:nvPr/>
          </p:nvSpPr>
          <p:spPr>
            <a:xfrm>
              <a:off x="3833438" y="3939933"/>
              <a:ext cx="34575" cy="39425"/>
            </a:xfrm>
            <a:custGeom>
              <a:rect b="b" l="l" r="r" t="t"/>
              <a:pathLst>
                <a:path extrusionOk="0" h="1577" w="1383">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94"/>
            <p:cNvSpPr/>
            <p:nvPr/>
          </p:nvSpPr>
          <p:spPr>
            <a:xfrm>
              <a:off x="3656038" y="3790508"/>
              <a:ext cx="297700" cy="297800"/>
            </a:xfrm>
            <a:custGeom>
              <a:rect b="b" l="l" r="r" t="t"/>
              <a:pathLst>
                <a:path extrusionOk="0" h="11912" w="11908">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1" name="Google Shape;9921;p94"/>
          <p:cNvGrpSpPr/>
          <p:nvPr/>
        </p:nvGrpSpPr>
        <p:grpSpPr>
          <a:xfrm>
            <a:off x="4031151" y="4146473"/>
            <a:ext cx="355330" cy="353179"/>
            <a:chOff x="3688251" y="4146473"/>
            <a:chExt cx="355330" cy="353179"/>
          </a:xfrm>
        </p:grpSpPr>
        <p:sp>
          <p:nvSpPr>
            <p:cNvPr id="9922" name="Google Shape;9922;p94"/>
            <p:cNvSpPr/>
            <p:nvPr/>
          </p:nvSpPr>
          <p:spPr>
            <a:xfrm>
              <a:off x="3688251" y="4152153"/>
              <a:ext cx="348216" cy="347499"/>
            </a:xfrm>
            <a:custGeom>
              <a:rect b="b" l="l" r="r" t="t"/>
              <a:pathLst>
                <a:path extrusionOk="0" h="11623" w="11647">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94"/>
            <p:cNvSpPr/>
            <p:nvPr/>
          </p:nvSpPr>
          <p:spPr>
            <a:xfrm>
              <a:off x="3886200" y="4146473"/>
              <a:ext cx="157380" cy="157380"/>
            </a:xfrm>
            <a:custGeom>
              <a:rect b="b" l="l" r="r" t="t"/>
              <a:pathLst>
                <a:path extrusionOk="0" h="5264" w="5264">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4" name="Google Shape;9924;p94"/>
          <p:cNvGrpSpPr/>
          <p:nvPr/>
        </p:nvGrpSpPr>
        <p:grpSpPr>
          <a:xfrm>
            <a:off x="4769597" y="4146523"/>
            <a:ext cx="356019" cy="356019"/>
            <a:chOff x="4673513" y="3789408"/>
            <a:chExt cx="297700" cy="297700"/>
          </a:xfrm>
        </p:grpSpPr>
        <p:sp>
          <p:nvSpPr>
            <p:cNvPr id="9925" name="Google Shape;9925;p94"/>
            <p:cNvSpPr/>
            <p:nvPr/>
          </p:nvSpPr>
          <p:spPr>
            <a:xfrm>
              <a:off x="4709213" y="3803083"/>
              <a:ext cx="255450" cy="176850"/>
            </a:xfrm>
            <a:custGeom>
              <a:rect b="b" l="l" r="r" t="t"/>
              <a:pathLst>
                <a:path extrusionOk="0" h="7074" w="10218">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94"/>
            <p:cNvSpPr/>
            <p:nvPr/>
          </p:nvSpPr>
          <p:spPr>
            <a:xfrm>
              <a:off x="4710413" y="3887633"/>
              <a:ext cx="254850" cy="152450"/>
            </a:xfrm>
            <a:custGeom>
              <a:rect b="b" l="l" r="r" t="t"/>
              <a:pathLst>
                <a:path extrusionOk="0" h="6098" w="10194">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94"/>
            <p:cNvSpPr/>
            <p:nvPr/>
          </p:nvSpPr>
          <p:spPr>
            <a:xfrm>
              <a:off x="4673513" y="3789408"/>
              <a:ext cx="297700" cy="297700"/>
            </a:xfrm>
            <a:custGeom>
              <a:rect b="b" l="l" r="r" t="t"/>
              <a:pathLst>
                <a:path extrusionOk="0" h="11908" w="11908">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8" name="Google Shape;9928;p94"/>
          <p:cNvGrpSpPr/>
          <p:nvPr/>
        </p:nvGrpSpPr>
        <p:grpSpPr>
          <a:xfrm>
            <a:off x="5522189" y="4146523"/>
            <a:ext cx="356019" cy="353179"/>
            <a:chOff x="5175388" y="3789408"/>
            <a:chExt cx="297700" cy="295325"/>
          </a:xfrm>
        </p:grpSpPr>
        <p:sp>
          <p:nvSpPr>
            <p:cNvPr id="9929" name="Google Shape;9929;p94"/>
            <p:cNvSpPr/>
            <p:nvPr/>
          </p:nvSpPr>
          <p:spPr>
            <a:xfrm>
              <a:off x="5176588" y="3789408"/>
              <a:ext cx="296500" cy="91700"/>
            </a:xfrm>
            <a:custGeom>
              <a:rect b="b" l="l" r="r" t="t"/>
              <a:pathLst>
                <a:path extrusionOk="0" h="3668" w="1186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94"/>
            <p:cNvSpPr/>
            <p:nvPr/>
          </p:nvSpPr>
          <p:spPr>
            <a:xfrm>
              <a:off x="5175388" y="3892983"/>
              <a:ext cx="297700" cy="90525"/>
            </a:xfrm>
            <a:custGeom>
              <a:rect b="b" l="l" r="r" t="t"/>
              <a:pathLst>
                <a:path extrusionOk="0" h="3621" w="11908">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94"/>
            <p:cNvSpPr/>
            <p:nvPr/>
          </p:nvSpPr>
          <p:spPr>
            <a:xfrm>
              <a:off x="5175388" y="3994808"/>
              <a:ext cx="297700" cy="89925"/>
            </a:xfrm>
            <a:custGeom>
              <a:rect b="b" l="l" r="r" t="t"/>
              <a:pathLst>
                <a:path extrusionOk="0" h="3597" w="11908">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2" name="Google Shape;9932;p94"/>
          <p:cNvGrpSpPr/>
          <p:nvPr/>
        </p:nvGrpSpPr>
        <p:grpSpPr>
          <a:xfrm>
            <a:off x="6273376" y="4145805"/>
            <a:ext cx="364570" cy="355750"/>
            <a:chOff x="5676088" y="3788808"/>
            <a:chExt cx="304850" cy="297475"/>
          </a:xfrm>
        </p:grpSpPr>
        <p:sp>
          <p:nvSpPr>
            <p:cNvPr id="9933" name="Google Shape;9933;p94"/>
            <p:cNvSpPr/>
            <p:nvPr/>
          </p:nvSpPr>
          <p:spPr>
            <a:xfrm>
              <a:off x="5676088" y="3788808"/>
              <a:ext cx="304850" cy="297475"/>
            </a:xfrm>
            <a:custGeom>
              <a:rect b="b" l="l" r="r" t="t"/>
              <a:pathLst>
                <a:path extrusionOk="0" h="11899" w="12194">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94"/>
            <p:cNvSpPr/>
            <p:nvPr/>
          </p:nvSpPr>
          <p:spPr>
            <a:xfrm>
              <a:off x="5861263" y="3905883"/>
              <a:ext cx="30975" cy="62750"/>
            </a:xfrm>
            <a:custGeom>
              <a:rect b="b" l="l" r="r" t="t"/>
              <a:pathLst>
                <a:path extrusionOk="0" h="2510" w="1239">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94"/>
            <p:cNvSpPr/>
            <p:nvPr/>
          </p:nvSpPr>
          <p:spPr>
            <a:xfrm>
              <a:off x="5747538" y="3906083"/>
              <a:ext cx="42300" cy="66725"/>
            </a:xfrm>
            <a:custGeom>
              <a:rect b="b" l="l" r="r" t="t"/>
              <a:pathLst>
                <a:path extrusionOk="0" h="2669" w="1692">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94"/>
            <p:cNvSpPr/>
            <p:nvPr/>
          </p:nvSpPr>
          <p:spPr>
            <a:xfrm>
              <a:off x="5798738" y="3904308"/>
              <a:ext cx="41100" cy="67075"/>
            </a:xfrm>
            <a:custGeom>
              <a:rect b="b" l="l" r="r" t="t"/>
              <a:pathLst>
                <a:path extrusionOk="0" h="2683" w="1644">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94"/>
            <p:cNvSpPr/>
            <p:nvPr/>
          </p:nvSpPr>
          <p:spPr>
            <a:xfrm>
              <a:off x="5851713" y="3909058"/>
              <a:ext cx="14925" cy="14925"/>
            </a:xfrm>
            <a:custGeom>
              <a:rect b="b" l="l" r="r" t="t"/>
              <a:pathLst>
                <a:path extrusionOk="0" h="597" w="597">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94"/>
            <p:cNvSpPr/>
            <p:nvPr/>
          </p:nvSpPr>
          <p:spPr>
            <a:xfrm>
              <a:off x="5888038" y="3951933"/>
              <a:ext cx="14925" cy="14900"/>
            </a:xfrm>
            <a:custGeom>
              <a:rect b="b" l="l" r="r" t="t"/>
              <a:pathLst>
                <a:path extrusionOk="0" h="596" w="597">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9" name="Google Shape;9939;p94"/>
          <p:cNvGrpSpPr/>
          <p:nvPr/>
        </p:nvGrpSpPr>
        <p:grpSpPr>
          <a:xfrm>
            <a:off x="6997506" y="4146523"/>
            <a:ext cx="356019" cy="356737"/>
            <a:chOff x="6154163" y="3789408"/>
            <a:chExt cx="297700" cy="298300"/>
          </a:xfrm>
        </p:grpSpPr>
        <p:sp>
          <p:nvSpPr>
            <p:cNvPr id="9940" name="Google Shape;9940;p94"/>
            <p:cNvSpPr/>
            <p:nvPr/>
          </p:nvSpPr>
          <p:spPr>
            <a:xfrm>
              <a:off x="6283363" y="3813208"/>
              <a:ext cx="15500" cy="8975"/>
            </a:xfrm>
            <a:custGeom>
              <a:rect b="b" l="l" r="r" t="t"/>
              <a:pathLst>
                <a:path extrusionOk="0" h="359" w="62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94"/>
            <p:cNvSpPr/>
            <p:nvPr/>
          </p:nvSpPr>
          <p:spPr>
            <a:xfrm>
              <a:off x="6260138" y="3813208"/>
              <a:ext cx="14925" cy="8975"/>
            </a:xfrm>
            <a:custGeom>
              <a:rect b="b" l="l" r="r" t="t"/>
              <a:pathLst>
                <a:path extrusionOk="0" h="359" w="597">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94"/>
            <p:cNvSpPr/>
            <p:nvPr/>
          </p:nvSpPr>
          <p:spPr>
            <a:xfrm>
              <a:off x="6376238" y="3813208"/>
              <a:ext cx="14900" cy="8975"/>
            </a:xfrm>
            <a:custGeom>
              <a:rect b="b" l="l" r="r" t="t"/>
              <a:pathLst>
                <a:path extrusionOk="0" h="359" w="596">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94"/>
            <p:cNvSpPr/>
            <p:nvPr/>
          </p:nvSpPr>
          <p:spPr>
            <a:xfrm>
              <a:off x="6329813" y="3813208"/>
              <a:ext cx="14900" cy="8975"/>
            </a:xfrm>
            <a:custGeom>
              <a:rect b="b" l="l" r="r" t="t"/>
              <a:pathLst>
                <a:path extrusionOk="0" h="359" w="596">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94"/>
            <p:cNvSpPr/>
            <p:nvPr/>
          </p:nvSpPr>
          <p:spPr>
            <a:xfrm>
              <a:off x="6353013" y="3813208"/>
              <a:ext cx="14925" cy="8975"/>
            </a:xfrm>
            <a:custGeom>
              <a:rect b="b" l="l" r="r" t="t"/>
              <a:pathLst>
                <a:path extrusionOk="0" h="359" w="597">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94"/>
            <p:cNvSpPr/>
            <p:nvPr/>
          </p:nvSpPr>
          <p:spPr>
            <a:xfrm>
              <a:off x="6305988" y="3813208"/>
              <a:ext cx="16100" cy="8975"/>
            </a:xfrm>
            <a:custGeom>
              <a:rect b="b" l="l" r="r" t="t"/>
              <a:pathLst>
                <a:path extrusionOk="0" h="359" w="644">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94"/>
            <p:cNvSpPr/>
            <p:nvPr/>
          </p:nvSpPr>
          <p:spPr>
            <a:xfrm>
              <a:off x="6191088" y="3813208"/>
              <a:ext cx="14900" cy="8975"/>
            </a:xfrm>
            <a:custGeom>
              <a:rect b="b" l="l" r="r" t="t"/>
              <a:pathLst>
                <a:path extrusionOk="0" h="359" w="596">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94"/>
            <p:cNvSpPr/>
            <p:nvPr/>
          </p:nvSpPr>
          <p:spPr>
            <a:xfrm>
              <a:off x="6213713" y="3813208"/>
              <a:ext cx="14900" cy="8975"/>
            </a:xfrm>
            <a:custGeom>
              <a:rect b="b" l="l" r="r" t="t"/>
              <a:pathLst>
                <a:path extrusionOk="0" h="359" w="596">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94"/>
            <p:cNvSpPr/>
            <p:nvPr/>
          </p:nvSpPr>
          <p:spPr>
            <a:xfrm>
              <a:off x="6236913" y="3813208"/>
              <a:ext cx="14925" cy="8975"/>
            </a:xfrm>
            <a:custGeom>
              <a:rect b="b" l="l" r="r" t="t"/>
              <a:pathLst>
                <a:path extrusionOk="0" h="359" w="597">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94"/>
            <p:cNvSpPr/>
            <p:nvPr/>
          </p:nvSpPr>
          <p:spPr>
            <a:xfrm>
              <a:off x="63071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94"/>
            <p:cNvSpPr/>
            <p:nvPr/>
          </p:nvSpPr>
          <p:spPr>
            <a:xfrm>
              <a:off x="61910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94"/>
            <p:cNvSpPr/>
            <p:nvPr/>
          </p:nvSpPr>
          <p:spPr>
            <a:xfrm>
              <a:off x="6236913" y="3873358"/>
              <a:ext cx="14925" cy="8950"/>
            </a:xfrm>
            <a:custGeom>
              <a:rect b="b" l="l" r="r" t="t"/>
              <a:pathLst>
                <a:path extrusionOk="0" h="358" w="597">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94"/>
            <p:cNvSpPr/>
            <p:nvPr/>
          </p:nvSpPr>
          <p:spPr>
            <a:xfrm>
              <a:off x="6260738" y="3873358"/>
              <a:ext cx="14325" cy="8950"/>
            </a:xfrm>
            <a:custGeom>
              <a:rect b="b" l="l" r="r" t="t"/>
              <a:pathLst>
                <a:path extrusionOk="0" h="358" w="573">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94"/>
            <p:cNvSpPr/>
            <p:nvPr/>
          </p:nvSpPr>
          <p:spPr>
            <a:xfrm>
              <a:off x="6213713" y="3873358"/>
              <a:ext cx="14900" cy="8950"/>
            </a:xfrm>
            <a:custGeom>
              <a:rect b="b" l="l" r="r" t="t"/>
              <a:pathLst>
                <a:path extrusionOk="0" h="358" w="596">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94"/>
            <p:cNvSpPr/>
            <p:nvPr/>
          </p:nvSpPr>
          <p:spPr>
            <a:xfrm>
              <a:off x="6283963" y="3873358"/>
              <a:ext cx="14900" cy="8950"/>
            </a:xfrm>
            <a:custGeom>
              <a:rect b="b" l="l" r="r" t="t"/>
              <a:pathLst>
                <a:path extrusionOk="0" h="358" w="596">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94"/>
            <p:cNvSpPr/>
            <p:nvPr/>
          </p:nvSpPr>
          <p:spPr>
            <a:xfrm>
              <a:off x="6154163" y="3789408"/>
              <a:ext cx="297700" cy="298300"/>
            </a:xfrm>
            <a:custGeom>
              <a:rect b="b" l="l" r="r" t="t"/>
              <a:pathLst>
                <a:path extrusionOk="0" h="11932" w="11908">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6" name="Google Shape;9956;p94"/>
          <p:cNvGrpSpPr/>
          <p:nvPr/>
        </p:nvGrpSpPr>
        <p:grpSpPr>
          <a:xfrm>
            <a:off x="7740860" y="4149184"/>
            <a:ext cx="356049" cy="353359"/>
            <a:chOff x="6648313" y="3791633"/>
            <a:chExt cx="297725" cy="295475"/>
          </a:xfrm>
        </p:grpSpPr>
        <p:sp>
          <p:nvSpPr>
            <p:cNvPr id="9957" name="Google Shape;9957;p94"/>
            <p:cNvSpPr/>
            <p:nvPr/>
          </p:nvSpPr>
          <p:spPr>
            <a:xfrm>
              <a:off x="6763213" y="3914433"/>
              <a:ext cx="68500" cy="8950"/>
            </a:xfrm>
            <a:custGeom>
              <a:rect b="b" l="l" r="r" t="t"/>
              <a:pathLst>
                <a:path extrusionOk="0" h="358" w="274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94"/>
            <p:cNvSpPr/>
            <p:nvPr/>
          </p:nvSpPr>
          <p:spPr>
            <a:xfrm>
              <a:off x="6763213" y="3934083"/>
              <a:ext cx="68500" cy="8950"/>
            </a:xfrm>
            <a:custGeom>
              <a:rect b="b" l="l" r="r" t="t"/>
              <a:pathLst>
                <a:path extrusionOk="0" h="358" w="274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94"/>
            <p:cNvSpPr/>
            <p:nvPr/>
          </p:nvSpPr>
          <p:spPr>
            <a:xfrm>
              <a:off x="6778713" y="3952533"/>
              <a:ext cx="38125" cy="8950"/>
            </a:xfrm>
            <a:custGeom>
              <a:rect b="b" l="l" r="r" t="t"/>
              <a:pathLst>
                <a:path extrusionOk="0" h="358" w="1525">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94"/>
            <p:cNvSpPr/>
            <p:nvPr/>
          </p:nvSpPr>
          <p:spPr>
            <a:xfrm>
              <a:off x="6732863" y="3873358"/>
              <a:ext cx="129225" cy="129800"/>
            </a:xfrm>
            <a:custGeom>
              <a:rect b="b" l="l" r="r" t="t"/>
              <a:pathLst>
                <a:path extrusionOk="0" h="5192" w="5169">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94"/>
            <p:cNvSpPr/>
            <p:nvPr/>
          </p:nvSpPr>
          <p:spPr>
            <a:xfrm>
              <a:off x="6648313" y="3791633"/>
              <a:ext cx="297725" cy="295475"/>
            </a:xfrm>
            <a:custGeom>
              <a:rect b="b" l="l" r="r" t="t"/>
              <a:pathLst>
                <a:path extrusionOk="0" h="11819" w="11909">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2" name="Google Shape;9962;p94"/>
          <p:cNvGrpSpPr/>
          <p:nvPr/>
        </p:nvGrpSpPr>
        <p:grpSpPr>
          <a:xfrm>
            <a:off x="4023373" y="1924391"/>
            <a:ext cx="358172" cy="355332"/>
            <a:chOff x="4176963" y="1931283"/>
            <a:chExt cx="299500" cy="297125"/>
          </a:xfrm>
        </p:grpSpPr>
        <p:sp>
          <p:nvSpPr>
            <p:cNvPr id="9963" name="Google Shape;9963;p94"/>
            <p:cNvSpPr/>
            <p:nvPr/>
          </p:nvSpPr>
          <p:spPr>
            <a:xfrm>
              <a:off x="4333563" y="1931283"/>
              <a:ext cx="142900" cy="294125"/>
            </a:xfrm>
            <a:custGeom>
              <a:rect b="b" l="l" r="r" t="t"/>
              <a:pathLst>
                <a:path extrusionOk="0" h="11765" w="5716">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94"/>
            <p:cNvSpPr/>
            <p:nvPr/>
          </p:nvSpPr>
          <p:spPr>
            <a:xfrm>
              <a:off x="4176963" y="1932483"/>
              <a:ext cx="142925" cy="295925"/>
            </a:xfrm>
            <a:custGeom>
              <a:rect b="b" l="l" r="r" t="t"/>
              <a:pathLst>
                <a:path extrusionOk="0" h="11837" w="5717">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94"/>
            <p:cNvSpPr/>
            <p:nvPr/>
          </p:nvSpPr>
          <p:spPr>
            <a:xfrm>
              <a:off x="4249013" y="2002733"/>
              <a:ext cx="153025" cy="153625"/>
            </a:xfrm>
            <a:custGeom>
              <a:rect b="b" l="l" r="r" t="t"/>
              <a:pathLst>
                <a:path extrusionOk="0" h="6145" w="6121">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94"/>
            <p:cNvSpPr/>
            <p:nvPr/>
          </p:nvSpPr>
          <p:spPr>
            <a:xfrm>
              <a:off x="4291888" y="2056308"/>
              <a:ext cx="66700" cy="8950"/>
            </a:xfrm>
            <a:custGeom>
              <a:rect b="b" l="l" r="r" t="t"/>
              <a:pathLst>
                <a:path extrusionOk="0" h="358" w="2668">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94"/>
            <p:cNvSpPr/>
            <p:nvPr/>
          </p:nvSpPr>
          <p:spPr>
            <a:xfrm>
              <a:off x="4291888" y="2074758"/>
              <a:ext cx="66700" cy="8975"/>
            </a:xfrm>
            <a:custGeom>
              <a:rect b="b" l="l" r="r" t="t"/>
              <a:pathLst>
                <a:path extrusionOk="0" h="359" w="2668">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94"/>
            <p:cNvSpPr/>
            <p:nvPr/>
          </p:nvSpPr>
          <p:spPr>
            <a:xfrm>
              <a:off x="4305563" y="2092633"/>
              <a:ext cx="38725" cy="8950"/>
            </a:xfrm>
            <a:custGeom>
              <a:rect b="b" l="l" r="r" t="t"/>
              <a:pathLst>
                <a:path extrusionOk="0" h="358" w="1549">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972" name="Shape 9972"/>
        <p:cNvGrpSpPr/>
        <p:nvPr/>
      </p:nvGrpSpPr>
      <p:grpSpPr>
        <a:xfrm>
          <a:off x="0" y="0"/>
          <a:ext cx="0" cy="0"/>
          <a:chOff x="0" y="0"/>
          <a:chExt cx="0" cy="0"/>
        </a:xfrm>
      </p:grpSpPr>
      <p:sp>
        <p:nvSpPr>
          <p:cNvPr id="9973" name="Google Shape;9973;p95"/>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Premium Icons</a:t>
            </a:r>
            <a:endParaRPr>
              <a:solidFill>
                <a:srgbClr val="FFFFFF"/>
              </a:solidFill>
              <a:latin typeface="Arial"/>
              <a:ea typeface="Arial"/>
              <a:cs typeface="Arial"/>
              <a:sym typeface="Arial"/>
            </a:endParaRPr>
          </a:p>
        </p:txBody>
      </p:sp>
      <p:grpSp>
        <p:nvGrpSpPr>
          <p:cNvPr id="9974" name="Google Shape;9974;p95"/>
          <p:cNvGrpSpPr/>
          <p:nvPr/>
        </p:nvGrpSpPr>
        <p:grpSpPr>
          <a:xfrm>
            <a:off x="7746123" y="3573060"/>
            <a:ext cx="350776" cy="352207"/>
            <a:chOff x="7403210" y="3573060"/>
            <a:chExt cx="350776" cy="352207"/>
          </a:xfrm>
        </p:grpSpPr>
        <p:sp>
          <p:nvSpPr>
            <p:cNvPr id="9975" name="Google Shape;9975;p95"/>
            <p:cNvSpPr/>
            <p:nvPr/>
          </p:nvSpPr>
          <p:spPr>
            <a:xfrm>
              <a:off x="7430909" y="3578725"/>
              <a:ext cx="31962" cy="29875"/>
            </a:xfrm>
            <a:custGeom>
              <a:rect b="b" l="l" r="r" t="t"/>
              <a:pathLst>
                <a:path extrusionOk="0" h="1002" w="1072">
                  <a:moveTo>
                    <a:pt x="357" y="1"/>
                  </a:moveTo>
                  <a:cubicBezTo>
                    <a:pt x="143" y="49"/>
                    <a:pt x="0" y="263"/>
                    <a:pt x="0" y="501"/>
                  </a:cubicBezTo>
                  <a:cubicBezTo>
                    <a:pt x="0" y="739"/>
                    <a:pt x="143" y="953"/>
                    <a:pt x="357" y="1001"/>
                  </a:cubicBezTo>
                  <a:lnTo>
                    <a:pt x="524" y="1001"/>
                  </a:lnTo>
                  <a:cubicBezTo>
                    <a:pt x="595" y="1001"/>
                    <a:pt x="667" y="1001"/>
                    <a:pt x="738" y="977"/>
                  </a:cubicBezTo>
                  <a:cubicBezTo>
                    <a:pt x="762" y="977"/>
                    <a:pt x="762" y="977"/>
                    <a:pt x="786" y="953"/>
                  </a:cubicBezTo>
                  <a:cubicBezTo>
                    <a:pt x="953" y="858"/>
                    <a:pt x="1072" y="668"/>
                    <a:pt x="1072" y="501"/>
                  </a:cubicBezTo>
                  <a:cubicBezTo>
                    <a:pt x="1072" y="287"/>
                    <a:pt x="953" y="120"/>
                    <a:pt x="738" y="25"/>
                  </a:cubicBezTo>
                  <a:cubicBezTo>
                    <a:pt x="667" y="1"/>
                    <a:pt x="619" y="1"/>
                    <a:pt x="5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95"/>
            <p:cNvSpPr/>
            <p:nvPr/>
          </p:nvSpPr>
          <p:spPr>
            <a:xfrm>
              <a:off x="7431595" y="3579441"/>
              <a:ext cx="29875" cy="30471"/>
            </a:xfrm>
            <a:custGeom>
              <a:rect b="b" l="l" r="r" t="t"/>
              <a:pathLst>
                <a:path extrusionOk="0" h="1022" w="1002">
                  <a:moveTo>
                    <a:pt x="501" y="1"/>
                  </a:moveTo>
                  <a:cubicBezTo>
                    <a:pt x="525" y="96"/>
                    <a:pt x="572" y="144"/>
                    <a:pt x="572" y="239"/>
                  </a:cubicBezTo>
                  <a:cubicBezTo>
                    <a:pt x="572" y="406"/>
                    <a:pt x="453" y="596"/>
                    <a:pt x="287" y="691"/>
                  </a:cubicBezTo>
                  <a:cubicBezTo>
                    <a:pt x="263" y="715"/>
                    <a:pt x="263" y="715"/>
                    <a:pt x="239" y="715"/>
                  </a:cubicBezTo>
                  <a:cubicBezTo>
                    <a:pt x="168" y="739"/>
                    <a:pt x="96" y="739"/>
                    <a:pt x="25" y="739"/>
                  </a:cubicBezTo>
                  <a:lnTo>
                    <a:pt x="1" y="739"/>
                  </a:lnTo>
                  <a:cubicBezTo>
                    <a:pt x="49" y="858"/>
                    <a:pt x="168" y="977"/>
                    <a:pt x="334" y="1001"/>
                  </a:cubicBezTo>
                  <a:lnTo>
                    <a:pt x="382" y="1001"/>
                  </a:lnTo>
                  <a:cubicBezTo>
                    <a:pt x="411" y="1016"/>
                    <a:pt x="443" y="1021"/>
                    <a:pt x="476" y="1021"/>
                  </a:cubicBezTo>
                  <a:cubicBezTo>
                    <a:pt x="549" y="1021"/>
                    <a:pt x="626" y="994"/>
                    <a:pt x="692" y="977"/>
                  </a:cubicBezTo>
                  <a:cubicBezTo>
                    <a:pt x="882" y="882"/>
                    <a:pt x="1001" y="715"/>
                    <a:pt x="1001" y="501"/>
                  </a:cubicBezTo>
                  <a:cubicBezTo>
                    <a:pt x="1001" y="215"/>
                    <a:pt x="811" y="1"/>
                    <a:pt x="50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95"/>
            <p:cNvSpPr/>
            <p:nvPr/>
          </p:nvSpPr>
          <p:spPr>
            <a:xfrm>
              <a:off x="7411022" y="3625595"/>
              <a:ext cx="70304" cy="113625"/>
            </a:xfrm>
            <a:custGeom>
              <a:rect b="b" l="l" r="r" t="t"/>
              <a:pathLst>
                <a:path extrusionOk="0" h="3811" w="2358">
                  <a:moveTo>
                    <a:pt x="953" y="1"/>
                  </a:moveTo>
                  <a:cubicBezTo>
                    <a:pt x="72" y="1"/>
                    <a:pt x="0" y="929"/>
                    <a:pt x="0" y="1215"/>
                  </a:cubicBezTo>
                  <a:lnTo>
                    <a:pt x="0" y="2239"/>
                  </a:lnTo>
                  <a:lnTo>
                    <a:pt x="0" y="2263"/>
                  </a:lnTo>
                  <a:cubicBezTo>
                    <a:pt x="73" y="2336"/>
                    <a:pt x="148" y="2364"/>
                    <a:pt x="216" y="2364"/>
                  </a:cubicBezTo>
                  <a:cubicBezTo>
                    <a:pt x="349" y="2364"/>
                    <a:pt x="453" y="2254"/>
                    <a:pt x="453" y="2144"/>
                  </a:cubicBezTo>
                  <a:lnTo>
                    <a:pt x="453" y="3573"/>
                  </a:lnTo>
                  <a:cubicBezTo>
                    <a:pt x="453" y="3597"/>
                    <a:pt x="453" y="3597"/>
                    <a:pt x="477" y="3620"/>
                  </a:cubicBezTo>
                  <a:cubicBezTo>
                    <a:pt x="580" y="3741"/>
                    <a:pt x="698" y="3790"/>
                    <a:pt x="808" y="3790"/>
                  </a:cubicBezTo>
                  <a:cubicBezTo>
                    <a:pt x="1002" y="3790"/>
                    <a:pt x="1167" y="3636"/>
                    <a:pt x="1167" y="3454"/>
                  </a:cubicBezTo>
                  <a:lnTo>
                    <a:pt x="1191" y="3454"/>
                  </a:lnTo>
                  <a:cubicBezTo>
                    <a:pt x="1191" y="3668"/>
                    <a:pt x="1358" y="3811"/>
                    <a:pt x="1548" y="3811"/>
                  </a:cubicBezTo>
                  <a:cubicBezTo>
                    <a:pt x="1715" y="3811"/>
                    <a:pt x="1882" y="3620"/>
                    <a:pt x="1882" y="3454"/>
                  </a:cubicBezTo>
                  <a:lnTo>
                    <a:pt x="1882" y="2168"/>
                  </a:lnTo>
                  <a:cubicBezTo>
                    <a:pt x="1882" y="2287"/>
                    <a:pt x="2001" y="2406"/>
                    <a:pt x="2120" y="2406"/>
                  </a:cubicBezTo>
                  <a:cubicBezTo>
                    <a:pt x="2239" y="2406"/>
                    <a:pt x="2310" y="2287"/>
                    <a:pt x="2310" y="2168"/>
                  </a:cubicBezTo>
                  <a:lnTo>
                    <a:pt x="2310" y="1215"/>
                  </a:lnTo>
                  <a:cubicBezTo>
                    <a:pt x="2358" y="525"/>
                    <a:pt x="1810" y="1"/>
                    <a:pt x="119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95"/>
            <p:cNvSpPr/>
            <p:nvPr/>
          </p:nvSpPr>
          <p:spPr>
            <a:xfrm>
              <a:off x="7450766" y="3653293"/>
              <a:ext cx="16368" cy="85241"/>
            </a:xfrm>
            <a:custGeom>
              <a:rect b="b" l="l" r="r" t="t"/>
              <a:pathLst>
                <a:path extrusionOk="0" h="2859" w="549">
                  <a:moveTo>
                    <a:pt x="477" y="0"/>
                  </a:moveTo>
                  <a:cubicBezTo>
                    <a:pt x="334" y="0"/>
                    <a:pt x="191" y="119"/>
                    <a:pt x="191" y="286"/>
                  </a:cubicBezTo>
                  <a:lnTo>
                    <a:pt x="191" y="2501"/>
                  </a:lnTo>
                  <a:cubicBezTo>
                    <a:pt x="191" y="2620"/>
                    <a:pt x="120" y="2739"/>
                    <a:pt x="1" y="2787"/>
                  </a:cubicBezTo>
                  <a:cubicBezTo>
                    <a:pt x="72" y="2811"/>
                    <a:pt x="120" y="2858"/>
                    <a:pt x="191" y="2858"/>
                  </a:cubicBezTo>
                  <a:cubicBezTo>
                    <a:pt x="406" y="2858"/>
                    <a:pt x="549" y="2691"/>
                    <a:pt x="549" y="2501"/>
                  </a:cubicBezTo>
                  <a:lnTo>
                    <a:pt x="549"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95"/>
            <p:cNvSpPr/>
            <p:nvPr/>
          </p:nvSpPr>
          <p:spPr>
            <a:xfrm>
              <a:off x="7440121" y="3626280"/>
              <a:ext cx="41204" cy="70363"/>
            </a:xfrm>
            <a:custGeom>
              <a:rect b="b" l="l" r="r" t="t"/>
              <a:pathLst>
                <a:path extrusionOk="0" h="2360" w="1382">
                  <a:moveTo>
                    <a:pt x="233" y="1"/>
                  </a:moveTo>
                  <a:cubicBezTo>
                    <a:pt x="219" y="1"/>
                    <a:pt x="205" y="1"/>
                    <a:pt x="191" y="1"/>
                  </a:cubicBezTo>
                  <a:lnTo>
                    <a:pt x="1" y="1"/>
                  </a:lnTo>
                  <a:cubicBezTo>
                    <a:pt x="572" y="97"/>
                    <a:pt x="1025" y="573"/>
                    <a:pt x="1025" y="1168"/>
                  </a:cubicBezTo>
                  <a:lnTo>
                    <a:pt x="1025" y="2121"/>
                  </a:lnTo>
                  <a:cubicBezTo>
                    <a:pt x="1025" y="2169"/>
                    <a:pt x="1001" y="2240"/>
                    <a:pt x="953" y="2264"/>
                  </a:cubicBezTo>
                  <a:cubicBezTo>
                    <a:pt x="1001" y="2335"/>
                    <a:pt x="1049" y="2359"/>
                    <a:pt x="1144" y="2359"/>
                  </a:cubicBezTo>
                  <a:cubicBezTo>
                    <a:pt x="1239" y="2359"/>
                    <a:pt x="1287" y="2335"/>
                    <a:pt x="1310" y="2288"/>
                  </a:cubicBezTo>
                  <a:cubicBezTo>
                    <a:pt x="1358" y="2240"/>
                    <a:pt x="1382" y="2169"/>
                    <a:pt x="1382" y="2121"/>
                  </a:cubicBezTo>
                  <a:lnTo>
                    <a:pt x="1382" y="1168"/>
                  </a:lnTo>
                  <a:cubicBezTo>
                    <a:pt x="1382" y="516"/>
                    <a:pt x="858" y="1"/>
                    <a:pt x="233"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95"/>
            <p:cNvSpPr/>
            <p:nvPr/>
          </p:nvSpPr>
          <p:spPr>
            <a:xfrm>
              <a:off x="7411022" y="3809496"/>
              <a:ext cx="71019" cy="111627"/>
            </a:xfrm>
            <a:custGeom>
              <a:rect b="b" l="l" r="r" t="t"/>
              <a:pathLst>
                <a:path extrusionOk="0" h="3744" w="2382">
                  <a:moveTo>
                    <a:pt x="1191" y="1"/>
                  </a:moveTo>
                  <a:cubicBezTo>
                    <a:pt x="548" y="1"/>
                    <a:pt x="0" y="524"/>
                    <a:pt x="0" y="1191"/>
                  </a:cubicBezTo>
                  <a:lnTo>
                    <a:pt x="0" y="1858"/>
                  </a:lnTo>
                  <a:cubicBezTo>
                    <a:pt x="0" y="1930"/>
                    <a:pt x="24" y="1977"/>
                    <a:pt x="72" y="2025"/>
                  </a:cubicBezTo>
                  <a:lnTo>
                    <a:pt x="119" y="2072"/>
                  </a:lnTo>
                  <a:lnTo>
                    <a:pt x="143" y="2072"/>
                  </a:lnTo>
                  <a:lnTo>
                    <a:pt x="119" y="2287"/>
                  </a:lnTo>
                  <a:lnTo>
                    <a:pt x="119" y="2311"/>
                  </a:lnTo>
                  <a:cubicBezTo>
                    <a:pt x="96" y="2406"/>
                    <a:pt x="191" y="2501"/>
                    <a:pt x="262" y="2501"/>
                  </a:cubicBezTo>
                  <a:lnTo>
                    <a:pt x="500" y="2501"/>
                  </a:lnTo>
                  <a:lnTo>
                    <a:pt x="500" y="3477"/>
                  </a:lnTo>
                  <a:cubicBezTo>
                    <a:pt x="500" y="3525"/>
                    <a:pt x="548" y="3597"/>
                    <a:pt x="572" y="3620"/>
                  </a:cubicBezTo>
                  <a:cubicBezTo>
                    <a:pt x="666" y="3707"/>
                    <a:pt x="765" y="3744"/>
                    <a:pt x="856" y="3744"/>
                  </a:cubicBezTo>
                  <a:cubicBezTo>
                    <a:pt x="1041" y="3744"/>
                    <a:pt x="1191" y="3590"/>
                    <a:pt x="1191" y="3382"/>
                  </a:cubicBezTo>
                  <a:cubicBezTo>
                    <a:pt x="1191" y="3590"/>
                    <a:pt x="1341" y="3744"/>
                    <a:pt x="1526" y="3744"/>
                  </a:cubicBezTo>
                  <a:cubicBezTo>
                    <a:pt x="1617" y="3744"/>
                    <a:pt x="1716" y="3707"/>
                    <a:pt x="1810" y="3620"/>
                  </a:cubicBezTo>
                  <a:cubicBezTo>
                    <a:pt x="1882" y="3597"/>
                    <a:pt x="1882" y="3525"/>
                    <a:pt x="1882" y="3477"/>
                  </a:cubicBezTo>
                  <a:lnTo>
                    <a:pt x="1882" y="2501"/>
                  </a:lnTo>
                  <a:lnTo>
                    <a:pt x="2096" y="2501"/>
                  </a:lnTo>
                  <a:cubicBezTo>
                    <a:pt x="2167" y="2501"/>
                    <a:pt x="2239" y="2406"/>
                    <a:pt x="2239" y="2311"/>
                  </a:cubicBezTo>
                  <a:lnTo>
                    <a:pt x="2167" y="2049"/>
                  </a:lnTo>
                  <a:lnTo>
                    <a:pt x="2167" y="2049"/>
                  </a:lnTo>
                  <a:cubicBezTo>
                    <a:pt x="2215" y="2072"/>
                    <a:pt x="2215" y="2072"/>
                    <a:pt x="2239" y="2072"/>
                  </a:cubicBezTo>
                  <a:cubicBezTo>
                    <a:pt x="2263" y="2072"/>
                    <a:pt x="2263" y="2049"/>
                    <a:pt x="2286" y="2049"/>
                  </a:cubicBezTo>
                  <a:cubicBezTo>
                    <a:pt x="2334"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95"/>
            <p:cNvSpPr/>
            <p:nvPr/>
          </p:nvSpPr>
          <p:spPr>
            <a:xfrm>
              <a:off x="7440837" y="3810211"/>
              <a:ext cx="41204" cy="112224"/>
            </a:xfrm>
            <a:custGeom>
              <a:rect b="b" l="l" r="r" t="t"/>
              <a:pathLst>
                <a:path extrusionOk="0" h="3764" w="1382">
                  <a:moveTo>
                    <a:pt x="0" y="0"/>
                  </a:moveTo>
                  <a:cubicBezTo>
                    <a:pt x="572" y="72"/>
                    <a:pt x="1025" y="572"/>
                    <a:pt x="1025" y="1167"/>
                  </a:cubicBezTo>
                  <a:lnTo>
                    <a:pt x="1025" y="1834"/>
                  </a:lnTo>
                  <a:cubicBezTo>
                    <a:pt x="1025" y="1858"/>
                    <a:pt x="1001" y="1906"/>
                    <a:pt x="1001" y="1929"/>
                  </a:cubicBezTo>
                  <a:cubicBezTo>
                    <a:pt x="1001" y="1953"/>
                    <a:pt x="953" y="1977"/>
                    <a:pt x="929" y="2025"/>
                  </a:cubicBezTo>
                  <a:cubicBezTo>
                    <a:pt x="905" y="2025"/>
                    <a:pt x="905" y="2048"/>
                    <a:pt x="882" y="2048"/>
                  </a:cubicBezTo>
                  <a:lnTo>
                    <a:pt x="834" y="2048"/>
                  </a:lnTo>
                  <a:lnTo>
                    <a:pt x="905" y="2310"/>
                  </a:lnTo>
                  <a:cubicBezTo>
                    <a:pt x="929" y="2406"/>
                    <a:pt x="834" y="2501"/>
                    <a:pt x="763" y="2501"/>
                  </a:cubicBezTo>
                  <a:lnTo>
                    <a:pt x="691" y="2501"/>
                  </a:lnTo>
                  <a:cubicBezTo>
                    <a:pt x="596" y="2501"/>
                    <a:pt x="524" y="2572"/>
                    <a:pt x="524" y="2668"/>
                  </a:cubicBezTo>
                  <a:lnTo>
                    <a:pt x="524" y="3382"/>
                  </a:lnTo>
                  <a:cubicBezTo>
                    <a:pt x="524" y="3525"/>
                    <a:pt x="453" y="3644"/>
                    <a:pt x="334" y="3715"/>
                  </a:cubicBezTo>
                  <a:cubicBezTo>
                    <a:pt x="405" y="3739"/>
                    <a:pt x="453" y="3763"/>
                    <a:pt x="548" y="3763"/>
                  </a:cubicBezTo>
                  <a:cubicBezTo>
                    <a:pt x="763" y="3763"/>
                    <a:pt x="905" y="3596"/>
                    <a:pt x="905" y="3406"/>
                  </a:cubicBezTo>
                  <a:lnTo>
                    <a:pt x="905" y="2525"/>
                  </a:lnTo>
                  <a:lnTo>
                    <a:pt x="1120" y="2525"/>
                  </a:lnTo>
                  <a:cubicBezTo>
                    <a:pt x="1215" y="2525"/>
                    <a:pt x="1286" y="2429"/>
                    <a:pt x="1263" y="2334"/>
                  </a:cubicBezTo>
                  <a:lnTo>
                    <a:pt x="1215" y="2072"/>
                  </a:lnTo>
                  <a:lnTo>
                    <a:pt x="1239" y="2072"/>
                  </a:lnTo>
                  <a:cubicBezTo>
                    <a:pt x="1263" y="2072"/>
                    <a:pt x="1286" y="2048"/>
                    <a:pt x="1286" y="2048"/>
                  </a:cubicBezTo>
                  <a:cubicBezTo>
                    <a:pt x="1334"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95"/>
            <p:cNvSpPr/>
            <p:nvPr/>
          </p:nvSpPr>
          <p:spPr>
            <a:xfrm>
              <a:off x="7430909" y="3762984"/>
              <a:ext cx="30560" cy="31186"/>
            </a:xfrm>
            <a:custGeom>
              <a:rect b="b" l="l" r="r" t="t"/>
              <a:pathLst>
                <a:path extrusionOk="0" h="1046" w="1025">
                  <a:moveTo>
                    <a:pt x="545" y="1"/>
                  </a:moveTo>
                  <a:cubicBezTo>
                    <a:pt x="500" y="1"/>
                    <a:pt x="453" y="13"/>
                    <a:pt x="405" y="36"/>
                  </a:cubicBezTo>
                  <a:cubicBezTo>
                    <a:pt x="357" y="36"/>
                    <a:pt x="310" y="60"/>
                    <a:pt x="262" y="84"/>
                  </a:cubicBezTo>
                  <a:cubicBezTo>
                    <a:pt x="119" y="179"/>
                    <a:pt x="0" y="370"/>
                    <a:pt x="0" y="537"/>
                  </a:cubicBezTo>
                  <a:cubicBezTo>
                    <a:pt x="0" y="727"/>
                    <a:pt x="119" y="894"/>
                    <a:pt x="262" y="989"/>
                  </a:cubicBezTo>
                  <a:cubicBezTo>
                    <a:pt x="349" y="1024"/>
                    <a:pt x="436" y="1046"/>
                    <a:pt x="524" y="1046"/>
                  </a:cubicBezTo>
                  <a:cubicBezTo>
                    <a:pt x="555" y="1046"/>
                    <a:pt x="587" y="1043"/>
                    <a:pt x="619" y="1037"/>
                  </a:cubicBezTo>
                  <a:lnTo>
                    <a:pt x="667" y="1037"/>
                  </a:lnTo>
                  <a:cubicBezTo>
                    <a:pt x="881" y="989"/>
                    <a:pt x="1024" y="775"/>
                    <a:pt x="1024" y="537"/>
                  </a:cubicBezTo>
                  <a:cubicBezTo>
                    <a:pt x="1024" y="298"/>
                    <a:pt x="881" y="84"/>
                    <a:pt x="667" y="36"/>
                  </a:cubicBezTo>
                  <a:cubicBezTo>
                    <a:pt x="631" y="13"/>
                    <a:pt x="589" y="1"/>
                    <a:pt x="545"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95"/>
            <p:cNvSpPr/>
            <p:nvPr/>
          </p:nvSpPr>
          <p:spPr>
            <a:xfrm>
              <a:off x="7431595" y="3763342"/>
              <a:ext cx="29875" cy="30143"/>
            </a:xfrm>
            <a:custGeom>
              <a:rect b="b" l="l" r="r" t="t"/>
              <a:pathLst>
                <a:path extrusionOk="0" h="1011" w="1002">
                  <a:moveTo>
                    <a:pt x="501" y="1"/>
                  </a:moveTo>
                  <a:cubicBezTo>
                    <a:pt x="525" y="72"/>
                    <a:pt x="572" y="144"/>
                    <a:pt x="572" y="239"/>
                  </a:cubicBezTo>
                  <a:cubicBezTo>
                    <a:pt x="572" y="405"/>
                    <a:pt x="453" y="596"/>
                    <a:pt x="287" y="667"/>
                  </a:cubicBezTo>
                  <a:cubicBezTo>
                    <a:pt x="263" y="715"/>
                    <a:pt x="263" y="715"/>
                    <a:pt x="239" y="715"/>
                  </a:cubicBezTo>
                  <a:cubicBezTo>
                    <a:pt x="168" y="739"/>
                    <a:pt x="96" y="739"/>
                    <a:pt x="25" y="739"/>
                  </a:cubicBezTo>
                  <a:lnTo>
                    <a:pt x="1" y="739"/>
                  </a:lnTo>
                  <a:cubicBezTo>
                    <a:pt x="49" y="858"/>
                    <a:pt x="168" y="977"/>
                    <a:pt x="334" y="1001"/>
                  </a:cubicBezTo>
                  <a:lnTo>
                    <a:pt x="382" y="1001"/>
                  </a:lnTo>
                  <a:cubicBezTo>
                    <a:pt x="410" y="1008"/>
                    <a:pt x="440" y="1011"/>
                    <a:pt x="471" y="1011"/>
                  </a:cubicBezTo>
                  <a:cubicBezTo>
                    <a:pt x="545" y="1011"/>
                    <a:pt x="624" y="994"/>
                    <a:pt x="692" y="977"/>
                  </a:cubicBezTo>
                  <a:cubicBezTo>
                    <a:pt x="882" y="882"/>
                    <a:pt x="1001" y="715"/>
                    <a:pt x="1001" y="501"/>
                  </a:cubicBezTo>
                  <a:cubicBezTo>
                    <a:pt x="1001" y="239"/>
                    <a:pt x="811" y="1"/>
                    <a:pt x="50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95"/>
            <p:cNvSpPr/>
            <p:nvPr/>
          </p:nvSpPr>
          <p:spPr>
            <a:xfrm>
              <a:off x="7520355" y="3578725"/>
              <a:ext cx="31991" cy="29875"/>
            </a:xfrm>
            <a:custGeom>
              <a:rect b="b" l="l" r="r" t="t"/>
              <a:pathLst>
                <a:path extrusionOk="0" h="1002" w="1073">
                  <a:moveTo>
                    <a:pt x="358" y="1"/>
                  </a:moveTo>
                  <a:cubicBezTo>
                    <a:pt x="144" y="49"/>
                    <a:pt x="1" y="263"/>
                    <a:pt x="1" y="501"/>
                  </a:cubicBezTo>
                  <a:cubicBezTo>
                    <a:pt x="1" y="739"/>
                    <a:pt x="144" y="953"/>
                    <a:pt x="358" y="1001"/>
                  </a:cubicBezTo>
                  <a:lnTo>
                    <a:pt x="525" y="1001"/>
                  </a:lnTo>
                  <a:cubicBezTo>
                    <a:pt x="596" y="1001"/>
                    <a:pt x="691" y="1001"/>
                    <a:pt x="739" y="977"/>
                  </a:cubicBezTo>
                  <a:cubicBezTo>
                    <a:pt x="763" y="977"/>
                    <a:pt x="763" y="977"/>
                    <a:pt x="810" y="953"/>
                  </a:cubicBezTo>
                  <a:cubicBezTo>
                    <a:pt x="953" y="858"/>
                    <a:pt x="1072" y="668"/>
                    <a:pt x="1072" y="501"/>
                  </a:cubicBezTo>
                  <a:cubicBezTo>
                    <a:pt x="1072" y="287"/>
                    <a:pt x="953" y="120"/>
                    <a:pt x="739" y="25"/>
                  </a:cubicBezTo>
                  <a:cubicBezTo>
                    <a:pt x="691" y="1"/>
                    <a:pt x="620" y="1"/>
                    <a:pt x="525"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95"/>
            <p:cNvSpPr/>
            <p:nvPr/>
          </p:nvSpPr>
          <p:spPr>
            <a:xfrm>
              <a:off x="7520355" y="3579441"/>
              <a:ext cx="29845" cy="30471"/>
            </a:xfrm>
            <a:custGeom>
              <a:rect b="b" l="l" r="r" t="t"/>
              <a:pathLst>
                <a:path extrusionOk="0" h="1022" w="1001">
                  <a:moveTo>
                    <a:pt x="501" y="1"/>
                  </a:moveTo>
                  <a:cubicBezTo>
                    <a:pt x="525" y="96"/>
                    <a:pt x="572" y="144"/>
                    <a:pt x="572" y="239"/>
                  </a:cubicBezTo>
                  <a:cubicBezTo>
                    <a:pt x="572" y="406"/>
                    <a:pt x="453" y="596"/>
                    <a:pt x="286" y="691"/>
                  </a:cubicBezTo>
                  <a:cubicBezTo>
                    <a:pt x="263" y="715"/>
                    <a:pt x="263" y="715"/>
                    <a:pt x="239" y="715"/>
                  </a:cubicBezTo>
                  <a:cubicBezTo>
                    <a:pt x="167" y="739"/>
                    <a:pt x="96" y="739"/>
                    <a:pt x="25" y="739"/>
                  </a:cubicBezTo>
                  <a:lnTo>
                    <a:pt x="1" y="739"/>
                  </a:lnTo>
                  <a:cubicBezTo>
                    <a:pt x="48" y="858"/>
                    <a:pt x="167" y="977"/>
                    <a:pt x="334" y="1001"/>
                  </a:cubicBezTo>
                  <a:lnTo>
                    <a:pt x="382" y="1001"/>
                  </a:lnTo>
                  <a:cubicBezTo>
                    <a:pt x="411" y="1016"/>
                    <a:pt x="443" y="1021"/>
                    <a:pt x="476" y="1021"/>
                  </a:cubicBezTo>
                  <a:cubicBezTo>
                    <a:pt x="549" y="1021"/>
                    <a:pt x="626" y="994"/>
                    <a:pt x="691" y="977"/>
                  </a:cubicBezTo>
                  <a:cubicBezTo>
                    <a:pt x="882" y="882"/>
                    <a:pt x="1001" y="715"/>
                    <a:pt x="1001" y="501"/>
                  </a:cubicBezTo>
                  <a:cubicBezTo>
                    <a:pt x="1001" y="215"/>
                    <a:pt x="810" y="1"/>
                    <a:pt x="50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95"/>
            <p:cNvSpPr/>
            <p:nvPr/>
          </p:nvSpPr>
          <p:spPr>
            <a:xfrm>
              <a:off x="7499782" y="3625595"/>
              <a:ext cx="71019" cy="113625"/>
            </a:xfrm>
            <a:custGeom>
              <a:rect b="b" l="l" r="r" t="t"/>
              <a:pathLst>
                <a:path extrusionOk="0" h="3811" w="2382">
                  <a:moveTo>
                    <a:pt x="953" y="1"/>
                  </a:moveTo>
                  <a:cubicBezTo>
                    <a:pt x="72" y="1"/>
                    <a:pt x="0" y="929"/>
                    <a:pt x="0" y="1215"/>
                  </a:cubicBezTo>
                  <a:lnTo>
                    <a:pt x="0" y="2239"/>
                  </a:lnTo>
                  <a:lnTo>
                    <a:pt x="0" y="2263"/>
                  </a:lnTo>
                  <a:cubicBezTo>
                    <a:pt x="73" y="2336"/>
                    <a:pt x="148" y="2364"/>
                    <a:pt x="216" y="2364"/>
                  </a:cubicBezTo>
                  <a:cubicBezTo>
                    <a:pt x="348" y="2364"/>
                    <a:pt x="453" y="2254"/>
                    <a:pt x="453" y="2144"/>
                  </a:cubicBezTo>
                  <a:lnTo>
                    <a:pt x="453" y="3573"/>
                  </a:lnTo>
                  <a:cubicBezTo>
                    <a:pt x="453" y="3597"/>
                    <a:pt x="453" y="3597"/>
                    <a:pt x="476" y="3620"/>
                  </a:cubicBezTo>
                  <a:cubicBezTo>
                    <a:pt x="580" y="3741"/>
                    <a:pt x="698" y="3790"/>
                    <a:pt x="808" y="3790"/>
                  </a:cubicBezTo>
                  <a:cubicBezTo>
                    <a:pt x="1002" y="3790"/>
                    <a:pt x="1167" y="3636"/>
                    <a:pt x="1167" y="3454"/>
                  </a:cubicBezTo>
                  <a:lnTo>
                    <a:pt x="1191" y="3454"/>
                  </a:lnTo>
                  <a:cubicBezTo>
                    <a:pt x="1191" y="3668"/>
                    <a:pt x="1358" y="3811"/>
                    <a:pt x="1548" y="3811"/>
                  </a:cubicBezTo>
                  <a:cubicBezTo>
                    <a:pt x="1715" y="3811"/>
                    <a:pt x="1881" y="3620"/>
                    <a:pt x="1881" y="3454"/>
                  </a:cubicBezTo>
                  <a:lnTo>
                    <a:pt x="1881" y="2168"/>
                  </a:lnTo>
                  <a:cubicBezTo>
                    <a:pt x="1881" y="2287"/>
                    <a:pt x="2001" y="2406"/>
                    <a:pt x="2120" y="2406"/>
                  </a:cubicBezTo>
                  <a:cubicBezTo>
                    <a:pt x="2239" y="2406"/>
                    <a:pt x="2310" y="2287"/>
                    <a:pt x="2310" y="2168"/>
                  </a:cubicBezTo>
                  <a:lnTo>
                    <a:pt x="2310" y="1215"/>
                  </a:lnTo>
                  <a:cubicBezTo>
                    <a:pt x="2382" y="525"/>
                    <a:pt x="1858" y="1"/>
                    <a:pt x="119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95"/>
            <p:cNvSpPr/>
            <p:nvPr/>
          </p:nvSpPr>
          <p:spPr>
            <a:xfrm>
              <a:off x="7540957" y="3653293"/>
              <a:ext cx="15653" cy="85241"/>
            </a:xfrm>
            <a:custGeom>
              <a:rect b="b" l="l" r="r" t="t"/>
              <a:pathLst>
                <a:path extrusionOk="0" h="2859" w="525">
                  <a:moveTo>
                    <a:pt x="477" y="0"/>
                  </a:moveTo>
                  <a:cubicBezTo>
                    <a:pt x="310" y="0"/>
                    <a:pt x="167" y="119"/>
                    <a:pt x="167" y="286"/>
                  </a:cubicBezTo>
                  <a:lnTo>
                    <a:pt x="167" y="2501"/>
                  </a:lnTo>
                  <a:cubicBezTo>
                    <a:pt x="167" y="2620"/>
                    <a:pt x="119" y="2739"/>
                    <a:pt x="0" y="2787"/>
                  </a:cubicBezTo>
                  <a:cubicBezTo>
                    <a:pt x="48" y="2811"/>
                    <a:pt x="119" y="2858"/>
                    <a:pt x="167" y="2858"/>
                  </a:cubicBezTo>
                  <a:cubicBezTo>
                    <a:pt x="381" y="2858"/>
                    <a:pt x="524" y="2691"/>
                    <a:pt x="524" y="2501"/>
                  </a:cubicBezTo>
                  <a:lnTo>
                    <a:pt x="524"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95"/>
            <p:cNvSpPr/>
            <p:nvPr/>
          </p:nvSpPr>
          <p:spPr>
            <a:xfrm>
              <a:off x="7530313" y="3626280"/>
              <a:ext cx="40489" cy="70363"/>
            </a:xfrm>
            <a:custGeom>
              <a:rect b="b" l="l" r="r" t="t"/>
              <a:pathLst>
                <a:path extrusionOk="0" h="2360" w="1358">
                  <a:moveTo>
                    <a:pt x="210" y="1"/>
                  </a:moveTo>
                  <a:cubicBezTo>
                    <a:pt x="196" y="1"/>
                    <a:pt x="181" y="1"/>
                    <a:pt x="167" y="1"/>
                  </a:cubicBezTo>
                  <a:lnTo>
                    <a:pt x="0" y="1"/>
                  </a:lnTo>
                  <a:cubicBezTo>
                    <a:pt x="548" y="97"/>
                    <a:pt x="1000" y="573"/>
                    <a:pt x="1000" y="1168"/>
                  </a:cubicBezTo>
                  <a:lnTo>
                    <a:pt x="1000" y="2121"/>
                  </a:lnTo>
                  <a:cubicBezTo>
                    <a:pt x="1000" y="2169"/>
                    <a:pt x="977" y="2240"/>
                    <a:pt x="953" y="2264"/>
                  </a:cubicBezTo>
                  <a:cubicBezTo>
                    <a:pt x="977" y="2335"/>
                    <a:pt x="1024" y="2359"/>
                    <a:pt x="1119" y="2359"/>
                  </a:cubicBezTo>
                  <a:cubicBezTo>
                    <a:pt x="1215" y="2359"/>
                    <a:pt x="1262" y="2335"/>
                    <a:pt x="1310" y="2288"/>
                  </a:cubicBezTo>
                  <a:cubicBezTo>
                    <a:pt x="1334" y="2240"/>
                    <a:pt x="1358" y="2169"/>
                    <a:pt x="1358" y="2121"/>
                  </a:cubicBezTo>
                  <a:lnTo>
                    <a:pt x="1358" y="1168"/>
                  </a:lnTo>
                  <a:cubicBezTo>
                    <a:pt x="1358" y="516"/>
                    <a:pt x="856" y="1"/>
                    <a:pt x="21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95"/>
            <p:cNvSpPr/>
            <p:nvPr/>
          </p:nvSpPr>
          <p:spPr>
            <a:xfrm>
              <a:off x="7499782" y="3809496"/>
              <a:ext cx="71019" cy="111627"/>
            </a:xfrm>
            <a:custGeom>
              <a:rect b="b" l="l" r="r" t="t"/>
              <a:pathLst>
                <a:path extrusionOk="0" h="3744" w="2382">
                  <a:moveTo>
                    <a:pt x="1191" y="1"/>
                  </a:moveTo>
                  <a:cubicBezTo>
                    <a:pt x="548" y="1"/>
                    <a:pt x="0" y="524"/>
                    <a:pt x="0" y="1191"/>
                  </a:cubicBezTo>
                  <a:lnTo>
                    <a:pt x="0" y="1858"/>
                  </a:lnTo>
                  <a:cubicBezTo>
                    <a:pt x="0" y="1930"/>
                    <a:pt x="24" y="1977"/>
                    <a:pt x="72" y="2025"/>
                  </a:cubicBezTo>
                  <a:lnTo>
                    <a:pt x="119" y="2072"/>
                  </a:lnTo>
                  <a:lnTo>
                    <a:pt x="143" y="2072"/>
                  </a:lnTo>
                  <a:lnTo>
                    <a:pt x="119" y="2287"/>
                  </a:lnTo>
                  <a:lnTo>
                    <a:pt x="119" y="2311"/>
                  </a:lnTo>
                  <a:cubicBezTo>
                    <a:pt x="95" y="2406"/>
                    <a:pt x="191" y="2501"/>
                    <a:pt x="262" y="2501"/>
                  </a:cubicBezTo>
                  <a:lnTo>
                    <a:pt x="500" y="2501"/>
                  </a:lnTo>
                  <a:lnTo>
                    <a:pt x="500" y="3477"/>
                  </a:lnTo>
                  <a:cubicBezTo>
                    <a:pt x="500" y="3525"/>
                    <a:pt x="548" y="3597"/>
                    <a:pt x="572" y="3620"/>
                  </a:cubicBezTo>
                  <a:cubicBezTo>
                    <a:pt x="666" y="3707"/>
                    <a:pt x="765" y="3744"/>
                    <a:pt x="856" y="3744"/>
                  </a:cubicBezTo>
                  <a:cubicBezTo>
                    <a:pt x="1041" y="3744"/>
                    <a:pt x="1191" y="3590"/>
                    <a:pt x="1191" y="3382"/>
                  </a:cubicBezTo>
                  <a:cubicBezTo>
                    <a:pt x="1191" y="3590"/>
                    <a:pt x="1341" y="3744"/>
                    <a:pt x="1526" y="3744"/>
                  </a:cubicBezTo>
                  <a:cubicBezTo>
                    <a:pt x="1617" y="3744"/>
                    <a:pt x="1716" y="3707"/>
                    <a:pt x="1810" y="3620"/>
                  </a:cubicBezTo>
                  <a:cubicBezTo>
                    <a:pt x="1881" y="3597"/>
                    <a:pt x="1881" y="3525"/>
                    <a:pt x="1881" y="3477"/>
                  </a:cubicBezTo>
                  <a:lnTo>
                    <a:pt x="1881" y="2501"/>
                  </a:lnTo>
                  <a:lnTo>
                    <a:pt x="2096" y="2501"/>
                  </a:lnTo>
                  <a:cubicBezTo>
                    <a:pt x="2167" y="2501"/>
                    <a:pt x="2239" y="2406"/>
                    <a:pt x="2239" y="2311"/>
                  </a:cubicBezTo>
                  <a:lnTo>
                    <a:pt x="2167" y="2049"/>
                  </a:lnTo>
                  <a:lnTo>
                    <a:pt x="2167" y="2049"/>
                  </a:lnTo>
                  <a:cubicBezTo>
                    <a:pt x="2215" y="2072"/>
                    <a:pt x="2239" y="2072"/>
                    <a:pt x="2239" y="2072"/>
                  </a:cubicBezTo>
                  <a:cubicBezTo>
                    <a:pt x="2262" y="2072"/>
                    <a:pt x="2262" y="2049"/>
                    <a:pt x="2286" y="2049"/>
                  </a:cubicBezTo>
                  <a:cubicBezTo>
                    <a:pt x="2334"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95"/>
            <p:cNvSpPr/>
            <p:nvPr/>
          </p:nvSpPr>
          <p:spPr>
            <a:xfrm>
              <a:off x="7529597" y="3810211"/>
              <a:ext cx="41204" cy="112224"/>
            </a:xfrm>
            <a:custGeom>
              <a:rect b="b" l="l" r="r" t="t"/>
              <a:pathLst>
                <a:path extrusionOk="0" h="3764" w="1382">
                  <a:moveTo>
                    <a:pt x="0" y="0"/>
                  </a:moveTo>
                  <a:cubicBezTo>
                    <a:pt x="572" y="72"/>
                    <a:pt x="1024" y="572"/>
                    <a:pt x="1024" y="1167"/>
                  </a:cubicBezTo>
                  <a:lnTo>
                    <a:pt x="1024" y="1834"/>
                  </a:lnTo>
                  <a:cubicBezTo>
                    <a:pt x="1024" y="1858"/>
                    <a:pt x="1001" y="1906"/>
                    <a:pt x="1001" y="1929"/>
                  </a:cubicBezTo>
                  <a:cubicBezTo>
                    <a:pt x="1001" y="1953"/>
                    <a:pt x="953" y="1977"/>
                    <a:pt x="929" y="2025"/>
                  </a:cubicBezTo>
                  <a:cubicBezTo>
                    <a:pt x="905" y="2025"/>
                    <a:pt x="905" y="2048"/>
                    <a:pt x="881" y="2048"/>
                  </a:cubicBezTo>
                  <a:lnTo>
                    <a:pt x="834" y="2048"/>
                  </a:lnTo>
                  <a:lnTo>
                    <a:pt x="905" y="2310"/>
                  </a:lnTo>
                  <a:cubicBezTo>
                    <a:pt x="929" y="2406"/>
                    <a:pt x="834" y="2501"/>
                    <a:pt x="762" y="2501"/>
                  </a:cubicBezTo>
                  <a:lnTo>
                    <a:pt x="691" y="2501"/>
                  </a:lnTo>
                  <a:cubicBezTo>
                    <a:pt x="596" y="2501"/>
                    <a:pt x="524" y="2572"/>
                    <a:pt x="524" y="2668"/>
                  </a:cubicBezTo>
                  <a:lnTo>
                    <a:pt x="524" y="3382"/>
                  </a:lnTo>
                  <a:cubicBezTo>
                    <a:pt x="524" y="3525"/>
                    <a:pt x="453" y="3644"/>
                    <a:pt x="334" y="3715"/>
                  </a:cubicBezTo>
                  <a:cubicBezTo>
                    <a:pt x="405" y="3739"/>
                    <a:pt x="453" y="3763"/>
                    <a:pt x="548" y="3763"/>
                  </a:cubicBezTo>
                  <a:cubicBezTo>
                    <a:pt x="762" y="3763"/>
                    <a:pt x="905" y="3596"/>
                    <a:pt x="905" y="3406"/>
                  </a:cubicBezTo>
                  <a:lnTo>
                    <a:pt x="905" y="2525"/>
                  </a:lnTo>
                  <a:lnTo>
                    <a:pt x="1120" y="2525"/>
                  </a:lnTo>
                  <a:cubicBezTo>
                    <a:pt x="1215" y="2525"/>
                    <a:pt x="1286" y="2429"/>
                    <a:pt x="1262" y="2334"/>
                  </a:cubicBezTo>
                  <a:lnTo>
                    <a:pt x="1215" y="2072"/>
                  </a:lnTo>
                  <a:lnTo>
                    <a:pt x="1239" y="2072"/>
                  </a:lnTo>
                  <a:cubicBezTo>
                    <a:pt x="1262" y="2072"/>
                    <a:pt x="1286" y="2048"/>
                    <a:pt x="1286" y="2048"/>
                  </a:cubicBezTo>
                  <a:cubicBezTo>
                    <a:pt x="1334"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95"/>
            <p:cNvSpPr/>
            <p:nvPr/>
          </p:nvSpPr>
          <p:spPr>
            <a:xfrm>
              <a:off x="7519639" y="3762984"/>
              <a:ext cx="31991" cy="31186"/>
            </a:xfrm>
            <a:custGeom>
              <a:rect b="b" l="l" r="r" t="t"/>
              <a:pathLst>
                <a:path extrusionOk="0" h="1046" w="1073">
                  <a:moveTo>
                    <a:pt x="572" y="1"/>
                  </a:moveTo>
                  <a:cubicBezTo>
                    <a:pt x="525" y="1"/>
                    <a:pt x="477" y="13"/>
                    <a:pt x="430" y="36"/>
                  </a:cubicBezTo>
                  <a:cubicBezTo>
                    <a:pt x="382" y="36"/>
                    <a:pt x="358" y="60"/>
                    <a:pt x="287" y="84"/>
                  </a:cubicBezTo>
                  <a:cubicBezTo>
                    <a:pt x="144" y="179"/>
                    <a:pt x="25" y="370"/>
                    <a:pt x="25" y="537"/>
                  </a:cubicBezTo>
                  <a:cubicBezTo>
                    <a:pt x="1" y="727"/>
                    <a:pt x="120" y="894"/>
                    <a:pt x="287" y="989"/>
                  </a:cubicBezTo>
                  <a:cubicBezTo>
                    <a:pt x="374" y="1024"/>
                    <a:pt x="461" y="1046"/>
                    <a:pt x="548" y="1046"/>
                  </a:cubicBezTo>
                  <a:cubicBezTo>
                    <a:pt x="580" y="1046"/>
                    <a:pt x="612" y="1043"/>
                    <a:pt x="644" y="1037"/>
                  </a:cubicBezTo>
                  <a:lnTo>
                    <a:pt x="715" y="1037"/>
                  </a:lnTo>
                  <a:cubicBezTo>
                    <a:pt x="906" y="989"/>
                    <a:pt x="1073" y="775"/>
                    <a:pt x="1073" y="537"/>
                  </a:cubicBezTo>
                  <a:cubicBezTo>
                    <a:pt x="1073" y="298"/>
                    <a:pt x="906" y="84"/>
                    <a:pt x="715" y="36"/>
                  </a:cubicBezTo>
                  <a:cubicBezTo>
                    <a:pt x="668" y="13"/>
                    <a:pt x="620" y="1"/>
                    <a:pt x="57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95"/>
            <p:cNvSpPr/>
            <p:nvPr/>
          </p:nvSpPr>
          <p:spPr>
            <a:xfrm>
              <a:off x="7520355" y="3763342"/>
              <a:ext cx="29845" cy="30143"/>
            </a:xfrm>
            <a:custGeom>
              <a:rect b="b" l="l" r="r" t="t"/>
              <a:pathLst>
                <a:path extrusionOk="0" h="1011" w="1001">
                  <a:moveTo>
                    <a:pt x="501" y="1"/>
                  </a:moveTo>
                  <a:cubicBezTo>
                    <a:pt x="525" y="72"/>
                    <a:pt x="572" y="144"/>
                    <a:pt x="572" y="239"/>
                  </a:cubicBezTo>
                  <a:cubicBezTo>
                    <a:pt x="572" y="405"/>
                    <a:pt x="453" y="596"/>
                    <a:pt x="286" y="667"/>
                  </a:cubicBezTo>
                  <a:cubicBezTo>
                    <a:pt x="263" y="715"/>
                    <a:pt x="263" y="715"/>
                    <a:pt x="239" y="715"/>
                  </a:cubicBezTo>
                  <a:cubicBezTo>
                    <a:pt x="167" y="739"/>
                    <a:pt x="96" y="739"/>
                    <a:pt x="25" y="739"/>
                  </a:cubicBezTo>
                  <a:lnTo>
                    <a:pt x="1" y="739"/>
                  </a:lnTo>
                  <a:cubicBezTo>
                    <a:pt x="48" y="858"/>
                    <a:pt x="167" y="977"/>
                    <a:pt x="334" y="1001"/>
                  </a:cubicBezTo>
                  <a:lnTo>
                    <a:pt x="382" y="1001"/>
                  </a:lnTo>
                  <a:cubicBezTo>
                    <a:pt x="410" y="1008"/>
                    <a:pt x="440" y="1011"/>
                    <a:pt x="470" y="1011"/>
                  </a:cubicBezTo>
                  <a:cubicBezTo>
                    <a:pt x="545" y="1011"/>
                    <a:pt x="624" y="994"/>
                    <a:pt x="691" y="977"/>
                  </a:cubicBezTo>
                  <a:cubicBezTo>
                    <a:pt x="882" y="882"/>
                    <a:pt x="1001" y="715"/>
                    <a:pt x="1001" y="501"/>
                  </a:cubicBezTo>
                  <a:cubicBezTo>
                    <a:pt x="1001" y="239"/>
                    <a:pt x="810" y="1"/>
                    <a:pt x="50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95"/>
            <p:cNvSpPr/>
            <p:nvPr/>
          </p:nvSpPr>
          <p:spPr>
            <a:xfrm>
              <a:off x="7609115" y="3578725"/>
              <a:ext cx="31991" cy="29875"/>
            </a:xfrm>
            <a:custGeom>
              <a:rect b="b" l="l" r="r" t="t"/>
              <a:pathLst>
                <a:path extrusionOk="0" h="1002" w="1073">
                  <a:moveTo>
                    <a:pt x="358" y="1"/>
                  </a:moveTo>
                  <a:cubicBezTo>
                    <a:pt x="143" y="49"/>
                    <a:pt x="1" y="263"/>
                    <a:pt x="1" y="501"/>
                  </a:cubicBezTo>
                  <a:cubicBezTo>
                    <a:pt x="1" y="739"/>
                    <a:pt x="143" y="953"/>
                    <a:pt x="358" y="1001"/>
                  </a:cubicBezTo>
                  <a:lnTo>
                    <a:pt x="524" y="1001"/>
                  </a:lnTo>
                  <a:cubicBezTo>
                    <a:pt x="596" y="1001"/>
                    <a:pt x="691" y="1001"/>
                    <a:pt x="739" y="977"/>
                  </a:cubicBezTo>
                  <a:cubicBezTo>
                    <a:pt x="763" y="977"/>
                    <a:pt x="763" y="977"/>
                    <a:pt x="810" y="953"/>
                  </a:cubicBezTo>
                  <a:cubicBezTo>
                    <a:pt x="953" y="858"/>
                    <a:pt x="1072" y="668"/>
                    <a:pt x="1072" y="501"/>
                  </a:cubicBezTo>
                  <a:cubicBezTo>
                    <a:pt x="1072" y="287"/>
                    <a:pt x="953" y="120"/>
                    <a:pt x="739" y="25"/>
                  </a:cubicBezTo>
                  <a:cubicBezTo>
                    <a:pt x="691" y="1"/>
                    <a:pt x="620" y="1"/>
                    <a:pt x="5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95"/>
            <p:cNvSpPr/>
            <p:nvPr/>
          </p:nvSpPr>
          <p:spPr>
            <a:xfrm>
              <a:off x="7609830" y="3579441"/>
              <a:ext cx="30560" cy="30471"/>
            </a:xfrm>
            <a:custGeom>
              <a:rect b="b" l="l" r="r" t="t"/>
              <a:pathLst>
                <a:path extrusionOk="0" h="1022" w="1025">
                  <a:moveTo>
                    <a:pt x="500" y="1"/>
                  </a:moveTo>
                  <a:cubicBezTo>
                    <a:pt x="548" y="96"/>
                    <a:pt x="572" y="144"/>
                    <a:pt x="572" y="239"/>
                  </a:cubicBezTo>
                  <a:cubicBezTo>
                    <a:pt x="572" y="406"/>
                    <a:pt x="453" y="596"/>
                    <a:pt x="310" y="691"/>
                  </a:cubicBezTo>
                  <a:cubicBezTo>
                    <a:pt x="262" y="715"/>
                    <a:pt x="262" y="715"/>
                    <a:pt x="238" y="715"/>
                  </a:cubicBezTo>
                  <a:cubicBezTo>
                    <a:pt x="191" y="739"/>
                    <a:pt x="96" y="739"/>
                    <a:pt x="24" y="739"/>
                  </a:cubicBezTo>
                  <a:lnTo>
                    <a:pt x="0" y="739"/>
                  </a:lnTo>
                  <a:cubicBezTo>
                    <a:pt x="72" y="858"/>
                    <a:pt x="191" y="977"/>
                    <a:pt x="334" y="1001"/>
                  </a:cubicBezTo>
                  <a:lnTo>
                    <a:pt x="381" y="1001"/>
                  </a:lnTo>
                  <a:cubicBezTo>
                    <a:pt x="411" y="1016"/>
                    <a:pt x="443" y="1021"/>
                    <a:pt x="475" y="1021"/>
                  </a:cubicBezTo>
                  <a:cubicBezTo>
                    <a:pt x="548" y="1021"/>
                    <a:pt x="625" y="994"/>
                    <a:pt x="691" y="977"/>
                  </a:cubicBezTo>
                  <a:cubicBezTo>
                    <a:pt x="905" y="882"/>
                    <a:pt x="1024" y="715"/>
                    <a:pt x="1024" y="501"/>
                  </a:cubicBezTo>
                  <a:cubicBezTo>
                    <a:pt x="1024" y="215"/>
                    <a:pt x="786" y="1"/>
                    <a:pt x="50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95"/>
            <p:cNvSpPr/>
            <p:nvPr/>
          </p:nvSpPr>
          <p:spPr>
            <a:xfrm>
              <a:off x="7588513" y="3625595"/>
              <a:ext cx="71049" cy="113625"/>
            </a:xfrm>
            <a:custGeom>
              <a:rect b="b" l="l" r="r" t="t"/>
              <a:pathLst>
                <a:path extrusionOk="0" h="3811" w="2383">
                  <a:moveTo>
                    <a:pt x="953" y="1"/>
                  </a:moveTo>
                  <a:cubicBezTo>
                    <a:pt x="72" y="1"/>
                    <a:pt x="1" y="929"/>
                    <a:pt x="1" y="1215"/>
                  </a:cubicBezTo>
                  <a:lnTo>
                    <a:pt x="1" y="2239"/>
                  </a:lnTo>
                  <a:lnTo>
                    <a:pt x="1" y="2263"/>
                  </a:lnTo>
                  <a:cubicBezTo>
                    <a:pt x="73" y="2336"/>
                    <a:pt x="149" y="2364"/>
                    <a:pt x="217" y="2364"/>
                  </a:cubicBezTo>
                  <a:cubicBezTo>
                    <a:pt x="349" y="2364"/>
                    <a:pt x="453" y="2254"/>
                    <a:pt x="453" y="2144"/>
                  </a:cubicBezTo>
                  <a:lnTo>
                    <a:pt x="453" y="3573"/>
                  </a:lnTo>
                  <a:cubicBezTo>
                    <a:pt x="453" y="3597"/>
                    <a:pt x="453" y="3597"/>
                    <a:pt x="477" y="3620"/>
                  </a:cubicBezTo>
                  <a:cubicBezTo>
                    <a:pt x="580" y="3741"/>
                    <a:pt x="699" y="3790"/>
                    <a:pt x="809" y="3790"/>
                  </a:cubicBezTo>
                  <a:cubicBezTo>
                    <a:pt x="1003" y="3790"/>
                    <a:pt x="1168" y="3636"/>
                    <a:pt x="1168" y="3454"/>
                  </a:cubicBezTo>
                  <a:lnTo>
                    <a:pt x="1192" y="3454"/>
                  </a:lnTo>
                  <a:cubicBezTo>
                    <a:pt x="1192" y="3668"/>
                    <a:pt x="1358" y="3811"/>
                    <a:pt x="1549" y="3811"/>
                  </a:cubicBezTo>
                  <a:cubicBezTo>
                    <a:pt x="1716" y="3811"/>
                    <a:pt x="1882" y="3620"/>
                    <a:pt x="1882" y="3454"/>
                  </a:cubicBezTo>
                  <a:lnTo>
                    <a:pt x="1882" y="2168"/>
                  </a:lnTo>
                  <a:cubicBezTo>
                    <a:pt x="1882" y="2287"/>
                    <a:pt x="2001" y="2406"/>
                    <a:pt x="2120" y="2406"/>
                  </a:cubicBezTo>
                  <a:cubicBezTo>
                    <a:pt x="2239" y="2406"/>
                    <a:pt x="2311" y="2287"/>
                    <a:pt x="2311" y="2168"/>
                  </a:cubicBezTo>
                  <a:lnTo>
                    <a:pt x="2311" y="1215"/>
                  </a:lnTo>
                  <a:cubicBezTo>
                    <a:pt x="2382" y="525"/>
                    <a:pt x="1858" y="1"/>
                    <a:pt x="1192"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95"/>
            <p:cNvSpPr/>
            <p:nvPr/>
          </p:nvSpPr>
          <p:spPr>
            <a:xfrm>
              <a:off x="7629717" y="3653293"/>
              <a:ext cx="15623" cy="85241"/>
            </a:xfrm>
            <a:custGeom>
              <a:rect b="b" l="l" r="r" t="t"/>
              <a:pathLst>
                <a:path extrusionOk="0" h="2859" w="524">
                  <a:moveTo>
                    <a:pt x="476" y="0"/>
                  </a:moveTo>
                  <a:cubicBezTo>
                    <a:pt x="310" y="0"/>
                    <a:pt x="167" y="119"/>
                    <a:pt x="167" y="286"/>
                  </a:cubicBezTo>
                  <a:lnTo>
                    <a:pt x="167" y="2501"/>
                  </a:lnTo>
                  <a:cubicBezTo>
                    <a:pt x="167" y="2620"/>
                    <a:pt x="119" y="2739"/>
                    <a:pt x="0" y="2787"/>
                  </a:cubicBezTo>
                  <a:cubicBezTo>
                    <a:pt x="48" y="2811"/>
                    <a:pt x="119" y="2858"/>
                    <a:pt x="167" y="2858"/>
                  </a:cubicBezTo>
                  <a:cubicBezTo>
                    <a:pt x="381" y="2858"/>
                    <a:pt x="524" y="2691"/>
                    <a:pt x="524" y="2501"/>
                  </a:cubicBezTo>
                  <a:lnTo>
                    <a:pt x="524"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95"/>
            <p:cNvSpPr/>
            <p:nvPr/>
          </p:nvSpPr>
          <p:spPr>
            <a:xfrm>
              <a:off x="7619043" y="3626280"/>
              <a:ext cx="40519" cy="70363"/>
            </a:xfrm>
            <a:custGeom>
              <a:rect b="b" l="l" r="r" t="t"/>
              <a:pathLst>
                <a:path extrusionOk="0" h="2360" w="1359">
                  <a:moveTo>
                    <a:pt x="211" y="1"/>
                  </a:moveTo>
                  <a:cubicBezTo>
                    <a:pt x="197" y="1"/>
                    <a:pt x="182" y="1"/>
                    <a:pt x="168" y="1"/>
                  </a:cubicBezTo>
                  <a:lnTo>
                    <a:pt x="1" y="1"/>
                  </a:lnTo>
                  <a:cubicBezTo>
                    <a:pt x="549" y="97"/>
                    <a:pt x="1001" y="573"/>
                    <a:pt x="1001" y="1168"/>
                  </a:cubicBezTo>
                  <a:lnTo>
                    <a:pt x="1001" y="2121"/>
                  </a:lnTo>
                  <a:cubicBezTo>
                    <a:pt x="1001" y="2169"/>
                    <a:pt x="977" y="2240"/>
                    <a:pt x="953" y="2264"/>
                  </a:cubicBezTo>
                  <a:cubicBezTo>
                    <a:pt x="977" y="2335"/>
                    <a:pt x="1025" y="2359"/>
                    <a:pt x="1120" y="2359"/>
                  </a:cubicBezTo>
                  <a:cubicBezTo>
                    <a:pt x="1215" y="2359"/>
                    <a:pt x="1263" y="2335"/>
                    <a:pt x="1311" y="2288"/>
                  </a:cubicBezTo>
                  <a:cubicBezTo>
                    <a:pt x="1335" y="2240"/>
                    <a:pt x="1358" y="2169"/>
                    <a:pt x="1358" y="2121"/>
                  </a:cubicBezTo>
                  <a:lnTo>
                    <a:pt x="1358" y="1168"/>
                  </a:lnTo>
                  <a:cubicBezTo>
                    <a:pt x="1358" y="516"/>
                    <a:pt x="857" y="1"/>
                    <a:pt x="21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95"/>
            <p:cNvSpPr/>
            <p:nvPr/>
          </p:nvSpPr>
          <p:spPr>
            <a:xfrm>
              <a:off x="7588513" y="3809496"/>
              <a:ext cx="71049" cy="111627"/>
            </a:xfrm>
            <a:custGeom>
              <a:rect b="b" l="l" r="r" t="t"/>
              <a:pathLst>
                <a:path extrusionOk="0" h="3744" w="2383">
                  <a:moveTo>
                    <a:pt x="1192" y="1"/>
                  </a:moveTo>
                  <a:cubicBezTo>
                    <a:pt x="549" y="1"/>
                    <a:pt x="1" y="524"/>
                    <a:pt x="1" y="1191"/>
                  </a:cubicBezTo>
                  <a:lnTo>
                    <a:pt x="1" y="1858"/>
                  </a:lnTo>
                  <a:cubicBezTo>
                    <a:pt x="1" y="1930"/>
                    <a:pt x="25" y="1977"/>
                    <a:pt x="72" y="2025"/>
                  </a:cubicBezTo>
                  <a:lnTo>
                    <a:pt x="120" y="2072"/>
                  </a:lnTo>
                  <a:lnTo>
                    <a:pt x="144" y="2072"/>
                  </a:lnTo>
                  <a:lnTo>
                    <a:pt x="120" y="2287"/>
                  </a:lnTo>
                  <a:lnTo>
                    <a:pt x="120" y="2311"/>
                  </a:lnTo>
                  <a:cubicBezTo>
                    <a:pt x="96" y="2406"/>
                    <a:pt x="191" y="2501"/>
                    <a:pt x="263" y="2501"/>
                  </a:cubicBezTo>
                  <a:lnTo>
                    <a:pt x="501" y="2501"/>
                  </a:lnTo>
                  <a:lnTo>
                    <a:pt x="501" y="3477"/>
                  </a:lnTo>
                  <a:cubicBezTo>
                    <a:pt x="501" y="3525"/>
                    <a:pt x="549" y="3597"/>
                    <a:pt x="572" y="3620"/>
                  </a:cubicBezTo>
                  <a:cubicBezTo>
                    <a:pt x="667" y="3707"/>
                    <a:pt x="766" y="3744"/>
                    <a:pt x="857" y="3744"/>
                  </a:cubicBezTo>
                  <a:cubicBezTo>
                    <a:pt x="1042" y="3744"/>
                    <a:pt x="1192" y="3590"/>
                    <a:pt x="1192" y="3382"/>
                  </a:cubicBezTo>
                  <a:cubicBezTo>
                    <a:pt x="1192" y="3590"/>
                    <a:pt x="1342" y="3744"/>
                    <a:pt x="1526" y="3744"/>
                  </a:cubicBezTo>
                  <a:cubicBezTo>
                    <a:pt x="1617" y="3744"/>
                    <a:pt x="1717" y="3707"/>
                    <a:pt x="1811" y="3620"/>
                  </a:cubicBezTo>
                  <a:cubicBezTo>
                    <a:pt x="1882" y="3597"/>
                    <a:pt x="1882" y="3525"/>
                    <a:pt x="1882" y="3477"/>
                  </a:cubicBezTo>
                  <a:lnTo>
                    <a:pt x="1882" y="2501"/>
                  </a:lnTo>
                  <a:lnTo>
                    <a:pt x="2097" y="2501"/>
                  </a:lnTo>
                  <a:cubicBezTo>
                    <a:pt x="2168" y="2501"/>
                    <a:pt x="2239" y="2406"/>
                    <a:pt x="2239" y="2311"/>
                  </a:cubicBezTo>
                  <a:lnTo>
                    <a:pt x="2168" y="2049"/>
                  </a:lnTo>
                  <a:lnTo>
                    <a:pt x="2168" y="2049"/>
                  </a:lnTo>
                  <a:cubicBezTo>
                    <a:pt x="2216" y="2072"/>
                    <a:pt x="2239" y="2072"/>
                    <a:pt x="2239" y="2072"/>
                  </a:cubicBezTo>
                  <a:cubicBezTo>
                    <a:pt x="2263" y="2072"/>
                    <a:pt x="2263" y="2049"/>
                    <a:pt x="2287" y="2049"/>
                  </a:cubicBezTo>
                  <a:cubicBezTo>
                    <a:pt x="2335" y="2025"/>
                    <a:pt x="2359" y="1977"/>
                    <a:pt x="2359" y="1953"/>
                  </a:cubicBezTo>
                  <a:cubicBezTo>
                    <a:pt x="2359" y="1930"/>
                    <a:pt x="2382" y="1906"/>
                    <a:pt x="2382" y="1858"/>
                  </a:cubicBezTo>
                  <a:lnTo>
                    <a:pt x="2382" y="1191"/>
                  </a:lnTo>
                  <a:cubicBezTo>
                    <a:pt x="2382" y="524"/>
                    <a:pt x="1858" y="1"/>
                    <a:pt x="119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95"/>
            <p:cNvSpPr/>
            <p:nvPr/>
          </p:nvSpPr>
          <p:spPr>
            <a:xfrm>
              <a:off x="7618358" y="3810211"/>
              <a:ext cx="41204" cy="112224"/>
            </a:xfrm>
            <a:custGeom>
              <a:rect b="b" l="l" r="r" t="t"/>
              <a:pathLst>
                <a:path extrusionOk="0" h="3764" w="1382">
                  <a:moveTo>
                    <a:pt x="0" y="0"/>
                  </a:moveTo>
                  <a:cubicBezTo>
                    <a:pt x="572" y="72"/>
                    <a:pt x="1024" y="572"/>
                    <a:pt x="1024" y="1167"/>
                  </a:cubicBezTo>
                  <a:lnTo>
                    <a:pt x="1024" y="1834"/>
                  </a:lnTo>
                  <a:cubicBezTo>
                    <a:pt x="1024" y="1858"/>
                    <a:pt x="1000" y="1906"/>
                    <a:pt x="1000" y="1929"/>
                  </a:cubicBezTo>
                  <a:cubicBezTo>
                    <a:pt x="1000" y="1953"/>
                    <a:pt x="953" y="1977"/>
                    <a:pt x="929" y="2025"/>
                  </a:cubicBezTo>
                  <a:cubicBezTo>
                    <a:pt x="905" y="2025"/>
                    <a:pt x="905" y="2048"/>
                    <a:pt x="881" y="2048"/>
                  </a:cubicBezTo>
                  <a:lnTo>
                    <a:pt x="834" y="2048"/>
                  </a:lnTo>
                  <a:lnTo>
                    <a:pt x="905" y="2310"/>
                  </a:lnTo>
                  <a:cubicBezTo>
                    <a:pt x="929" y="2406"/>
                    <a:pt x="834" y="2501"/>
                    <a:pt x="762" y="2501"/>
                  </a:cubicBezTo>
                  <a:lnTo>
                    <a:pt x="691" y="2501"/>
                  </a:lnTo>
                  <a:cubicBezTo>
                    <a:pt x="595" y="2501"/>
                    <a:pt x="524" y="2572"/>
                    <a:pt x="524" y="2668"/>
                  </a:cubicBezTo>
                  <a:lnTo>
                    <a:pt x="524" y="3382"/>
                  </a:lnTo>
                  <a:cubicBezTo>
                    <a:pt x="524" y="3525"/>
                    <a:pt x="453" y="3644"/>
                    <a:pt x="334" y="3715"/>
                  </a:cubicBezTo>
                  <a:cubicBezTo>
                    <a:pt x="405" y="3739"/>
                    <a:pt x="453" y="3763"/>
                    <a:pt x="548" y="3763"/>
                  </a:cubicBezTo>
                  <a:cubicBezTo>
                    <a:pt x="762" y="3763"/>
                    <a:pt x="905" y="3596"/>
                    <a:pt x="905" y="3406"/>
                  </a:cubicBezTo>
                  <a:lnTo>
                    <a:pt x="905" y="2525"/>
                  </a:lnTo>
                  <a:lnTo>
                    <a:pt x="1119" y="2525"/>
                  </a:lnTo>
                  <a:cubicBezTo>
                    <a:pt x="1215" y="2525"/>
                    <a:pt x="1286" y="2429"/>
                    <a:pt x="1262" y="2334"/>
                  </a:cubicBezTo>
                  <a:lnTo>
                    <a:pt x="1215" y="2072"/>
                  </a:lnTo>
                  <a:lnTo>
                    <a:pt x="1238" y="2072"/>
                  </a:lnTo>
                  <a:cubicBezTo>
                    <a:pt x="1262" y="2072"/>
                    <a:pt x="1286" y="2048"/>
                    <a:pt x="1286" y="2048"/>
                  </a:cubicBezTo>
                  <a:cubicBezTo>
                    <a:pt x="1334" y="2025"/>
                    <a:pt x="1358" y="1977"/>
                    <a:pt x="1358" y="1953"/>
                  </a:cubicBezTo>
                  <a:cubicBezTo>
                    <a:pt x="1381" y="1929"/>
                    <a:pt x="1381" y="1906"/>
                    <a:pt x="1381" y="1858"/>
                  </a:cubicBezTo>
                  <a:lnTo>
                    <a:pt x="1381" y="1191"/>
                  </a:lnTo>
                  <a:cubicBezTo>
                    <a:pt x="1381" y="524"/>
                    <a:pt x="857"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95"/>
            <p:cNvSpPr/>
            <p:nvPr/>
          </p:nvSpPr>
          <p:spPr>
            <a:xfrm>
              <a:off x="7608399" y="3762984"/>
              <a:ext cx="31991" cy="31186"/>
            </a:xfrm>
            <a:custGeom>
              <a:rect b="b" l="l" r="r" t="t"/>
              <a:pathLst>
                <a:path extrusionOk="0" h="1046" w="1073">
                  <a:moveTo>
                    <a:pt x="572" y="1"/>
                  </a:moveTo>
                  <a:cubicBezTo>
                    <a:pt x="525" y="1"/>
                    <a:pt x="477" y="13"/>
                    <a:pt x="429" y="36"/>
                  </a:cubicBezTo>
                  <a:cubicBezTo>
                    <a:pt x="382" y="36"/>
                    <a:pt x="358" y="60"/>
                    <a:pt x="286" y="84"/>
                  </a:cubicBezTo>
                  <a:cubicBezTo>
                    <a:pt x="144" y="179"/>
                    <a:pt x="25" y="370"/>
                    <a:pt x="25" y="537"/>
                  </a:cubicBezTo>
                  <a:cubicBezTo>
                    <a:pt x="1" y="727"/>
                    <a:pt x="120" y="894"/>
                    <a:pt x="286" y="989"/>
                  </a:cubicBezTo>
                  <a:cubicBezTo>
                    <a:pt x="374" y="1024"/>
                    <a:pt x="461" y="1046"/>
                    <a:pt x="548" y="1046"/>
                  </a:cubicBezTo>
                  <a:cubicBezTo>
                    <a:pt x="580" y="1046"/>
                    <a:pt x="612" y="1043"/>
                    <a:pt x="644" y="1037"/>
                  </a:cubicBezTo>
                  <a:lnTo>
                    <a:pt x="715" y="1037"/>
                  </a:lnTo>
                  <a:cubicBezTo>
                    <a:pt x="906" y="989"/>
                    <a:pt x="1072" y="775"/>
                    <a:pt x="1072" y="537"/>
                  </a:cubicBezTo>
                  <a:cubicBezTo>
                    <a:pt x="1072" y="298"/>
                    <a:pt x="906" y="84"/>
                    <a:pt x="715" y="36"/>
                  </a:cubicBezTo>
                  <a:cubicBezTo>
                    <a:pt x="668" y="13"/>
                    <a:pt x="620" y="1"/>
                    <a:pt x="57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95"/>
            <p:cNvSpPr/>
            <p:nvPr/>
          </p:nvSpPr>
          <p:spPr>
            <a:xfrm>
              <a:off x="7609115" y="3763342"/>
              <a:ext cx="29845" cy="30143"/>
            </a:xfrm>
            <a:custGeom>
              <a:rect b="b" l="l" r="r" t="t"/>
              <a:pathLst>
                <a:path extrusionOk="0" h="1011" w="1001">
                  <a:moveTo>
                    <a:pt x="501" y="1"/>
                  </a:moveTo>
                  <a:cubicBezTo>
                    <a:pt x="524" y="72"/>
                    <a:pt x="572" y="144"/>
                    <a:pt x="572" y="239"/>
                  </a:cubicBezTo>
                  <a:cubicBezTo>
                    <a:pt x="572" y="405"/>
                    <a:pt x="453" y="596"/>
                    <a:pt x="286" y="667"/>
                  </a:cubicBezTo>
                  <a:cubicBezTo>
                    <a:pt x="262" y="715"/>
                    <a:pt x="262" y="715"/>
                    <a:pt x="239" y="715"/>
                  </a:cubicBezTo>
                  <a:cubicBezTo>
                    <a:pt x="167" y="739"/>
                    <a:pt x="96" y="739"/>
                    <a:pt x="24" y="739"/>
                  </a:cubicBezTo>
                  <a:lnTo>
                    <a:pt x="1" y="739"/>
                  </a:lnTo>
                  <a:cubicBezTo>
                    <a:pt x="48" y="858"/>
                    <a:pt x="167" y="977"/>
                    <a:pt x="334" y="1001"/>
                  </a:cubicBezTo>
                  <a:lnTo>
                    <a:pt x="382" y="1001"/>
                  </a:lnTo>
                  <a:cubicBezTo>
                    <a:pt x="409" y="1008"/>
                    <a:pt x="439" y="1011"/>
                    <a:pt x="470" y="1011"/>
                  </a:cubicBezTo>
                  <a:cubicBezTo>
                    <a:pt x="545" y="1011"/>
                    <a:pt x="624" y="994"/>
                    <a:pt x="691" y="977"/>
                  </a:cubicBezTo>
                  <a:cubicBezTo>
                    <a:pt x="882" y="882"/>
                    <a:pt x="1001" y="715"/>
                    <a:pt x="1001" y="501"/>
                  </a:cubicBezTo>
                  <a:cubicBezTo>
                    <a:pt x="1001" y="239"/>
                    <a:pt x="810" y="1"/>
                    <a:pt x="50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95"/>
            <p:cNvSpPr/>
            <p:nvPr/>
          </p:nvSpPr>
          <p:spPr>
            <a:xfrm>
              <a:off x="7697875" y="3578725"/>
              <a:ext cx="31962" cy="29875"/>
            </a:xfrm>
            <a:custGeom>
              <a:rect b="b" l="l" r="r" t="t"/>
              <a:pathLst>
                <a:path extrusionOk="0" h="1002" w="1072">
                  <a:moveTo>
                    <a:pt x="358" y="1"/>
                  </a:moveTo>
                  <a:cubicBezTo>
                    <a:pt x="143" y="49"/>
                    <a:pt x="0" y="263"/>
                    <a:pt x="0" y="501"/>
                  </a:cubicBezTo>
                  <a:cubicBezTo>
                    <a:pt x="0" y="739"/>
                    <a:pt x="143" y="953"/>
                    <a:pt x="358" y="1001"/>
                  </a:cubicBezTo>
                  <a:lnTo>
                    <a:pt x="524" y="1001"/>
                  </a:lnTo>
                  <a:cubicBezTo>
                    <a:pt x="596" y="1001"/>
                    <a:pt x="691" y="1001"/>
                    <a:pt x="739" y="977"/>
                  </a:cubicBezTo>
                  <a:cubicBezTo>
                    <a:pt x="762" y="977"/>
                    <a:pt x="762" y="977"/>
                    <a:pt x="810" y="953"/>
                  </a:cubicBezTo>
                  <a:cubicBezTo>
                    <a:pt x="953" y="858"/>
                    <a:pt x="1072" y="668"/>
                    <a:pt x="1072" y="501"/>
                  </a:cubicBezTo>
                  <a:cubicBezTo>
                    <a:pt x="1072" y="287"/>
                    <a:pt x="953" y="120"/>
                    <a:pt x="739" y="25"/>
                  </a:cubicBezTo>
                  <a:cubicBezTo>
                    <a:pt x="691" y="1"/>
                    <a:pt x="620" y="1"/>
                    <a:pt x="5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95"/>
            <p:cNvSpPr/>
            <p:nvPr/>
          </p:nvSpPr>
          <p:spPr>
            <a:xfrm>
              <a:off x="7698591" y="3579441"/>
              <a:ext cx="30560" cy="30471"/>
            </a:xfrm>
            <a:custGeom>
              <a:rect b="b" l="l" r="r" t="t"/>
              <a:pathLst>
                <a:path extrusionOk="0" h="1022" w="1025">
                  <a:moveTo>
                    <a:pt x="500" y="1"/>
                  </a:moveTo>
                  <a:cubicBezTo>
                    <a:pt x="548" y="96"/>
                    <a:pt x="572" y="144"/>
                    <a:pt x="572" y="239"/>
                  </a:cubicBezTo>
                  <a:cubicBezTo>
                    <a:pt x="572" y="406"/>
                    <a:pt x="453" y="596"/>
                    <a:pt x="310" y="691"/>
                  </a:cubicBezTo>
                  <a:cubicBezTo>
                    <a:pt x="262" y="715"/>
                    <a:pt x="262" y="715"/>
                    <a:pt x="238" y="715"/>
                  </a:cubicBezTo>
                  <a:cubicBezTo>
                    <a:pt x="191" y="739"/>
                    <a:pt x="95" y="739"/>
                    <a:pt x="24" y="739"/>
                  </a:cubicBezTo>
                  <a:lnTo>
                    <a:pt x="0" y="739"/>
                  </a:lnTo>
                  <a:cubicBezTo>
                    <a:pt x="72" y="858"/>
                    <a:pt x="191" y="977"/>
                    <a:pt x="334" y="1001"/>
                  </a:cubicBezTo>
                  <a:lnTo>
                    <a:pt x="381" y="1001"/>
                  </a:lnTo>
                  <a:cubicBezTo>
                    <a:pt x="411" y="1016"/>
                    <a:pt x="443" y="1021"/>
                    <a:pt x="475" y="1021"/>
                  </a:cubicBezTo>
                  <a:cubicBezTo>
                    <a:pt x="548" y="1021"/>
                    <a:pt x="625" y="994"/>
                    <a:pt x="691" y="977"/>
                  </a:cubicBezTo>
                  <a:cubicBezTo>
                    <a:pt x="905" y="882"/>
                    <a:pt x="1024" y="715"/>
                    <a:pt x="1024" y="501"/>
                  </a:cubicBezTo>
                  <a:cubicBezTo>
                    <a:pt x="1024" y="215"/>
                    <a:pt x="786" y="1"/>
                    <a:pt x="50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95"/>
            <p:cNvSpPr/>
            <p:nvPr/>
          </p:nvSpPr>
          <p:spPr>
            <a:xfrm>
              <a:off x="7677273" y="3625595"/>
              <a:ext cx="71049" cy="113625"/>
            </a:xfrm>
            <a:custGeom>
              <a:rect b="b" l="l" r="r" t="t"/>
              <a:pathLst>
                <a:path extrusionOk="0" h="3811" w="2383">
                  <a:moveTo>
                    <a:pt x="953" y="1"/>
                  </a:moveTo>
                  <a:cubicBezTo>
                    <a:pt x="72" y="1"/>
                    <a:pt x="1" y="929"/>
                    <a:pt x="1" y="1215"/>
                  </a:cubicBezTo>
                  <a:lnTo>
                    <a:pt x="1" y="2239"/>
                  </a:lnTo>
                  <a:lnTo>
                    <a:pt x="1" y="2263"/>
                  </a:lnTo>
                  <a:cubicBezTo>
                    <a:pt x="73" y="2336"/>
                    <a:pt x="149" y="2364"/>
                    <a:pt x="216" y="2364"/>
                  </a:cubicBezTo>
                  <a:cubicBezTo>
                    <a:pt x="349" y="2364"/>
                    <a:pt x="453" y="2254"/>
                    <a:pt x="453" y="2144"/>
                  </a:cubicBezTo>
                  <a:lnTo>
                    <a:pt x="453" y="3573"/>
                  </a:lnTo>
                  <a:cubicBezTo>
                    <a:pt x="453" y="3597"/>
                    <a:pt x="453" y="3597"/>
                    <a:pt x="477" y="3620"/>
                  </a:cubicBezTo>
                  <a:cubicBezTo>
                    <a:pt x="580" y="3741"/>
                    <a:pt x="699" y="3790"/>
                    <a:pt x="808" y="3790"/>
                  </a:cubicBezTo>
                  <a:cubicBezTo>
                    <a:pt x="1002" y="3790"/>
                    <a:pt x="1168" y="3636"/>
                    <a:pt x="1168" y="3454"/>
                  </a:cubicBezTo>
                  <a:lnTo>
                    <a:pt x="1191" y="3454"/>
                  </a:lnTo>
                  <a:cubicBezTo>
                    <a:pt x="1191" y="3668"/>
                    <a:pt x="1358" y="3811"/>
                    <a:pt x="1549" y="3811"/>
                  </a:cubicBezTo>
                  <a:cubicBezTo>
                    <a:pt x="1715" y="3811"/>
                    <a:pt x="1882" y="3620"/>
                    <a:pt x="1882" y="3454"/>
                  </a:cubicBezTo>
                  <a:lnTo>
                    <a:pt x="1882" y="2168"/>
                  </a:lnTo>
                  <a:cubicBezTo>
                    <a:pt x="1882" y="2287"/>
                    <a:pt x="2001" y="2406"/>
                    <a:pt x="2120" y="2406"/>
                  </a:cubicBezTo>
                  <a:cubicBezTo>
                    <a:pt x="2239" y="2406"/>
                    <a:pt x="2311" y="2287"/>
                    <a:pt x="2311" y="2168"/>
                  </a:cubicBezTo>
                  <a:lnTo>
                    <a:pt x="2311" y="1215"/>
                  </a:lnTo>
                  <a:cubicBezTo>
                    <a:pt x="2382" y="525"/>
                    <a:pt x="1858" y="1"/>
                    <a:pt x="119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95"/>
            <p:cNvSpPr/>
            <p:nvPr/>
          </p:nvSpPr>
          <p:spPr>
            <a:xfrm>
              <a:off x="7718448" y="3653293"/>
              <a:ext cx="15653" cy="85241"/>
            </a:xfrm>
            <a:custGeom>
              <a:rect b="b" l="l" r="r" t="t"/>
              <a:pathLst>
                <a:path extrusionOk="0" h="2859" w="525">
                  <a:moveTo>
                    <a:pt x="477" y="0"/>
                  </a:moveTo>
                  <a:cubicBezTo>
                    <a:pt x="311" y="0"/>
                    <a:pt x="168" y="119"/>
                    <a:pt x="168" y="286"/>
                  </a:cubicBezTo>
                  <a:lnTo>
                    <a:pt x="168" y="2501"/>
                  </a:lnTo>
                  <a:cubicBezTo>
                    <a:pt x="168" y="2620"/>
                    <a:pt x="120" y="2739"/>
                    <a:pt x="1" y="2787"/>
                  </a:cubicBezTo>
                  <a:cubicBezTo>
                    <a:pt x="49" y="2811"/>
                    <a:pt x="120" y="2858"/>
                    <a:pt x="168" y="2858"/>
                  </a:cubicBezTo>
                  <a:cubicBezTo>
                    <a:pt x="382" y="2858"/>
                    <a:pt x="525" y="2691"/>
                    <a:pt x="525" y="2501"/>
                  </a:cubicBezTo>
                  <a:lnTo>
                    <a:pt x="525"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95"/>
            <p:cNvSpPr/>
            <p:nvPr/>
          </p:nvSpPr>
          <p:spPr>
            <a:xfrm>
              <a:off x="7707804" y="3626280"/>
              <a:ext cx="40519" cy="70363"/>
            </a:xfrm>
            <a:custGeom>
              <a:rect b="b" l="l" r="r" t="t"/>
              <a:pathLst>
                <a:path extrusionOk="0" h="2360" w="1359">
                  <a:moveTo>
                    <a:pt x="211" y="1"/>
                  </a:moveTo>
                  <a:cubicBezTo>
                    <a:pt x="197" y="1"/>
                    <a:pt x="182" y="1"/>
                    <a:pt x="167" y="1"/>
                  </a:cubicBezTo>
                  <a:lnTo>
                    <a:pt x="1" y="1"/>
                  </a:lnTo>
                  <a:cubicBezTo>
                    <a:pt x="548" y="97"/>
                    <a:pt x="1001" y="573"/>
                    <a:pt x="1001" y="1168"/>
                  </a:cubicBezTo>
                  <a:lnTo>
                    <a:pt x="1001" y="2121"/>
                  </a:lnTo>
                  <a:cubicBezTo>
                    <a:pt x="1001" y="2169"/>
                    <a:pt x="977" y="2240"/>
                    <a:pt x="953" y="2264"/>
                  </a:cubicBezTo>
                  <a:cubicBezTo>
                    <a:pt x="977" y="2335"/>
                    <a:pt x="1025" y="2359"/>
                    <a:pt x="1120" y="2359"/>
                  </a:cubicBezTo>
                  <a:cubicBezTo>
                    <a:pt x="1215" y="2359"/>
                    <a:pt x="1263" y="2335"/>
                    <a:pt x="1311" y="2288"/>
                  </a:cubicBezTo>
                  <a:cubicBezTo>
                    <a:pt x="1334" y="2240"/>
                    <a:pt x="1358" y="2169"/>
                    <a:pt x="1358" y="2121"/>
                  </a:cubicBezTo>
                  <a:lnTo>
                    <a:pt x="1358" y="1168"/>
                  </a:lnTo>
                  <a:cubicBezTo>
                    <a:pt x="1358" y="516"/>
                    <a:pt x="857" y="1"/>
                    <a:pt x="21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95"/>
            <p:cNvSpPr/>
            <p:nvPr/>
          </p:nvSpPr>
          <p:spPr>
            <a:xfrm>
              <a:off x="7677273" y="3809496"/>
              <a:ext cx="71049" cy="111627"/>
            </a:xfrm>
            <a:custGeom>
              <a:rect b="b" l="l" r="r" t="t"/>
              <a:pathLst>
                <a:path extrusionOk="0" h="3744" w="2383">
                  <a:moveTo>
                    <a:pt x="1191" y="1"/>
                  </a:moveTo>
                  <a:cubicBezTo>
                    <a:pt x="548" y="1"/>
                    <a:pt x="1" y="524"/>
                    <a:pt x="1" y="1191"/>
                  </a:cubicBezTo>
                  <a:lnTo>
                    <a:pt x="1" y="1858"/>
                  </a:lnTo>
                  <a:cubicBezTo>
                    <a:pt x="1" y="1930"/>
                    <a:pt x="25" y="1977"/>
                    <a:pt x="72" y="2025"/>
                  </a:cubicBezTo>
                  <a:lnTo>
                    <a:pt x="120" y="2072"/>
                  </a:lnTo>
                  <a:lnTo>
                    <a:pt x="144" y="2072"/>
                  </a:lnTo>
                  <a:lnTo>
                    <a:pt x="120" y="2287"/>
                  </a:lnTo>
                  <a:lnTo>
                    <a:pt x="120" y="2311"/>
                  </a:lnTo>
                  <a:cubicBezTo>
                    <a:pt x="96" y="2406"/>
                    <a:pt x="191" y="2501"/>
                    <a:pt x="263" y="2501"/>
                  </a:cubicBezTo>
                  <a:lnTo>
                    <a:pt x="501" y="2501"/>
                  </a:lnTo>
                  <a:lnTo>
                    <a:pt x="501" y="3477"/>
                  </a:lnTo>
                  <a:cubicBezTo>
                    <a:pt x="501" y="3525"/>
                    <a:pt x="548" y="3597"/>
                    <a:pt x="572" y="3620"/>
                  </a:cubicBezTo>
                  <a:cubicBezTo>
                    <a:pt x="666" y="3707"/>
                    <a:pt x="766" y="3744"/>
                    <a:pt x="857" y="3744"/>
                  </a:cubicBezTo>
                  <a:cubicBezTo>
                    <a:pt x="1042" y="3744"/>
                    <a:pt x="1191" y="3590"/>
                    <a:pt x="1191" y="3382"/>
                  </a:cubicBezTo>
                  <a:cubicBezTo>
                    <a:pt x="1191" y="3590"/>
                    <a:pt x="1341" y="3744"/>
                    <a:pt x="1526" y="3744"/>
                  </a:cubicBezTo>
                  <a:cubicBezTo>
                    <a:pt x="1617" y="3744"/>
                    <a:pt x="1716" y="3707"/>
                    <a:pt x="1811" y="3620"/>
                  </a:cubicBezTo>
                  <a:cubicBezTo>
                    <a:pt x="1882" y="3597"/>
                    <a:pt x="1882" y="3525"/>
                    <a:pt x="1882" y="3477"/>
                  </a:cubicBezTo>
                  <a:lnTo>
                    <a:pt x="1882" y="2501"/>
                  </a:lnTo>
                  <a:lnTo>
                    <a:pt x="2096" y="2501"/>
                  </a:lnTo>
                  <a:cubicBezTo>
                    <a:pt x="2168" y="2501"/>
                    <a:pt x="2239" y="2406"/>
                    <a:pt x="2239" y="2311"/>
                  </a:cubicBezTo>
                  <a:lnTo>
                    <a:pt x="2168" y="2049"/>
                  </a:lnTo>
                  <a:lnTo>
                    <a:pt x="2168" y="2049"/>
                  </a:lnTo>
                  <a:cubicBezTo>
                    <a:pt x="2215" y="2072"/>
                    <a:pt x="2239" y="2072"/>
                    <a:pt x="2239" y="2072"/>
                  </a:cubicBezTo>
                  <a:cubicBezTo>
                    <a:pt x="2263" y="2072"/>
                    <a:pt x="2263" y="2049"/>
                    <a:pt x="2287" y="2049"/>
                  </a:cubicBezTo>
                  <a:cubicBezTo>
                    <a:pt x="2335"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95"/>
            <p:cNvSpPr/>
            <p:nvPr/>
          </p:nvSpPr>
          <p:spPr>
            <a:xfrm>
              <a:off x="7707088" y="3810211"/>
              <a:ext cx="41234" cy="112224"/>
            </a:xfrm>
            <a:custGeom>
              <a:rect b="b" l="l" r="r" t="t"/>
              <a:pathLst>
                <a:path extrusionOk="0" h="3764" w="1383">
                  <a:moveTo>
                    <a:pt x="1" y="0"/>
                  </a:moveTo>
                  <a:cubicBezTo>
                    <a:pt x="572" y="72"/>
                    <a:pt x="1025" y="572"/>
                    <a:pt x="1025" y="1167"/>
                  </a:cubicBezTo>
                  <a:lnTo>
                    <a:pt x="1025" y="1834"/>
                  </a:lnTo>
                  <a:cubicBezTo>
                    <a:pt x="1025" y="1858"/>
                    <a:pt x="1001" y="1906"/>
                    <a:pt x="1001" y="1929"/>
                  </a:cubicBezTo>
                  <a:cubicBezTo>
                    <a:pt x="1001" y="1953"/>
                    <a:pt x="953" y="1977"/>
                    <a:pt x="930" y="2025"/>
                  </a:cubicBezTo>
                  <a:cubicBezTo>
                    <a:pt x="906" y="2025"/>
                    <a:pt x="906" y="2048"/>
                    <a:pt x="882" y="2048"/>
                  </a:cubicBezTo>
                  <a:lnTo>
                    <a:pt x="834" y="2048"/>
                  </a:lnTo>
                  <a:lnTo>
                    <a:pt x="906" y="2310"/>
                  </a:lnTo>
                  <a:cubicBezTo>
                    <a:pt x="930" y="2406"/>
                    <a:pt x="834" y="2501"/>
                    <a:pt x="763" y="2501"/>
                  </a:cubicBezTo>
                  <a:lnTo>
                    <a:pt x="692" y="2501"/>
                  </a:lnTo>
                  <a:cubicBezTo>
                    <a:pt x="596" y="2501"/>
                    <a:pt x="525" y="2572"/>
                    <a:pt x="525" y="2668"/>
                  </a:cubicBezTo>
                  <a:lnTo>
                    <a:pt x="525" y="3382"/>
                  </a:lnTo>
                  <a:cubicBezTo>
                    <a:pt x="525" y="3525"/>
                    <a:pt x="453" y="3644"/>
                    <a:pt x="334" y="3715"/>
                  </a:cubicBezTo>
                  <a:cubicBezTo>
                    <a:pt x="406" y="3739"/>
                    <a:pt x="453" y="3763"/>
                    <a:pt x="549" y="3763"/>
                  </a:cubicBezTo>
                  <a:cubicBezTo>
                    <a:pt x="763" y="3763"/>
                    <a:pt x="906" y="3596"/>
                    <a:pt x="906" y="3406"/>
                  </a:cubicBezTo>
                  <a:lnTo>
                    <a:pt x="906" y="2525"/>
                  </a:lnTo>
                  <a:lnTo>
                    <a:pt x="1120" y="2525"/>
                  </a:lnTo>
                  <a:cubicBezTo>
                    <a:pt x="1215" y="2525"/>
                    <a:pt x="1287" y="2429"/>
                    <a:pt x="1263" y="2334"/>
                  </a:cubicBezTo>
                  <a:lnTo>
                    <a:pt x="1215" y="2072"/>
                  </a:lnTo>
                  <a:lnTo>
                    <a:pt x="1239" y="2072"/>
                  </a:lnTo>
                  <a:cubicBezTo>
                    <a:pt x="1263" y="2072"/>
                    <a:pt x="1287" y="2048"/>
                    <a:pt x="1287" y="2048"/>
                  </a:cubicBezTo>
                  <a:cubicBezTo>
                    <a:pt x="1335"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95"/>
            <p:cNvSpPr/>
            <p:nvPr/>
          </p:nvSpPr>
          <p:spPr>
            <a:xfrm>
              <a:off x="7697875" y="3762984"/>
              <a:ext cx="31276" cy="31186"/>
            </a:xfrm>
            <a:custGeom>
              <a:rect b="b" l="l" r="r" t="t"/>
              <a:pathLst>
                <a:path extrusionOk="0" h="1046" w="1049">
                  <a:moveTo>
                    <a:pt x="548" y="1"/>
                  </a:moveTo>
                  <a:cubicBezTo>
                    <a:pt x="500" y="1"/>
                    <a:pt x="453" y="13"/>
                    <a:pt x="405" y="36"/>
                  </a:cubicBezTo>
                  <a:cubicBezTo>
                    <a:pt x="358" y="36"/>
                    <a:pt x="334" y="60"/>
                    <a:pt x="262" y="84"/>
                  </a:cubicBezTo>
                  <a:cubicBezTo>
                    <a:pt x="119" y="179"/>
                    <a:pt x="0" y="370"/>
                    <a:pt x="0" y="537"/>
                  </a:cubicBezTo>
                  <a:cubicBezTo>
                    <a:pt x="0" y="727"/>
                    <a:pt x="96" y="894"/>
                    <a:pt x="262" y="989"/>
                  </a:cubicBezTo>
                  <a:cubicBezTo>
                    <a:pt x="349" y="1024"/>
                    <a:pt x="437" y="1046"/>
                    <a:pt x="524" y="1046"/>
                  </a:cubicBezTo>
                  <a:cubicBezTo>
                    <a:pt x="556" y="1046"/>
                    <a:pt x="588" y="1043"/>
                    <a:pt x="620" y="1037"/>
                  </a:cubicBezTo>
                  <a:lnTo>
                    <a:pt x="691" y="1037"/>
                  </a:lnTo>
                  <a:cubicBezTo>
                    <a:pt x="881" y="989"/>
                    <a:pt x="1048" y="775"/>
                    <a:pt x="1048" y="537"/>
                  </a:cubicBezTo>
                  <a:cubicBezTo>
                    <a:pt x="1048" y="298"/>
                    <a:pt x="881" y="84"/>
                    <a:pt x="691" y="36"/>
                  </a:cubicBezTo>
                  <a:cubicBezTo>
                    <a:pt x="643" y="13"/>
                    <a:pt x="596" y="1"/>
                    <a:pt x="548"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95"/>
            <p:cNvSpPr/>
            <p:nvPr/>
          </p:nvSpPr>
          <p:spPr>
            <a:xfrm>
              <a:off x="7698591" y="3763342"/>
              <a:ext cx="30560" cy="30143"/>
            </a:xfrm>
            <a:custGeom>
              <a:rect b="b" l="l" r="r" t="t"/>
              <a:pathLst>
                <a:path extrusionOk="0" h="1011" w="1025">
                  <a:moveTo>
                    <a:pt x="500" y="1"/>
                  </a:moveTo>
                  <a:cubicBezTo>
                    <a:pt x="548" y="72"/>
                    <a:pt x="572" y="144"/>
                    <a:pt x="572" y="239"/>
                  </a:cubicBezTo>
                  <a:cubicBezTo>
                    <a:pt x="572" y="405"/>
                    <a:pt x="453" y="596"/>
                    <a:pt x="310" y="667"/>
                  </a:cubicBezTo>
                  <a:cubicBezTo>
                    <a:pt x="262" y="715"/>
                    <a:pt x="262" y="715"/>
                    <a:pt x="238" y="715"/>
                  </a:cubicBezTo>
                  <a:cubicBezTo>
                    <a:pt x="191" y="739"/>
                    <a:pt x="95" y="739"/>
                    <a:pt x="24" y="739"/>
                  </a:cubicBezTo>
                  <a:lnTo>
                    <a:pt x="0" y="739"/>
                  </a:lnTo>
                  <a:cubicBezTo>
                    <a:pt x="72" y="858"/>
                    <a:pt x="191" y="977"/>
                    <a:pt x="334" y="1001"/>
                  </a:cubicBezTo>
                  <a:lnTo>
                    <a:pt x="381" y="1001"/>
                  </a:lnTo>
                  <a:cubicBezTo>
                    <a:pt x="409" y="1008"/>
                    <a:pt x="439" y="1011"/>
                    <a:pt x="470" y="1011"/>
                  </a:cubicBezTo>
                  <a:cubicBezTo>
                    <a:pt x="544" y="1011"/>
                    <a:pt x="623" y="994"/>
                    <a:pt x="691" y="977"/>
                  </a:cubicBezTo>
                  <a:cubicBezTo>
                    <a:pt x="905" y="882"/>
                    <a:pt x="1024" y="715"/>
                    <a:pt x="1024" y="501"/>
                  </a:cubicBezTo>
                  <a:cubicBezTo>
                    <a:pt x="1024" y="239"/>
                    <a:pt x="786" y="1"/>
                    <a:pt x="500"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95"/>
            <p:cNvSpPr/>
            <p:nvPr/>
          </p:nvSpPr>
          <p:spPr>
            <a:xfrm>
              <a:off x="7403210" y="3803831"/>
              <a:ext cx="83094" cy="121436"/>
            </a:xfrm>
            <a:custGeom>
              <a:rect b="b" l="l" r="r" t="t"/>
              <a:pathLst>
                <a:path extrusionOk="0" h="4073" w="2787">
                  <a:moveTo>
                    <a:pt x="1286" y="2882"/>
                  </a:moveTo>
                  <a:lnTo>
                    <a:pt x="1286" y="3572"/>
                  </a:lnTo>
                  <a:lnTo>
                    <a:pt x="1286" y="3667"/>
                  </a:lnTo>
                  <a:cubicBezTo>
                    <a:pt x="1239" y="3763"/>
                    <a:pt x="1167" y="3787"/>
                    <a:pt x="1096" y="3787"/>
                  </a:cubicBezTo>
                  <a:cubicBezTo>
                    <a:pt x="1001" y="3787"/>
                    <a:pt x="929" y="3691"/>
                    <a:pt x="929" y="3596"/>
                  </a:cubicBezTo>
                  <a:lnTo>
                    <a:pt x="929" y="2882"/>
                  </a:lnTo>
                  <a:close/>
                  <a:moveTo>
                    <a:pt x="2001" y="2882"/>
                  </a:moveTo>
                  <a:lnTo>
                    <a:pt x="2001" y="3596"/>
                  </a:lnTo>
                  <a:cubicBezTo>
                    <a:pt x="2001" y="3691"/>
                    <a:pt x="1905" y="3787"/>
                    <a:pt x="1810" y="3787"/>
                  </a:cubicBezTo>
                  <a:cubicBezTo>
                    <a:pt x="1715" y="3787"/>
                    <a:pt x="1667" y="3763"/>
                    <a:pt x="1644" y="3667"/>
                  </a:cubicBezTo>
                  <a:lnTo>
                    <a:pt x="1644" y="3596"/>
                  </a:lnTo>
                  <a:lnTo>
                    <a:pt x="1644" y="3572"/>
                  </a:lnTo>
                  <a:lnTo>
                    <a:pt x="1644" y="2882"/>
                  </a:lnTo>
                  <a:close/>
                  <a:moveTo>
                    <a:pt x="1334" y="0"/>
                  </a:moveTo>
                  <a:cubicBezTo>
                    <a:pt x="953" y="0"/>
                    <a:pt x="619" y="119"/>
                    <a:pt x="358" y="429"/>
                  </a:cubicBezTo>
                  <a:cubicBezTo>
                    <a:pt x="0" y="810"/>
                    <a:pt x="0" y="1310"/>
                    <a:pt x="0" y="1786"/>
                  </a:cubicBezTo>
                  <a:lnTo>
                    <a:pt x="0" y="2024"/>
                  </a:lnTo>
                  <a:lnTo>
                    <a:pt x="0" y="2048"/>
                  </a:lnTo>
                  <a:cubicBezTo>
                    <a:pt x="0" y="2120"/>
                    <a:pt x="24" y="2167"/>
                    <a:pt x="48" y="2239"/>
                  </a:cubicBezTo>
                  <a:cubicBezTo>
                    <a:pt x="48" y="2262"/>
                    <a:pt x="72" y="2262"/>
                    <a:pt x="72" y="2286"/>
                  </a:cubicBezTo>
                  <a:lnTo>
                    <a:pt x="119" y="2334"/>
                  </a:lnTo>
                  <a:lnTo>
                    <a:pt x="72" y="2501"/>
                  </a:lnTo>
                  <a:lnTo>
                    <a:pt x="72" y="2524"/>
                  </a:lnTo>
                  <a:cubicBezTo>
                    <a:pt x="119" y="2715"/>
                    <a:pt x="238" y="2834"/>
                    <a:pt x="405" y="2834"/>
                  </a:cubicBezTo>
                  <a:lnTo>
                    <a:pt x="477" y="2834"/>
                  </a:lnTo>
                  <a:lnTo>
                    <a:pt x="477" y="3548"/>
                  </a:lnTo>
                  <a:cubicBezTo>
                    <a:pt x="477" y="3834"/>
                    <a:pt x="667" y="4072"/>
                    <a:pt x="977" y="4072"/>
                  </a:cubicBezTo>
                  <a:cubicBezTo>
                    <a:pt x="1120" y="4072"/>
                    <a:pt x="1239" y="4048"/>
                    <a:pt x="1358" y="3929"/>
                  </a:cubicBezTo>
                  <a:cubicBezTo>
                    <a:pt x="1453" y="4025"/>
                    <a:pt x="1572" y="4072"/>
                    <a:pt x="1715" y="4072"/>
                  </a:cubicBezTo>
                  <a:lnTo>
                    <a:pt x="1739" y="4072"/>
                  </a:lnTo>
                  <a:cubicBezTo>
                    <a:pt x="2025" y="4072"/>
                    <a:pt x="2263" y="3834"/>
                    <a:pt x="2263" y="3548"/>
                  </a:cubicBezTo>
                  <a:lnTo>
                    <a:pt x="2263" y="2834"/>
                  </a:lnTo>
                  <a:lnTo>
                    <a:pt x="2334" y="2834"/>
                  </a:lnTo>
                  <a:cubicBezTo>
                    <a:pt x="2525" y="2763"/>
                    <a:pt x="2620" y="2620"/>
                    <a:pt x="2620" y="2453"/>
                  </a:cubicBezTo>
                  <a:lnTo>
                    <a:pt x="2572" y="2286"/>
                  </a:lnTo>
                  <a:lnTo>
                    <a:pt x="2620" y="2262"/>
                  </a:lnTo>
                  <a:cubicBezTo>
                    <a:pt x="2691" y="2167"/>
                    <a:pt x="2739" y="2096"/>
                    <a:pt x="2739" y="1977"/>
                  </a:cubicBezTo>
                  <a:lnTo>
                    <a:pt x="2739" y="1286"/>
                  </a:lnTo>
                  <a:cubicBezTo>
                    <a:pt x="2787" y="1143"/>
                    <a:pt x="2739" y="905"/>
                    <a:pt x="2620" y="691"/>
                  </a:cubicBezTo>
                  <a:cubicBezTo>
                    <a:pt x="2579" y="640"/>
                    <a:pt x="2517" y="611"/>
                    <a:pt x="2457" y="611"/>
                  </a:cubicBezTo>
                  <a:cubicBezTo>
                    <a:pt x="2376" y="611"/>
                    <a:pt x="2300" y="663"/>
                    <a:pt x="2287" y="786"/>
                  </a:cubicBezTo>
                  <a:lnTo>
                    <a:pt x="2287" y="810"/>
                  </a:lnTo>
                  <a:cubicBezTo>
                    <a:pt x="2406" y="976"/>
                    <a:pt x="2477" y="1167"/>
                    <a:pt x="2477" y="1381"/>
                  </a:cubicBezTo>
                  <a:lnTo>
                    <a:pt x="2477" y="2024"/>
                  </a:lnTo>
                  <a:cubicBezTo>
                    <a:pt x="2477" y="2048"/>
                    <a:pt x="2406" y="2096"/>
                    <a:pt x="2382" y="2096"/>
                  </a:cubicBezTo>
                  <a:cubicBezTo>
                    <a:pt x="2358" y="2096"/>
                    <a:pt x="2358" y="2048"/>
                    <a:pt x="2358" y="2024"/>
                  </a:cubicBezTo>
                  <a:lnTo>
                    <a:pt x="2358" y="2000"/>
                  </a:lnTo>
                  <a:lnTo>
                    <a:pt x="2358" y="1310"/>
                  </a:lnTo>
                  <a:cubicBezTo>
                    <a:pt x="2358" y="1215"/>
                    <a:pt x="2287" y="1167"/>
                    <a:pt x="2191" y="1143"/>
                  </a:cubicBezTo>
                  <a:cubicBezTo>
                    <a:pt x="2170" y="1135"/>
                    <a:pt x="2150" y="1131"/>
                    <a:pt x="2132" y="1131"/>
                  </a:cubicBezTo>
                  <a:cubicBezTo>
                    <a:pt x="2049" y="1131"/>
                    <a:pt x="2001" y="1212"/>
                    <a:pt x="2001" y="1310"/>
                  </a:cubicBezTo>
                  <a:lnTo>
                    <a:pt x="2001" y="2048"/>
                  </a:lnTo>
                  <a:lnTo>
                    <a:pt x="2001" y="2096"/>
                  </a:lnTo>
                  <a:cubicBezTo>
                    <a:pt x="2025" y="2262"/>
                    <a:pt x="2144" y="2405"/>
                    <a:pt x="2310" y="2453"/>
                  </a:cubicBezTo>
                  <a:lnTo>
                    <a:pt x="2310" y="2524"/>
                  </a:lnTo>
                  <a:lnTo>
                    <a:pt x="572" y="2524"/>
                  </a:lnTo>
                  <a:lnTo>
                    <a:pt x="572" y="2453"/>
                  </a:lnTo>
                  <a:cubicBezTo>
                    <a:pt x="739" y="2405"/>
                    <a:pt x="881" y="2262"/>
                    <a:pt x="881" y="2048"/>
                  </a:cubicBezTo>
                  <a:lnTo>
                    <a:pt x="881" y="2024"/>
                  </a:lnTo>
                  <a:lnTo>
                    <a:pt x="881" y="1286"/>
                  </a:lnTo>
                  <a:cubicBezTo>
                    <a:pt x="881" y="1191"/>
                    <a:pt x="834" y="1143"/>
                    <a:pt x="739" y="1096"/>
                  </a:cubicBezTo>
                  <a:cubicBezTo>
                    <a:pt x="726" y="1093"/>
                    <a:pt x="714" y="1092"/>
                    <a:pt x="702" y="1092"/>
                  </a:cubicBezTo>
                  <a:cubicBezTo>
                    <a:pt x="601" y="1092"/>
                    <a:pt x="524" y="1179"/>
                    <a:pt x="524" y="1286"/>
                  </a:cubicBezTo>
                  <a:lnTo>
                    <a:pt x="524" y="2024"/>
                  </a:lnTo>
                  <a:cubicBezTo>
                    <a:pt x="524" y="2024"/>
                    <a:pt x="500" y="2096"/>
                    <a:pt x="477" y="2096"/>
                  </a:cubicBezTo>
                  <a:cubicBezTo>
                    <a:pt x="429" y="2096"/>
                    <a:pt x="405" y="2048"/>
                    <a:pt x="405" y="2024"/>
                  </a:cubicBezTo>
                  <a:lnTo>
                    <a:pt x="405" y="1334"/>
                  </a:lnTo>
                  <a:cubicBezTo>
                    <a:pt x="405" y="786"/>
                    <a:pt x="858" y="333"/>
                    <a:pt x="1429" y="333"/>
                  </a:cubicBezTo>
                  <a:cubicBezTo>
                    <a:pt x="1548" y="333"/>
                    <a:pt x="1667" y="357"/>
                    <a:pt x="1739" y="381"/>
                  </a:cubicBezTo>
                  <a:cubicBezTo>
                    <a:pt x="1760" y="392"/>
                    <a:pt x="1781" y="396"/>
                    <a:pt x="1801" y="396"/>
                  </a:cubicBezTo>
                  <a:cubicBezTo>
                    <a:pt x="1872" y="396"/>
                    <a:pt x="1935" y="336"/>
                    <a:pt x="1953" y="262"/>
                  </a:cubicBezTo>
                  <a:cubicBezTo>
                    <a:pt x="1977" y="191"/>
                    <a:pt x="1929" y="95"/>
                    <a:pt x="1834" y="71"/>
                  </a:cubicBezTo>
                  <a:cubicBezTo>
                    <a:pt x="1691" y="0"/>
                    <a:pt x="1382"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95"/>
            <p:cNvSpPr/>
            <p:nvPr/>
          </p:nvSpPr>
          <p:spPr>
            <a:xfrm>
              <a:off x="7425929" y="3757677"/>
              <a:ext cx="41204" cy="41204"/>
            </a:xfrm>
            <a:custGeom>
              <a:rect b="b" l="l" r="r" t="t"/>
              <a:pathLst>
                <a:path extrusionOk="0" h="1382" w="1382">
                  <a:moveTo>
                    <a:pt x="691" y="334"/>
                  </a:moveTo>
                  <a:cubicBezTo>
                    <a:pt x="858" y="334"/>
                    <a:pt x="1048" y="476"/>
                    <a:pt x="1048" y="691"/>
                  </a:cubicBezTo>
                  <a:cubicBezTo>
                    <a:pt x="1048" y="857"/>
                    <a:pt x="905" y="1048"/>
                    <a:pt x="691" y="1048"/>
                  </a:cubicBezTo>
                  <a:cubicBezTo>
                    <a:pt x="524" y="1048"/>
                    <a:pt x="334" y="905"/>
                    <a:pt x="334" y="691"/>
                  </a:cubicBezTo>
                  <a:cubicBezTo>
                    <a:pt x="334" y="476"/>
                    <a:pt x="524" y="334"/>
                    <a:pt x="691" y="334"/>
                  </a:cubicBezTo>
                  <a:close/>
                  <a:moveTo>
                    <a:pt x="691" y="0"/>
                  </a:moveTo>
                  <a:cubicBezTo>
                    <a:pt x="310" y="0"/>
                    <a:pt x="0" y="310"/>
                    <a:pt x="0" y="691"/>
                  </a:cubicBezTo>
                  <a:cubicBezTo>
                    <a:pt x="0" y="1072"/>
                    <a:pt x="310" y="1381"/>
                    <a:pt x="691" y="1381"/>
                  </a:cubicBezTo>
                  <a:cubicBezTo>
                    <a:pt x="1072" y="1381"/>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95"/>
            <p:cNvSpPr/>
            <p:nvPr/>
          </p:nvSpPr>
          <p:spPr>
            <a:xfrm>
              <a:off x="7425929" y="3573060"/>
              <a:ext cx="41204" cy="41204"/>
            </a:xfrm>
            <a:custGeom>
              <a:rect b="b" l="l" r="r" t="t"/>
              <a:pathLst>
                <a:path extrusionOk="0" h="1382" w="1382">
                  <a:moveTo>
                    <a:pt x="691" y="334"/>
                  </a:moveTo>
                  <a:cubicBezTo>
                    <a:pt x="882" y="334"/>
                    <a:pt x="1024" y="500"/>
                    <a:pt x="1048" y="691"/>
                  </a:cubicBezTo>
                  <a:cubicBezTo>
                    <a:pt x="1048" y="905"/>
                    <a:pt x="858" y="1048"/>
                    <a:pt x="691" y="1048"/>
                  </a:cubicBezTo>
                  <a:cubicBezTo>
                    <a:pt x="477" y="1048"/>
                    <a:pt x="334" y="858"/>
                    <a:pt x="334" y="691"/>
                  </a:cubicBezTo>
                  <a:cubicBezTo>
                    <a:pt x="334" y="477"/>
                    <a:pt x="524" y="334"/>
                    <a:pt x="691" y="334"/>
                  </a:cubicBezTo>
                  <a:close/>
                  <a:moveTo>
                    <a:pt x="691" y="0"/>
                  </a:moveTo>
                  <a:cubicBezTo>
                    <a:pt x="310" y="0"/>
                    <a:pt x="0" y="310"/>
                    <a:pt x="0" y="691"/>
                  </a:cubicBezTo>
                  <a:cubicBezTo>
                    <a:pt x="0" y="1072"/>
                    <a:pt x="310" y="1382"/>
                    <a:pt x="691" y="1382"/>
                  </a:cubicBezTo>
                  <a:cubicBezTo>
                    <a:pt x="1072" y="1382"/>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95"/>
            <p:cNvSpPr/>
            <p:nvPr/>
          </p:nvSpPr>
          <p:spPr>
            <a:xfrm>
              <a:off x="7403926" y="3622047"/>
              <a:ext cx="82379" cy="122868"/>
            </a:xfrm>
            <a:custGeom>
              <a:rect b="b" l="l" r="r" t="t"/>
              <a:pathLst>
                <a:path extrusionOk="0" h="4121" w="2763">
                  <a:moveTo>
                    <a:pt x="1334" y="1"/>
                  </a:moveTo>
                  <a:cubicBezTo>
                    <a:pt x="953" y="1"/>
                    <a:pt x="619" y="120"/>
                    <a:pt x="357" y="405"/>
                  </a:cubicBezTo>
                  <a:cubicBezTo>
                    <a:pt x="191" y="620"/>
                    <a:pt x="95" y="882"/>
                    <a:pt x="24" y="1144"/>
                  </a:cubicBezTo>
                  <a:cubicBezTo>
                    <a:pt x="0" y="1358"/>
                    <a:pt x="0" y="1572"/>
                    <a:pt x="0" y="1787"/>
                  </a:cubicBezTo>
                  <a:lnTo>
                    <a:pt x="0" y="1977"/>
                  </a:lnTo>
                  <a:lnTo>
                    <a:pt x="0" y="2453"/>
                  </a:lnTo>
                  <a:cubicBezTo>
                    <a:pt x="0" y="2501"/>
                    <a:pt x="24" y="2549"/>
                    <a:pt x="72" y="2549"/>
                  </a:cubicBezTo>
                  <a:cubicBezTo>
                    <a:pt x="214" y="2668"/>
                    <a:pt x="357" y="2692"/>
                    <a:pt x="476" y="2692"/>
                  </a:cubicBezTo>
                  <a:lnTo>
                    <a:pt x="476" y="3597"/>
                  </a:lnTo>
                  <a:cubicBezTo>
                    <a:pt x="476" y="3882"/>
                    <a:pt x="691" y="4120"/>
                    <a:pt x="977" y="4120"/>
                  </a:cubicBezTo>
                  <a:cubicBezTo>
                    <a:pt x="1143" y="4120"/>
                    <a:pt x="1262" y="4073"/>
                    <a:pt x="1381" y="3978"/>
                  </a:cubicBezTo>
                  <a:cubicBezTo>
                    <a:pt x="1453" y="4073"/>
                    <a:pt x="1620" y="4120"/>
                    <a:pt x="1762" y="4120"/>
                  </a:cubicBezTo>
                  <a:cubicBezTo>
                    <a:pt x="2048" y="4120"/>
                    <a:pt x="2263" y="3859"/>
                    <a:pt x="2263" y="3597"/>
                  </a:cubicBezTo>
                  <a:lnTo>
                    <a:pt x="2263" y="2692"/>
                  </a:lnTo>
                  <a:lnTo>
                    <a:pt x="2405" y="2692"/>
                  </a:lnTo>
                  <a:cubicBezTo>
                    <a:pt x="2596" y="2668"/>
                    <a:pt x="2739" y="2453"/>
                    <a:pt x="2739" y="2287"/>
                  </a:cubicBezTo>
                  <a:lnTo>
                    <a:pt x="2739" y="1620"/>
                  </a:lnTo>
                  <a:lnTo>
                    <a:pt x="2763" y="1310"/>
                  </a:lnTo>
                  <a:cubicBezTo>
                    <a:pt x="2763" y="1096"/>
                    <a:pt x="2739" y="953"/>
                    <a:pt x="2691" y="810"/>
                  </a:cubicBezTo>
                  <a:lnTo>
                    <a:pt x="2596" y="620"/>
                  </a:lnTo>
                  <a:cubicBezTo>
                    <a:pt x="2555" y="569"/>
                    <a:pt x="2493" y="540"/>
                    <a:pt x="2433" y="540"/>
                  </a:cubicBezTo>
                  <a:cubicBezTo>
                    <a:pt x="2352" y="540"/>
                    <a:pt x="2276"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05" y="2311"/>
                    <a:pt x="2358" y="2311"/>
                  </a:cubicBezTo>
                  <a:cubicBezTo>
                    <a:pt x="2334" y="2311"/>
                    <a:pt x="2334" y="2287"/>
                    <a:pt x="2334" y="2263"/>
                  </a:cubicBezTo>
                  <a:lnTo>
                    <a:pt x="2334" y="2215"/>
                  </a:lnTo>
                  <a:lnTo>
                    <a:pt x="2334" y="1215"/>
                  </a:lnTo>
                  <a:cubicBezTo>
                    <a:pt x="2334" y="1120"/>
                    <a:pt x="2263" y="1072"/>
                    <a:pt x="2167" y="1025"/>
                  </a:cubicBezTo>
                  <a:cubicBezTo>
                    <a:pt x="2155" y="1022"/>
                    <a:pt x="2143" y="1021"/>
                    <a:pt x="2132" y="1021"/>
                  </a:cubicBezTo>
                  <a:cubicBezTo>
                    <a:pt x="2034" y="1021"/>
                    <a:pt x="1977" y="1108"/>
                    <a:pt x="1977" y="1215"/>
                  </a:cubicBezTo>
                  <a:lnTo>
                    <a:pt x="1977" y="3525"/>
                  </a:lnTo>
                  <a:cubicBezTo>
                    <a:pt x="1977" y="3632"/>
                    <a:pt x="1881" y="3719"/>
                    <a:pt x="1776" y="3719"/>
                  </a:cubicBezTo>
                  <a:cubicBezTo>
                    <a:pt x="1763" y="3719"/>
                    <a:pt x="1751" y="3718"/>
                    <a:pt x="1739" y="3716"/>
                  </a:cubicBezTo>
                  <a:cubicBezTo>
                    <a:pt x="1643" y="3692"/>
                    <a:pt x="1620" y="3620"/>
                    <a:pt x="1620" y="3525"/>
                  </a:cubicBezTo>
                  <a:lnTo>
                    <a:pt x="1620" y="3501"/>
                  </a:lnTo>
                  <a:lnTo>
                    <a:pt x="1620" y="2025"/>
                  </a:lnTo>
                  <a:cubicBezTo>
                    <a:pt x="1620" y="1930"/>
                    <a:pt x="1548" y="1858"/>
                    <a:pt x="1453" y="1834"/>
                  </a:cubicBezTo>
                  <a:cubicBezTo>
                    <a:pt x="1440" y="1832"/>
                    <a:pt x="1428" y="1831"/>
                    <a:pt x="1417" y="1831"/>
                  </a:cubicBezTo>
                  <a:cubicBezTo>
                    <a:pt x="1320" y="1831"/>
                    <a:pt x="1262" y="1918"/>
                    <a:pt x="1262" y="2025"/>
                  </a:cubicBezTo>
                  <a:lnTo>
                    <a:pt x="1262" y="3501"/>
                  </a:lnTo>
                  <a:lnTo>
                    <a:pt x="1262" y="3525"/>
                  </a:lnTo>
                  <a:cubicBezTo>
                    <a:pt x="1262" y="3620"/>
                    <a:pt x="1191" y="3692"/>
                    <a:pt x="1143" y="3716"/>
                  </a:cubicBezTo>
                  <a:cubicBezTo>
                    <a:pt x="1131" y="3718"/>
                    <a:pt x="1118" y="3719"/>
                    <a:pt x="1106" y="3719"/>
                  </a:cubicBezTo>
                  <a:cubicBezTo>
                    <a:pt x="1001" y="3719"/>
                    <a:pt x="905" y="3632"/>
                    <a:pt x="905" y="3525"/>
                  </a:cubicBezTo>
                  <a:lnTo>
                    <a:pt x="905" y="1215"/>
                  </a:lnTo>
                  <a:cubicBezTo>
                    <a:pt x="905" y="1120"/>
                    <a:pt x="834" y="1072"/>
                    <a:pt x="738" y="1025"/>
                  </a:cubicBezTo>
                  <a:cubicBezTo>
                    <a:pt x="726" y="1022"/>
                    <a:pt x="714" y="1021"/>
                    <a:pt x="703" y="1021"/>
                  </a:cubicBezTo>
                  <a:cubicBezTo>
                    <a:pt x="605" y="1021"/>
                    <a:pt x="548" y="1108"/>
                    <a:pt x="548" y="1215"/>
                  </a:cubicBezTo>
                  <a:lnTo>
                    <a:pt x="548" y="2263"/>
                  </a:lnTo>
                  <a:cubicBezTo>
                    <a:pt x="548" y="2287"/>
                    <a:pt x="500" y="2311"/>
                    <a:pt x="476" y="2311"/>
                  </a:cubicBezTo>
                  <a:cubicBezTo>
                    <a:pt x="453" y="2311"/>
                    <a:pt x="429" y="2287"/>
                    <a:pt x="429" y="2263"/>
                  </a:cubicBezTo>
                  <a:lnTo>
                    <a:pt x="429" y="1906"/>
                  </a:lnTo>
                  <a:lnTo>
                    <a:pt x="429" y="1429"/>
                  </a:lnTo>
                  <a:cubicBezTo>
                    <a:pt x="429" y="1310"/>
                    <a:pt x="429" y="1144"/>
                    <a:pt x="453" y="1025"/>
                  </a:cubicBezTo>
                  <a:cubicBezTo>
                    <a:pt x="476" y="906"/>
                    <a:pt x="548" y="834"/>
                    <a:pt x="595" y="739"/>
                  </a:cubicBezTo>
                  <a:cubicBezTo>
                    <a:pt x="715" y="548"/>
                    <a:pt x="929" y="405"/>
                    <a:pt x="1143" y="358"/>
                  </a:cubicBezTo>
                  <a:cubicBezTo>
                    <a:pt x="1215" y="310"/>
                    <a:pt x="1334" y="310"/>
                    <a:pt x="1429" y="310"/>
                  </a:cubicBezTo>
                  <a:cubicBezTo>
                    <a:pt x="1548" y="310"/>
                    <a:pt x="1667" y="358"/>
                    <a:pt x="1762" y="382"/>
                  </a:cubicBezTo>
                  <a:cubicBezTo>
                    <a:pt x="1775" y="386"/>
                    <a:pt x="1788" y="388"/>
                    <a:pt x="1801" y="388"/>
                  </a:cubicBezTo>
                  <a:cubicBezTo>
                    <a:pt x="1865" y="388"/>
                    <a:pt x="1937" y="341"/>
                    <a:pt x="1977" y="263"/>
                  </a:cubicBezTo>
                  <a:cubicBezTo>
                    <a:pt x="2001" y="167"/>
                    <a:pt x="1929" y="72"/>
                    <a:pt x="1834" y="48"/>
                  </a:cubicBezTo>
                  <a:cubicBezTo>
                    <a:pt x="1691" y="1"/>
                    <a:pt x="1405" y="1"/>
                    <a:pt x="1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95"/>
            <p:cNvSpPr/>
            <p:nvPr/>
          </p:nvSpPr>
          <p:spPr>
            <a:xfrm>
              <a:off x="7491970" y="3803831"/>
              <a:ext cx="83094" cy="121436"/>
            </a:xfrm>
            <a:custGeom>
              <a:rect b="b" l="l" r="r" t="t"/>
              <a:pathLst>
                <a:path extrusionOk="0" h="4073" w="2787">
                  <a:moveTo>
                    <a:pt x="1286" y="2882"/>
                  </a:moveTo>
                  <a:lnTo>
                    <a:pt x="1286" y="3572"/>
                  </a:lnTo>
                  <a:lnTo>
                    <a:pt x="1286" y="3667"/>
                  </a:lnTo>
                  <a:cubicBezTo>
                    <a:pt x="1238" y="3763"/>
                    <a:pt x="1167" y="3787"/>
                    <a:pt x="1096" y="3787"/>
                  </a:cubicBezTo>
                  <a:cubicBezTo>
                    <a:pt x="1000" y="3787"/>
                    <a:pt x="929" y="3691"/>
                    <a:pt x="929" y="3596"/>
                  </a:cubicBezTo>
                  <a:lnTo>
                    <a:pt x="929" y="2882"/>
                  </a:lnTo>
                  <a:close/>
                  <a:moveTo>
                    <a:pt x="2001" y="2882"/>
                  </a:moveTo>
                  <a:lnTo>
                    <a:pt x="2001" y="3596"/>
                  </a:lnTo>
                  <a:cubicBezTo>
                    <a:pt x="2001" y="3691"/>
                    <a:pt x="1905" y="3787"/>
                    <a:pt x="1810" y="3787"/>
                  </a:cubicBezTo>
                  <a:cubicBezTo>
                    <a:pt x="1715" y="3787"/>
                    <a:pt x="1667" y="3763"/>
                    <a:pt x="1643" y="3667"/>
                  </a:cubicBezTo>
                  <a:lnTo>
                    <a:pt x="1643" y="3596"/>
                  </a:lnTo>
                  <a:lnTo>
                    <a:pt x="1643" y="3572"/>
                  </a:lnTo>
                  <a:lnTo>
                    <a:pt x="1643" y="2882"/>
                  </a:lnTo>
                  <a:close/>
                  <a:moveTo>
                    <a:pt x="1334" y="0"/>
                  </a:moveTo>
                  <a:cubicBezTo>
                    <a:pt x="953" y="0"/>
                    <a:pt x="619" y="119"/>
                    <a:pt x="357" y="429"/>
                  </a:cubicBezTo>
                  <a:cubicBezTo>
                    <a:pt x="0" y="810"/>
                    <a:pt x="0" y="1310"/>
                    <a:pt x="0" y="1786"/>
                  </a:cubicBezTo>
                  <a:lnTo>
                    <a:pt x="0" y="2024"/>
                  </a:lnTo>
                  <a:lnTo>
                    <a:pt x="0" y="2048"/>
                  </a:lnTo>
                  <a:cubicBezTo>
                    <a:pt x="0" y="2120"/>
                    <a:pt x="24" y="2167"/>
                    <a:pt x="48" y="2239"/>
                  </a:cubicBezTo>
                  <a:cubicBezTo>
                    <a:pt x="48" y="2262"/>
                    <a:pt x="72" y="2262"/>
                    <a:pt x="72" y="2286"/>
                  </a:cubicBezTo>
                  <a:lnTo>
                    <a:pt x="119" y="2334"/>
                  </a:lnTo>
                  <a:lnTo>
                    <a:pt x="72" y="2501"/>
                  </a:lnTo>
                  <a:lnTo>
                    <a:pt x="72" y="2524"/>
                  </a:lnTo>
                  <a:cubicBezTo>
                    <a:pt x="119" y="2715"/>
                    <a:pt x="238" y="2834"/>
                    <a:pt x="405" y="2834"/>
                  </a:cubicBezTo>
                  <a:lnTo>
                    <a:pt x="476" y="2834"/>
                  </a:lnTo>
                  <a:lnTo>
                    <a:pt x="476" y="3548"/>
                  </a:lnTo>
                  <a:cubicBezTo>
                    <a:pt x="476" y="3834"/>
                    <a:pt x="667" y="4072"/>
                    <a:pt x="977" y="4072"/>
                  </a:cubicBezTo>
                  <a:cubicBezTo>
                    <a:pt x="1119" y="4072"/>
                    <a:pt x="1238" y="4048"/>
                    <a:pt x="1358" y="3929"/>
                  </a:cubicBezTo>
                  <a:cubicBezTo>
                    <a:pt x="1453" y="4025"/>
                    <a:pt x="1572" y="4072"/>
                    <a:pt x="1715" y="4072"/>
                  </a:cubicBezTo>
                  <a:lnTo>
                    <a:pt x="1739" y="4072"/>
                  </a:lnTo>
                  <a:cubicBezTo>
                    <a:pt x="2024" y="4072"/>
                    <a:pt x="2263" y="3834"/>
                    <a:pt x="2263" y="3548"/>
                  </a:cubicBezTo>
                  <a:lnTo>
                    <a:pt x="2263" y="2834"/>
                  </a:lnTo>
                  <a:lnTo>
                    <a:pt x="2334" y="2834"/>
                  </a:lnTo>
                  <a:cubicBezTo>
                    <a:pt x="2524" y="2763"/>
                    <a:pt x="2620" y="2620"/>
                    <a:pt x="2620" y="2453"/>
                  </a:cubicBezTo>
                  <a:lnTo>
                    <a:pt x="2572" y="2286"/>
                  </a:lnTo>
                  <a:lnTo>
                    <a:pt x="2620" y="2262"/>
                  </a:lnTo>
                  <a:cubicBezTo>
                    <a:pt x="2691" y="2167"/>
                    <a:pt x="2739" y="2096"/>
                    <a:pt x="2739" y="1977"/>
                  </a:cubicBezTo>
                  <a:lnTo>
                    <a:pt x="2739" y="1286"/>
                  </a:lnTo>
                  <a:cubicBezTo>
                    <a:pt x="2786" y="1143"/>
                    <a:pt x="2739" y="905"/>
                    <a:pt x="2620" y="691"/>
                  </a:cubicBezTo>
                  <a:cubicBezTo>
                    <a:pt x="2579" y="640"/>
                    <a:pt x="2517" y="611"/>
                    <a:pt x="2457" y="611"/>
                  </a:cubicBezTo>
                  <a:cubicBezTo>
                    <a:pt x="2376" y="611"/>
                    <a:pt x="2300" y="663"/>
                    <a:pt x="2286" y="786"/>
                  </a:cubicBezTo>
                  <a:lnTo>
                    <a:pt x="2286" y="810"/>
                  </a:lnTo>
                  <a:cubicBezTo>
                    <a:pt x="2405" y="976"/>
                    <a:pt x="2477" y="1167"/>
                    <a:pt x="2477" y="1381"/>
                  </a:cubicBezTo>
                  <a:lnTo>
                    <a:pt x="2477" y="2024"/>
                  </a:lnTo>
                  <a:cubicBezTo>
                    <a:pt x="2477" y="2048"/>
                    <a:pt x="2405" y="2096"/>
                    <a:pt x="2382" y="2096"/>
                  </a:cubicBezTo>
                  <a:cubicBezTo>
                    <a:pt x="2358" y="2096"/>
                    <a:pt x="2358" y="2048"/>
                    <a:pt x="2358" y="2024"/>
                  </a:cubicBezTo>
                  <a:lnTo>
                    <a:pt x="2358" y="2000"/>
                  </a:lnTo>
                  <a:lnTo>
                    <a:pt x="2358" y="1310"/>
                  </a:lnTo>
                  <a:cubicBezTo>
                    <a:pt x="2358" y="1215"/>
                    <a:pt x="2286" y="1167"/>
                    <a:pt x="2191" y="1143"/>
                  </a:cubicBezTo>
                  <a:cubicBezTo>
                    <a:pt x="2170" y="1135"/>
                    <a:pt x="2150" y="1131"/>
                    <a:pt x="2131" y="1131"/>
                  </a:cubicBezTo>
                  <a:cubicBezTo>
                    <a:pt x="2049" y="1131"/>
                    <a:pt x="2001" y="1212"/>
                    <a:pt x="2001" y="1310"/>
                  </a:cubicBezTo>
                  <a:lnTo>
                    <a:pt x="2001" y="2048"/>
                  </a:lnTo>
                  <a:lnTo>
                    <a:pt x="2001" y="2096"/>
                  </a:lnTo>
                  <a:cubicBezTo>
                    <a:pt x="2024" y="2262"/>
                    <a:pt x="2143" y="2405"/>
                    <a:pt x="2310" y="2453"/>
                  </a:cubicBezTo>
                  <a:lnTo>
                    <a:pt x="2310" y="2524"/>
                  </a:lnTo>
                  <a:lnTo>
                    <a:pt x="572" y="2524"/>
                  </a:lnTo>
                  <a:lnTo>
                    <a:pt x="572" y="2453"/>
                  </a:lnTo>
                  <a:cubicBezTo>
                    <a:pt x="738" y="2405"/>
                    <a:pt x="881" y="2262"/>
                    <a:pt x="881" y="2048"/>
                  </a:cubicBezTo>
                  <a:lnTo>
                    <a:pt x="881" y="2024"/>
                  </a:lnTo>
                  <a:lnTo>
                    <a:pt x="881" y="1286"/>
                  </a:lnTo>
                  <a:cubicBezTo>
                    <a:pt x="881" y="1191"/>
                    <a:pt x="834" y="1143"/>
                    <a:pt x="738" y="1096"/>
                  </a:cubicBezTo>
                  <a:cubicBezTo>
                    <a:pt x="726" y="1093"/>
                    <a:pt x="714" y="1092"/>
                    <a:pt x="702" y="1092"/>
                  </a:cubicBezTo>
                  <a:cubicBezTo>
                    <a:pt x="600" y="1092"/>
                    <a:pt x="524" y="1179"/>
                    <a:pt x="524" y="1286"/>
                  </a:cubicBezTo>
                  <a:lnTo>
                    <a:pt x="524" y="2024"/>
                  </a:lnTo>
                  <a:cubicBezTo>
                    <a:pt x="524" y="2024"/>
                    <a:pt x="500" y="2096"/>
                    <a:pt x="476" y="2096"/>
                  </a:cubicBezTo>
                  <a:cubicBezTo>
                    <a:pt x="429" y="2096"/>
                    <a:pt x="405" y="2048"/>
                    <a:pt x="405" y="2024"/>
                  </a:cubicBezTo>
                  <a:lnTo>
                    <a:pt x="405" y="1334"/>
                  </a:lnTo>
                  <a:cubicBezTo>
                    <a:pt x="405" y="786"/>
                    <a:pt x="857" y="333"/>
                    <a:pt x="1429" y="333"/>
                  </a:cubicBezTo>
                  <a:cubicBezTo>
                    <a:pt x="1548" y="333"/>
                    <a:pt x="1667" y="357"/>
                    <a:pt x="1739" y="381"/>
                  </a:cubicBezTo>
                  <a:cubicBezTo>
                    <a:pt x="1759" y="392"/>
                    <a:pt x="1780" y="396"/>
                    <a:pt x="1800" y="396"/>
                  </a:cubicBezTo>
                  <a:cubicBezTo>
                    <a:pt x="1872" y="396"/>
                    <a:pt x="1934" y="336"/>
                    <a:pt x="1953" y="262"/>
                  </a:cubicBezTo>
                  <a:cubicBezTo>
                    <a:pt x="1977" y="191"/>
                    <a:pt x="1929" y="95"/>
                    <a:pt x="1834" y="71"/>
                  </a:cubicBezTo>
                  <a:cubicBezTo>
                    <a:pt x="1691" y="0"/>
                    <a:pt x="1381" y="0"/>
                    <a:pt x="13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95"/>
            <p:cNvSpPr/>
            <p:nvPr/>
          </p:nvSpPr>
          <p:spPr>
            <a:xfrm>
              <a:off x="7514690" y="3757677"/>
              <a:ext cx="41204" cy="41204"/>
            </a:xfrm>
            <a:custGeom>
              <a:rect b="b" l="l" r="r" t="t"/>
              <a:pathLst>
                <a:path extrusionOk="0" h="1382" w="1382">
                  <a:moveTo>
                    <a:pt x="691" y="334"/>
                  </a:moveTo>
                  <a:cubicBezTo>
                    <a:pt x="858" y="334"/>
                    <a:pt x="1048" y="476"/>
                    <a:pt x="1048" y="691"/>
                  </a:cubicBezTo>
                  <a:cubicBezTo>
                    <a:pt x="1048" y="857"/>
                    <a:pt x="905" y="1048"/>
                    <a:pt x="691" y="1048"/>
                  </a:cubicBezTo>
                  <a:cubicBezTo>
                    <a:pt x="524" y="1048"/>
                    <a:pt x="334" y="905"/>
                    <a:pt x="334" y="691"/>
                  </a:cubicBezTo>
                  <a:cubicBezTo>
                    <a:pt x="334" y="476"/>
                    <a:pt x="524" y="334"/>
                    <a:pt x="691" y="334"/>
                  </a:cubicBezTo>
                  <a:close/>
                  <a:moveTo>
                    <a:pt x="691" y="0"/>
                  </a:moveTo>
                  <a:cubicBezTo>
                    <a:pt x="310" y="0"/>
                    <a:pt x="0" y="310"/>
                    <a:pt x="0" y="691"/>
                  </a:cubicBezTo>
                  <a:cubicBezTo>
                    <a:pt x="0" y="1072"/>
                    <a:pt x="310" y="1381"/>
                    <a:pt x="691" y="1381"/>
                  </a:cubicBezTo>
                  <a:cubicBezTo>
                    <a:pt x="1072" y="1381"/>
                    <a:pt x="1381" y="1072"/>
                    <a:pt x="1381" y="691"/>
                  </a:cubicBezTo>
                  <a:cubicBezTo>
                    <a:pt x="1381"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95"/>
            <p:cNvSpPr/>
            <p:nvPr/>
          </p:nvSpPr>
          <p:spPr>
            <a:xfrm>
              <a:off x="7514690" y="3573060"/>
              <a:ext cx="41204" cy="41204"/>
            </a:xfrm>
            <a:custGeom>
              <a:rect b="b" l="l" r="r" t="t"/>
              <a:pathLst>
                <a:path extrusionOk="0" h="1382" w="1382">
                  <a:moveTo>
                    <a:pt x="691" y="334"/>
                  </a:moveTo>
                  <a:cubicBezTo>
                    <a:pt x="881" y="334"/>
                    <a:pt x="1024" y="500"/>
                    <a:pt x="1048" y="691"/>
                  </a:cubicBezTo>
                  <a:cubicBezTo>
                    <a:pt x="1048" y="905"/>
                    <a:pt x="905" y="1048"/>
                    <a:pt x="691" y="1048"/>
                  </a:cubicBezTo>
                  <a:cubicBezTo>
                    <a:pt x="476" y="1048"/>
                    <a:pt x="334" y="858"/>
                    <a:pt x="334" y="691"/>
                  </a:cubicBezTo>
                  <a:cubicBezTo>
                    <a:pt x="334" y="477"/>
                    <a:pt x="524" y="334"/>
                    <a:pt x="691" y="334"/>
                  </a:cubicBezTo>
                  <a:close/>
                  <a:moveTo>
                    <a:pt x="691" y="0"/>
                  </a:moveTo>
                  <a:cubicBezTo>
                    <a:pt x="310" y="0"/>
                    <a:pt x="0" y="310"/>
                    <a:pt x="0" y="691"/>
                  </a:cubicBezTo>
                  <a:cubicBezTo>
                    <a:pt x="0" y="1072"/>
                    <a:pt x="310" y="1382"/>
                    <a:pt x="691" y="1382"/>
                  </a:cubicBezTo>
                  <a:cubicBezTo>
                    <a:pt x="1072" y="1382"/>
                    <a:pt x="1381" y="1072"/>
                    <a:pt x="1381" y="691"/>
                  </a:cubicBezTo>
                  <a:cubicBezTo>
                    <a:pt x="1381"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95"/>
            <p:cNvSpPr/>
            <p:nvPr/>
          </p:nvSpPr>
          <p:spPr>
            <a:xfrm>
              <a:off x="7492656" y="3622047"/>
              <a:ext cx="82409" cy="122868"/>
            </a:xfrm>
            <a:custGeom>
              <a:rect b="b" l="l" r="r" t="t"/>
              <a:pathLst>
                <a:path extrusionOk="0" h="4121" w="2764">
                  <a:moveTo>
                    <a:pt x="1335" y="1"/>
                  </a:moveTo>
                  <a:cubicBezTo>
                    <a:pt x="954" y="1"/>
                    <a:pt x="620" y="120"/>
                    <a:pt x="358" y="405"/>
                  </a:cubicBezTo>
                  <a:cubicBezTo>
                    <a:pt x="191" y="620"/>
                    <a:pt x="96" y="882"/>
                    <a:pt x="25" y="1144"/>
                  </a:cubicBezTo>
                  <a:cubicBezTo>
                    <a:pt x="1" y="1358"/>
                    <a:pt x="1" y="1572"/>
                    <a:pt x="1" y="1787"/>
                  </a:cubicBezTo>
                  <a:lnTo>
                    <a:pt x="1" y="1977"/>
                  </a:lnTo>
                  <a:lnTo>
                    <a:pt x="1" y="2453"/>
                  </a:lnTo>
                  <a:cubicBezTo>
                    <a:pt x="1" y="2501"/>
                    <a:pt x="25" y="2549"/>
                    <a:pt x="72" y="2549"/>
                  </a:cubicBezTo>
                  <a:cubicBezTo>
                    <a:pt x="215" y="2668"/>
                    <a:pt x="358" y="2692"/>
                    <a:pt x="477" y="2692"/>
                  </a:cubicBezTo>
                  <a:lnTo>
                    <a:pt x="477" y="3597"/>
                  </a:lnTo>
                  <a:cubicBezTo>
                    <a:pt x="477" y="3882"/>
                    <a:pt x="692" y="4120"/>
                    <a:pt x="977" y="4120"/>
                  </a:cubicBezTo>
                  <a:cubicBezTo>
                    <a:pt x="1144" y="4120"/>
                    <a:pt x="1263" y="4073"/>
                    <a:pt x="1382" y="3978"/>
                  </a:cubicBezTo>
                  <a:cubicBezTo>
                    <a:pt x="1454" y="4073"/>
                    <a:pt x="1620" y="4120"/>
                    <a:pt x="1763" y="4120"/>
                  </a:cubicBezTo>
                  <a:cubicBezTo>
                    <a:pt x="2049" y="4120"/>
                    <a:pt x="2263" y="3859"/>
                    <a:pt x="2263" y="3597"/>
                  </a:cubicBezTo>
                  <a:lnTo>
                    <a:pt x="2263" y="2692"/>
                  </a:lnTo>
                  <a:lnTo>
                    <a:pt x="2406" y="2692"/>
                  </a:lnTo>
                  <a:cubicBezTo>
                    <a:pt x="2597" y="2668"/>
                    <a:pt x="2740" y="2453"/>
                    <a:pt x="2740" y="2287"/>
                  </a:cubicBezTo>
                  <a:lnTo>
                    <a:pt x="2740" y="1620"/>
                  </a:lnTo>
                  <a:lnTo>
                    <a:pt x="2763" y="1310"/>
                  </a:lnTo>
                  <a:cubicBezTo>
                    <a:pt x="2763" y="1096"/>
                    <a:pt x="2740" y="953"/>
                    <a:pt x="2692" y="810"/>
                  </a:cubicBezTo>
                  <a:lnTo>
                    <a:pt x="2597" y="620"/>
                  </a:lnTo>
                  <a:cubicBezTo>
                    <a:pt x="2556" y="569"/>
                    <a:pt x="2494" y="540"/>
                    <a:pt x="2434" y="540"/>
                  </a:cubicBezTo>
                  <a:cubicBezTo>
                    <a:pt x="2353" y="540"/>
                    <a:pt x="2277" y="592"/>
                    <a:pt x="2263" y="715"/>
                  </a:cubicBezTo>
                  <a:lnTo>
                    <a:pt x="2263" y="739"/>
                  </a:lnTo>
                  <a:cubicBezTo>
                    <a:pt x="2335" y="834"/>
                    <a:pt x="2359" y="882"/>
                    <a:pt x="2382" y="977"/>
                  </a:cubicBezTo>
                  <a:cubicBezTo>
                    <a:pt x="2454" y="1120"/>
                    <a:pt x="2454" y="1239"/>
                    <a:pt x="2454" y="1382"/>
                  </a:cubicBezTo>
                  <a:lnTo>
                    <a:pt x="2454" y="1858"/>
                  </a:lnTo>
                  <a:lnTo>
                    <a:pt x="2454" y="2263"/>
                  </a:lnTo>
                  <a:cubicBezTo>
                    <a:pt x="2454" y="2287"/>
                    <a:pt x="2406" y="2311"/>
                    <a:pt x="2359" y="2311"/>
                  </a:cubicBezTo>
                  <a:cubicBezTo>
                    <a:pt x="2335" y="2311"/>
                    <a:pt x="2335" y="2287"/>
                    <a:pt x="2335" y="2263"/>
                  </a:cubicBezTo>
                  <a:lnTo>
                    <a:pt x="2335" y="2215"/>
                  </a:lnTo>
                  <a:lnTo>
                    <a:pt x="2335" y="1215"/>
                  </a:lnTo>
                  <a:cubicBezTo>
                    <a:pt x="2335" y="1120"/>
                    <a:pt x="2263" y="1072"/>
                    <a:pt x="2168" y="1025"/>
                  </a:cubicBezTo>
                  <a:cubicBezTo>
                    <a:pt x="2156" y="1022"/>
                    <a:pt x="2144" y="1021"/>
                    <a:pt x="2132" y="1021"/>
                  </a:cubicBezTo>
                  <a:cubicBezTo>
                    <a:pt x="2035" y="1021"/>
                    <a:pt x="1978" y="1108"/>
                    <a:pt x="1978" y="1215"/>
                  </a:cubicBezTo>
                  <a:lnTo>
                    <a:pt x="1978" y="3525"/>
                  </a:lnTo>
                  <a:cubicBezTo>
                    <a:pt x="1978" y="3632"/>
                    <a:pt x="1882" y="3719"/>
                    <a:pt x="1777" y="3719"/>
                  </a:cubicBezTo>
                  <a:cubicBezTo>
                    <a:pt x="1764" y="3719"/>
                    <a:pt x="1752" y="3718"/>
                    <a:pt x="1739" y="3716"/>
                  </a:cubicBezTo>
                  <a:cubicBezTo>
                    <a:pt x="1644" y="3692"/>
                    <a:pt x="1620" y="3620"/>
                    <a:pt x="1620" y="3525"/>
                  </a:cubicBezTo>
                  <a:lnTo>
                    <a:pt x="1620" y="3501"/>
                  </a:lnTo>
                  <a:lnTo>
                    <a:pt x="1620" y="2025"/>
                  </a:lnTo>
                  <a:cubicBezTo>
                    <a:pt x="1620" y="1930"/>
                    <a:pt x="1549" y="1858"/>
                    <a:pt x="1454" y="1834"/>
                  </a:cubicBezTo>
                  <a:cubicBezTo>
                    <a:pt x="1441" y="1832"/>
                    <a:pt x="1429" y="1831"/>
                    <a:pt x="1418" y="1831"/>
                  </a:cubicBezTo>
                  <a:cubicBezTo>
                    <a:pt x="1320" y="1831"/>
                    <a:pt x="1263" y="1918"/>
                    <a:pt x="1263" y="2025"/>
                  </a:cubicBezTo>
                  <a:lnTo>
                    <a:pt x="1263" y="3501"/>
                  </a:lnTo>
                  <a:lnTo>
                    <a:pt x="1263" y="3525"/>
                  </a:lnTo>
                  <a:cubicBezTo>
                    <a:pt x="1263" y="3620"/>
                    <a:pt x="1192" y="3692"/>
                    <a:pt x="1144" y="3716"/>
                  </a:cubicBezTo>
                  <a:cubicBezTo>
                    <a:pt x="1132" y="3718"/>
                    <a:pt x="1119" y="3719"/>
                    <a:pt x="1107" y="3719"/>
                  </a:cubicBezTo>
                  <a:cubicBezTo>
                    <a:pt x="1001" y="3719"/>
                    <a:pt x="906" y="3632"/>
                    <a:pt x="906" y="3525"/>
                  </a:cubicBezTo>
                  <a:lnTo>
                    <a:pt x="906" y="1215"/>
                  </a:lnTo>
                  <a:cubicBezTo>
                    <a:pt x="906" y="1120"/>
                    <a:pt x="834" y="1072"/>
                    <a:pt x="739" y="1025"/>
                  </a:cubicBezTo>
                  <a:cubicBezTo>
                    <a:pt x="727" y="1022"/>
                    <a:pt x="715" y="1021"/>
                    <a:pt x="703" y="1021"/>
                  </a:cubicBezTo>
                  <a:cubicBezTo>
                    <a:pt x="606" y="1021"/>
                    <a:pt x="549" y="1108"/>
                    <a:pt x="549" y="1215"/>
                  </a:cubicBezTo>
                  <a:lnTo>
                    <a:pt x="549" y="2263"/>
                  </a:lnTo>
                  <a:cubicBezTo>
                    <a:pt x="549" y="2287"/>
                    <a:pt x="501" y="2311"/>
                    <a:pt x="477" y="2311"/>
                  </a:cubicBezTo>
                  <a:cubicBezTo>
                    <a:pt x="453" y="2311"/>
                    <a:pt x="430" y="2287"/>
                    <a:pt x="430" y="2263"/>
                  </a:cubicBezTo>
                  <a:lnTo>
                    <a:pt x="430" y="1906"/>
                  </a:lnTo>
                  <a:lnTo>
                    <a:pt x="430" y="1429"/>
                  </a:lnTo>
                  <a:cubicBezTo>
                    <a:pt x="430" y="1310"/>
                    <a:pt x="430" y="1144"/>
                    <a:pt x="453" y="1025"/>
                  </a:cubicBezTo>
                  <a:cubicBezTo>
                    <a:pt x="477" y="906"/>
                    <a:pt x="549" y="834"/>
                    <a:pt x="596" y="739"/>
                  </a:cubicBezTo>
                  <a:cubicBezTo>
                    <a:pt x="715" y="548"/>
                    <a:pt x="930" y="405"/>
                    <a:pt x="1144" y="358"/>
                  </a:cubicBezTo>
                  <a:cubicBezTo>
                    <a:pt x="1215" y="310"/>
                    <a:pt x="1335" y="310"/>
                    <a:pt x="1430" y="310"/>
                  </a:cubicBezTo>
                  <a:cubicBezTo>
                    <a:pt x="1549" y="310"/>
                    <a:pt x="1668" y="358"/>
                    <a:pt x="1763" y="382"/>
                  </a:cubicBezTo>
                  <a:cubicBezTo>
                    <a:pt x="1775" y="386"/>
                    <a:pt x="1788" y="388"/>
                    <a:pt x="1802" y="388"/>
                  </a:cubicBezTo>
                  <a:cubicBezTo>
                    <a:pt x="1866" y="388"/>
                    <a:pt x="1938" y="341"/>
                    <a:pt x="1978" y="263"/>
                  </a:cubicBezTo>
                  <a:cubicBezTo>
                    <a:pt x="2001" y="167"/>
                    <a:pt x="1930" y="72"/>
                    <a:pt x="1835" y="48"/>
                  </a:cubicBezTo>
                  <a:cubicBezTo>
                    <a:pt x="1692" y="1"/>
                    <a:pt x="1406" y="1"/>
                    <a:pt x="1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95"/>
            <p:cNvSpPr/>
            <p:nvPr/>
          </p:nvSpPr>
          <p:spPr>
            <a:xfrm>
              <a:off x="7580701" y="3803831"/>
              <a:ext cx="84526" cy="121436"/>
            </a:xfrm>
            <a:custGeom>
              <a:rect b="b" l="l" r="r" t="t"/>
              <a:pathLst>
                <a:path extrusionOk="0" h="4073" w="2835">
                  <a:moveTo>
                    <a:pt x="1287" y="2882"/>
                  </a:moveTo>
                  <a:lnTo>
                    <a:pt x="1287" y="3572"/>
                  </a:lnTo>
                  <a:lnTo>
                    <a:pt x="1287" y="3667"/>
                  </a:lnTo>
                  <a:cubicBezTo>
                    <a:pt x="1239" y="3763"/>
                    <a:pt x="1168" y="3787"/>
                    <a:pt x="1096" y="3787"/>
                  </a:cubicBezTo>
                  <a:cubicBezTo>
                    <a:pt x="1001" y="3787"/>
                    <a:pt x="930" y="3691"/>
                    <a:pt x="930" y="3596"/>
                  </a:cubicBezTo>
                  <a:lnTo>
                    <a:pt x="930" y="2882"/>
                  </a:lnTo>
                  <a:close/>
                  <a:moveTo>
                    <a:pt x="2001" y="2882"/>
                  </a:moveTo>
                  <a:lnTo>
                    <a:pt x="2001" y="3596"/>
                  </a:lnTo>
                  <a:cubicBezTo>
                    <a:pt x="2001" y="3691"/>
                    <a:pt x="1906" y="3787"/>
                    <a:pt x="1811" y="3787"/>
                  </a:cubicBezTo>
                  <a:cubicBezTo>
                    <a:pt x="1716" y="3787"/>
                    <a:pt x="1668" y="3763"/>
                    <a:pt x="1644" y="3667"/>
                  </a:cubicBezTo>
                  <a:lnTo>
                    <a:pt x="1644" y="3596"/>
                  </a:lnTo>
                  <a:lnTo>
                    <a:pt x="1644" y="3572"/>
                  </a:lnTo>
                  <a:lnTo>
                    <a:pt x="1644" y="2882"/>
                  </a:lnTo>
                  <a:close/>
                  <a:moveTo>
                    <a:pt x="1335" y="0"/>
                  </a:moveTo>
                  <a:cubicBezTo>
                    <a:pt x="954" y="0"/>
                    <a:pt x="620" y="119"/>
                    <a:pt x="358" y="429"/>
                  </a:cubicBezTo>
                  <a:cubicBezTo>
                    <a:pt x="1" y="810"/>
                    <a:pt x="1" y="1310"/>
                    <a:pt x="1" y="1786"/>
                  </a:cubicBezTo>
                  <a:lnTo>
                    <a:pt x="1" y="2024"/>
                  </a:lnTo>
                  <a:lnTo>
                    <a:pt x="1" y="2048"/>
                  </a:lnTo>
                  <a:cubicBezTo>
                    <a:pt x="1" y="2120"/>
                    <a:pt x="25" y="2167"/>
                    <a:pt x="49" y="2239"/>
                  </a:cubicBezTo>
                  <a:cubicBezTo>
                    <a:pt x="49" y="2262"/>
                    <a:pt x="72" y="2262"/>
                    <a:pt x="72" y="2286"/>
                  </a:cubicBezTo>
                  <a:lnTo>
                    <a:pt x="120" y="2334"/>
                  </a:lnTo>
                  <a:lnTo>
                    <a:pt x="72" y="2501"/>
                  </a:lnTo>
                  <a:lnTo>
                    <a:pt x="72" y="2524"/>
                  </a:lnTo>
                  <a:cubicBezTo>
                    <a:pt x="120" y="2715"/>
                    <a:pt x="239" y="2834"/>
                    <a:pt x="406" y="2834"/>
                  </a:cubicBezTo>
                  <a:lnTo>
                    <a:pt x="477" y="2834"/>
                  </a:lnTo>
                  <a:lnTo>
                    <a:pt x="477" y="3548"/>
                  </a:lnTo>
                  <a:cubicBezTo>
                    <a:pt x="477" y="3834"/>
                    <a:pt x="668" y="4072"/>
                    <a:pt x="977" y="4072"/>
                  </a:cubicBezTo>
                  <a:cubicBezTo>
                    <a:pt x="1120" y="4072"/>
                    <a:pt x="1239" y="4048"/>
                    <a:pt x="1358" y="3929"/>
                  </a:cubicBezTo>
                  <a:cubicBezTo>
                    <a:pt x="1454" y="4025"/>
                    <a:pt x="1573" y="4072"/>
                    <a:pt x="1716" y="4072"/>
                  </a:cubicBezTo>
                  <a:lnTo>
                    <a:pt x="1739" y="4072"/>
                  </a:lnTo>
                  <a:cubicBezTo>
                    <a:pt x="2025" y="4072"/>
                    <a:pt x="2263" y="3834"/>
                    <a:pt x="2263" y="3548"/>
                  </a:cubicBezTo>
                  <a:lnTo>
                    <a:pt x="2263" y="2834"/>
                  </a:lnTo>
                  <a:lnTo>
                    <a:pt x="2335" y="2834"/>
                  </a:lnTo>
                  <a:cubicBezTo>
                    <a:pt x="2525" y="2763"/>
                    <a:pt x="2621" y="2620"/>
                    <a:pt x="2621" y="2453"/>
                  </a:cubicBezTo>
                  <a:lnTo>
                    <a:pt x="2573" y="2286"/>
                  </a:lnTo>
                  <a:lnTo>
                    <a:pt x="2621" y="2262"/>
                  </a:lnTo>
                  <a:cubicBezTo>
                    <a:pt x="2692" y="2167"/>
                    <a:pt x="2740" y="2096"/>
                    <a:pt x="2740" y="1977"/>
                  </a:cubicBezTo>
                  <a:lnTo>
                    <a:pt x="2740" y="1286"/>
                  </a:lnTo>
                  <a:cubicBezTo>
                    <a:pt x="2835" y="1143"/>
                    <a:pt x="2740" y="905"/>
                    <a:pt x="2621" y="691"/>
                  </a:cubicBezTo>
                  <a:cubicBezTo>
                    <a:pt x="2580" y="640"/>
                    <a:pt x="2517" y="611"/>
                    <a:pt x="2457" y="611"/>
                  </a:cubicBezTo>
                  <a:cubicBezTo>
                    <a:pt x="2377" y="611"/>
                    <a:pt x="2301" y="663"/>
                    <a:pt x="2287" y="786"/>
                  </a:cubicBezTo>
                  <a:lnTo>
                    <a:pt x="2287" y="810"/>
                  </a:lnTo>
                  <a:cubicBezTo>
                    <a:pt x="2406" y="976"/>
                    <a:pt x="2478" y="1167"/>
                    <a:pt x="2478" y="1381"/>
                  </a:cubicBezTo>
                  <a:lnTo>
                    <a:pt x="2478" y="2024"/>
                  </a:lnTo>
                  <a:cubicBezTo>
                    <a:pt x="2478" y="2048"/>
                    <a:pt x="2406" y="2096"/>
                    <a:pt x="2382" y="2096"/>
                  </a:cubicBezTo>
                  <a:cubicBezTo>
                    <a:pt x="2359" y="2096"/>
                    <a:pt x="2359" y="2048"/>
                    <a:pt x="2359" y="2024"/>
                  </a:cubicBezTo>
                  <a:lnTo>
                    <a:pt x="2359" y="2000"/>
                  </a:lnTo>
                  <a:lnTo>
                    <a:pt x="2359" y="1310"/>
                  </a:lnTo>
                  <a:cubicBezTo>
                    <a:pt x="2359" y="1215"/>
                    <a:pt x="2287" y="1167"/>
                    <a:pt x="2192" y="1143"/>
                  </a:cubicBezTo>
                  <a:cubicBezTo>
                    <a:pt x="2170" y="1135"/>
                    <a:pt x="2151" y="1131"/>
                    <a:pt x="2132" y="1131"/>
                  </a:cubicBezTo>
                  <a:cubicBezTo>
                    <a:pt x="2049" y="1131"/>
                    <a:pt x="2001" y="1212"/>
                    <a:pt x="2001" y="1310"/>
                  </a:cubicBezTo>
                  <a:lnTo>
                    <a:pt x="2001" y="2048"/>
                  </a:lnTo>
                  <a:lnTo>
                    <a:pt x="2001" y="2096"/>
                  </a:lnTo>
                  <a:cubicBezTo>
                    <a:pt x="2025" y="2262"/>
                    <a:pt x="2144" y="2405"/>
                    <a:pt x="2311" y="2453"/>
                  </a:cubicBezTo>
                  <a:lnTo>
                    <a:pt x="2311" y="2524"/>
                  </a:lnTo>
                  <a:lnTo>
                    <a:pt x="572" y="2524"/>
                  </a:lnTo>
                  <a:lnTo>
                    <a:pt x="572" y="2453"/>
                  </a:lnTo>
                  <a:cubicBezTo>
                    <a:pt x="739" y="2405"/>
                    <a:pt x="882" y="2262"/>
                    <a:pt x="882" y="2048"/>
                  </a:cubicBezTo>
                  <a:lnTo>
                    <a:pt x="882" y="2024"/>
                  </a:lnTo>
                  <a:lnTo>
                    <a:pt x="882" y="1286"/>
                  </a:lnTo>
                  <a:cubicBezTo>
                    <a:pt x="882" y="1191"/>
                    <a:pt x="834" y="1143"/>
                    <a:pt x="739" y="1096"/>
                  </a:cubicBezTo>
                  <a:cubicBezTo>
                    <a:pt x="727" y="1093"/>
                    <a:pt x="715" y="1092"/>
                    <a:pt x="703" y="1092"/>
                  </a:cubicBezTo>
                  <a:cubicBezTo>
                    <a:pt x="601" y="1092"/>
                    <a:pt x="525" y="1179"/>
                    <a:pt x="525" y="1286"/>
                  </a:cubicBezTo>
                  <a:lnTo>
                    <a:pt x="525" y="2024"/>
                  </a:lnTo>
                  <a:cubicBezTo>
                    <a:pt x="525" y="2024"/>
                    <a:pt x="501" y="2096"/>
                    <a:pt x="477" y="2096"/>
                  </a:cubicBezTo>
                  <a:cubicBezTo>
                    <a:pt x="430" y="2096"/>
                    <a:pt x="406" y="2048"/>
                    <a:pt x="406" y="2024"/>
                  </a:cubicBezTo>
                  <a:lnTo>
                    <a:pt x="406" y="1334"/>
                  </a:lnTo>
                  <a:cubicBezTo>
                    <a:pt x="406" y="786"/>
                    <a:pt x="858" y="333"/>
                    <a:pt x="1430" y="333"/>
                  </a:cubicBezTo>
                  <a:cubicBezTo>
                    <a:pt x="1549" y="333"/>
                    <a:pt x="1668" y="357"/>
                    <a:pt x="1739" y="381"/>
                  </a:cubicBezTo>
                  <a:cubicBezTo>
                    <a:pt x="1760" y="392"/>
                    <a:pt x="1781" y="396"/>
                    <a:pt x="1801" y="396"/>
                  </a:cubicBezTo>
                  <a:cubicBezTo>
                    <a:pt x="1873" y="396"/>
                    <a:pt x="1935" y="336"/>
                    <a:pt x="1954" y="262"/>
                  </a:cubicBezTo>
                  <a:cubicBezTo>
                    <a:pt x="1978" y="191"/>
                    <a:pt x="1930" y="95"/>
                    <a:pt x="1835" y="71"/>
                  </a:cubicBezTo>
                  <a:cubicBezTo>
                    <a:pt x="1692" y="0"/>
                    <a:pt x="1382"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95"/>
            <p:cNvSpPr/>
            <p:nvPr/>
          </p:nvSpPr>
          <p:spPr>
            <a:xfrm>
              <a:off x="7603420" y="3757677"/>
              <a:ext cx="41234" cy="41204"/>
            </a:xfrm>
            <a:custGeom>
              <a:rect b="b" l="l" r="r" t="t"/>
              <a:pathLst>
                <a:path extrusionOk="0" h="1382" w="1383">
                  <a:moveTo>
                    <a:pt x="692" y="334"/>
                  </a:moveTo>
                  <a:cubicBezTo>
                    <a:pt x="858" y="334"/>
                    <a:pt x="1049" y="476"/>
                    <a:pt x="1049" y="691"/>
                  </a:cubicBezTo>
                  <a:cubicBezTo>
                    <a:pt x="1049" y="857"/>
                    <a:pt x="906" y="1048"/>
                    <a:pt x="692" y="1048"/>
                  </a:cubicBezTo>
                  <a:cubicBezTo>
                    <a:pt x="477" y="1048"/>
                    <a:pt x="334" y="905"/>
                    <a:pt x="334" y="691"/>
                  </a:cubicBezTo>
                  <a:cubicBezTo>
                    <a:pt x="334" y="476"/>
                    <a:pt x="525" y="334"/>
                    <a:pt x="692" y="334"/>
                  </a:cubicBezTo>
                  <a:close/>
                  <a:moveTo>
                    <a:pt x="692" y="0"/>
                  </a:moveTo>
                  <a:cubicBezTo>
                    <a:pt x="311" y="0"/>
                    <a:pt x="1" y="310"/>
                    <a:pt x="1" y="691"/>
                  </a:cubicBezTo>
                  <a:cubicBezTo>
                    <a:pt x="1" y="1072"/>
                    <a:pt x="311" y="1381"/>
                    <a:pt x="692" y="1381"/>
                  </a:cubicBezTo>
                  <a:cubicBezTo>
                    <a:pt x="1073" y="1381"/>
                    <a:pt x="1382" y="1072"/>
                    <a:pt x="1382" y="691"/>
                  </a:cubicBezTo>
                  <a:cubicBezTo>
                    <a:pt x="1382" y="310"/>
                    <a:pt x="1073" y="0"/>
                    <a:pt x="6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95"/>
            <p:cNvSpPr/>
            <p:nvPr/>
          </p:nvSpPr>
          <p:spPr>
            <a:xfrm>
              <a:off x="7603420" y="3573060"/>
              <a:ext cx="41234" cy="41204"/>
            </a:xfrm>
            <a:custGeom>
              <a:rect b="b" l="l" r="r" t="t"/>
              <a:pathLst>
                <a:path extrusionOk="0" h="1382" w="1383">
                  <a:moveTo>
                    <a:pt x="692" y="334"/>
                  </a:moveTo>
                  <a:cubicBezTo>
                    <a:pt x="882" y="334"/>
                    <a:pt x="1049" y="500"/>
                    <a:pt x="1049" y="691"/>
                  </a:cubicBezTo>
                  <a:cubicBezTo>
                    <a:pt x="1049" y="905"/>
                    <a:pt x="858" y="1048"/>
                    <a:pt x="692" y="1048"/>
                  </a:cubicBezTo>
                  <a:cubicBezTo>
                    <a:pt x="477" y="1048"/>
                    <a:pt x="334" y="858"/>
                    <a:pt x="334" y="691"/>
                  </a:cubicBezTo>
                  <a:cubicBezTo>
                    <a:pt x="334" y="477"/>
                    <a:pt x="525" y="334"/>
                    <a:pt x="692" y="334"/>
                  </a:cubicBezTo>
                  <a:close/>
                  <a:moveTo>
                    <a:pt x="692" y="0"/>
                  </a:moveTo>
                  <a:cubicBezTo>
                    <a:pt x="311" y="0"/>
                    <a:pt x="1" y="310"/>
                    <a:pt x="1" y="691"/>
                  </a:cubicBezTo>
                  <a:cubicBezTo>
                    <a:pt x="1" y="1072"/>
                    <a:pt x="311" y="1382"/>
                    <a:pt x="692" y="1382"/>
                  </a:cubicBezTo>
                  <a:cubicBezTo>
                    <a:pt x="1073" y="1382"/>
                    <a:pt x="1382" y="1072"/>
                    <a:pt x="1382" y="691"/>
                  </a:cubicBezTo>
                  <a:cubicBezTo>
                    <a:pt x="1382" y="310"/>
                    <a:pt x="1073" y="0"/>
                    <a:pt x="6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95"/>
            <p:cNvSpPr/>
            <p:nvPr/>
          </p:nvSpPr>
          <p:spPr>
            <a:xfrm>
              <a:off x="7582132" y="3622047"/>
              <a:ext cx="83094" cy="122868"/>
            </a:xfrm>
            <a:custGeom>
              <a:rect b="b" l="l" r="r" t="t"/>
              <a:pathLst>
                <a:path extrusionOk="0" h="4121" w="2787">
                  <a:moveTo>
                    <a:pt x="1358" y="1"/>
                  </a:moveTo>
                  <a:cubicBezTo>
                    <a:pt x="953" y="1"/>
                    <a:pt x="620" y="120"/>
                    <a:pt x="358" y="405"/>
                  </a:cubicBezTo>
                  <a:cubicBezTo>
                    <a:pt x="191" y="620"/>
                    <a:pt x="96" y="882"/>
                    <a:pt x="48" y="1144"/>
                  </a:cubicBezTo>
                  <a:cubicBezTo>
                    <a:pt x="1" y="1358"/>
                    <a:pt x="1" y="1572"/>
                    <a:pt x="1" y="1787"/>
                  </a:cubicBezTo>
                  <a:lnTo>
                    <a:pt x="1" y="1977"/>
                  </a:lnTo>
                  <a:lnTo>
                    <a:pt x="1" y="2453"/>
                  </a:lnTo>
                  <a:cubicBezTo>
                    <a:pt x="1" y="2501"/>
                    <a:pt x="48" y="2549"/>
                    <a:pt x="72" y="2549"/>
                  </a:cubicBezTo>
                  <a:cubicBezTo>
                    <a:pt x="215" y="2668"/>
                    <a:pt x="358" y="2692"/>
                    <a:pt x="477" y="2692"/>
                  </a:cubicBezTo>
                  <a:lnTo>
                    <a:pt x="477" y="3597"/>
                  </a:lnTo>
                  <a:cubicBezTo>
                    <a:pt x="477" y="3882"/>
                    <a:pt x="691" y="4120"/>
                    <a:pt x="1001" y="4120"/>
                  </a:cubicBezTo>
                  <a:cubicBezTo>
                    <a:pt x="1144" y="4120"/>
                    <a:pt x="1263" y="4073"/>
                    <a:pt x="1382" y="3978"/>
                  </a:cubicBezTo>
                  <a:cubicBezTo>
                    <a:pt x="1477" y="4073"/>
                    <a:pt x="1620" y="4120"/>
                    <a:pt x="1763" y="4120"/>
                  </a:cubicBezTo>
                  <a:cubicBezTo>
                    <a:pt x="2072" y="4120"/>
                    <a:pt x="2263" y="3859"/>
                    <a:pt x="2263" y="3597"/>
                  </a:cubicBezTo>
                  <a:lnTo>
                    <a:pt x="2263" y="2692"/>
                  </a:lnTo>
                  <a:lnTo>
                    <a:pt x="2430" y="2692"/>
                  </a:lnTo>
                  <a:cubicBezTo>
                    <a:pt x="2596" y="2668"/>
                    <a:pt x="2739" y="2453"/>
                    <a:pt x="2739" y="2287"/>
                  </a:cubicBezTo>
                  <a:lnTo>
                    <a:pt x="2739" y="1620"/>
                  </a:lnTo>
                  <a:lnTo>
                    <a:pt x="2787" y="1310"/>
                  </a:lnTo>
                  <a:cubicBezTo>
                    <a:pt x="2787" y="1096"/>
                    <a:pt x="2739" y="953"/>
                    <a:pt x="2692" y="810"/>
                  </a:cubicBezTo>
                  <a:lnTo>
                    <a:pt x="2596" y="620"/>
                  </a:lnTo>
                  <a:cubicBezTo>
                    <a:pt x="2556" y="569"/>
                    <a:pt x="2498" y="540"/>
                    <a:pt x="2441" y="540"/>
                  </a:cubicBezTo>
                  <a:cubicBezTo>
                    <a:pt x="2364" y="540"/>
                    <a:pt x="2290"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30" y="2311"/>
                    <a:pt x="2358" y="2311"/>
                  </a:cubicBezTo>
                  <a:cubicBezTo>
                    <a:pt x="2334" y="2311"/>
                    <a:pt x="2334" y="2287"/>
                    <a:pt x="2334" y="2263"/>
                  </a:cubicBezTo>
                  <a:lnTo>
                    <a:pt x="2334" y="2215"/>
                  </a:lnTo>
                  <a:lnTo>
                    <a:pt x="2334" y="1215"/>
                  </a:lnTo>
                  <a:cubicBezTo>
                    <a:pt x="2334" y="1120"/>
                    <a:pt x="2263" y="1072"/>
                    <a:pt x="2191" y="1025"/>
                  </a:cubicBezTo>
                  <a:cubicBezTo>
                    <a:pt x="2179" y="1022"/>
                    <a:pt x="2167" y="1021"/>
                    <a:pt x="2155" y="1021"/>
                  </a:cubicBezTo>
                  <a:cubicBezTo>
                    <a:pt x="2054" y="1021"/>
                    <a:pt x="1977" y="1108"/>
                    <a:pt x="1977" y="1215"/>
                  </a:cubicBezTo>
                  <a:lnTo>
                    <a:pt x="1977" y="3525"/>
                  </a:lnTo>
                  <a:cubicBezTo>
                    <a:pt x="1977" y="3632"/>
                    <a:pt x="1882" y="3719"/>
                    <a:pt x="1776" y="3719"/>
                  </a:cubicBezTo>
                  <a:cubicBezTo>
                    <a:pt x="1764" y="3719"/>
                    <a:pt x="1751" y="3718"/>
                    <a:pt x="1739" y="3716"/>
                  </a:cubicBezTo>
                  <a:cubicBezTo>
                    <a:pt x="1644" y="3692"/>
                    <a:pt x="1620" y="3620"/>
                    <a:pt x="1620" y="3525"/>
                  </a:cubicBezTo>
                  <a:lnTo>
                    <a:pt x="1620" y="3501"/>
                  </a:lnTo>
                  <a:lnTo>
                    <a:pt x="1620" y="2025"/>
                  </a:lnTo>
                  <a:cubicBezTo>
                    <a:pt x="1620" y="1930"/>
                    <a:pt x="1549" y="1858"/>
                    <a:pt x="1477" y="1834"/>
                  </a:cubicBezTo>
                  <a:cubicBezTo>
                    <a:pt x="1465" y="1832"/>
                    <a:pt x="1452" y="1831"/>
                    <a:pt x="1441" y="1831"/>
                  </a:cubicBezTo>
                  <a:cubicBezTo>
                    <a:pt x="1339" y="1831"/>
                    <a:pt x="1263" y="1918"/>
                    <a:pt x="1263" y="2025"/>
                  </a:cubicBezTo>
                  <a:lnTo>
                    <a:pt x="1263" y="3501"/>
                  </a:lnTo>
                  <a:lnTo>
                    <a:pt x="1263" y="3525"/>
                  </a:lnTo>
                  <a:cubicBezTo>
                    <a:pt x="1263" y="3620"/>
                    <a:pt x="1191" y="3692"/>
                    <a:pt x="1144" y="3716"/>
                  </a:cubicBezTo>
                  <a:cubicBezTo>
                    <a:pt x="1131" y="3718"/>
                    <a:pt x="1119" y="3719"/>
                    <a:pt x="1107" y="3719"/>
                  </a:cubicBezTo>
                  <a:cubicBezTo>
                    <a:pt x="1001" y="3719"/>
                    <a:pt x="906" y="3632"/>
                    <a:pt x="906" y="3525"/>
                  </a:cubicBezTo>
                  <a:lnTo>
                    <a:pt x="906" y="1215"/>
                  </a:lnTo>
                  <a:cubicBezTo>
                    <a:pt x="906" y="1120"/>
                    <a:pt x="834" y="1072"/>
                    <a:pt x="763" y="1025"/>
                  </a:cubicBezTo>
                  <a:cubicBezTo>
                    <a:pt x="750" y="1022"/>
                    <a:pt x="738" y="1021"/>
                    <a:pt x="726" y="1021"/>
                  </a:cubicBezTo>
                  <a:cubicBezTo>
                    <a:pt x="625" y="1021"/>
                    <a:pt x="548" y="1108"/>
                    <a:pt x="548" y="1215"/>
                  </a:cubicBezTo>
                  <a:lnTo>
                    <a:pt x="548" y="2263"/>
                  </a:lnTo>
                  <a:cubicBezTo>
                    <a:pt x="548" y="2287"/>
                    <a:pt x="524" y="2311"/>
                    <a:pt x="477" y="2311"/>
                  </a:cubicBezTo>
                  <a:cubicBezTo>
                    <a:pt x="453" y="2311"/>
                    <a:pt x="429" y="2287"/>
                    <a:pt x="429" y="2263"/>
                  </a:cubicBezTo>
                  <a:lnTo>
                    <a:pt x="429" y="1906"/>
                  </a:lnTo>
                  <a:lnTo>
                    <a:pt x="429" y="1429"/>
                  </a:lnTo>
                  <a:cubicBezTo>
                    <a:pt x="429" y="1310"/>
                    <a:pt x="429" y="1144"/>
                    <a:pt x="453" y="1025"/>
                  </a:cubicBezTo>
                  <a:cubicBezTo>
                    <a:pt x="477" y="906"/>
                    <a:pt x="548" y="834"/>
                    <a:pt x="596" y="739"/>
                  </a:cubicBezTo>
                  <a:cubicBezTo>
                    <a:pt x="715" y="548"/>
                    <a:pt x="929" y="405"/>
                    <a:pt x="1144" y="358"/>
                  </a:cubicBezTo>
                  <a:cubicBezTo>
                    <a:pt x="1239" y="310"/>
                    <a:pt x="1358" y="310"/>
                    <a:pt x="1429" y="310"/>
                  </a:cubicBezTo>
                  <a:cubicBezTo>
                    <a:pt x="1549" y="310"/>
                    <a:pt x="1668" y="358"/>
                    <a:pt x="1763" y="382"/>
                  </a:cubicBezTo>
                  <a:cubicBezTo>
                    <a:pt x="1779" y="386"/>
                    <a:pt x="1796" y="388"/>
                    <a:pt x="1812" y="388"/>
                  </a:cubicBezTo>
                  <a:cubicBezTo>
                    <a:pt x="1889" y="388"/>
                    <a:pt x="1957" y="341"/>
                    <a:pt x="1977" y="263"/>
                  </a:cubicBezTo>
                  <a:cubicBezTo>
                    <a:pt x="2001" y="167"/>
                    <a:pt x="1953" y="72"/>
                    <a:pt x="1858" y="48"/>
                  </a:cubicBezTo>
                  <a:cubicBezTo>
                    <a:pt x="1715" y="1"/>
                    <a:pt x="1406" y="1"/>
                    <a:pt x="1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95"/>
            <p:cNvSpPr/>
            <p:nvPr/>
          </p:nvSpPr>
          <p:spPr>
            <a:xfrm>
              <a:off x="7669461" y="3803831"/>
              <a:ext cx="84526" cy="121436"/>
            </a:xfrm>
            <a:custGeom>
              <a:rect b="b" l="l" r="r" t="t"/>
              <a:pathLst>
                <a:path extrusionOk="0" h="4073" w="2835">
                  <a:moveTo>
                    <a:pt x="1287" y="2882"/>
                  </a:moveTo>
                  <a:lnTo>
                    <a:pt x="1287" y="3572"/>
                  </a:lnTo>
                  <a:lnTo>
                    <a:pt x="1287" y="3667"/>
                  </a:lnTo>
                  <a:cubicBezTo>
                    <a:pt x="1239" y="3763"/>
                    <a:pt x="1168" y="3787"/>
                    <a:pt x="1096" y="3787"/>
                  </a:cubicBezTo>
                  <a:cubicBezTo>
                    <a:pt x="1001" y="3787"/>
                    <a:pt x="930" y="3691"/>
                    <a:pt x="930" y="3596"/>
                  </a:cubicBezTo>
                  <a:lnTo>
                    <a:pt x="930" y="2882"/>
                  </a:lnTo>
                  <a:close/>
                  <a:moveTo>
                    <a:pt x="2001" y="2882"/>
                  </a:moveTo>
                  <a:lnTo>
                    <a:pt x="2001" y="3596"/>
                  </a:lnTo>
                  <a:cubicBezTo>
                    <a:pt x="2001" y="3691"/>
                    <a:pt x="1906" y="3787"/>
                    <a:pt x="1811" y="3787"/>
                  </a:cubicBezTo>
                  <a:cubicBezTo>
                    <a:pt x="1715" y="3787"/>
                    <a:pt x="1668" y="3763"/>
                    <a:pt x="1644" y="3667"/>
                  </a:cubicBezTo>
                  <a:lnTo>
                    <a:pt x="1644" y="3596"/>
                  </a:lnTo>
                  <a:lnTo>
                    <a:pt x="1644" y="3572"/>
                  </a:lnTo>
                  <a:lnTo>
                    <a:pt x="1644" y="2882"/>
                  </a:lnTo>
                  <a:close/>
                  <a:moveTo>
                    <a:pt x="1334" y="0"/>
                  </a:moveTo>
                  <a:cubicBezTo>
                    <a:pt x="953" y="0"/>
                    <a:pt x="620" y="119"/>
                    <a:pt x="358" y="429"/>
                  </a:cubicBezTo>
                  <a:cubicBezTo>
                    <a:pt x="1" y="810"/>
                    <a:pt x="1" y="1310"/>
                    <a:pt x="1" y="1786"/>
                  </a:cubicBezTo>
                  <a:lnTo>
                    <a:pt x="1" y="2024"/>
                  </a:lnTo>
                  <a:lnTo>
                    <a:pt x="1" y="2048"/>
                  </a:lnTo>
                  <a:cubicBezTo>
                    <a:pt x="1" y="2120"/>
                    <a:pt x="25" y="2167"/>
                    <a:pt x="48" y="2239"/>
                  </a:cubicBezTo>
                  <a:cubicBezTo>
                    <a:pt x="48" y="2262"/>
                    <a:pt x="72" y="2262"/>
                    <a:pt x="72" y="2286"/>
                  </a:cubicBezTo>
                  <a:lnTo>
                    <a:pt x="120" y="2334"/>
                  </a:lnTo>
                  <a:lnTo>
                    <a:pt x="72" y="2501"/>
                  </a:lnTo>
                  <a:lnTo>
                    <a:pt x="72" y="2524"/>
                  </a:lnTo>
                  <a:cubicBezTo>
                    <a:pt x="120" y="2715"/>
                    <a:pt x="239" y="2834"/>
                    <a:pt x="406" y="2834"/>
                  </a:cubicBezTo>
                  <a:lnTo>
                    <a:pt x="477" y="2834"/>
                  </a:lnTo>
                  <a:lnTo>
                    <a:pt x="477" y="3548"/>
                  </a:lnTo>
                  <a:cubicBezTo>
                    <a:pt x="477" y="3834"/>
                    <a:pt x="668" y="4072"/>
                    <a:pt x="977" y="4072"/>
                  </a:cubicBezTo>
                  <a:cubicBezTo>
                    <a:pt x="1120" y="4072"/>
                    <a:pt x="1239" y="4048"/>
                    <a:pt x="1358" y="3929"/>
                  </a:cubicBezTo>
                  <a:cubicBezTo>
                    <a:pt x="1453" y="4025"/>
                    <a:pt x="1573" y="4072"/>
                    <a:pt x="1715" y="4072"/>
                  </a:cubicBezTo>
                  <a:lnTo>
                    <a:pt x="1739" y="4072"/>
                  </a:lnTo>
                  <a:cubicBezTo>
                    <a:pt x="2025" y="4072"/>
                    <a:pt x="2263" y="3834"/>
                    <a:pt x="2263" y="3548"/>
                  </a:cubicBezTo>
                  <a:lnTo>
                    <a:pt x="2263" y="2834"/>
                  </a:lnTo>
                  <a:lnTo>
                    <a:pt x="2335" y="2834"/>
                  </a:lnTo>
                  <a:cubicBezTo>
                    <a:pt x="2525" y="2763"/>
                    <a:pt x="2620" y="2620"/>
                    <a:pt x="2620" y="2453"/>
                  </a:cubicBezTo>
                  <a:lnTo>
                    <a:pt x="2573" y="2286"/>
                  </a:lnTo>
                  <a:lnTo>
                    <a:pt x="2620" y="2262"/>
                  </a:lnTo>
                  <a:cubicBezTo>
                    <a:pt x="2692" y="2167"/>
                    <a:pt x="2739" y="2096"/>
                    <a:pt x="2739" y="1977"/>
                  </a:cubicBezTo>
                  <a:lnTo>
                    <a:pt x="2739" y="1286"/>
                  </a:lnTo>
                  <a:cubicBezTo>
                    <a:pt x="2835" y="1143"/>
                    <a:pt x="2739" y="905"/>
                    <a:pt x="2620" y="691"/>
                  </a:cubicBezTo>
                  <a:cubicBezTo>
                    <a:pt x="2580" y="640"/>
                    <a:pt x="2517" y="611"/>
                    <a:pt x="2457" y="611"/>
                  </a:cubicBezTo>
                  <a:cubicBezTo>
                    <a:pt x="2377" y="611"/>
                    <a:pt x="2301" y="663"/>
                    <a:pt x="2287" y="786"/>
                  </a:cubicBezTo>
                  <a:lnTo>
                    <a:pt x="2287" y="810"/>
                  </a:lnTo>
                  <a:cubicBezTo>
                    <a:pt x="2406" y="976"/>
                    <a:pt x="2477" y="1167"/>
                    <a:pt x="2477" y="1381"/>
                  </a:cubicBezTo>
                  <a:lnTo>
                    <a:pt x="2477" y="2024"/>
                  </a:lnTo>
                  <a:cubicBezTo>
                    <a:pt x="2477" y="2048"/>
                    <a:pt x="2406" y="2096"/>
                    <a:pt x="2382" y="2096"/>
                  </a:cubicBezTo>
                  <a:cubicBezTo>
                    <a:pt x="2358" y="2096"/>
                    <a:pt x="2358" y="2048"/>
                    <a:pt x="2358" y="2024"/>
                  </a:cubicBezTo>
                  <a:lnTo>
                    <a:pt x="2358" y="2000"/>
                  </a:lnTo>
                  <a:lnTo>
                    <a:pt x="2358" y="1310"/>
                  </a:lnTo>
                  <a:cubicBezTo>
                    <a:pt x="2358" y="1215"/>
                    <a:pt x="2287" y="1167"/>
                    <a:pt x="2192" y="1143"/>
                  </a:cubicBezTo>
                  <a:cubicBezTo>
                    <a:pt x="2170" y="1135"/>
                    <a:pt x="2150" y="1131"/>
                    <a:pt x="2132" y="1131"/>
                  </a:cubicBezTo>
                  <a:cubicBezTo>
                    <a:pt x="2049" y="1131"/>
                    <a:pt x="2001" y="1212"/>
                    <a:pt x="2001" y="1310"/>
                  </a:cubicBezTo>
                  <a:lnTo>
                    <a:pt x="2001" y="2048"/>
                  </a:lnTo>
                  <a:lnTo>
                    <a:pt x="2001" y="2096"/>
                  </a:lnTo>
                  <a:cubicBezTo>
                    <a:pt x="2025" y="2262"/>
                    <a:pt x="2144" y="2405"/>
                    <a:pt x="2311" y="2453"/>
                  </a:cubicBezTo>
                  <a:lnTo>
                    <a:pt x="2311" y="2524"/>
                  </a:lnTo>
                  <a:lnTo>
                    <a:pt x="572" y="2524"/>
                  </a:lnTo>
                  <a:lnTo>
                    <a:pt x="572" y="2453"/>
                  </a:lnTo>
                  <a:cubicBezTo>
                    <a:pt x="739" y="2405"/>
                    <a:pt x="882" y="2262"/>
                    <a:pt x="882" y="2048"/>
                  </a:cubicBezTo>
                  <a:lnTo>
                    <a:pt x="882" y="2024"/>
                  </a:lnTo>
                  <a:lnTo>
                    <a:pt x="882" y="1286"/>
                  </a:lnTo>
                  <a:cubicBezTo>
                    <a:pt x="882" y="1191"/>
                    <a:pt x="834" y="1143"/>
                    <a:pt x="739" y="1096"/>
                  </a:cubicBezTo>
                  <a:cubicBezTo>
                    <a:pt x="727" y="1093"/>
                    <a:pt x="714" y="1092"/>
                    <a:pt x="703" y="1092"/>
                  </a:cubicBezTo>
                  <a:cubicBezTo>
                    <a:pt x="601" y="1092"/>
                    <a:pt x="525" y="1179"/>
                    <a:pt x="525" y="1286"/>
                  </a:cubicBezTo>
                  <a:lnTo>
                    <a:pt x="525" y="2024"/>
                  </a:lnTo>
                  <a:cubicBezTo>
                    <a:pt x="525" y="2024"/>
                    <a:pt x="501" y="2096"/>
                    <a:pt x="477" y="2096"/>
                  </a:cubicBezTo>
                  <a:cubicBezTo>
                    <a:pt x="429" y="2096"/>
                    <a:pt x="406" y="2048"/>
                    <a:pt x="406" y="2024"/>
                  </a:cubicBezTo>
                  <a:lnTo>
                    <a:pt x="406" y="1334"/>
                  </a:lnTo>
                  <a:cubicBezTo>
                    <a:pt x="406" y="786"/>
                    <a:pt x="858" y="333"/>
                    <a:pt x="1430" y="333"/>
                  </a:cubicBezTo>
                  <a:cubicBezTo>
                    <a:pt x="1549" y="333"/>
                    <a:pt x="1668" y="357"/>
                    <a:pt x="1739" y="381"/>
                  </a:cubicBezTo>
                  <a:cubicBezTo>
                    <a:pt x="1760" y="392"/>
                    <a:pt x="1781" y="396"/>
                    <a:pt x="1801" y="396"/>
                  </a:cubicBezTo>
                  <a:cubicBezTo>
                    <a:pt x="1873" y="396"/>
                    <a:pt x="1935" y="336"/>
                    <a:pt x="1954" y="262"/>
                  </a:cubicBezTo>
                  <a:cubicBezTo>
                    <a:pt x="1977" y="191"/>
                    <a:pt x="1930" y="95"/>
                    <a:pt x="1834" y="71"/>
                  </a:cubicBezTo>
                  <a:cubicBezTo>
                    <a:pt x="1692" y="0"/>
                    <a:pt x="1382"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95"/>
            <p:cNvSpPr/>
            <p:nvPr/>
          </p:nvSpPr>
          <p:spPr>
            <a:xfrm>
              <a:off x="7692180" y="3757677"/>
              <a:ext cx="41204" cy="41204"/>
            </a:xfrm>
            <a:custGeom>
              <a:rect b="b" l="l" r="r" t="t"/>
              <a:pathLst>
                <a:path extrusionOk="0" h="1382" w="1382">
                  <a:moveTo>
                    <a:pt x="691" y="334"/>
                  </a:moveTo>
                  <a:cubicBezTo>
                    <a:pt x="858" y="334"/>
                    <a:pt x="1049" y="476"/>
                    <a:pt x="1049" y="691"/>
                  </a:cubicBezTo>
                  <a:cubicBezTo>
                    <a:pt x="1049" y="857"/>
                    <a:pt x="906" y="1048"/>
                    <a:pt x="691" y="1048"/>
                  </a:cubicBezTo>
                  <a:cubicBezTo>
                    <a:pt x="525" y="1048"/>
                    <a:pt x="334" y="905"/>
                    <a:pt x="334" y="691"/>
                  </a:cubicBezTo>
                  <a:cubicBezTo>
                    <a:pt x="334" y="476"/>
                    <a:pt x="525" y="334"/>
                    <a:pt x="691" y="334"/>
                  </a:cubicBezTo>
                  <a:close/>
                  <a:moveTo>
                    <a:pt x="691" y="0"/>
                  </a:moveTo>
                  <a:cubicBezTo>
                    <a:pt x="310" y="0"/>
                    <a:pt x="1" y="310"/>
                    <a:pt x="1" y="691"/>
                  </a:cubicBezTo>
                  <a:cubicBezTo>
                    <a:pt x="1" y="1072"/>
                    <a:pt x="310" y="1381"/>
                    <a:pt x="691" y="1381"/>
                  </a:cubicBezTo>
                  <a:cubicBezTo>
                    <a:pt x="1072" y="1381"/>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95"/>
            <p:cNvSpPr/>
            <p:nvPr/>
          </p:nvSpPr>
          <p:spPr>
            <a:xfrm>
              <a:off x="7692180" y="3573060"/>
              <a:ext cx="41204" cy="41204"/>
            </a:xfrm>
            <a:custGeom>
              <a:rect b="b" l="l" r="r" t="t"/>
              <a:pathLst>
                <a:path extrusionOk="0" h="1382" w="1382">
                  <a:moveTo>
                    <a:pt x="691" y="334"/>
                  </a:moveTo>
                  <a:cubicBezTo>
                    <a:pt x="882" y="334"/>
                    <a:pt x="1049" y="500"/>
                    <a:pt x="1049" y="691"/>
                  </a:cubicBezTo>
                  <a:cubicBezTo>
                    <a:pt x="1049" y="905"/>
                    <a:pt x="858" y="1048"/>
                    <a:pt x="691" y="1048"/>
                  </a:cubicBezTo>
                  <a:cubicBezTo>
                    <a:pt x="477" y="1048"/>
                    <a:pt x="334" y="858"/>
                    <a:pt x="334" y="691"/>
                  </a:cubicBezTo>
                  <a:cubicBezTo>
                    <a:pt x="334" y="477"/>
                    <a:pt x="525" y="334"/>
                    <a:pt x="691" y="334"/>
                  </a:cubicBezTo>
                  <a:close/>
                  <a:moveTo>
                    <a:pt x="691" y="0"/>
                  </a:moveTo>
                  <a:cubicBezTo>
                    <a:pt x="310" y="0"/>
                    <a:pt x="1" y="310"/>
                    <a:pt x="1" y="691"/>
                  </a:cubicBezTo>
                  <a:cubicBezTo>
                    <a:pt x="1" y="1072"/>
                    <a:pt x="310" y="1382"/>
                    <a:pt x="691" y="1382"/>
                  </a:cubicBezTo>
                  <a:cubicBezTo>
                    <a:pt x="1072" y="1382"/>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95"/>
            <p:cNvSpPr/>
            <p:nvPr/>
          </p:nvSpPr>
          <p:spPr>
            <a:xfrm>
              <a:off x="7670892" y="3622047"/>
              <a:ext cx="83094" cy="122868"/>
            </a:xfrm>
            <a:custGeom>
              <a:rect b="b" l="l" r="r" t="t"/>
              <a:pathLst>
                <a:path extrusionOk="0" h="4121" w="2787">
                  <a:moveTo>
                    <a:pt x="1358" y="1"/>
                  </a:moveTo>
                  <a:cubicBezTo>
                    <a:pt x="953" y="1"/>
                    <a:pt x="620" y="120"/>
                    <a:pt x="358" y="405"/>
                  </a:cubicBezTo>
                  <a:cubicBezTo>
                    <a:pt x="191" y="620"/>
                    <a:pt x="96" y="882"/>
                    <a:pt x="48" y="1144"/>
                  </a:cubicBezTo>
                  <a:cubicBezTo>
                    <a:pt x="0" y="1358"/>
                    <a:pt x="0" y="1572"/>
                    <a:pt x="0" y="1787"/>
                  </a:cubicBezTo>
                  <a:lnTo>
                    <a:pt x="0" y="1977"/>
                  </a:lnTo>
                  <a:lnTo>
                    <a:pt x="0" y="2453"/>
                  </a:lnTo>
                  <a:cubicBezTo>
                    <a:pt x="0" y="2501"/>
                    <a:pt x="48" y="2549"/>
                    <a:pt x="72" y="2549"/>
                  </a:cubicBezTo>
                  <a:cubicBezTo>
                    <a:pt x="215" y="2668"/>
                    <a:pt x="358" y="2692"/>
                    <a:pt x="477" y="2692"/>
                  </a:cubicBezTo>
                  <a:lnTo>
                    <a:pt x="477" y="3597"/>
                  </a:lnTo>
                  <a:cubicBezTo>
                    <a:pt x="477" y="3882"/>
                    <a:pt x="691" y="4120"/>
                    <a:pt x="1001" y="4120"/>
                  </a:cubicBezTo>
                  <a:cubicBezTo>
                    <a:pt x="1143" y="4120"/>
                    <a:pt x="1263" y="4073"/>
                    <a:pt x="1382" y="3978"/>
                  </a:cubicBezTo>
                  <a:cubicBezTo>
                    <a:pt x="1477" y="4073"/>
                    <a:pt x="1620" y="4120"/>
                    <a:pt x="1763" y="4120"/>
                  </a:cubicBezTo>
                  <a:cubicBezTo>
                    <a:pt x="2072" y="4120"/>
                    <a:pt x="2263" y="3859"/>
                    <a:pt x="2263" y="3597"/>
                  </a:cubicBezTo>
                  <a:lnTo>
                    <a:pt x="2263" y="2692"/>
                  </a:lnTo>
                  <a:lnTo>
                    <a:pt x="2429" y="2692"/>
                  </a:lnTo>
                  <a:cubicBezTo>
                    <a:pt x="2596" y="2668"/>
                    <a:pt x="2739" y="2453"/>
                    <a:pt x="2739" y="2287"/>
                  </a:cubicBezTo>
                  <a:lnTo>
                    <a:pt x="2739" y="1620"/>
                  </a:lnTo>
                  <a:lnTo>
                    <a:pt x="2787" y="1310"/>
                  </a:lnTo>
                  <a:cubicBezTo>
                    <a:pt x="2787" y="1096"/>
                    <a:pt x="2739" y="953"/>
                    <a:pt x="2691" y="810"/>
                  </a:cubicBezTo>
                  <a:lnTo>
                    <a:pt x="2596" y="620"/>
                  </a:lnTo>
                  <a:cubicBezTo>
                    <a:pt x="2555" y="569"/>
                    <a:pt x="2497" y="540"/>
                    <a:pt x="2441" y="540"/>
                  </a:cubicBezTo>
                  <a:cubicBezTo>
                    <a:pt x="2364" y="540"/>
                    <a:pt x="2290"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29" y="2311"/>
                    <a:pt x="2358" y="2311"/>
                  </a:cubicBezTo>
                  <a:cubicBezTo>
                    <a:pt x="2334" y="2311"/>
                    <a:pt x="2334" y="2287"/>
                    <a:pt x="2334" y="2263"/>
                  </a:cubicBezTo>
                  <a:lnTo>
                    <a:pt x="2334" y="2215"/>
                  </a:lnTo>
                  <a:lnTo>
                    <a:pt x="2334" y="1215"/>
                  </a:lnTo>
                  <a:cubicBezTo>
                    <a:pt x="2334" y="1120"/>
                    <a:pt x="2263" y="1072"/>
                    <a:pt x="2191" y="1025"/>
                  </a:cubicBezTo>
                  <a:cubicBezTo>
                    <a:pt x="2179" y="1022"/>
                    <a:pt x="2167" y="1021"/>
                    <a:pt x="2155" y="1021"/>
                  </a:cubicBezTo>
                  <a:cubicBezTo>
                    <a:pt x="2053" y="1021"/>
                    <a:pt x="1977" y="1108"/>
                    <a:pt x="1977" y="1215"/>
                  </a:cubicBezTo>
                  <a:lnTo>
                    <a:pt x="1977" y="3525"/>
                  </a:lnTo>
                  <a:cubicBezTo>
                    <a:pt x="1977" y="3632"/>
                    <a:pt x="1881" y="3719"/>
                    <a:pt x="1776" y="3719"/>
                  </a:cubicBezTo>
                  <a:cubicBezTo>
                    <a:pt x="1764" y="3719"/>
                    <a:pt x="1751" y="3718"/>
                    <a:pt x="1739" y="3716"/>
                  </a:cubicBezTo>
                  <a:cubicBezTo>
                    <a:pt x="1644" y="3692"/>
                    <a:pt x="1620" y="3620"/>
                    <a:pt x="1620" y="3525"/>
                  </a:cubicBezTo>
                  <a:lnTo>
                    <a:pt x="1620" y="3501"/>
                  </a:lnTo>
                  <a:lnTo>
                    <a:pt x="1620" y="2025"/>
                  </a:lnTo>
                  <a:cubicBezTo>
                    <a:pt x="1620" y="1930"/>
                    <a:pt x="1548" y="1858"/>
                    <a:pt x="1477" y="1834"/>
                  </a:cubicBezTo>
                  <a:cubicBezTo>
                    <a:pt x="1464" y="1832"/>
                    <a:pt x="1452" y="1831"/>
                    <a:pt x="1440" y="1831"/>
                  </a:cubicBezTo>
                  <a:cubicBezTo>
                    <a:pt x="1339" y="1831"/>
                    <a:pt x="1263" y="1918"/>
                    <a:pt x="1263" y="2025"/>
                  </a:cubicBezTo>
                  <a:lnTo>
                    <a:pt x="1263" y="3501"/>
                  </a:lnTo>
                  <a:lnTo>
                    <a:pt x="1263" y="3525"/>
                  </a:lnTo>
                  <a:cubicBezTo>
                    <a:pt x="1263" y="3620"/>
                    <a:pt x="1191" y="3692"/>
                    <a:pt x="1143" y="3716"/>
                  </a:cubicBezTo>
                  <a:cubicBezTo>
                    <a:pt x="1131" y="3718"/>
                    <a:pt x="1119" y="3719"/>
                    <a:pt x="1106" y="3719"/>
                  </a:cubicBezTo>
                  <a:cubicBezTo>
                    <a:pt x="1001" y="3719"/>
                    <a:pt x="905" y="3632"/>
                    <a:pt x="905" y="3525"/>
                  </a:cubicBezTo>
                  <a:lnTo>
                    <a:pt x="905" y="1215"/>
                  </a:lnTo>
                  <a:cubicBezTo>
                    <a:pt x="905" y="1120"/>
                    <a:pt x="834" y="1072"/>
                    <a:pt x="762" y="1025"/>
                  </a:cubicBezTo>
                  <a:cubicBezTo>
                    <a:pt x="750" y="1022"/>
                    <a:pt x="738" y="1021"/>
                    <a:pt x="726" y="1021"/>
                  </a:cubicBezTo>
                  <a:cubicBezTo>
                    <a:pt x="625" y="1021"/>
                    <a:pt x="548" y="1108"/>
                    <a:pt x="548" y="1215"/>
                  </a:cubicBezTo>
                  <a:lnTo>
                    <a:pt x="548" y="2263"/>
                  </a:lnTo>
                  <a:cubicBezTo>
                    <a:pt x="548" y="2287"/>
                    <a:pt x="524" y="2311"/>
                    <a:pt x="477" y="2311"/>
                  </a:cubicBezTo>
                  <a:cubicBezTo>
                    <a:pt x="453" y="2311"/>
                    <a:pt x="429" y="2287"/>
                    <a:pt x="429" y="2263"/>
                  </a:cubicBezTo>
                  <a:lnTo>
                    <a:pt x="429" y="1906"/>
                  </a:lnTo>
                  <a:lnTo>
                    <a:pt x="429" y="1429"/>
                  </a:lnTo>
                  <a:cubicBezTo>
                    <a:pt x="429" y="1310"/>
                    <a:pt x="429" y="1144"/>
                    <a:pt x="453" y="1025"/>
                  </a:cubicBezTo>
                  <a:cubicBezTo>
                    <a:pt x="477" y="906"/>
                    <a:pt x="548" y="834"/>
                    <a:pt x="596" y="739"/>
                  </a:cubicBezTo>
                  <a:cubicBezTo>
                    <a:pt x="715" y="548"/>
                    <a:pt x="929" y="405"/>
                    <a:pt x="1143" y="358"/>
                  </a:cubicBezTo>
                  <a:cubicBezTo>
                    <a:pt x="1239" y="310"/>
                    <a:pt x="1358" y="310"/>
                    <a:pt x="1429" y="310"/>
                  </a:cubicBezTo>
                  <a:cubicBezTo>
                    <a:pt x="1548" y="310"/>
                    <a:pt x="1667" y="358"/>
                    <a:pt x="1763" y="382"/>
                  </a:cubicBezTo>
                  <a:cubicBezTo>
                    <a:pt x="1779" y="386"/>
                    <a:pt x="1795" y="388"/>
                    <a:pt x="1811" y="388"/>
                  </a:cubicBezTo>
                  <a:cubicBezTo>
                    <a:pt x="1888" y="388"/>
                    <a:pt x="1957" y="341"/>
                    <a:pt x="1977" y="263"/>
                  </a:cubicBezTo>
                  <a:cubicBezTo>
                    <a:pt x="2001" y="167"/>
                    <a:pt x="1953" y="72"/>
                    <a:pt x="1858" y="48"/>
                  </a:cubicBezTo>
                  <a:cubicBezTo>
                    <a:pt x="1715" y="1"/>
                    <a:pt x="1405" y="1"/>
                    <a:pt x="1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7" name="Google Shape;10027;p95"/>
          <p:cNvGrpSpPr/>
          <p:nvPr/>
        </p:nvGrpSpPr>
        <p:grpSpPr>
          <a:xfrm>
            <a:off x="1048518" y="1922930"/>
            <a:ext cx="362163" cy="354351"/>
            <a:chOff x="1696206" y="1922930"/>
            <a:chExt cx="362163" cy="354351"/>
          </a:xfrm>
        </p:grpSpPr>
        <p:sp>
          <p:nvSpPr>
            <p:cNvPr id="10028" name="Google Shape;10028;p95"/>
            <p:cNvSpPr/>
            <p:nvPr/>
          </p:nvSpPr>
          <p:spPr>
            <a:xfrm>
              <a:off x="1701185" y="1927909"/>
              <a:ext cx="342962" cy="342276"/>
            </a:xfrm>
            <a:custGeom>
              <a:rect b="b" l="l" r="r" t="t"/>
              <a:pathLst>
                <a:path extrusionOk="0" h="11480" w="11503">
                  <a:moveTo>
                    <a:pt x="5740" y="1596"/>
                  </a:moveTo>
                  <a:cubicBezTo>
                    <a:pt x="8050" y="1596"/>
                    <a:pt x="9884" y="3454"/>
                    <a:pt x="9884" y="5740"/>
                  </a:cubicBezTo>
                  <a:cubicBezTo>
                    <a:pt x="9884" y="8026"/>
                    <a:pt x="8050" y="9883"/>
                    <a:pt x="5740" y="9883"/>
                  </a:cubicBezTo>
                  <a:cubicBezTo>
                    <a:pt x="3454" y="9883"/>
                    <a:pt x="1596" y="8026"/>
                    <a:pt x="1596" y="5740"/>
                  </a:cubicBezTo>
                  <a:cubicBezTo>
                    <a:pt x="1596" y="3454"/>
                    <a:pt x="3454" y="1596"/>
                    <a:pt x="5740" y="1596"/>
                  </a:cubicBezTo>
                  <a:close/>
                  <a:moveTo>
                    <a:pt x="5740" y="1"/>
                  </a:moveTo>
                  <a:cubicBezTo>
                    <a:pt x="2573" y="1"/>
                    <a:pt x="1" y="2572"/>
                    <a:pt x="1" y="5740"/>
                  </a:cubicBezTo>
                  <a:cubicBezTo>
                    <a:pt x="1" y="8883"/>
                    <a:pt x="2596" y="11479"/>
                    <a:pt x="5740" y="11479"/>
                  </a:cubicBezTo>
                  <a:cubicBezTo>
                    <a:pt x="8907" y="11479"/>
                    <a:pt x="11503" y="8883"/>
                    <a:pt x="11503" y="5740"/>
                  </a:cubicBezTo>
                  <a:cubicBezTo>
                    <a:pt x="11503" y="2572"/>
                    <a:pt x="8931" y="1"/>
                    <a:pt x="574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95"/>
            <p:cNvSpPr/>
            <p:nvPr/>
          </p:nvSpPr>
          <p:spPr>
            <a:xfrm>
              <a:off x="1792778" y="1940700"/>
              <a:ext cx="252086" cy="329486"/>
            </a:xfrm>
            <a:custGeom>
              <a:rect b="b" l="l" r="r" t="t"/>
              <a:pathLst>
                <a:path extrusionOk="0" h="11051" w="8455">
                  <a:moveTo>
                    <a:pt x="4906" y="0"/>
                  </a:moveTo>
                  <a:lnTo>
                    <a:pt x="4906" y="0"/>
                  </a:lnTo>
                  <a:cubicBezTo>
                    <a:pt x="6716" y="953"/>
                    <a:pt x="7978" y="2906"/>
                    <a:pt x="7978" y="5096"/>
                  </a:cubicBezTo>
                  <a:cubicBezTo>
                    <a:pt x="7978" y="8288"/>
                    <a:pt x="5383" y="10836"/>
                    <a:pt x="2239" y="10836"/>
                  </a:cubicBezTo>
                  <a:cubicBezTo>
                    <a:pt x="1429" y="10836"/>
                    <a:pt x="691" y="10693"/>
                    <a:pt x="1" y="10407"/>
                  </a:cubicBezTo>
                  <a:lnTo>
                    <a:pt x="1" y="10407"/>
                  </a:lnTo>
                  <a:cubicBezTo>
                    <a:pt x="810" y="10812"/>
                    <a:pt x="1715" y="11050"/>
                    <a:pt x="2668" y="11050"/>
                  </a:cubicBezTo>
                  <a:cubicBezTo>
                    <a:pt x="5859" y="11050"/>
                    <a:pt x="8431" y="8454"/>
                    <a:pt x="8431" y="5311"/>
                  </a:cubicBezTo>
                  <a:cubicBezTo>
                    <a:pt x="8455" y="2929"/>
                    <a:pt x="7002" y="881"/>
                    <a:pt x="490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95"/>
            <p:cNvSpPr/>
            <p:nvPr/>
          </p:nvSpPr>
          <p:spPr>
            <a:xfrm>
              <a:off x="1871610" y="1927909"/>
              <a:ext cx="172539" cy="171138"/>
            </a:xfrm>
            <a:custGeom>
              <a:rect b="b" l="l" r="r" t="t"/>
              <a:pathLst>
                <a:path extrusionOk="0" h="5740" w="5787">
                  <a:moveTo>
                    <a:pt x="24" y="1"/>
                  </a:moveTo>
                  <a:lnTo>
                    <a:pt x="0" y="1596"/>
                  </a:lnTo>
                  <a:cubicBezTo>
                    <a:pt x="2286" y="1596"/>
                    <a:pt x="4144" y="3430"/>
                    <a:pt x="4144" y="5740"/>
                  </a:cubicBezTo>
                  <a:lnTo>
                    <a:pt x="5787" y="5740"/>
                  </a:lnTo>
                  <a:cubicBezTo>
                    <a:pt x="5787" y="2572"/>
                    <a:pt x="3215" y="1"/>
                    <a:pt x="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95"/>
            <p:cNvSpPr/>
            <p:nvPr/>
          </p:nvSpPr>
          <p:spPr>
            <a:xfrm>
              <a:off x="1939052" y="1940700"/>
              <a:ext cx="105813" cy="158347"/>
            </a:xfrm>
            <a:custGeom>
              <a:rect b="b" l="l" r="r" t="t"/>
              <a:pathLst>
                <a:path extrusionOk="0" h="5311" w="3549">
                  <a:moveTo>
                    <a:pt x="0" y="0"/>
                  </a:moveTo>
                  <a:lnTo>
                    <a:pt x="0" y="0"/>
                  </a:lnTo>
                  <a:cubicBezTo>
                    <a:pt x="1810" y="953"/>
                    <a:pt x="3072" y="2906"/>
                    <a:pt x="3072" y="5096"/>
                  </a:cubicBezTo>
                  <a:lnTo>
                    <a:pt x="3072" y="5311"/>
                  </a:lnTo>
                  <a:lnTo>
                    <a:pt x="3549" y="5311"/>
                  </a:lnTo>
                  <a:lnTo>
                    <a:pt x="3549" y="5168"/>
                  </a:lnTo>
                  <a:lnTo>
                    <a:pt x="3549" y="5096"/>
                  </a:lnTo>
                  <a:cubicBezTo>
                    <a:pt x="3549" y="4858"/>
                    <a:pt x="3525" y="4644"/>
                    <a:pt x="3477" y="4406"/>
                  </a:cubicBezTo>
                  <a:lnTo>
                    <a:pt x="3406" y="3977"/>
                  </a:lnTo>
                  <a:cubicBezTo>
                    <a:pt x="3215" y="3167"/>
                    <a:pt x="2858" y="2453"/>
                    <a:pt x="2382" y="1810"/>
                  </a:cubicBezTo>
                  <a:cubicBezTo>
                    <a:pt x="2191" y="1620"/>
                    <a:pt x="2025" y="1381"/>
                    <a:pt x="1810" y="1191"/>
                  </a:cubicBezTo>
                  <a:cubicBezTo>
                    <a:pt x="1667" y="1048"/>
                    <a:pt x="1525" y="929"/>
                    <a:pt x="1358" y="810"/>
                  </a:cubicBezTo>
                  <a:cubicBezTo>
                    <a:pt x="953" y="476"/>
                    <a:pt x="477" y="214"/>
                    <a:pt x="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95"/>
            <p:cNvSpPr/>
            <p:nvPr/>
          </p:nvSpPr>
          <p:spPr>
            <a:xfrm>
              <a:off x="1739528" y="1927194"/>
              <a:ext cx="133512" cy="95169"/>
            </a:xfrm>
            <a:custGeom>
              <a:rect b="b" l="l" r="r" t="t"/>
              <a:pathLst>
                <a:path extrusionOk="0" h="3192" w="4478">
                  <a:moveTo>
                    <a:pt x="4478" y="1"/>
                  </a:moveTo>
                  <a:cubicBezTo>
                    <a:pt x="2668" y="1"/>
                    <a:pt x="1048" y="858"/>
                    <a:pt x="1" y="2168"/>
                  </a:cubicBezTo>
                  <a:lnTo>
                    <a:pt x="1287" y="3192"/>
                  </a:lnTo>
                  <a:cubicBezTo>
                    <a:pt x="2025" y="2239"/>
                    <a:pt x="3168" y="1644"/>
                    <a:pt x="4478" y="1644"/>
                  </a:cubicBezTo>
                  <a:lnTo>
                    <a:pt x="4478" y="1"/>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95"/>
            <p:cNvSpPr/>
            <p:nvPr/>
          </p:nvSpPr>
          <p:spPr>
            <a:xfrm>
              <a:off x="1696206" y="1922930"/>
              <a:ext cx="362163" cy="354351"/>
            </a:xfrm>
            <a:custGeom>
              <a:rect b="b" l="l" r="r" t="t"/>
              <a:pathLst>
                <a:path extrusionOk="0" h="11885" w="12147">
                  <a:moveTo>
                    <a:pt x="5788" y="334"/>
                  </a:moveTo>
                  <a:lnTo>
                    <a:pt x="5788" y="1620"/>
                  </a:lnTo>
                  <a:cubicBezTo>
                    <a:pt x="5669" y="1620"/>
                    <a:pt x="5550" y="1620"/>
                    <a:pt x="5431" y="1644"/>
                  </a:cubicBezTo>
                  <a:cubicBezTo>
                    <a:pt x="4407" y="1763"/>
                    <a:pt x="3502" y="2216"/>
                    <a:pt x="2859" y="2930"/>
                  </a:cubicBezTo>
                  <a:lnTo>
                    <a:pt x="2692" y="3073"/>
                  </a:lnTo>
                  <a:lnTo>
                    <a:pt x="1715" y="2263"/>
                  </a:lnTo>
                  <a:lnTo>
                    <a:pt x="2025" y="1977"/>
                  </a:lnTo>
                  <a:cubicBezTo>
                    <a:pt x="2906" y="1072"/>
                    <a:pt x="4049" y="525"/>
                    <a:pt x="5288" y="358"/>
                  </a:cubicBezTo>
                  <a:cubicBezTo>
                    <a:pt x="5431" y="334"/>
                    <a:pt x="5597" y="334"/>
                    <a:pt x="5740" y="334"/>
                  </a:cubicBezTo>
                  <a:close/>
                  <a:moveTo>
                    <a:pt x="6097" y="429"/>
                  </a:moveTo>
                  <a:cubicBezTo>
                    <a:pt x="7526" y="453"/>
                    <a:pt x="8860" y="1049"/>
                    <a:pt x="9884" y="2073"/>
                  </a:cubicBezTo>
                  <a:cubicBezTo>
                    <a:pt x="10884" y="3073"/>
                    <a:pt x="11456" y="4406"/>
                    <a:pt x="11503" y="5835"/>
                  </a:cubicBezTo>
                  <a:lnTo>
                    <a:pt x="10241" y="5835"/>
                  </a:lnTo>
                  <a:cubicBezTo>
                    <a:pt x="10170" y="4454"/>
                    <a:pt x="9455" y="3192"/>
                    <a:pt x="8288" y="2430"/>
                  </a:cubicBezTo>
                  <a:cubicBezTo>
                    <a:pt x="8260" y="2402"/>
                    <a:pt x="8228" y="2388"/>
                    <a:pt x="8196" y="2388"/>
                  </a:cubicBezTo>
                  <a:cubicBezTo>
                    <a:pt x="8145" y="2388"/>
                    <a:pt x="8093" y="2420"/>
                    <a:pt x="8050" y="2478"/>
                  </a:cubicBezTo>
                  <a:cubicBezTo>
                    <a:pt x="8003" y="2573"/>
                    <a:pt x="8026" y="2668"/>
                    <a:pt x="8122" y="2716"/>
                  </a:cubicBezTo>
                  <a:cubicBezTo>
                    <a:pt x="9241" y="3454"/>
                    <a:pt x="9908" y="4692"/>
                    <a:pt x="9908" y="6026"/>
                  </a:cubicBezTo>
                  <a:cubicBezTo>
                    <a:pt x="9908" y="8098"/>
                    <a:pt x="8122" y="9884"/>
                    <a:pt x="5931" y="9884"/>
                  </a:cubicBezTo>
                  <a:cubicBezTo>
                    <a:pt x="3764" y="9884"/>
                    <a:pt x="1977" y="8098"/>
                    <a:pt x="1977" y="5931"/>
                  </a:cubicBezTo>
                  <a:cubicBezTo>
                    <a:pt x="1977" y="5073"/>
                    <a:pt x="2287" y="4240"/>
                    <a:pt x="2787" y="3549"/>
                  </a:cubicBezTo>
                  <a:cubicBezTo>
                    <a:pt x="3287" y="2859"/>
                    <a:pt x="4049" y="2382"/>
                    <a:pt x="4835" y="2144"/>
                  </a:cubicBezTo>
                  <a:cubicBezTo>
                    <a:pt x="5192" y="2073"/>
                    <a:pt x="5550" y="2001"/>
                    <a:pt x="5954" y="2001"/>
                  </a:cubicBezTo>
                  <a:cubicBezTo>
                    <a:pt x="6455" y="2001"/>
                    <a:pt x="6955" y="2096"/>
                    <a:pt x="7431" y="2311"/>
                  </a:cubicBezTo>
                  <a:cubicBezTo>
                    <a:pt x="7444" y="2314"/>
                    <a:pt x="7457" y="2315"/>
                    <a:pt x="7470" y="2315"/>
                  </a:cubicBezTo>
                  <a:cubicBezTo>
                    <a:pt x="7556" y="2315"/>
                    <a:pt x="7648" y="2254"/>
                    <a:pt x="7669" y="2192"/>
                  </a:cubicBezTo>
                  <a:cubicBezTo>
                    <a:pt x="7669" y="2096"/>
                    <a:pt x="7645" y="2025"/>
                    <a:pt x="7550" y="2001"/>
                  </a:cubicBezTo>
                  <a:cubicBezTo>
                    <a:pt x="7098" y="1811"/>
                    <a:pt x="6597" y="1715"/>
                    <a:pt x="6097" y="1715"/>
                  </a:cubicBezTo>
                  <a:lnTo>
                    <a:pt x="6097" y="429"/>
                  </a:lnTo>
                  <a:close/>
                  <a:moveTo>
                    <a:pt x="5502" y="1"/>
                  </a:moveTo>
                  <a:cubicBezTo>
                    <a:pt x="5264" y="48"/>
                    <a:pt x="4978" y="72"/>
                    <a:pt x="4740" y="96"/>
                  </a:cubicBezTo>
                  <a:cubicBezTo>
                    <a:pt x="4454" y="168"/>
                    <a:pt x="4121" y="239"/>
                    <a:pt x="3835" y="358"/>
                  </a:cubicBezTo>
                  <a:cubicBezTo>
                    <a:pt x="3049" y="668"/>
                    <a:pt x="2311" y="1144"/>
                    <a:pt x="1715" y="1739"/>
                  </a:cubicBezTo>
                  <a:cubicBezTo>
                    <a:pt x="596" y="2859"/>
                    <a:pt x="1" y="4359"/>
                    <a:pt x="1" y="5931"/>
                  </a:cubicBezTo>
                  <a:cubicBezTo>
                    <a:pt x="1" y="7431"/>
                    <a:pt x="549" y="8884"/>
                    <a:pt x="1573" y="9979"/>
                  </a:cubicBezTo>
                  <a:cubicBezTo>
                    <a:pt x="1598" y="10017"/>
                    <a:pt x="1644" y="10042"/>
                    <a:pt x="1692" y="10042"/>
                  </a:cubicBezTo>
                  <a:cubicBezTo>
                    <a:pt x="1734" y="10042"/>
                    <a:pt x="1778" y="10023"/>
                    <a:pt x="1811" y="9979"/>
                  </a:cubicBezTo>
                  <a:cubicBezTo>
                    <a:pt x="1858" y="9931"/>
                    <a:pt x="1858" y="9812"/>
                    <a:pt x="1811" y="9741"/>
                  </a:cubicBezTo>
                  <a:cubicBezTo>
                    <a:pt x="858" y="8693"/>
                    <a:pt x="310" y="7359"/>
                    <a:pt x="310" y="5931"/>
                  </a:cubicBezTo>
                  <a:cubicBezTo>
                    <a:pt x="310" y="4716"/>
                    <a:pt x="715" y="3525"/>
                    <a:pt x="1454" y="2573"/>
                  </a:cubicBezTo>
                  <a:lnTo>
                    <a:pt x="2430" y="3382"/>
                  </a:lnTo>
                  <a:cubicBezTo>
                    <a:pt x="1906" y="4121"/>
                    <a:pt x="1573" y="5002"/>
                    <a:pt x="1573" y="6026"/>
                  </a:cubicBezTo>
                  <a:cubicBezTo>
                    <a:pt x="1596" y="8336"/>
                    <a:pt x="3502" y="10217"/>
                    <a:pt x="5812" y="10241"/>
                  </a:cubicBezTo>
                  <a:cubicBezTo>
                    <a:pt x="5841" y="10242"/>
                    <a:pt x="5871" y="10242"/>
                    <a:pt x="5900" y="10242"/>
                  </a:cubicBezTo>
                  <a:cubicBezTo>
                    <a:pt x="8217" y="10242"/>
                    <a:pt x="10099" y="8402"/>
                    <a:pt x="10193" y="6121"/>
                  </a:cubicBezTo>
                  <a:lnTo>
                    <a:pt x="11479" y="6121"/>
                  </a:lnTo>
                  <a:cubicBezTo>
                    <a:pt x="11456" y="7550"/>
                    <a:pt x="10860" y="8884"/>
                    <a:pt x="9836" y="9884"/>
                  </a:cubicBezTo>
                  <a:cubicBezTo>
                    <a:pt x="8788" y="10932"/>
                    <a:pt x="7360" y="11527"/>
                    <a:pt x="5883" y="11527"/>
                  </a:cubicBezTo>
                  <a:cubicBezTo>
                    <a:pt x="4597" y="11527"/>
                    <a:pt x="3359" y="11074"/>
                    <a:pt x="2358" y="10289"/>
                  </a:cubicBezTo>
                  <a:cubicBezTo>
                    <a:pt x="2336" y="10255"/>
                    <a:pt x="2299" y="10238"/>
                    <a:pt x="2260" y="10238"/>
                  </a:cubicBezTo>
                  <a:cubicBezTo>
                    <a:pt x="2216" y="10238"/>
                    <a:pt x="2170" y="10261"/>
                    <a:pt x="2144" y="10312"/>
                  </a:cubicBezTo>
                  <a:cubicBezTo>
                    <a:pt x="2073" y="10360"/>
                    <a:pt x="2073" y="10479"/>
                    <a:pt x="2168" y="10551"/>
                  </a:cubicBezTo>
                  <a:cubicBezTo>
                    <a:pt x="3192" y="11408"/>
                    <a:pt x="4549" y="11884"/>
                    <a:pt x="5907" y="11884"/>
                  </a:cubicBezTo>
                  <a:cubicBezTo>
                    <a:pt x="7883" y="11884"/>
                    <a:pt x="9717" y="10932"/>
                    <a:pt x="10860" y="9241"/>
                  </a:cubicBezTo>
                  <a:cubicBezTo>
                    <a:pt x="11265" y="8622"/>
                    <a:pt x="11575" y="7907"/>
                    <a:pt x="11718" y="7145"/>
                  </a:cubicBezTo>
                  <a:cubicBezTo>
                    <a:pt x="12146" y="5097"/>
                    <a:pt x="11503" y="3144"/>
                    <a:pt x="10098" y="1739"/>
                  </a:cubicBezTo>
                  <a:cubicBezTo>
                    <a:pt x="8979" y="596"/>
                    <a:pt x="7502" y="1"/>
                    <a:pt x="5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4" name="Google Shape;10034;p95"/>
          <p:cNvGrpSpPr/>
          <p:nvPr/>
        </p:nvGrpSpPr>
        <p:grpSpPr>
          <a:xfrm>
            <a:off x="1805872" y="1922125"/>
            <a:ext cx="354351" cy="354441"/>
            <a:chOff x="2377359" y="1922125"/>
            <a:chExt cx="354351" cy="354441"/>
          </a:xfrm>
        </p:grpSpPr>
        <p:sp>
          <p:nvSpPr>
            <p:cNvPr id="10035" name="Google Shape;10035;p95"/>
            <p:cNvSpPr/>
            <p:nvPr/>
          </p:nvSpPr>
          <p:spPr>
            <a:xfrm>
              <a:off x="2632996" y="1957009"/>
              <a:ext cx="69588" cy="290428"/>
            </a:xfrm>
            <a:custGeom>
              <a:rect b="b" l="l" r="r" t="t"/>
              <a:pathLst>
                <a:path extrusionOk="0" h="9741" w="2334">
                  <a:moveTo>
                    <a:pt x="71" y="1"/>
                  </a:moveTo>
                  <a:cubicBezTo>
                    <a:pt x="24" y="1"/>
                    <a:pt x="0" y="25"/>
                    <a:pt x="0" y="49"/>
                  </a:cubicBezTo>
                  <a:lnTo>
                    <a:pt x="0" y="9741"/>
                  </a:lnTo>
                  <a:lnTo>
                    <a:pt x="2334" y="9741"/>
                  </a:lnTo>
                  <a:lnTo>
                    <a:pt x="2286" y="49"/>
                  </a:lnTo>
                  <a:cubicBezTo>
                    <a:pt x="2286" y="25"/>
                    <a:pt x="2262" y="1"/>
                    <a:pt x="22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95"/>
            <p:cNvSpPr/>
            <p:nvPr/>
          </p:nvSpPr>
          <p:spPr>
            <a:xfrm>
              <a:off x="2529328" y="2068488"/>
              <a:ext cx="68187" cy="178950"/>
            </a:xfrm>
            <a:custGeom>
              <a:rect b="b" l="l" r="r" t="t"/>
              <a:pathLst>
                <a:path extrusionOk="0" h="6002" w="2287">
                  <a:moveTo>
                    <a:pt x="48" y="1"/>
                  </a:moveTo>
                  <a:cubicBezTo>
                    <a:pt x="24" y="1"/>
                    <a:pt x="0" y="48"/>
                    <a:pt x="0" y="72"/>
                  </a:cubicBezTo>
                  <a:lnTo>
                    <a:pt x="0" y="6002"/>
                  </a:lnTo>
                  <a:lnTo>
                    <a:pt x="2286" y="6002"/>
                  </a:lnTo>
                  <a:lnTo>
                    <a:pt x="2286" y="72"/>
                  </a:lnTo>
                  <a:cubicBezTo>
                    <a:pt x="2286" y="48"/>
                    <a:pt x="2262" y="1"/>
                    <a:pt x="2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95"/>
            <p:cNvSpPr/>
            <p:nvPr/>
          </p:nvSpPr>
          <p:spPr>
            <a:xfrm>
              <a:off x="2426346" y="2144458"/>
              <a:ext cx="68217" cy="102981"/>
            </a:xfrm>
            <a:custGeom>
              <a:rect b="b" l="l" r="r" t="t"/>
              <a:pathLst>
                <a:path extrusionOk="0" h="3454" w="2288">
                  <a:moveTo>
                    <a:pt x="49" y="1"/>
                  </a:moveTo>
                  <a:cubicBezTo>
                    <a:pt x="25" y="1"/>
                    <a:pt x="1" y="25"/>
                    <a:pt x="1" y="49"/>
                  </a:cubicBezTo>
                  <a:lnTo>
                    <a:pt x="1" y="3454"/>
                  </a:lnTo>
                  <a:lnTo>
                    <a:pt x="2287" y="3454"/>
                  </a:lnTo>
                  <a:lnTo>
                    <a:pt x="2287" y="49"/>
                  </a:lnTo>
                  <a:cubicBezTo>
                    <a:pt x="2287" y="25"/>
                    <a:pt x="2263" y="1"/>
                    <a:pt x="2240"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95"/>
            <p:cNvSpPr/>
            <p:nvPr/>
          </p:nvSpPr>
          <p:spPr>
            <a:xfrm>
              <a:off x="2686246" y="1957009"/>
              <a:ext cx="16339" cy="290428"/>
            </a:xfrm>
            <a:custGeom>
              <a:rect b="b" l="l" r="r" t="t"/>
              <a:pathLst>
                <a:path extrusionOk="0" h="9741" w="548">
                  <a:moveTo>
                    <a:pt x="0" y="1"/>
                  </a:moveTo>
                  <a:cubicBezTo>
                    <a:pt x="24" y="1"/>
                    <a:pt x="72" y="25"/>
                    <a:pt x="72" y="49"/>
                  </a:cubicBezTo>
                  <a:lnTo>
                    <a:pt x="72" y="9741"/>
                  </a:lnTo>
                  <a:lnTo>
                    <a:pt x="548" y="9741"/>
                  </a:lnTo>
                  <a:lnTo>
                    <a:pt x="548" y="49"/>
                  </a:lnTo>
                  <a:cubicBezTo>
                    <a:pt x="548" y="25"/>
                    <a:pt x="500" y="1"/>
                    <a:pt x="47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95"/>
            <p:cNvSpPr/>
            <p:nvPr/>
          </p:nvSpPr>
          <p:spPr>
            <a:xfrm>
              <a:off x="2582578" y="2068488"/>
              <a:ext cx="15653" cy="178264"/>
            </a:xfrm>
            <a:custGeom>
              <a:rect b="b" l="l" r="r" t="t"/>
              <a:pathLst>
                <a:path extrusionOk="0" h="5979" w="525">
                  <a:moveTo>
                    <a:pt x="0" y="1"/>
                  </a:moveTo>
                  <a:cubicBezTo>
                    <a:pt x="24" y="1"/>
                    <a:pt x="48" y="25"/>
                    <a:pt x="48" y="72"/>
                  </a:cubicBezTo>
                  <a:lnTo>
                    <a:pt x="48" y="5978"/>
                  </a:lnTo>
                  <a:lnTo>
                    <a:pt x="524" y="5978"/>
                  </a:lnTo>
                  <a:lnTo>
                    <a:pt x="524" y="72"/>
                  </a:lnTo>
                  <a:cubicBezTo>
                    <a:pt x="524" y="48"/>
                    <a:pt x="500" y="1"/>
                    <a:pt x="476"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95"/>
            <p:cNvSpPr/>
            <p:nvPr/>
          </p:nvSpPr>
          <p:spPr>
            <a:xfrm>
              <a:off x="2479626" y="2143057"/>
              <a:ext cx="15623" cy="102981"/>
            </a:xfrm>
            <a:custGeom>
              <a:rect b="b" l="l" r="r" t="t"/>
              <a:pathLst>
                <a:path extrusionOk="0" h="3454" w="524">
                  <a:moveTo>
                    <a:pt x="0" y="0"/>
                  </a:moveTo>
                  <a:cubicBezTo>
                    <a:pt x="24" y="0"/>
                    <a:pt x="48" y="48"/>
                    <a:pt x="48" y="72"/>
                  </a:cubicBezTo>
                  <a:lnTo>
                    <a:pt x="48" y="3453"/>
                  </a:lnTo>
                  <a:lnTo>
                    <a:pt x="524" y="3453"/>
                  </a:lnTo>
                  <a:lnTo>
                    <a:pt x="524" y="72"/>
                  </a:lnTo>
                  <a:cubicBezTo>
                    <a:pt x="524" y="48"/>
                    <a:pt x="500" y="0"/>
                    <a:pt x="47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95"/>
            <p:cNvSpPr/>
            <p:nvPr/>
          </p:nvSpPr>
          <p:spPr>
            <a:xfrm>
              <a:off x="2424229" y="1929340"/>
              <a:ext cx="193171" cy="156171"/>
            </a:xfrm>
            <a:custGeom>
              <a:rect b="b" l="l" r="r" t="t"/>
              <a:pathLst>
                <a:path extrusionOk="0" h="5238" w="6479">
                  <a:moveTo>
                    <a:pt x="6002" y="0"/>
                  </a:moveTo>
                  <a:lnTo>
                    <a:pt x="4859" y="143"/>
                  </a:lnTo>
                  <a:cubicBezTo>
                    <a:pt x="4621" y="167"/>
                    <a:pt x="4478" y="381"/>
                    <a:pt x="4501" y="595"/>
                  </a:cubicBezTo>
                  <a:cubicBezTo>
                    <a:pt x="4501" y="738"/>
                    <a:pt x="4644" y="881"/>
                    <a:pt x="4811" y="929"/>
                  </a:cubicBezTo>
                  <a:lnTo>
                    <a:pt x="215" y="4525"/>
                  </a:lnTo>
                  <a:cubicBezTo>
                    <a:pt x="48" y="4668"/>
                    <a:pt x="1" y="4906"/>
                    <a:pt x="167" y="5096"/>
                  </a:cubicBezTo>
                  <a:cubicBezTo>
                    <a:pt x="247" y="5189"/>
                    <a:pt x="356" y="5238"/>
                    <a:pt x="466" y="5238"/>
                  </a:cubicBezTo>
                  <a:cubicBezTo>
                    <a:pt x="553" y="5238"/>
                    <a:pt x="641" y="5207"/>
                    <a:pt x="715" y="5144"/>
                  </a:cubicBezTo>
                  <a:lnTo>
                    <a:pt x="5406" y="1453"/>
                  </a:lnTo>
                  <a:cubicBezTo>
                    <a:pt x="5406" y="1667"/>
                    <a:pt x="5526" y="1834"/>
                    <a:pt x="5716" y="1881"/>
                  </a:cubicBezTo>
                  <a:cubicBezTo>
                    <a:pt x="5744" y="1888"/>
                    <a:pt x="5772" y="1891"/>
                    <a:pt x="5799" y="1891"/>
                  </a:cubicBezTo>
                  <a:cubicBezTo>
                    <a:pt x="5983" y="1891"/>
                    <a:pt x="6151" y="1758"/>
                    <a:pt x="6192" y="1572"/>
                  </a:cubicBezTo>
                  <a:lnTo>
                    <a:pt x="6430" y="453"/>
                  </a:lnTo>
                  <a:cubicBezTo>
                    <a:pt x="6478" y="334"/>
                    <a:pt x="6430" y="191"/>
                    <a:pt x="6359" y="119"/>
                  </a:cubicBezTo>
                  <a:cubicBezTo>
                    <a:pt x="6264" y="48"/>
                    <a:pt x="6168" y="0"/>
                    <a:pt x="6049"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95"/>
            <p:cNvSpPr/>
            <p:nvPr/>
          </p:nvSpPr>
          <p:spPr>
            <a:xfrm>
              <a:off x="2427061" y="1967921"/>
              <a:ext cx="153398" cy="117889"/>
            </a:xfrm>
            <a:custGeom>
              <a:rect b="b" l="l" r="r" t="t"/>
              <a:pathLst>
                <a:path extrusionOk="0" h="3954" w="5145">
                  <a:moveTo>
                    <a:pt x="4897" y="0"/>
                  </a:moveTo>
                  <a:cubicBezTo>
                    <a:pt x="4871" y="0"/>
                    <a:pt x="4841" y="6"/>
                    <a:pt x="4811" y="16"/>
                  </a:cubicBezTo>
                  <a:lnTo>
                    <a:pt x="263" y="3588"/>
                  </a:lnTo>
                  <a:cubicBezTo>
                    <a:pt x="168" y="3660"/>
                    <a:pt x="96" y="3683"/>
                    <a:pt x="1" y="3683"/>
                  </a:cubicBezTo>
                  <a:cubicBezTo>
                    <a:pt x="1" y="3731"/>
                    <a:pt x="25" y="3779"/>
                    <a:pt x="48" y="3802"/>
                  </a:cubicBezTo>
                  <a:cubicBezTo>
                    <a:pt x="143" y="3897"/>
                    <a:pt x="262" y="3954"/>
                    <a:pt x="377" y="3954"/>
                  </a:cubicBezTo>
                  <a:cubicBezTo>
                    <a:pt x="463" y="3954"/>
                    <a:pt x="548" y="3922"/>
                    <a:pt x="620" y="3850"/>
                  </a:cubicBezTo>
                  <a:lnTo>
                    <a:pt x="5145" y="278"/>
                  </a:lnTo>
                  <a:cubicBezTo>
                    <a:pt x="5073" y="230"/>
                    <a:pt x="5002" y="135"/>
                    <a:pt x="4978" y="40"/>
                  </a:cubicBezTo>
                  <a:cubicBezTo>
                    <a:pt x="4964" y="12"/>
                    <a:pt x="4934" y="0"/>
                    <a:pt x="4897"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95"/>
            <p:cNvSpPr/>
            <p:nvPr/>
          </p:nvSpPr>
          <p:spPr>
            <a:xfrm>
              <a:off x="2586126" y="1926478"/>
              <a:ext cx="31276" cy="59242"/>
            </a:xfrm>
            <a:custGeom>
              <a:rect b="b" l="l" r="r" t="t"/>
              <a:pathLst>
                <a:path extrusionOk="0" h="1987" w="1049">
                  <a:moveTo>
                    <a:pt x="643" y="1"/>
                  </a:moveTo>
                  <a:cubicBezTo>
                    <a:pt x="643" y="96"/>
                    <a:pt x="691" y="168"/>
                    <a:pt x="643" y="239"/>
                  </a:cubicBezTo>
                  <a:lnTo>
                    <a:pt x="405" y="1382"/>
                  </a:lnTo>
                  <a:cubicBezTo>
                    <a:pt x="381" y="1596"/>
                    <a:pt x="215" y="1692"/>
                    <a:pt x="0" y="1692"/>
                  </a:cubicBezTo>
                  <a:cubicBezTo>
                    <a:pt x="48" y="1858"/>
                    <a:pt x="143" y="1930"/>
                    <a:pt x="286" y="1977"/>
                  </a:cubicBezTo>
                  <a:cubicBezTo>
                    <a:pt x="314" y="1984"/>
                    <a:pt x="342" y="1987"/>
                    <a:pt x="369" y="1987"/>
                  </a:cubicBezTo>
                  <a:cubicBezTo>
                    <a:pt x="553" y="1987"/>
                    <a:pt x="721" y="1854"/>
                    <a:pt x="762" y="1668"/>
                  </a:cubicBezTo>
                  <a:lnTo>
                    <a:pt x="1000" y="549"/>
                  </a:lnTo>
                  <a:cubicBezTo>
                    <a:pt x="1048" y="430"/>
                    <a:pt x="1000" y="287"/>
                    <a:pt x="929" y="120"/>
                  </a:cubicBezTo>
                  <a:cubicBezTo>
                    <a:pt x="858" y="72"/>
                    <a:pt x="762" y="1"/>
                    <a:pt x="643"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95"/>
            <p:cNvSpPr/>
            <p:nvPr/>
          </p:nvSpPr>
          <p:spPr>
            <a:xfrm>
              <a:off x="2381623" y="2247410"/>
              <a:ext cx="343678" cy="23464"/>
            </a:xfrm>
            <a:custGeom>
              <a:rect b="b" l="l" r="r" t="t"/>
              <a:pathLst>
                <a:path extrusionOk="0" h="787" w="11527">
                  <a:moveTo>
                    <a:pt x="120" y="1"/>
                  </a:moveTo>
                  <a:cubicBezTo>
                    <a:pt x="72" y="1"/>
                    <a:pt x="1" y="49"/>
                    <a:pt x="1" y="120"/>
                  </a:cubicBezTo>
                  <a:lnTo>
                    <a:pt x="1" y="668"/>
                  </a:lnTo>
                  <a:cubicBezTo>
                    <a:pt x="1" y="739"/>
                    <a:pt x="72" y="787"/>
                    <a:pt x="120" y="787"/>
                  </a:cubicBezTo>
                  <a:lnTo>
                    <a:pt x="11408" y="787"/>
                  </a:lnTo>
                  <a:cubicBezTo>
                    <a:pt x="11479" y="787"/>
                    <a:pt x="11527" y="739"/>
                    <a:pt x="11527" y="668"/>
                  </a:cubicBezTo>
                  <a:lnTo>
                    <a:pt x="11527" y="120"/>
                  </a:lnTo>
                  <a:cubicBezTo>
                    <a:pt x="11527" y="49"/>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95"/>
            <p:cNvSpPr/>
            <p:nvPr/>
          </p:nvSpPr>
          <p:spPr>
            <a:xfrm>
              <a:off x="2708250" y="2247410"/>
              <a:ext cx="17770" cy="23464"/>
            </a:xfrm>
            <a:custGeom>
              <a:rect b="b" l="l" r="r" t="t"/>
              <a:pathLst>
                <a:path extrusionOk="0" h="787" w="596">
                  <a:moveTo>
                    <a:pt x="0" y="1"/>
                  </a:moveTo>
                  <a:cubicBezTo>
                    <a:pt x="72" y="1"/>
                    <a:pt x="119" y="49"/>
                    <a:pt x="119" y="120"/>
                  </a:cubicBezTo>
                  <a:lnTo>
                    <a:pt x="119" y="668"/>
                  </a:lnTo>
                  <a:cubicBezTo>
                    <a:pt x="119" y="739"/>
                    <a:pt x="72" y="787"/>
                    <a:pt x="0" y="787"/>
                  </a:cubicBezTo>
                  <a:lnTo>
                    <a:pt x="477" y="787"/>
                  </a:lnTo>
                  <a:cubicBezTo>
                    <a:pt x="548" y="787"/>
                    <a:pt x="596" y="739"/>
                    <a:pt x="596" y="668"/>
                  </a:cubicBezTo>
                  <a:lnTo>
                    <a:pt x="596" y="120"/>
                  </a:lnTo>
                  <a:cubicBezTo>
                    <a:pt x="596" y="25"/>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95"/>
            <p:cNvSpPr/>
            <p:nvPr/>
          </p:nvSpPr>
          <p:spPr>
            <a:xfrm>
              <a:off x="2419250" y="1922930"/>
              <a:ext cx="202384" cy="168455"/>
            </a:xfrm>
            <a:custGeom>
              <a:rect b="b" l="l" r="r" t="t"/>
              <a:pathLst>
                <a:path extrusionOk="0" h="5650" w="6788">
                  <a:moveTo>
                    <a:pt x="6193" y="334"/>
                  </a:moveTo>
                  <a:cubicBezTo>
                    <a:pt x="6240" y="334"/>
                    <a:pt x="6335" y="358"/>
                    <a:pt x="6407" y="406"/>
                  </a:cubicBezTo>
                  <a:cubicBezTo>
                    <a:pt x="6455" y="453"/>
                    <a:pt x="6455" y="525"/>
                    <a:pt x="6455" y="596"/>
                  </a:cubicBezTo>
                  <a:lnTo>
                    <a:pt x="6216" y="1739"/>
                  </a:lnTo>
                  <a:cubicBezTo>
                    <a:pt x="6195" y="1856"/>
                    <a:pt x="6098" y="1911"/>
                    <a:pt x="5999" y="1911"/>
                  </a:cubicBezTo>
                  <a:cubicBezTo>
                    <a:pt x="5876" y="1911"/>
                    <a:pt x="5751" y="1826"/>
                    <a:pt x="5764" y="1668"/>
                  </a:cubicBezTo>
                  <a:cubicBezTo>
                    <a:pt x="5764" y="1620"/>
                    <a:pt x="5740" y="1549"/>
                    <a:pt x="5693" y="1525"/>
                  </a:cubicBezTo>
                  <a:cubicBezTo>
                    <a:pt x="5663" y="1515"/>
                    <a:pt x="5637" y="1509"/>
                    <a:pt x="5613" y="1509"/>
                  </a:cubicBezTo>
                  <a:cubicBezTo>
                    <a:pt x="5578" y="1509"/>
                    <a:pt x="5544" y="1521"/>
                    <a:pt x="5502" y="1549"/>
                  </a:cubicBezTo>
                  <a:lnTo>
                    <a:pt x="834" y="5240"/>
                  </a:lnTo>
                  <a:cubicBezTo>
                    <a:pt x="763" y="5288"/>
                    <a:pt x="715" y="5311"/>
                    <a:pt x="644" y="5311"/>
                  </a:cubicBezTo>
                  <a:cubicBezTo>
                    <a:pt x="596" y="5311"/>
                    <a:pt x="525" y="5288"/>
                    <a:pt x="501" y="5216"/>
                  </a:cubicBezTo>
                  <a:cubicBezTo>
                    <a:pt x="406" y="5121"/>
                    <a:pt x="406" y="5073"/>
                    <a:pt x="406" y="5002"/>
                  </a:cubicBezTo>
                  <a:cubicBezTo>
                    <a:pt x="406" y="4954"/>
                    <a:pt x="453" y="4883"/>
                    <a:pt x="501" y="4859"/>
                  </a:cubicBezTo>
                  <a:lnTo>
                    <a:pt x="5097" y="1263"/>
                  </a:lnTo>
                  <a:cubicBezTo>
                    <a:pt x="5145" y="1215"/>
                    <a:pt x="5169" y="1144"/>
                    <a:pt x="5145" y="1072"/>
                  </a:cubicBezTo>
                  <a:cubicBezTo>
                    <a:pt x="5145" y="1025"/>
                    <a:pt x="5097" y="953"/>
                    <a:pt x="5026" y="953"/>
                  </a:cubicBezTo>
                  <a:cubicBezTo>
                    <a:pt x="4930" y="930"/>
                    <a:pt x="4883" y="882"/>
                    <a:pt x="4859" y="739"/>
                  </a:cubicBezTo>
                  <a:cubicBezTo>
                    <a:pt x="4811" y="620"/>
                    <a:pt x="4930" y="525"/>
                    <a:pt x="5050" y="477"/>
                  </a:cubicBezTo>
                  <a:lnTo>
                    <a:pt x="6193" y="334"/>
                  </a:lnTo>
                  <a:close/>
                  <a:moveTo>
                    <a:pt x="6121" y="1"/>
                  </a:moveTo>
                  <a:lnTo>
                    <a:pt x="5002" y="168"/>
                  </a:lnTo>
                  <a:cubicBezTo>
                    <a:pt x="4859" y="191"/>
                    <a:pt x="4692" y="239"/>
                    <a:pt x="4621" y="358"/>
                  </a:cubicBezTo>
                  <a:cubicBezTo>
                    <a:pt x="4526" y="477"/>
                    <a:pt x="4454" y="644"/>
                    <a:pt x="4478" y="787"/>
                  </a:cubicBezTo>
                  <a:cubicBezTo>
                    <a:pt x="4526" y="906"/>
                    <a:pt x="4573" y="1025"/>
                    <a:pt x="4668" y="1120"/>
                  </a:cubicBezTo>
                  <a:lnTo>
                    <a:pt x="287" y="4573"/>
                  </a:lnTo>
                  <a:cubicBezTo>
                    <a:pt x="48" y="4764"/>
                    <a:pt x="1" y="5121"/>
                    <a:pt x="191" y="5359"/>
                  </a:cubicBezTo>
                  <a:cubicBezTo>
                    <a:pt x="263" y="5526"/>
                    <a:pt x="406" y="5597"/>
                    <a:pt x="572" y="5645"/>
                  </a:cubicBezTo>
                  <a:cubicBezTo>
                    <a:pt x="592" y="5648"/>
                    <a:pt x="611" y="5649"/>
                    <a:pt x="630" y="5649"/>
                  </a:cubicBezTo>
                  <a:cubicBezTo>
                    <a:pt x="753" y="5649"/>
                    <a:pt x="874" y="5588"/>
                    <a:pt x="977" y="5526"/>
                  </a:cubicBezTo>
                  <a:lnTo>
                    <a:pt x="5454" y="2001"/>
                  </a:lnTo>
                  <a:cubicBezTo>
                    <a:pt x="5526" y="2144"/>
                    <a:pt x="5645" y="2239"/>
                    <a:pt x="5835" y="2263"/>
                  </a:cubicBezTo>
                  <a:cubicBezTo>
                    <a:pt x="5876" y="2273"/>
                    <a:pt x="5917" y="2278"/>
                    <a:pt x="5959" y="2278"/>
                  </a:cubicBezTo>
                  <a:cubicBezTo>
                    <a:pt x="6210" y="2278"/>
                    <a:pt x="6465" y="2100"/>
                    <a:pt x="6526" y="1835"/>
                  </a:cubicBezTo>
                  <a:lnTo>
                    <a:pt x="6764" y="691"/>
                  </a:lnTo>
                  <a:cubicBezTo>
                    <a:pt x="6788" y="525"/>
                    <a:pt x="6764" y="310"/>
                    <a:pt x="6597" y="191"/>
                  </a:cubicBezTo>
                  <a:cubicBezTo>
                    <a:pt x="6478" y="72"/>
                    <a:pt x="6335" y="1"/>
                    <a:pt x="61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95"/>
            <p:cNvSpPr/>
            <p:nvPr/>
          </p:nvSpPr>
          <p:spPr>
            <a:xfrm>
              <a:off x="2377359" y="1922125"/>
              <a:ext cx="354351" cy="354441"/>
            </a:xfrm>
            <a:custGeom>
              <a:rect b="b" l="l" r="r" t="t"/>
              <a:pathLst>
                <a:path extrusionOk="0" h="11888" w="11885">
                  <a:moveTo>
                    <a:pt x="7264" y="5076"/>
                  </a:moveTo>
                  <a:lnTo>
                    <a:pt x="7264" y="10697"/>
                  </a:lnTo>
                  <a:lnTo>
                    <a:pt x="5288" y="10697"/>
                  </a:lnTo>
                  <a:lnTo>
                    <a:pt x="5288" y="5076"/>
                  </a:lnTo>
                  <a:close/>
                  <a:moveTo>
                    <a:pt x="11503" y="11054"/>
                  </a:moveTo>
                  <a:lnTo>
                    <a:pt x="11503" y="11530"/>
                  </a:lnTo>
                  <a:lnTo>
                    <a:pt x="334" y="11530"/>
                  </a:lnTo>
                  <a:lnTo>
                    <a:pt x="334" y="11054"/>
                  </a:lnTo>
                  <a:close/>
                  <a:moveTo>
                    <a:pt x="893" y="0"/>
                  </a:moveTo>
                  <a:cubicBezTo>
                    <a:pt x="792" y="0"/>
                    <a:pt x="715" y="88"/>
                    <a:pt x="715" y="195"/>
                  </a:cubicBezTo>
                  <a:lnTo>
                    <a:pt x="715" y="980"/>
                  </a:lnTo>
                  <a:lnTo>
                    <a:pt x="501" y="980"/>
                  </a:lnTo>
                  <a:cubicBezTo>
                    <a:pt x="429" y="980"/>
                    <a:pt x="334" y="1052"/>
                    <a:pt x="334" y="1147"/>
                  </a:cubicBezTo>
                  <a:cubicBezTo>
                    <a:pt x="334" y="1266"/>
                    <a:pt x="382" y="1338"/>
                    <a:pt x="501" y="1338"/>
                  </a:cubicBezTo>
                  <a:lnTo>
                    <a:pt x="715" y="1338"/>
                  </a:lnTo>
                  <a:lnTo>
                    <a:pt x="715" y="2243"/>
                  </a:lnTo>
                  <a:lnTo>
                    <a:pt x="501" y="2243"/>
                  </a:lnTo>
                  <a:cubicBezTo>
                    <a:pt x="429" y="2243"/>
                    <a:pt x="358" y="2290"/>
                    <a:pt x="334" y="2385"/>
                  </a:cubicBezTo>
                  <a:cubicBezTo>
                    <a:pt x="310" y="2505"/>
                    <a:pt x="382" y="2600"/>
                    <a:pt x="501" y="2600"/>
                  </a:cubicBezTo>
                  <a:lnTo>
                    <a:pt x="715" y="2600"/>
                  </a:lnTo>
                  <a:lnTo>
                    <a:pt x="715" y="3481"/>
                  </a:lnTo>
                  <a:lnTo>
                    <a:pt x="501" y="3481"/>
                  </a:lnTo>
                  <a:cubicBezTo>
                    <a:pt x="429" y="3481"/>
                    <a:pt x="358" y="3552"/>
                    <a:pt x="334" y="3648"/>
                  </a:cubicBezTo>
                  <a:cubicBezTo>
                    <a:pt x="310" y="3767"/>
                    <a:pt x="382" y="3838"/>
                    <a:pt x="501" y="3838"/>
                  </a:cubicBezTo>
                  <a:lnTo>
                    <a:pt x="715" y="3838"/>
                  </a:lnTo>
                  <a:lnTo>
                    <a:pt x="715" y="4743"/>
                  </a:lnTo>
                  <a:lnTo>
                    <a:pt x="501" y="4743"/>
                  </a:lnTo>
                  <a:cubicBezTo>
                    <a:pt x="429" y="4743"/>
                    <a:pt x="334" y="4791"/>
                    <a:pt x="334" y="4886"/>
                  </a:cubicBezTo>
                  <a:cubicBezTo>
                    <a:pt x="334" y="5005"/>
                    <a:pt x="382" y="5100"/>
                    <a:pt x="501" y="5100"/>
                  </a:cubicBezTo>
                  <a:lnTo>
                    <a:pt x="715" y="5100"/>
                  </a:lnTo>
                  <a:lnTo>
                    <a:pt x="715" y="5981"/>
                  </a:lnTo>
                  <a:lnTo>
                    <a:pt x="501" y="5981"/>
                  </a:lnTo>
                  <a:cubicBezTo>
                    <a:pt x="429" y="5981"/>
                    <a:pt x="334" y="6053"/>
                    <a:pt x="334" y="6148"/>
                  </a:cubicBezTo>
                  <a:cubicBezTo>
                    <a:pt x="334" y="6267"/>
                    <a:pt x="382" y="6339"/>
                    <a:pt x="501" y="6339"/>
                  </a:cubicBezTo>
                  <a:lnTo>
                    <a:pt x="715" y="6339"/>
                  </a:lnTo>
                  <a:lnTo>
                    <a:pt x="715" y="7244"/>
                  </a:lnTo>
                  <a:lnTo>
                    <a:pt x="501" y="7244"/>
                  </a:lnTo>
                  <a:cubicBezTo>
                    <a:pt x="429" y="7244"/>
                    <a:pt x="358" y="7291"/>
                    <a:pt x="334" y="7386"/>
                  </a:cubicBezTo>
                  <a:cubicBezTo>
                    <a:pt x="310" y="7506"/>
                    <a:pt x="382" y="7601"/>
                    <a:pt x="501" y="7601"/>
                  </a:cubicBezTo>
                  <a:lnTo>
                    <a:pt x="715" y="7601"/>
                  </a:lnTo>
                  <a:lnTo>
                    <a:pt x="715" y="8482"/>
                  </a:lnTo>
                  <a:lnTo>
                    <a:pt x="501" y="8482"/>
                  </a:lnTo>
                  <a:cubicBezTo>
                    <a:pt x="429" y="8482"/>
                    <a:pt x="358" y="8553"/>
                    <a:pt x="334" y="8649"/>
                  </a:cubicBezTo>
                  <a:cubicBezTo>
                    <a:pt x="310" y="8768"/>
                    <a:pt x="382" y="8839"/>
                    <a:pt x="501" y="8839"/>
                  </a:cubicBezTo>
                  <a:lnTo>
                    <a:pt x="715" y="8839"/>
                  </a:lnTo>
                  <a:lnTo>
                    <a:pt x="715" y="9744"/>
                  </a:lnTo>
                  <a:lnTo>
                    <a:pt x="501" y="9744"/>
                  </a:lnTo>
                  <a:cubicBezTo>
                    <a:pt x="429" y="9744"/>
                    <a:pt x="334" y="9792"/>
                    <a:pt x="334" y="9887"/>
                  </a:cubicBezTo>
                  <a:cubicBezTo>
                    <a:pt x="334" y="10006"/>
                    <a:pt x="382" y="10101"/>
                    <a:pt x="501" y="10101"/>
                  </a:cubicBezTo>
                  <a:lnTo>
                    <a:pt x="715" y="10101"/>
                  </a:lnTo>
                  <a:lnTo>
                    <a:pt x="715" y="10720"/>
                  </a:lnTo>
                  <a:lnTo>
                    <a:pt x="310" y="10720"/>
                  </a:lnTo>
                  <a:cubicBezTo>
                    <a:pt x="144" y="10720"/>
                    <a:pt x="1" y="10840"/>
                    <a:pt x="1" y="11030"/>
                  </a:cubicBezTo>
                  <a:lnTo>
                    <a:pt x="1" y="11578"/>
                  </a:lnTo>
                  <a:cubicBezTo>
                    <a:pt x="1" y="11744"/>
                    <a:pt x="120" y="11887"/>
                    <a:pt x="310" y="11887"/>
                  </a:cubicBezTo>
                  <a:lnTo>
                    <a:pt x="11575" y="11887"/>
                  </a:lnTo>
                  <a:cubicBezTo>
                    <a:pt x="11741" y="11887"/>
                    <a:pt x="11884" y="11768"/>
                    <a:pt x="11884" y="11578"/>
                  </a:cubicBezTo>
                  <a:lnTo>
                    <a:pt x="11884" y="11030"/>
                  </a:lnTo>
                  <a:cubicBezTo>
                    <a:pt x="11837" y="10840"/>
                    <a:pt x="11741" y="10720"/>
                    <a:pt x="11551" y="10720"/>
                  </a:cubicBezTo>
                  <a:lnTo>
                    <a:pt x="11051" y="10720"/>
                  </a:lnTo>
                  <a:lnTo>
                    <a:pt x="11051" y="3171"/>
                  </a:lnTo>
                  <a:cubicBezTo>
                    <a:pt x="11051" y="3076"/>
                    <a:pt x="10979" y="2981"/>
                    <a:pt x="10884" y="2981"/>
                  </a:cubicBezTo>
                  <a:cubicBezTo>
                    <a:pt x="10765" y="2981"/>
                    <a:pt x="10693" y="3052"/>
                    <a:pt x="10693" y="3171"/>
                  </a:cubicBezTo>
                  <a:lnTo>
                    <a:pt x="10693" y="10720"/>
                  </a:lnTo>
                  <a:lnTo>
                    <a:pt x="8717" y="10720"/>
                  </a:lnTo>
                  <a:lnTo>
                    <a:pt x="8717" y="1314"/>
                  </a:lnTo>
                  <a:lnTo>
                    <a:pt x="10693" y="1314"/>
                  </a:lnTo>
                  <a:lnTo>
                    <a:pt x="10693" y="2338"/>
                  </a:lnTo>
                  <a:cubicBezTo>
                    <a:pt x="10693" y="2409"/>
                    <a:pt x="10741" y="2505"/>
                    <a:pt x="10836" y="2505"/>
                  </a:cubicBezTo>
                  <a:cubicBezTo>
                    <a:pt x="10955" y="2505"/>
                    <a:pt x="11051" y="2433"/>
                    <a:pt x="11051" y="2338"/>
                  </a:cubicBezTo>
                  <a:lnTo>
                    <a:pt x="11051" y="1195"/>
                  </a:lnTo>
                  <a:cubicBezTo>
                    <a:pt x="11051" y="1052"/>
                    <a:pt x="10932" y="957"/>
                    <a:pt x="10813" y="957"/>
                  </a:cubicBezTo>
                  <a:lnTo>
                    <a:pt x="8645" y="957"/>
                  </a:lnTo>
                  <a:cubicBezTo>
                    <a:pt x="8479" y="957"/>
                    <a:pt x="8407" y="1076"/>
                    <a:pt x="8407" y="1195"/>
                  </a:cubicBezTo>
                  <a:lnTo>
                    <a:pt x="8407" y="10697"/>
                  </a:lnTo>
                  <a:lnTo>
                    <a:pt x="7621" y="10697"/>
                  </a:lnTo>
                  <a:lnTo>
                    <a:pt x="7621" y="4957"/>
                  </a:lnTo>
                  <a:cubicBezTo>
                    <a:pt x="7621" y="4791"/>
                    <a:pt x="7502" y="4719"/>
                    <a:pt x="7383" y="4719"/>
                  </a:cubicBezTo>
                  <a:lnTo>
                    <a:pt x="5216" y="4719"/>
                  </a:lnTo>
                  <a:cubicBezTo>
                    <a:pt x="5073" y="4719"/>
                    <a:pt x="4978" y="4838"/>
                    <a:pt x="4978" y="4957"/>
                  </a:cubicBezTo>
                  <a:lnTo>
                    <a:pt x="4978" y="10697"/>
                  </a:lnTo>
                  <a:lnTo>
                    <a:pt x="4168" y="10697"/>
                  </a:lnTo>
                  <a:lnTo>
                    <a:pt x="4168" y="7458"/>
                  </a:lnTo>
                  <a:cubicBezTo>
                    <a:pt x="4168" y="7291"/>
                    <a:pt x="4049" y="7220"/>
                    <a:pt x="3930" y="7220"/>
                  </a:cubicBezTo>
                  <a:lnTo>
                    <a:pt x="1692" y="7220"/>
                  </a:lnTo>
                  <a:cubicBezTo>
                    <a:pt x="1620" y="7220"/>
                    <a:pt x="1525" y="7291"/>
                    <a:pt x="1525" y="7386"/>
                  </a:cubicBezTo>
                  <a:lnTo>
                    <a:pt x="1525" y="8672"/>
                  </a:lnTo>
                  <a:cubicBezTo>
                    <a:pt x="1525" y="8696"/>
                    <a:pt x="1549" y="8768"/>
                    <a:pt x="1573" y="8791"/>
                  </a:cubicBezTo>
                  <a:cubicBezTo>
                    <a:pt x="1619" y="8818"/>
                    <a:pt x="1664" y="8830"/>
                    <a:pt x="1704" y="8830"/>
                  </a:cubicBezTo>
                  <a:cubicBezTo>
                    <a:pt x="1808" y="8830"/>
                    <a:pt x="1882" y="8752"/>
                    <a:pt x="1882" y="8649"/>
                  </a:cubicBezTo>
                  <a:lnTo>
                    <a:pt x="1882" y="7577"/>
                  </a:lnTo>
                  <a:lnTo>
                    <a:pt x="3835" y="7577"/>
                  </a:lnTo>
                  <a:lnTo>
                    <a:pt x="3835" y="10697"/>
                  </a:lnTo>
                  <a:lnTo>
                    <a:pt x="1882" y="10697"/>
                  </a:lnTo>
                  <a:lnTo>
                    <a:pt x="1882" y="9482"/>
                  </a:lnTo>
                  <a:cubicBezTo>
                    <a:pt x="1882" y="9387"/>
                    <a:pt x="1811" y="9292"/>
                    <a:pt x="1739" y="9292"/>
                  </a:cubicBezTo>
                  <a:cubicBezTo>
                    <a:pt x="1620" y="9292"/>
                    <a:pt x="1525" y="9363"/>
                    <a:pt x="1525" y="9482"/>
                  </a:cubicBezTo>
                  <a:lnTo>
                    <a:pt x="1525" y="10697"/>
                  </a:lnTo>
                  <a:lnTo>
                    <a:pt x="1072" y="10697"/>
                  </a:lnTo>
                  <a:lnTo>
                    <a:pt x="1072" y="195"/>
                  </a:lnTo>
                  <a:cubicBezTo>
                    <a:pt x="1072" y="99"/>
                    <a:pt x="1025" y="28"/>
                    <a:pt x="930" y="4"/>
                  </a:cubicBezTo>
                  <a:cubicBezTo>
                    <a:pt x="917" y="2"/>
                    <a:pt x="905" y="0"/>
                    <a:pt x="8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8" name="Google Shape;10048;p95"/>
          <p:cNvGrpSpPr/>
          <p:nvPr/>
        </p:nvGrpSpPr>
        <p:grpSpPr>
          <a:xfrm>
            <a:off x="2547602" y="1922870"/>
            <a:ext cx="354354" cy="352980"/>
            <a:chOff x="2738089" y="1922870"/>
            <a:chExt cx="354354" cy="352980"/>
          </a:xfrm>
        </p:grpSpPr>
        <p:sp>
          <p:nvSpPr>
            <p:cNvPr id="10049" name="Google Shape;10049;p95"/>
            <p:cNvSpPr/>
            <p:nvPr/>
          </p:nvSpPr>
          <p:spPr>
            <a:xfrm>
              <a:off x="2990148" y="1976896"/>
              <a:ext cx="98747" cy="293290"/>
            </a:xfrm>
            <a:custGeom>
              <a:rect b="b" l="l" r="r" t="t"/>
              <a:pathLst>
                <a:path extrusionOk="0" h="9837" w="3312">
                  <a:moveTo>
                    <a:pt x="1" y="1"/>
                  </a:moveTo>
                  <a:lnTo>
                    <a:pt x="1" y="9622"/>
                  </a:lnTo>
                  <a:cubicBezTo>
                    <a:pt x="1" y="9741"/>
                    <a:pt x="96" y="9836"/>
                    <a:pt x="215" y="9836"/>
                  </a:cubicBezTo>
                  <a:lnTo>
                    <a:pt x="3073" y="9836"/>
                  </a:lnTo>
                  <a:cubicBezTo>
                    <a:pt x="3192" y="9836"/>
                    <a:pt x="3264" y="9717"/>
                    <a:pt x="3311" y="9598"/>
                  </a:cubicBezTo>
                  <a:lnTo>
                    <a:pt x="3311"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95"/>
            <p:cNvSpPr/>
            <p:nvPr/>
          </p:nvSpPr>
          <p:spPr>
            <a:xfrm>
              <a:off x="3068264" y="1976180"/>
              <a:ext cx="19201" cy="293290"/>
            </a:xfrm>
            <a:custGeom>
              <a:rect b="b" l="l" r="r" t="t"/>
              <a:pathLst>
                <a:path extrusionOk="0" h="9837" w="644">
                  <a:moveTo>
                    <a:pt x="215" y="1"/>
                  </a:moveTo>
                  <a:lnTo>
                    <a:pt x="215" y="9622"/>
                  </a:lnTo>
                  <a:cubicBezTo>
                    <a:pt x="215" y="9741"/>
                    <a:pt x="120" y="9836"/>
                    <a:pt x="1" y="9836"/>
                  </a:cubicBezTo>
                  <a:lnTo>
                    <a:pt x="453" y="9836"/>
                  </a:lnTo>
                  <a:cubicBezTo>
                    <a:pt x="572" y="9836"/>
                    <a:pt x="644" y="9741"/>
                    <a:pt x="644" y="9622"/>
                  </a:cubicBezTo>
                  <a:lnTo>
                    <a:pt x="644" y="25"/>
                  </a:lnTo>
                  <a:lnTo>
                    <a:pt x="64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95"/>
            <p:cNvSpPr/>
            <p:nvPr/>
          </p:nvSpPr>
          <p:spPr>
            <a:xfrm>
              <a:off x="2865908" y="1927909"/>
              <a:ext cx="98717" cy="292575"/>
            </a:xfrm>
            <a:custGeom>
              <a:rect b="b" l="l" r="r" t="t"/>
              <a:pathLst>
                <a:path extrusionOk="0" h="9813" w="3311">
                  <a:moveTo>
                    <a:pt x="239" y="1"/>
                  </a:moveTo>
                  <a:cubicBezTo>
                    <a:pt x="119" y="1"/>
                    <a:pt x="24" y="120"/>
                    <a:pt x="0" y="239"/>
                  </a:cubicBezTo>
                  <a:lnTo>
                    <a:pt x="0" y="9812"/>
                  </a:lnTo>
                  <a:lnTo>
                    <a:pt x="3311" y="9812"/>
                  </a:lnTo>
                  <a:lnTo>
                    <a:pt x="3311" y="191"/>
                  </a:lnTo>
                  <a:cubicBezTo>
                    <a:pt x="3311" y="72"/>
                    <a:pt x="3215" y="1"/>
                    <a:pt x="3096"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95"/>
            <p:cNvSpPr/>
            <p:nvPr/>
          </p:nvSpPr>
          <p:spPr>
            <a:xfrm>
              <a:off x="2944024" y="1928535"/>
              <a:ext cx="20602" cy="292634"/>
            </a:xfrm>
            <a:custGeom>
              <a:rect b="b" l="l" r="r" t="t"/>
              <a:pathLst>
                <a:path extrusionOk="0" h="9815" w="691">
                  <a:moveTo>
                    <a:pt x="507" y="0"/>
                  </a:moveTo>
                  <a:cubicBezTo>
                    <a:pt x="497" y="0"/>
                    <a:pt x="487" y="1"/>
                    <a:pt x="476" y="3"/>
                  </a:cubicBezTo>
                  <a:lnTo>
                    <a:pt x="0" y="3"/>
                  </a:lnTo>
                  <a:cubicBezTo>
                    <a:pt x="119" y="3"/>
                    <a:pt x="214" y="99"/>
                    <a:pt x="214" y="218"/>
                  </a:cubicBezTo>
                  <a:lnTo>
                    <a:pt x="214" y="9815"/>
                  </a:lnTo>
                  <a:lnTo>
                    <a:pt x="691" y="9815"/>
                  </a:lnTo>
                  <a:lnTo>
                    <a:pt x="691" y="218"/>
                  </a:lnTo>
                  <a:cubicBezTo>
                    <a:pt x="691" y="109"/>
                    <a:pt x="611" y="0"/>
                    <a:pt x="5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95"/>
            <p:cNvSpPr/>
            <p:nvPr/>
          </p:nvSpPr>
          <p:spPr>
            <a:xfrm>
              <a:off x="2744499" y="1976896"/>
              <a:ext cx="98717" cy="293290"/>
            </a:xfrm>
            <a:custGeom>
              <a:rect b="b" l="l" r="r" t="t"/>
              <a:pathLst>
                <a:path extrusionOk="0" h="9837" w="3311">
                  <a:moveTo>
                    <a:pt x="0" y="1"/>
                  </a:moveTo>
                  <a:lnTo>
                    <a:pt x="0" y="9622"/>
                  </a:lnTo>
                  <a:cubicBezTo>
                    <a:pt x="0" y="9741"/>
                    <a:pt x="95" y="9836"/>
                    <a:pt x="214" y="9836"/>
                  </a:cubicBezTo>
                  <a:lnTo>
                    <a:pt x="3072" y="9836"/>
                  </a:lnTo>
                  <a:cubicBezTo>
                    <a:pt x="3167" y="9836"/>
                    <a:pt x="3310" y="9717"/>
                    <a:pt x="3310" y="9598"/>
                  </a:cubicBezTo>
                  <a:lnTo>
                    <a:pt x="331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95"/>
            <p:cNvSpPr/>
            <p:nvPr/>
          </p:nvSpPr>
          <p:spPr>
            <a:xfrm>
              <a:off x="2822586" y="1976180"/>
              <a:ext cx="20632" cy="293290"/>
            </a:xfrm>
            <a:custGeom>
              <a:rect b="b" l="l" r="r" t="t"/>
              <a:pathLst>
                <a:path extrusionOk="0" h="9837" w="692">
                  <a:moveTo>
                    <a:pt x="215" y="1"/>
                  </a:moveTo>
                  <a:lnTo>
                    <a:pt x="215" y="9622"/>
                  </a:lnTo>
                  <a:cubicBezTo>
                    <a:pt x="215" y="9741"/>
                    <a:pt x="120" y="9836"/>
                    <a:pt x="1" y="9836"/>
                  </a:cubicBezTo>
                  <a:lnTo>
                    <a:pt x="477" y="9836"/>
                  </a:lnTo>
                  <a:cubicBezTo>
                    <a:pt x="596" y="9836"/>
                    <a:pt x="691" y="9741"/>
                    <a:pt x="691" y="9622"/>
                  </a:cubicBezTo>
                  <a:lnTo>
                    <a:pt x="691" y="25"/>
                  </a:lnTo>
                  <a:lnTo>
                    <a:pt x="691"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95"/>
            <p:cNvSpPr/>
            <p:nvPr/>
          </p:nvSpPr>
          <p:spPr>
            <a:xfrm>
              <a:off x="2743784" y="1928565"/>
              <a:ext cx="98002" cy="114221"/>
            </a:xfrm>
            <a:custGeom>
              <a:rect b="b" l="l" r="r" t="t"/>
              <a:pathLst>
                <a:path extrusionOk="0" h="3831" w="3287">
                  <a:moveTo>
                    <a:pt x="1702" y="0"/>
                  </a:moveTo>
                  <a:cubicBezTo>
                    <a:pt x="1675" y="0"/>
                    <a:pt x="1647" y="1"/>
                    <a:pt x="1620" y="2"/>
                  </a:cubicBezTo>
                  <a:cubicBezTo>
                    <a:pt x="762" y="26"/>
                    <a:pt x="48" y="717"/>
                    <a:pt x="24" y="1574"/>
                  </a:cubicBezTo>
                  <a:cubicBezTo>
                    <a:pt x="0" y="2312"/>
                    <a:pt x="500" y="2979"/>
                    <a:pt x="1143" y="3170"/>
                  </a:cubicBezTo>
                  <a:lnTo>
                    <a:pt x="1596" y="3813"/>
                  </a:lnTo>
                  <a:cubicBezTo>
                    <a:pt x="1608" y="3825"/>
                    <a:pt x="1632" y="3830"/>
                    <a:pt x="1655" y="3830"/>
                  </a:cubicBezTo>
                  <a:cubicBezTo>
                    <a:pt x="1679" y="3830"/>
                    <a:pt x="1703" y="3825"/>
                    <a:pt x="1715" y="3813"/>
                  </a:cubicBezTo>
                  <a:lnTo>
                    <a:pt x="2167" y="3170"/>
                  </a:lnTo>
                  <a:cubicBezTo>
                    <a:pt x="2810" y="2979"/>
                    <a:pt x="3287" y="2360"/>
                    <a:pt x="3287" y="1622"/>
                  </a:cubicBezTo>
                  <a:cubicBezTo>
                    <a:pt x="3287" y="744"/>
                    <a:pt x="2592" y="0"/>
                    <a:pt x="170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95"/>
            <p:cNvSpPr/>
            <p:nvPr/>
          </p:nvSpPr>
          <p:spPr>
            <a:xfrm>
              <a:off x="2784243" y="1935005"/>
              <a:ext cx="57543" cy="108497"/>
            </a:xfrm>
            <a:custGeom>
              <a:rect b="b" l="l" r="r" t="t"/>
              <a:pathLst>
                <a:path extrusionOk="0" h="3639" w="1930">
                  <a:moveTo>
                    <a:pt x="1096" y="1"/>
                  </a:moveTo>
                  <a:cubicBezTo>
                    <a:pt x="1382" y="286"/>
                    <a:pt x="1549" y="667"/>
                    <a:pt x="1549" y="1120"/>
                  </a:cubicBezTo>
                  <a:cubicBezTo>
                    <a:pt x="1549" y="1858"/>
                    <a:pt x="1072" y="2477"/>
                    <a:pt x="429" y="2692"/>
                  </a:cubicBezTo>
                  <a:lnTo>
                    <a:pt x="1" y="3287"/>
                  </a:lnTo>
                  <a:lnTo>
                    <a:pt x="239" y="3620"/>
                  </a:lnTo>
                  <a:cubicBezTo>
                    <a:pt x="251" y="3632"/>
                    <a:pt x="275" y="3638"/>
                    <a:pt x="298" y="3638"/>
                  </a:cubicBezTo>
                  <a:cubicBezTo>
                    <a:pt x="322" y="3638"/>
                    <a:pt x="346" y="3632"/>
                    <a:pt x="358" y="3620"/>
                  </a:cubicBezTo>
                  <a:lnTo>
                    <a:pt x="810" y="3001"/>
                  </a:lnTo>
                  <a:cubicBezTo>
                    <a:pt x="1453" y="2763"/>
                    <a:pt x="1930" y="2168"/>
                    <a:pt x="1930" y="1406"/>
                  </a:cubicBezTo>
                  <a:cubicBezTo>
                    <a:pt x="1930" y="787"/>
                    <a:pt x="1620" y="286"/>
                    <a:pt x="10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95"/>
            <p:cNvSpPr/>
            <p:nvPr/>
          </p:nvSpPr>
          <p:spPr>
            <a:xfrm>
              <a:off x="2866623" y="2155996"/>
              <a:ext cx="98717" cy="114191"/>
            </a:xfrm>
            <a:custGeom>
              <a:rect b="b" l="l" r="r" t="t"/>
              <a:pathLst>
                <a:path extrusionOk="0" h="3830" w="3311">
                  <a:moveTo>
                    <a:pt x="1646" y="1"/>
                  </a:moveTo>
                  <a:cubicBezTo>
                    <a:pt x="1626" y="1"/>
                    <a:pt x="1608" y="7"/>
                    <a:pt x="1596" y="19"/>
                  </a:cubicBezTo>
                  <a:lnTo>
                    <a:pt x="1143" y="638"/>
                  </a:lnTo>
                  <a:cubicBezTo>
                    <a:pt x="477" y="828"/>
                    <a:pt x="0" y="1448"/>
                    <a:pt x="0" y="2186"/>
                  </a:cubicBezTo>
                  <a:cubicBezTo>
                    <a:pt x="0" y="3100"/>
                    <a:pt x="739" y="3830"/>
                    <a:pt x="1625" y="3830"/>
                  </a:cubicBezTo>
                  <a:cubicBezTo>
                    <a:pt x="1639" y="3830"/>
                    <a:pt x="1653" y="3829"/>
                    <a:pt x="1667" y="3829"/>
                  </a:cubicBezTo>
                  <a:cubicBezTo>
                    <a:pt x="2548" y="3805"/>
                    <a:pt x="3239" y="3115"/>
                    <a:pt x="3287" y="2257"/>
                  </a:cubicBezTo>
                  <a:cubicBezTo>
                    <a:pt x="3310" y="1519"/>
                    <a:pt x="2810" y="852"/>
                    <a:pt x="2144" y="638"/>
                  </a:cubicBezTo>
                  <a:lnTo>
                    <a:pt x="1715" y="19"/>
                  </a:lnTo>
                  <a:cubicBezTo>
                    <a:pt x="1691" y="7"/>
                    <a:pt x="1667" y="1"/>
                    <a:pt x="1646"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95"/>
            <p:cNvSpPr/>
            <p:nvPr/>
          </p:nvSpPr>
          <p:spPr>
            <a:xfrm>
              <a:off x="2907798" y="2154774"/>
              <a:ext cx="57543" cy="109004"/>
            </a:xfrm>
            <a:custGeom>
              <a:rect b="b" l="l" r="r" t="t"/>
              <a:pathLst>
                <a:path extrusionOk="0" h="3656" w="1930">
                  <a:moveTo>
                    <a:pt x="298" y="0"/>
                  </a:moveTo>
                  <a:cubicBezTo>
                    <a:pt x="274" y="0"/>
                    <a:pt x="251" y="12"/>
                    <a:pt x="239" y="36"/>
                  </a:cubicBezTo>
                  <a:lnTo>
                    <a:pt x="0" y="369"/>
                  </a:lnTo>
                  <a:lnTo>
                    <a:pt x="405" y="965"/>
                  </a:lnTo>
                  <a:cubicBezTo>
                    <a:pt x="1072" y="1155"/>
                    <a:pt x="1548" y="1774"/>
                    <a:pt x="1548" y="2536"/>
                  </a:cubicBezTo>
                  <a:cubicBezTo>
                    <a:pt x="1548" y="2965"/>
                    <a:pt x="1358" y="3370"/>
                    <a:pt x="1096" y="3656"/>
                  </a:cubicBezTo>
                  <a:cubicBezTo>
                    <a:pt x="1572" y="3370"/>
                    <a:pt x="1929" y="2822"/>
                    <a:pt x="1929" y="2227"/>
                  </a:cubicBezTo>
                  <a:cubicBezTo>
                    <a:pt x="1929" y="1489"/>
                    <a:pt x="1453" y="893"/>
                    <a:pt x="810" y="655"/>
                  </a:cubicBezTo>
                  <a:lnTo>
                    <a:pt x="358" y="36"/>
                  </a:lnTo>
                  <a:cubicBezTo>
                    <a:pt x="346" y="12"/>
                    <a:pt x="322" y="0"/>
                    <a:pt x="298"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95"/>
            <p:cNvSpPr/>
            <p:nvPr/>
          </p:nvSpPr>
          <p:spPr>
            <a:xfrm>
              <a:off x="2989462" y="1928565"/>
              <a:ext cx="98002" cy="114221"/>
            </a:xfrm>
            <a:custGeom>
              <a:rect b="b" l="l" r="r" t="t"/>
              <a:pathLst>
                <a:path extrusionOk="0" h="3831" w="3287">
                  <a:moveTo>
                    <a:pt x="1724" y="0"/>
                  </a:moveTo>
                  <a:cubicBezTo>
                    <a:pt x="1697" y="0"/>
                    <a:pt x="1670" y="1"/>
                    <a:pt x="1643" y="2"/>
                  </a:cubicBezTo>
                  <a:cubicBezTo>
                    <a:pt x="762" y="26"/>
                    <a:pt x="48" y="717"/>
                    <a:pt x="24" y="1574"/>
                  </a:cubicBezTo>
                  <a:cubicBezTo>
                    <a:pt x="0" y="2312"/>
                    <a:pt x="500" y="2979"/>
                    <a:pt x="1143" y="3170"/>
                  </a:cubicBezTo>
                  <a:lnTo>
                    <a:pt x="1596" y="3813"/>
                  </a:lnTo>
                  <a:cubicBezTo>
                    <a:pt x="1608" y="3825"/>
                    <a:pt x="1631" y="3830"/>
                    <a:pt x="1655" y="3830"/>
                  </a:cubicBezTo>
                  <a:cubicBezTo>
                    <a:pt x="1679" y="3830"/>
                    <a:pt x="1703" y="3825"/>
                    <a:pt x="1715" y="3813"/>
                  </a:cubicBezTo>
                  <a:lnTo>
                    <a:pt x="2167" y="3170"/>
                  </a:lnTo>
                  <a:cubicBezTo>
                    <a:pt x="2834" y="2979"/>
                    <a:pt x="3287" y="2360"/>
                    <a:pt x="3287" y="1622"/>
                  </a:cubicBezTo>
                  <a:cubicBezTo>
                    <a:pt x="3287" y="744"/>
                    <a:pt x="2592" y="0"/>
                    <a:pt x="172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95"/>
            <p:cNvSpPr/>
            <p:nvPr/>
          </p:nvSpPr>
          <p:spPr>
            <a:xfrm>
              <a:off x="3029922" y="1935005"/>
              <a:ext cx="57543" cy="108497"/>
            </a:xfrm>
            <a:custGeom>
              <a:rect b="b" l="l" r="r" t="t"/>
              <a:pathLst>
                <a:path extrusionOk="0" h="3639" w="1930">
                  <a:moveTo>
                    <a:pt x="1120" y="1"/>
                  </a:moveTo>
                  <a:lnTo>
                    <a:pt x="1120" y="1"/>
                  </a:lnTo>
                  <a:cubicBezTo>
                    <a:pt x="1382" y="286"/>
                    <a:pt x="1549" y="667"/>
                    <a:pt x="1549" y="1120"/>
                  </a:cubicBezTo>
                  <a:cubicBezTo>
                    <a:pt x="1549" y="1858"/>
                    <a:pt x="1072" y="2477"/>
                    <a:pt x="429" y="2692"/>
                  </a:cubicBezTo>
                  <a:lnTo>
                    <a:pt x="1" y="3287"/>
                  </a:lnTo>
                  <a:lnTo>
                    <a:pt x="239" y="3620"/>
                  </a:lnTo>
                  <a:cubicBezTo>
                    <a:pt x="263" y="3632"/>
                    <a:pt x="286" y="3638"/>
                    <a:pt x="307" y="3638"/>
                  </a:cubicBezTo>
                  <a:cubicBezTo>
                    <a:pt x="328" y="3638"/>
                    <a:pt x="346" y="3632"/>
                    <a:pt x="358" y="3620"/>
                  </a:cubicBezTo>
                  <a:lnTo>
                    <a:pt x="810" y="3001"/>
                  </a:lnTo>
                  <a:cubicBezTo>
                    <a:pt x="1477" y="2763"/>
                    <a:pt x="1930" y="2168"/>
                    <a:pt x="1930" y="1406"/>
                  </a:cubicBezTo>
                  <a:cubicBezTo>
                    <a:pt x="1930" y="787"/>
                    <a:pt x="1620" y="286"/>
                    <a:pt x="11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95"/>
            <p:cNvSpPr/>
            <p:nvPr/>
          </p:nvSpPr>
          <p:spPr>
            <a:xfrm>
              <a:off x="2738089" y="1922870"/>
              <a:ext cx="109391" cy="351549"/>
            </a:xfrm>
            <a:custGeom>
              <a:rect b="b" l="l" r="r" t="t"/>
              <a:pathLst>
                <a:path extrusionOk="0" h="11791" w="3669">
                  <a:moveTo>
                    <a:pt x="1835" y="336"/>
                  </a:moveTo>
                  <a:cubicBezTo>
                    <a:pt x="2239" y="336"/>
                    <a:pt x="2597" y="479"/>
                    <a:pt x="2859" y="765"/>
                  </a:cubicBezTo>
                  <a:cubicBezTo>
                    <a:pt x="3168" y="1027"/>
                    <a:pt x="3311" y="1408"/>
                    <a:pt x="3311" y="1789"/>
                  </a:cubicBezTo>
                  <a:cubicBezTo>
                    <a:pt x="3311" y="2456"/>
                    <a:pt x="2930" y="3003"/>
                    <a:pt x="2287" y="3218"/>
                  </a:cubicBezTo>
                  <a:cubicBezTo>
                    <a:pt x="2263" y="3218"/>
                    <a:pt x="2239" y="3265"/>
                    <a:pt x="2216" y="3289"/>
                  </a:cubicBezTo>
                  <a:lnTo>
                    <a:pt x="1858" y="3789"/>
                  </a:lnTo>
                  <a:lnTo>
                    <a:pt x="1501" y="3289"/>
                  </a:lnTo>
                  <a:cubicBezTo>
                    <a:pt x="1453" y="3265"/>
                    <a:pt x="1430" y="3218"/>
                    <a:pt x="1406" y="3218"/>
                  </a:cubicBezTo>
                  <a:cubicBezTo>
                    <a:pt x="787" y="3003"/>
                    <a:pt x="358" y="2408"/>
                    <a:pt x="382" y="1765"/>
                  </a:cubicBezTo>
                  <a:cubicBezTo>
                    <a:pt x="406" y="1003"/>
                    <a:pt x="1049" y="360"/>
                    <a:pt x="1811" y="336"/>
                  </a:cubicBezTo>
                  <a:close/>
                  <a:moveTo>
                    <a:pt x="1900" y="1"/>
                  </a:moveTo>
                  <a:cubicBezTo>
                    <a:pt x="1870" y="1"/>
                    <a:pt x="1840" y="1"/>
                    <a:pt x="1811" y="3"/>
                  </a:cubicBezTo>
                  <a:cubicBezTo>
                    <a:pt x="858" y="27"/>
                    <a:pt x="48" y="812"/>
                    <a:pt x="25" y="1765"/>
                  </a:cubicBezTo>
                  <a:lnTo>
                    <a:pt x="25" y="1813"/>
                  </a:lnTo>
                  <a:lnTo>
                    <a:pt x="25" y="5766"/>
                  </a:lnTo>
                  <a:cubicBezTo>
                    <a:pt x="25" y="5837"/>
                    <a:pt x="96" y="5933"/>
                    <a:pt x="191" y="5933"/>
                  </a:cubicBezTo>
                  <a:cubicBezTo>
                    <a:pt x="310" y="5933"/>
                    <a:pt x="382" y="5885"/>
                    <a:pt x="382" y="5766"/>
                  </a:cubicBezTo>
                  <a:lnTo>
                    <a:pt x="382" y="2861"/>
                  </a:lnTo>
                  <a:cubicBezTo>
                    <a:pt x="596" y="3170"/>
                    <a:pt x="906" y="3384"/>
                    <a:pt x="1263" y="3527"/>
                  </a:cubicBezTo>
                  <a:lnTo>
                    <a:pt x="1668" y="4099"/>
                  </a:lnTo>
                  <a:cubicBezTo>
                    <a:pt x="1721" y="4152"/>
                    <a:pt x="1815" y="4179"/>
                    <a:pt x="1899" y="4179"/>
                  </a:cubicBezTo>
                  <a:cubicBezTo>
                    <a:pt x="1927" y="4179"/>
                    <a:pt x="1954" y="4176"/>
                    <a:pt x="1977" y="4170"/>
                  </a:cubicBezTo>
                  <a:lnTo>
                    <a:pt x="2049" y="4099"/>
                  </a:lnTo>
                  <a:lnTo>
                    <a:pt x="2478" y="3527"/>
                  </a:lnTo>
                  <a:cubicBezTo>
                    <a:pt x="2835" y="3408"/>
                    <a:pt x="3121" y="3170"/>
                    <a:pt x="3335" y="2861"/>
                  </a:cubicBezTo>
                  <a:lnTo>
                    <a:pt x="3335" y="11410"/>
                  </a:lnTo>
                  <a:cubicBezTo>
                    <a:pt x="3335" y="11434"/>
                    <a:pt x="3311" y="11481"/>
                    <a:pt x="3287" y="11481"/>
                  </a:cubicBezTo>
                  <a:lnTo>
                    <a:pt x="429" y="11481"/>
                  </a:lnTo>
                  <a:cubicBezTo>
                    <a:pt x="382" y="11481"/>
                    <a:pt x="358" y="11434"/>
                    <a:pt x="358" y="11410"/>
                  </a:cubicBezTo>
                  <a:lnTo>
                    <a:pt x="358" y="6552"/>
                  </a:lnTo>
                  <a:cubicBezTo>
                    <a:pt x="358" y="6480"/>
                    <a:pt x="310" y="6385"/>
                    <a:pt x="215" y="6385"/>
                  </a:cubicBezTo>
                  <a:cubicBezTo>
                    <a:pt x="96" y="6385"/>
                    <a:pt x="1" y="6433"/>
                    <a:pt x="1" y="6552"/>
                  </a:cubicBezTo>
                  <a:lnTo>
                    <a:pt x="1" y="11410"/>
                  </a:lnTo>
                  <a:cubicBezTo>
                    <a:pt x="1" y="11624"/>
                    <a:pt x="191" y="11791"/>
                    <a:pt x="382" y="11791"/>
                  </a:cubicBezTo>
                  <a:lnTo>
                    <a:pt x="3240" y="11791"/>
                  </a:lnTo>
                  <a:cubicBezTo>
                    <a:pt x="3454" y="11791"/>
                    <a:pt x="3644" y="11624"/>
                    <a:pt x="3644" y="11410"/>
                  </a:cubicBezTo>
                  <a:lnTo>
                    <a:pt x="3644" y="1789"/>
                  </a:lnTo>
                  <a:cubicBezTo>
                    <a:pt x="3668" y="1360"/>
                    <a:pt x="3478" y="884"/>
                    <a:pt x="3121" y="527"/>
                  </a:cubicBezTo>
                  <a:cubicBezTo>
                    <a:pt x="2786" y="169"/>
                    <a:pt x="2346" y="1"/>
                    <a:pt x="19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95"/>
            <p:cNvSpPr/>
            <p:nvPr/>
          </p:nvSpPr>
          <p:spPr>
            <a:xfrm>
              <a:off x="2772884" y="1952209"/>
              <a:ext cx="37656" cy="44782"/>
            </a:xfrm>
            <a:custGeom>
              <a:rect b="b" l="l" r="r" t="t"/>
              <a:pathLst>
                <a:path extrusionOk="0" h="1502" w="1263">
                  <a:moveTo>
                    <a:pt x="668" y="614"/>
                  </a:moveTo>
                  <a:lnTo>
                    <a:pt x="763" y="876"/>
                  </a:lnTo>
                  <a:lnTo>
                    <a:pt x="596" y="876"/>
                  </a:lnTo>
                  <a:lnTo>
                    <a:pt x="668" y="614"/>
                  </a:lnTo>
                  <a:close/>
                  <a:moveTo>
                    <a:pt x="652" y="1"/>
                  </a:moveTo>
                  <a:cubicBezTo>
                    <a:pt x="574" y="1"/>
                    <a:pt x="512" y="50"/>
                    <a:pt x="477" y="138"/>
                  </a:cubicBezTo>
                  <a:lnTo>
                    <a:pt x="25" y="1257"/>
                  </a:lnTo>
                  <a:cubicBezTo>
                    <a:pt x="1" y="1353"/>
                    <a:pt x="48" y="1472"/>
                    <a:pt x="144" y="1496"/>
                  </a:cubicBezTo>
                  <a:cubicBezTo>
                    <a:pt x="160" y="1500"/>
                    <a:pt x="176" y="1502"/>
                    <a:pt x="191" y="1502"/>
                  </a:cubicBezTo>
                  <a:cubicBezTo>
                    <a:pt x="263" y="1502"/>
                    <a:pt x="318" y="1455"/>
                    <a:pt x="358" y="1376"/>
                  </a:cubicBezTo>
                  <a:lnTo>
                    <a:pt x="406" y="1186"/>
                  </a:lnTo>
                  <a:lnTo>
                    <a:pt x="858" y="1186"/>
                  </a:lnTo>
                  <a:lnTo>
                    <a:pt x="929" y="1376"/>
                  </a:lnTo>
                  <a:cubicBezTo>
                    <a:pt x="953" y="1472"/>
                    <a:pt x="1049" y="1496"/>
                    <a:pt x="1096" y="1496"/>
                  </a:cubicBezTo>
                  <a:cubicBezTo>
                    <a:pt x="1215" y="1472"/>
                    <a:pt x="1263" y="1376"/>
                    <a:pt x="1239" y="1257"/>
                  </a:cubicBezTo>
                  <a:lnTo>
                    <a:pt x="858" y="138"/>
                  </a:lnTo>
                  <a:cubicBezTo>
                    <a:pt x="834" y="67"/>
                    <a:pt x="810" y="43"/>
                    <a:pt x="739" y="19"/>
                  </a:cubicBezTo>
                  <a:cubicBezTo>
                    <a:pt x="708" y="7"/>
                    <a:pt x="679" y="1"/>
                    <a:pt x="6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95"/>
            <p:cNvSpPr/>
            <p:nvPr/>
          </p:nvSpPr>
          <p:spPr>
            <a:xfrm>
              <a:off x="2761524" y="2092639"/>
              <a:ext cx="63923" cy="10674"/>
            </a:xfrm>
            <a:custGeom>
              <a:rect b="b" l="l" r="r" t="t"/>
              <a:pathLst>
                <a:path extrusionOk="0" h="358" w="2144">
                  <a:moveTo>
                    <a:pt x="191" y="0"/>
                  </a:moveTo>
                  <a:cubicBezTo>
                    <a:pt x="120" y="0"/>
                    <a:pt x="25" y="72"/>
                    <a:pt x="25" y="143"/>
                  </a:cubicBezTo>
                  <a:cubicBezTo>
                    <a:pt x="1" y="262"/>
                    <a:pt x="72" y="358"/>
                    <a:pt x="191" y="358"/>
                  </a:cubicBezTo>
                  <a:lnTo>
                    <a:pt x="1953" y="358"/>
                  </a:lnTo>
                  <a:cubicBezTo>
                    <a:pt x="2049" y="358"/>
                    <a:pt x="2144" y="286"/>
                    <a:pt x="2144" y="215"/>
                  </a:cubicBezTo>
                  <a:cubicBezTo>
                    <a:pt x="2144" y="96"/>
                    <a:pt x="2073"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95"/>
            <p:cNvSpPr/>
            <p:nvPr/>
          </p:nvSpPr>
          <p:spPr>
            <a:xfrm>
              <a:off x="2761524" y="2116789"/>
              <a:ext cx="63923" cy="10674"/>
            </a:xfrm>
            <a:custGeom>
              <a:rect b="b" l="l" r="r" t="t"/>
              <a:pathLst>
                <a:path extrusionOk="0" h="358" w="2144">
                  <a:moveTo>
                    <a:pt x="191" y="0"/>
                  </a:moveTo>
                  <a:cubicBezTo>
                    <a:pt x="120" y="0"/>
                    <a:pt x="25" y="48"/>
                    <a:pt x="25" y="143"/>
                  </a:cubicBezTo>
                  <a:cubicBezTo>
                    <a:pt x="1" y="262"/>
                    <a:pt x="72" y="357"/>
                    <a:pt x="191" y="357"/>
                  </a:cubicBezTo>
                  <a:lnTo>
                    <a:pt x="1953" y="357"/>
                  </a:lnTo>
                  <a:cubicBezTo>
                    <a:pt x="2049" y="357"/>
                    <a:pt x="2144" y="286"/>
                    <a:pt x="2144" y="214"/>
                  </a:cubicBezTo>
                  <a:cubicBezTo>
                    <a:pt x="2144" y="95"/>
                    <a:pt x="2073"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95"/>
            <p:cNvSpPr/>
            <p:nvPr/>
          </p:nvSpPr>
          <p:spPr>
            <a:xfrm>
              <a:off x="2761524" y="2139509"/>
              <a:ext cx="63923" cy="10674"/>
            </a:xfrm>
            <a:custGeom>
              <a:rect b="b" l="l" r="r" t="t"/>
              <a:pathLst>
                <a:path extrusionOk="0" h="358" w="2144">
                  <a:moveTo>
                    <a:pt x="191" y="0"/>
                  </a:moveTo>
                  <a:cubicBezTo>
                    <a:pt x="120" y="0"/>
                    <a:pt x="25" y="72"/>
                    <a:pt x="25" y="143"/>
                  </a:cubicBezTo>
                  <a:cubicBezTo>
                    <a:pt x="1" y="286"/>
                    <a:pt x="72" y="357"/>
                    <a:pt x="191" y="357"/>
                  </a:cubicBezTo>
                  <a:lnTo>
                    <a:pt x="1953" y="357"/>
                  </a:lnTo>
                  <a:cubicBezTo>
                    <a:pt x="2049" y="357"/>
                    <a:pt x="2144" y="310"/>
                    <a:pt x="2144" y="215"/>
                  </a:cubicBezTo>
                  <a:cubicBezTo>
                    <a:pt x="2144" y="95"/>
                    <a:pt x="2073"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95"/>
            <p:cNvSpPr/>
            <p:nvPr/>
          </p:nvSpPr>
          <p:spPr>
            <a:xfrm>
              <a:off x="2761524" y="2163629"/>
              <a:ext cx="63923" cy="10704"/>
            </a:xfrm>
            <a:custGeom>
              <a:rect b="b" l="l" r="r" t="t"/>
              <a:pathLst>
                <a:path extrusionOk="0" h="359" w="2144">
                  <a:moveTo>
                    <a:pt x="191" y="1"/>
                  </a:moveTo>
                  <a:cubicBezTo>
                    <a:pt x="120" y="1"/>
                    <a:pt x="25" y="72"/>
                    <a:pt x="25" y="144"/>
                  </a:cubicBezTo>
                  <a:cubicBezTo>
                    <a:pt x="1" y="263"/>
                    <a:pt x="72" y="358"/>
                    <a:pt x="191" y="358"/>
                  </a:cubicBezTo>
                  <a:lnTo>
                    <a:pt x="1953" y="358"/>
                  </a:lnTo>
                  <a:cubicBezTo>
                    <a:pt x="2049" y="358"/>
                    <a:pt x="2144" y="287"/>
                    <a:pt x="2144" y="215"/>
                  </a:cubicBezTo>
                  <a:cubicBezTo>
                    <a:pt x="2144" y="96"/>
                    <a:pt x="2073"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95"/>
            <p:cNvSpPr/>
            <p:nvPr/>
          </p:nvSpPr>
          <p:spPr>
            <a:xfrm>
              <a:off x="2761524" y="2187780"/>
              <a:ext cx="63923" cy="10674"/>
            </a:xfrm>
            <a:custGeom>
              <a:rect b="b" l="l" r="r" t="t"/>
              <a:pathLst>
                <a:path extrusionOk="0" h="358" w="2144">
                  <a:moveTo>
                    <a:pt x="191" y="1"/>
                  </a:moveTo>
                  <a:cubicBezTo>
                    <a:pt x="120" y="1"/>
                    <a:pt x="25" y="48"/>
                    <a:pt x="25" y="143"/>
                  </a:cubicBezTo>
                  <a:cubicBezTo>
                    <a:pt x="1" y="263"/>
                    <a:pt x="72" y="358"/>
                    <a:pt x="191" y="358"/>
                  </a:cubicBezTo>
                  <a:lnTo>
                    <a:pt x="1953" y="358"/>
                  </a:lnTo>
                  <a:cubicBezTo>
                    <a:pt x="2049" y="358"/>
                    <a:pt x="2144" y="286"/>
                    <a:pt x="2144" y="215"/>
                  </a:cubicBezTo>
                  <a:cubicBezTo>
                    <a:pt x="2144" y="96"/>
                    <a:pt x="2073"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95"/>
            <p:cNvSpPr/>
            <p:nvPr/>
          </p:nvSpPr>
          <p:spPr>
            <a:xfrm>
              <a:off x="2761524" y="2210499"/>
              <a:ext cx="32707" cy="10674"/>
            </a:xfrm>
            <a:custGeom>
              <a:rect b="b" l="l" r="r" t="t"/>
              <a:pathLst>
                <a:path extrusionOk="0" h="358" w="1097">
                  <a:moveTo>
                    <a:pt x="191" y="1"/>
                  </a:moveTo>
                  <a:cubicBezTo>
                    <a:pt x="120" y="1"/>
                    <a:pt x="25" y="72"/>
                    <a:pt x="25" y="144"/>
                  </a:cubicBezTo>
                  <a:cubicBezTo>
                    <a:pt x="1" y="286"/>
                    <a:pt x="72" y="358"/>
                    <a:pt x="191" y="358"/>
                  </a:cubicBezTo>
                  <a:lnTo>
                    <a:pt x="906" y="358"/>
                  </a:lnTo>
                  <a:cubicBezTo>
                    <a:pt x="1001" y="358"/>
                    <a:pt x="1096" y="310"/>
                    <a:pt x="1096" y="215"/>
                  </a:cubicBezTo>
                  <a:cubicBezTo>
                    <a:pt x="1096" y="96"/>
                    <a:pt x="1025" y="1"/>
                    <a:pt x="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95"/>
            <p:cNvSpPr/>
            <p:nvPr/>
          </p:nvSpPr>
          <p:spPr>
            <a:xfrm>
              <a:off x="2983768" y="1922870"/>
              <a:ext cx="108676" cy="352264"/>
            </a:xfrm>
            <a:custGeom>
              <a:rect b="b" l="l" r="r" t="t"/>
              <a:pathLst>
                <a:path extrusionOk="0" h="11815" w="3645">
                  <a:moveTo>
                    <a:pt x="1858" y="336"/>
                  </a:moveTo>
                  <a:cubicBezTo>
                    <a:pt x="2239" y="336"/>
                    <a:pt x="2596" y="479"/>
                    <a:pt x="2858" y="765"/>
                  </a:cubicBezTo>
                  <a:cubicBezTo>
                    <a:pt x="3168" y="1027"/>
                    <a:pt x="3311" y="1408"/>
                    <a:pt x="3311" y="1789"/>
                  </a:cubicBezTo>
                  <a:cubicBezTo>
                    <a:pt x="3311" y="2456"/>
                    <a:pt x="2882" y="3003"/>
                    <a:pt x="2287" y="3218"/>
                  </a:cubicBezTo>
                  <a:cubicBezTo>
                    <a:pt x="2263" y="3218"/>
                    <a:pt x="2239" y="3265"/>
                    <a:pt x="2215" y="3289"/>
                  </a:cubicBezTo>
                  <a:lnTo>
                    <a:pt x="1858" y="3789"/>
                  </a:lnTo>
                  <a:lnTo>
                    <a:pt x="1501" y="3289"/>
                  </a:lnTo>
                  <a:cubicBezTo>
                    <a:pt x="1477" y="3265"/>
                    <a:pt x="1429" y="3218"/>
                    <a:pt x="1406" y="3218"/>
                  </a:cubicBezTo>
                  <a:cubicBezTo>
                    <a:pt x="787" y="3003"/>
                    <a:pt x="358" y="2408"/>
                    <a:pt x="382" y="1765"/>
                  </a:cubicBezTo>
                  <a:cubicBezTo>
                    <a:pt x="429" y="1003"/>
                    <a:pt x="1048" y="360"/>
                    <a:pt x="1811" y="336"/>
                  </a:cubicBezTo>
                  <a:close/>
                  <a:moveTo>
                    <a:pt x="334" y="2861"/>
                  </a:moveTo>
                  <a:cubicBezTo>
                    <a:pt x="548" y="3170"/>
                    <a:pt x="834" y="3384"/>
                    <a:pt x="1191" y="3527"/>
                  </a:cubicBezTo>
                  <a:lnTo>
                    <a:pt x="1620" y="4099"/>
                  </a:lnTo>
                  <a:cubicBezTo>
                    <a:pt x="1668" y="4147"/>
                    <a:pt x="1739" y="4170"/>
                    <a:pt x="1834" y="4170"/>
                  </a:cubicBezTo>
                  <a:cubicBezTo>
                    <a:pt x="1906" y="4170"/>
                    <a:pt x="1977" y="4147"/>
                    <a:pt x="2025" y="4099"/>
                  </a:cubicBezTo>
                  <a:lnTo>
                    <a:pt x="2454" y="3527"/>
                  </a:lnTo>
                  <a:cubicBezTo>
                    <a:pt x="2811" y="3408"/>
                    <a:pt x="3097" y="3170"/>
                    <a:pt x="3311" y="2908"/>
                  </a:cubicBezTo>
                  <a:lnTo>
                    <a:pt x="3311" y="11410"/>
                  </a:lnTo>
                  <a:cubicBezTo>
                    <a:pt x="3311" y="11434"/>
                    <a:pt x="3287" y="11481"/>
                    <a:pt x="3263" y="11481"/>
                  </a:cubicBezTo>
                  <a:lnTo>
                    <a:pt x="405" y="11481"/>
                  </a:lnTo>
                  <a:cubicBezTo>
                    <a:pt x="358" y="11481"/>
                    <a:pt x="334" y="11434"/>
                    <a:pt x="334" y="11410"/>
                  </a:cubicBezTo>
                  <a:lnTo>
                    <a:pt x="334" y="2861"/>
                  </a:lnTo>
                  <a:close/>
                  <a:moveTo>
                    <a:pt x="1876" y="1"/>
                  </a:moveTo>
                  <a:cubicBezTo>
                    <a:pt x="1846" y="1"/>
                    <a:pt x="1816" y="1"/>
                    <a:pt x="1787" y="3"/>
                  </a:cubicBezTo>
                  <a:cubicBezTo>
                    <a:pt x="834" y="27"/>
                    <a:pt x="24" y="812"/>
                    <a:pt x="1" y="1765"/>
                  </a:cubicBezTo>
                  <a:lnTo>
                    <a:pt x="1" y="1813"/>
                  </a:lnTo>
                  <a:lnTo>
                    <a:pt x="1" y="11434"/>
                  </a:lnTo>
                  <a:cubicBezTo>
                    <a:pt x="1" y="11648"/>
                    <a:pt x="191" y="11815"/>
                    <a:pt x="382" y="11815"/>
                  </a:cubicBezTo>
                  <a:lnTo>
                    <a:pt x="3239" y="11815"/>
                  </a:lnTo>
                  <a:cubicBezTo>
                    <a:pt x="3454" y="11815"/>
                    <a:pt x="3644" y="11648"/>
                    <a:pt x="3644" y="11434"/>
                  </a:cubicBezTo>
                  <a:lnTo>
                    <a:pt x="3644" y="1813"/>
                  </a:lnTo>
                  <a:cubicBezTo>
                    <a:pt x="3644" y="1360"/>
                    <a:pt x="3454" y="884"/>
                    <a:pt x="3097" y="527"/>
                  </a:cubicBezTo>
                  <a:cubicBezTo>
                    <a:pt x="2762" y="169"/>
                    <a:pt x="2322" y="1"/>
                    <a:pt x="187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95"/>
            <p:cNvSpPr/>
            <p:nvPr/>
          </p:nvSpPr>
          <p:spPr>
            <a:xfrm>
              <a:off x="3019278" y="1951344"/>
              <a:ext cx="39087" cy="44752"/>
            </a:xfrm>
            <a:custGeom>
              <a:rect b="b" l="l" r="r" t="t"/>
              <a:pathLst>
                <a:path extrusionOk="0" h="1501" w="1311">
                  <a:moveTo>
                    <a:pt x="739" y="0"/>
                  </a:moveTo>
                  <a:cubicBezTo>
                    <a:pt x="334" y="0"/>
                    <a:pt x="0" y="334"/>
                    <a:pt x="0" y="762"/>
                  </a:cubicBezTo>
                  <a:cubicBezTo>
                    <a:pt x="0" y="1167"/>
                    <a:pt x="334" y="1501"/>
                    <a:pt x="739" y="1501"/>
                  </a:cubicBezTo>
                  <a:cubicBezTo>
                    <a:pt x="929" y="1501"/>
                    <a:pt x="1072" y="1429"/>
                    <a:pt x="1191" y="1358"/>
                  </a:cubicBezTo>
                  <a:lnTo>
                    <a:pt x="1263" y="1286"/>
                  </a:lnTo>
                  <a:cubicBezTo>
                    <a:pt x="1310" y="1239"/>
                    <a:pt x="1310" y="1143"/>
                    <a:pt x="1239" y="1072"/>
                  </a:cubicBezTo>
                  <a:cubicBezTo>
                    <a:pt x="1209" y="1052"/>
                    <a:pt x="1171" y="1041"/>
                    <a:pt x="1134" y="1041"/>
                  </a:cubicBezTo>
                  <a:cubicBezTo>
                    <a:pt x="1081" y="1041"/>
                    <a:pt x="1028" y="1064"/>
                    <a:pt x="1001" y="1120"/>
                  </a:cubicBezTo>
                  <a:lnTo>
                    <a:pt x="953" y="1143"/>
                  </a:lnTo>
                  <a:cubicBezTo>
                    <a:pt x="905" y="1191"/>
                    <a:pt x="834" y="1191"/>
                    <a:pt x="762" y="1191"/>
                  </a:cubicBezTo>
                  <a:cubicBezTo>
                    <a:pt x="524" y="1191"/>
                    <a:pt x="334" y="1024"/>
                    <a:pt x="334" y="786"/>
                  </a:cubicBezTo>
                  <a:cubicBezTo>
                    <a:pt x="334" y="548"/>
                    <a:pt x="500" y="358"/>
                    <a:pt x="762" y="358"/>
                  </a:cubicBezTo>
                  <a:cubicBezTo>
                    <a:pt x="834" y="358"/>
                    <a:pt x="905" y="405"/>
                    <a:pt x="1001" y="429"/>
                  </a:cubicBezTo>
                  <a:cubicBezTo>
                    <a:pt x="1024" y="445"/>
                    <a:pt x="1051" y="453"/>
                    <a:pt x="1078" y="453"/>
                  </a:cubicBezTo>
                  <a:cubicBezTo>
                    <a:pt x="1133" y="453"/>
                    <a:pt x="1191" y="421"/>
                    <a:pt x="1239" y="358"/>
                  </a:cubicBezTo>
                  <a:cubicBezTo>
                    <a:pt x="1286" y="286"/>
                    <a:pt x="1263" y="191"/>
                    <a:pt x="1167" y="119"/>
                  </a:cubicBezTo>
                  <a:cubicBezTo>
                    <a:pt x="1048" y="48"/>
                    <a:pt x="905" y="0"/>
                    <a:pt x="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95"/>
            <p:cNvSpPr/>
            <p:nvPr/>
          </p:nvSpPr>
          <p:spPr>
            <a:xfrm>
              <a:off x="3007203" y="2092639"/>
              <a:ext cx="62522" cy="10674"/>
            </a:xfrm>
            <a:custGeom>
              <a:rect b="b" l="l" r="r" t="t"/>
              <a:pathLst>
                <a:path extrusionOk="0" h="358" w="2097">
                  <a:moveTo>
                    <a:pt x="167" y="0"/>
                  </a:moveTo>
                  <a:cubicBezTo>
                    <a:pt x="96" y="0"/>
                    <a:pt x="1" y="72"/>
                    <a:pt x="1" y="143"/>
                  </a:cubicBezTo>
                  <a:cubicBezTo>
                    <a:pt x="1" y="262"/>
                    <a:pt x="48" y="358"/>
                    <a:pt x="167" y="358"/>
                  </a:cubicBezTo>
                  <a:lnTo>
                    <a:pt x="1929" y="358"/>
                  </a:lnTo>
                  <a:cubicBezTo>
                    <a:pt x="2025" y="358"/>
                    <a:pt x="2096" y="286"/>
                    <a:pt x="2096" y="215"/>
                  </a:cubicBezTo>
                  <a:cubicBezTo>
                    <a:pt x="2096" y="96"/>
                    <a:pt x="2049" y="0"/>
                    <a:pt x="1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95"/>
            <p:cNvSpPr/>
            <p:nvPr/>
          </p:nvSpPr>
          <p:spPr>
            <a:xfrm>
              <a:off x="3007203" y="2116789"/>
              <a:ext cx="62522" cy="10674"/>
            </a:xfrm>
            <a:custGeom>
              <a:rect b="b" l="l" r="r" t="t"/>
              <a:pathLst>
                <a:path extrusionOk="0" h="358" w="2097">
                  <a:moveTo>
                    <a:pt x="167" y="0"/>
                  </a:moveTo>
                  <a:cubicBezTo>
                    <a:pt x="96" y="0"/>
                    <a:pt x="1" y="48"/>
                    <a:pt x="1" y="143"/>
                  </a:cubicBezTo>
                  <a:cubicBezTo>
                    <a:pt x="1" y="262"/>
                    <a:pt x="48" y="357"/>
                    <a:pt x="167" y="357"/>
                  </a:cubicBezTo>
                  <a:lnTo>
                    <a:pt x="1929" y="357"/>
                  </a:lnTo>
                  <a:cubicBezTo>
                    <a:pt x="2025" y="357"/>
                    <a:pt x="2096" y="286"/>
                    <a:pt x="2096" y="214"/>
                  </a:cubicBezTo>
                  <a:cubicBezTo>
                    <a:pt x="2096" y="72"/>
                    <a:pt x="2049" y="0"/>
                    <a:pt x="1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95"/>
            <p:cNvSpPr/>
            <p:nvPr/>
          </p:nvSpPr>
          <p:spPr>
            <a:xfrm>
              <a:off x="3007203" y="2139509"/>
              <a:ext cx="62522" cy="10674"/>
            </a:xfrm>
            <a:custGeom>
              <a:rect b="b" l="l" r="r" t="t"/>
              <a:pathLst>
                <a:path extrusionOk="0" h="358" w="2097">
                  <a:moveTo>
                    <a:pt x="167" y="0"/>
                  </a:moveTo>
                  <a:cubicBezTo>
                    <a:pt x="96" y="0"/>
                    <a:pt x="1" y="72"/>
                    <a:pt x="1" y="167"/>
                  </a:cubicBezTo>
                  <a:cubicBezTo>
                    <a:pt x="1" y="286"/>
                    <a:pt x="48" y="357"/>
                    <a:pt x="167" y="357"/>
                  </a:cubicBezTo>
                  <a:lnTo>
                    <a:pt x="1929" y="357"/>
                  </a:lnTo>
                  <a:cubicBezTo>
                    <a:pt x="2025" y="357"/>
                    <a:pt x="2096" y="310"/>
                    <a:pt x="2096" y="215"/>
                  </a:cubicBezTo>
                  <a:cubicBezTo>
                    <a:pt x="2096" y="95"/>
                    <a:pt x="2049" y="0"/>
                    <a:pt x="1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95"/>
            <p:cNvSpPr/>
            <p:nvPr/>
          </p:nvSpPr>
          <p:spPr>
            <a:xfrm>
              <a:off x="3007203" y="2164345"/>
              <a:ext cx="62522" cy="10674"/>
            </a:xfrm>
            <a:custGeom>
              <a:rect b="b" l="l" r="r" t="t"/>
              <a:pathLst>
                <a:path extrusionOk="0" h="358" w="2097">
                  <a:moveTo>
                    <a:pt x="167" y="1"/>
                  </a:moveTo>
                  <a:cubicBezTo>
                    <a:pt x="96" y="1"/>
                    <a:pt x="1" y="72"/>
                    <a:pt x="1" y="167"/>
                  </a:cubicBezTo>
                  <a:cubicBezTo>
                    <a:pt x="1" y="263"/>
                    <a:pt x="48" y="358"/>
                    <a:pt x="167" y="358"/>
                  </a:cubicBezTo>
                  <a:lnTo>
                    <a:pt x="1929" y="358"/>
                  </a:lnTo>
                  <a:cubicBezTo>
                    <a:pt x="2025" y="358"/>
                    <a:pt x="2096" y="310"/>
                    <a:pt x="2096" y="215"/>
                  </a:cubicBezTo>
                  <a:cubicBezTo>
                    <a:pt x="2096" y="96"/>
                    <a:pt x="2049" y="1"/>
                    <a:pt x="1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95"/>
            <p:cNvSpPr/>
            <p:nvPr/>
          </p:nvSpPr>
          <p:spPr>
            <a:xfrm>
              <a:off x="3007203" y="2187780"/>
              <a:ext cx="62522" cy="10674"/>
            </a:xfrm>
            <a:custGeom>
              <a:rect b="b" l="l" r="r" t="t"/>
              <a:pathLst>
                <a:path extrusionOk="0" h="358" w="2097">
                  <a:moveTo>
                    <a:pt x="167" y="1"/>
                  </a:moveTo>
                  <a:cubicBezTo>
                    <a:pt x="96" y="1"/>
                    <a:pt x="1" y="48"/>
                    <a:pt x="1" y="143"/>
                  </a:cubicBezTo>
                  <a:cubicBezTo>
                    <a:pt x="1" y="263"/>
                    <a:pt x="48" y="358"/>
                    <a:pt x="167" y="358"/>
                  </a:cubicBezTo>
                  <a:lnTo>
                    <a:pt x="1929" y="358"/>
                  </a:lnTo>
                  <a:cubicBezTo>
                    <a:pt x="2025" y="358"/>
                    <a:pt x="2096" y="286"/>
                    <a:pt x="2096" y="215"/>
                  </a:cubicBezTo>
                  <a:cubicBezTo>
                    <a:pt x="2096" y="72"/>
                    <a:pt x="2049" y="1"/>
                    <a:pt x="1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95"/>
            <p:cNvSpPr/>
            <p:nvPr/>
          </p:nvSpPr>
          <p:spPr>
            <a:xfrm>
              <a:off x="3007918" y="2211930"/>
              <a:ext cx="31962" cy="10674"/>
            </a:xfrm>
            <a:custGeom>
              <a:rect b="b" l="l" r="r" t="t"/>
              <a:pathLst>
                <a:path extrusionOk="0" h="358" w="1072">
                  <a:moveTo>
                    <a:pt x="167" y="0"/>
                  </a:moveTo>
                  <a:cubicBezTo>
                    <a:pt x="96" y="0"/>
                    <a:pt x="0" y="48"/>
                    <a:pt x="0" y="143"/>
                  </a:cubicBezTo>
                  <a:cubicBezTo>
                    <a:pt x="0" y="262"/>
                    <a:pt x="72" y="357"/>
                    <a:pt x="167" y="357"/>
                  </a:cubicBezTo>
                  <a:lnTo>
                    <a:pt x="881" y="357"/>
                  </a:lnTo>
                  <a:cubicBezTo>
                    <a:pt x="977" y="357"/>
                    <a:pt x="1072" y="286"/>
                    <a:pt x="1072" y="191"/>
                  </a:cubicBezTo>
                  <a:cubicBezTo>
                    <a:pt x="1072" y="72"/>
                    <a:pt x="977" y="0"/>
                    <a:pt x="8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95"/>
            <p:cNvSpPr/>
            <p:nvPr/>
          </p:nvSpPr>
          <p:spPr>
            <a:xfrm>
              <a:off x="2900702" y="2199139"/>
              <a:ext cx="30560" cy="44067"/>
            </a:xfrm>
            <a:custGeom>
              <a:rect b="b" l="l" r="r" t="t"/>
              <a:pathLst>
                <a:path extrusionOk="0" h="1478" w="1025">
                  <a:moveTo>
                    <a:pt x="500" y="334"/>
                  </a:moveTo>
                  <a:cubicBezTo>
                    <a:pt x="524" y="334"/>
                    <a:pt x="596" y="358"/>
                    <a:pt x="596" y="382"/>
                  </a:cubicBezTo>
                  <a:cubicBezTo>
                    <a:pt x="596" y="453"/>
                    <a:pt x="572" y="501"/>
                    <a:pt x="500" y="501"/>
                  </a:cubicBezTo>
                  <a:lnTo>
                    <a:pt x="358" y="501"/>
                  </a:lnTo>
                  <a:lnTo>
                    <a:pt x="358" y="334"/>
                  </a:lnTo>
                  <a:close/>
                  <a:moveTo>
                    <a:pt x="548" y="858"/>
                  </a:moveTo>
                  <a:cubicBezTo>
                    <a:pt x="620" y="858"/>
                    <a:pt x="691" y="906"/>
                    <a:pt x="715" y="977"/>
                  </a:cubicBezTo>
                  <a:cubicBezTo>
                    <a:pt x="715" y="1072"/>
                    <a:pt x="643" y="1144"/>
                    <a:pt x="572" y="1144"/>
                  </a:cubicBezTo>
                  <a:lnTo>
                    <a:pt x="358" y="1144"/>
                  </a:lnTo>
                  <a:lnTo>
                    <a:pt x="358" y="858"/>
                  </a:lnTo>
                  <a:close/>
                  <a:moveTo>
                    <a:pt x="167" y="1"/>
                  </a:moveTo>
                  <a:cubicBezTo>
                    <a:pt x="96" y="1"/>
                    <a:pt x="0" y="96"/>
                    <a:pt x="0" y="167"/>
                  </a:cubicBezTo>
                  <a:lnTo>
                    <a:pt x="0" y="1334"/>
                  </a:lnTo>
                  <a:lnTo>
                    <a:pt x="0" y="1406"/>
                  </a:lnTo>
                  <a:cubicBezTo>
                    <a:pt x="24" y="1453"/>
                    <a:pt x="96" y="1477"/>
                    <a:pt x="167" y="1477"/>
                  </a:cubicBezTo>
                  <a:lnTo>
                    <a:pt x="548" y="1477"/>
                  </a:lnTo>
                  <a:cubicBezTo>
                    <a:pt x="834" y="1477"/>
                    <a:pt x="1024" y="1287"/>
                    <a:pt x="1024" y="1001"/>
                  </a:cubicBezTo>
                  <a:cubicBezTo>
                    <a:pt x="1024" y="858"/>
                    <a:pt x="977" y="739"/>
                    <a:pt x="881" y="644"/>
                  </a:cubicBezTo>
                  <a:cubicBezTo>
                    <a:pt x="953" y="572"/>
                    <a:pt x="953" y="477"/>
                    <a:pt x="953" y="358"/>
                  </a:cubicBezTo>
                  <a:cubicBezTo>
                    <a:pt x="905" y="143"/>
                    <a:pt x="715" y="1"/>
                    <a:pt x="5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95"/>
            <p:cNvSpPr/>
            <p:nvPr/>
          </p:nvSpPr>
          <p:spPr>
            <a:xfrm>
              <a:off x="2862360" y="1922930"/>
              <a:ext cx="108646" cy="352920"/>
            </a:xfrm>
            <a:custGeom>
              <a:rect b="b" l="l" r="r" t="t"/>
              <a:pathLst>
                <a:path extrusionOk="0" h="11837" w="3644">
                  <a:moveTo>
                    <a:pt x="1786" y="8050"/>
                  </a:moveTo>
                  <a:lnTo>
                    <a:pt x="2144" y="8550"/>
                  </a:lnTo>
                  <a:cubicBezTo>
                    <a:pt x="2167" y="8574"/>
                    <a:pt x="2215" y="8622"/>
                    <a:pt x="2239" y="8622"/>
                  </a:cubicBezTo>
                  <a:cubicBezTo>
                    <a:pt x="2858" y="8812"/>
                    <a:pt x="3287" y="9407"/>
                    <a:pt x="3239" y="10074"/>
                  </a:cubicBezTo>
                  <a:cubicBezTo>
                    <a:pt x="3215" y="10836"/>
                    <a:pt x="2596" y="11479"/>
                    <a:pt x="1810" y="11503"/>
                  </a:cubicBezTo>
                  <a:cubicBezTo>
                    <a:pt x="1429" y="11503"/>
                    <a:pt x="1048" y="11336"/>
                    <a:pt x="739" y="11074"/>
                  </a:cubicBezTo>
                  <a:cubicBezTo>
                    <a:pt x="453" y="10813"/>
                    <a:pt x="310" y="10431"/>
                    <a:pt x="310" y="10050"/>
                  </a:cubicBezTo>
                  <a:cubicBezTo>
                    <a:pt x="334" y="9360"/>
                    <a:pt x="739" y="8788"/>
                    <a:pt x="1334" y="8622"/>
                  </a:cubicBezTo>
                  <a:cubicBezTo>
                    <a:pt x="1382" y="8622"/>
                    <a:pt x="1405" y="8574"/>
                    <a:pt x="1429" y="8550"/>
                  </a:cubicBezTo>
                  <a:lnTo>
                    <a:pt x="1786" y="8050"/>
                  </a:lnTo>
                  <a:close/>
                  <a:moveTo>
                    <a:pt x="381" y="1"/>
                  </a:moveTo>
                  <a:cubicBezTo>
                    <a:pt x="191" y="1"/>
                    <a:pt x="0" y="191"/>
                    <a:pt x="0" y="406"/>
                  </a:cubicBezTo>
                  <a:lnTo>
                    <a:pt x="0" y="9979"/>
                  </a:lnTo>
                  <a:cubicBezTo>
                    <a:pt x="0" y="10455"/>
                    <a:pt x="191" y="10908"/>
                    <a:pt x="500" y="11265"/>
                  </a:cubicBezTo>
                  <a:cubicBezTo>
                    <a:pt x="858" y="11622"/>
                    <a:pt x="1310" y="11837"/>
                    <a:pt x="1810" y="11837"/>
                  </a:cubicBezTo>
                  <a:lnTo>
                    <a:pt x="1858" y="11837"/>
                  </a:lnTo>
                  <a:cubicBezTo>
                    <a:pt x="2810" y="11789"/>
                    <a:pt x="3596" y="11027"/>
                    <a:pt x="3644" y="10074"/>
                  </a:cubicBezTo>
                  <a:lnTo>
                    <a:pt x="3644" y="10003"/>
                  </a:lnTo>
                  <a:lnTo>
                    <a:pt x="3644" y="1977"/>
                  </a:lnTo>
                  <a:cubicBezTo>
                    <a:pt x="3644" y="1882"/>
                    <a:pt x="3573" y="1787"/>
                    <a:pt x="3477" y="1787"/>
                  </a:cubicBezTo>
                  <a:cubicBezTo>
                    <a:pt x="3358" y="1787"/>
                    <a:pt x="3287" y="1858"/>
                    <a:pt x="3287" y="1977"/>
                  </a:cubicBezTo>
                  <a:lnTo>
                    <a:pt x="3287" y="8931"/>
                  </a:lnTo>
                  <a:cubicBezTo>
                    <a:pt x="3072" y="8645"/>
                    <a:pt x="2763" y="8431"/>
                    <a:pt x="2406" y="8288"/>
                  </a:cubicBezTo>
                  <a:lnTo>
                    <a:pt x="2001" y="7717"/>
                  </a:lnTo>
                  <a:lnTo>
                    <a:pt x="1906" y="7621"/>
                  </a:lnTo>
                  <a:cubicBezTo>
                    <a:pt x="1868" y="7606"/>
                    <a:pt x="1830" y="7598"/>
                    <a:pt x="1794" y="7598"/>
                  </a:cubicBezTo>
                  <a:cubicBezTo>
                    <a:pt x="1716" y="7598"/>
                    <a:pt x="1645" y="7635"/>
                    <a:pt x="1596" y="7717"/>
                  </a:cubicBezTo>
                  <a:lnTo>
                    <a:pt x="1191" y="8288"/>
                  </a:lnTo>
                  <a:cubicBezTo>
                    <a:pt x="834" y="8407"/>
                    <a:pt x="524" y="8645"/>
                    <a:pt x="334" y="8931"/>
                  </a:cubicBezTo>
                  <a:lnTo>
                    <a:pt x="334" y="406"/>
                  </a:lnTo>
                  <a:cubicBezTo>
                    <a:pt x="334" y="358"/>
                    <a:pt x="358" y="334"/>
                    <a:pt x="381" y="334"/>
                  </a:cubicBezTo>
                  <a:lnTo>
                    <a:pt x="3239" y="334"/>
                  </a:lnTo>
                  <a:cubicBezTo>
                    <a:pt x="3263" y="334"/>
                    <a:pt x="3311" y="358"/>
                    <a:pt x="3311" y="406"/>
                  </a:cubicBezTo>
                  <a:lnTo>
                    <a:pt x="3311" y="1168"/>
                  </a:lnTo>
                  <a:cubicBezTo>
                    <a:pt x="3287" y="1263"/>
                    <a:pt x="3358" y="1358"/>
                    <a:pt x="3453" y="1358"/>
                  </a:cubicBezTo>
                  <a:cubicBezTo>
                    <a:pt x="3549" y="1358"/>
                    <a:pt x="3620" y="1263"/>
                    <a:pt x="3620" y="1168"/>
                  </a:cubicBezTo>
                  <a:lnTo>
                    <a:pt x="3620" y="406"/>
                  </a:lnTo>
                  <a:cubicBezTo>
                    <a:pt x="3620" y="191"/>
                    <a:pt x="3453"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95"/>
            <p:cNvSpPr/>
            <p:nvPr/>
          </p:nvSpPr>
          <p:spPr>
            <a:xfrm>
              <a:off x="2884363" y="1976180"/>
              <a:ext cx="63238" cy="10704"/>
            </a:xfrm>
            <a:custGeom>
              <a:rect b="b" l="l" r="r" t="t"/>
              <a:pathLst>
                <a:path extrusionOk="0" h="359" w="2121">
                  <a:moveTo>
                    <a:pt x="191" y="1"/>
                  </a:moveTo>
                  <a:cubicBezTo>
                    <a:pt x="96" y="1"/>
                    <a:pt x="1" y="72"/>
                    <a:pt x="1" y="168"/>
                  </a:cubicBezTo>
                  <a:cubicBezTo>
                    <a:pt x="1" y="287"/>
                    <a:pt x="72" y="358"/>
                    <a:pt x="191" y="358"/>
                  </a:cubicBezTo>
                  <a:lnTo>
                    <a:pt x="1953" y="358"/>
                  </a:lnTo>
                  <a:cubicBezTo>
                    <a:pt x="2025" y="358"/>
                    <a:pt x="2120" y="310"/>
                    <a:pt x="2120" y="215"/>
                  </a:cubicBezTo>
                  <a:cubicBezTo>
                    <a:pt x="2120" y="96"/>
                    <a:pt x="2025"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95"/>
            <p:cNvSpPr/>
            <p:nvPr/>
          </p:nvSpPr>
          <p:spPr>
            <a:xfrm>
              <a:off x="2884363" y="1999615"/>
              <a:ext cx="63238" cy="10674"/>
            </a:xfrm>
            <a:custGeom>
              <a:rect b="b" l="l" r="r" t="t"/>
              <a:pathLst>
                <a:path extrusionOk="0" h="358" w="2121">
                  <a:moveTo>
                    <a:pt x="191" y="1"/>
                  </a:moveTo>
                  <a:cubicBezTo>
                    <a:pt x="96" y="1"/>
                    <a:pt x="1" y="48"/>
                    <a:pt x="1" y="144"/>
                  </a:cubicBezTo>
                  <a:cubicBezTo>
                    <a:pt x="1" y="263"/>
                    <a:pt x="72" y="358"/>
                    <a:pt x="191" y="358"/>
                  </a:cubicBezTo>
                  <a:lnTo>
                    <a:pt x="1953" y="358"/>
                  </a:lnTo>
                  <a:cubicBezTo>
                    <a:pt x="2025" y="358"/>
                    <a:pt x="2120" y="287"/>
                    <a:pt x="2120" y="215"/>
                  </a:cubicBezTo>
                  <a:cubicBezTo>
                    <a:pt x="2120" y="96"/>
                    <a:pt x="2025"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95"/>
            <p:cNvSpPr/>
            <p:nvPr/>
          </p:nvSpPr>
          <p:spPr>
            <a:xfrm>
              <a:off x="2884363" y="2024481"/>
              <a:ext cx="63238" cy="10674"/>
            </a:xfrm>
            <a:custGeom>
              <a:rect b="b" l="l" r="r" t="t"/>
              <a:pathLst>
                <a:path extrusionOk="0" h="358" w="2121">
                  <a:moveTo>
                    <a:pt x="191" y="0"/>
                  </a:moveTo>
                  <a:cubicBezTo>
                    <a:pt x="96" y="0"/>
                    <a:pt x="1" y="48"/>
                    <a:pt x="1" y="143"/>
                  </a:cubicBezTo>
                  <a:cubicBezTo>
                    <a:pt x="1" y="262"/>
                    <a:pt x="72" y="357"/>
                    <a:pt x="191" y="357"/>
                  </a:cubicBezTo>
                  <a:lnTo>
                    <a:pt x="1953" y="357"/>
                  </a:lnTo>
                  <a:cubicBezTo>
                    <a:pt x="2025" y="357"/>
                    <a:pt x="2120" y="286"/>
                    <a:pt x="2120" y="215"/>
                  </a:cubicBezTo>
                  <a:cubicBezTo>
                    <a:pt x="2120" y="96"/>
                    <a:pt x="2025"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95"/>
            <p:cNvSpPr/>
            <p:nvPr/>
          </p:nvSpPr>
          <p:spPr>
            <a:xfrm>
              <a:off x="2884363" y="2047200"/>
              <a:ext cx="63238" cy="10674"/>
            </a:xfrm>
            <a:custGeom>
              <a:rect b="b" l="l" r="r" t="t"/>
              <a:pathLst>
                <a:path extrusionOk="0" h="358" w="2121">
                  <a:moveTo>
                    <a:pt x="191" y="0"/>
                  </a:moveTo>
                  <a:cubicBezTo>
                    <a:pt x="96" y="0"/>
                    <a:pt x="1" y="72"/>
                    <a:pt x="1" y="167"/>
                  </a:cubicBezTo>
                  <a:cubicBezTo>
                    <a:pt x="1" y="286"/>
                    <a:pt x="72" y="358"/>
                    <a:pt x="191" y="358"/>
                  </a:cubicBezTo>
                  <a:lnTo>
                    <a:pt x="1953" y="358"/>
                  </a:lnTo>
                  <a:cubicBezTo>
                    <a:pt x="2025" y="358"/>
                    <a:pt x="2120" y="310"/>
                    <a:pt x="2120" y="215"/>
                  </a:cubicBezTo>
                  <a:cubicBezTo>
                    <a:pt x="2120" y="96"/>
                    <a:pt x="2025"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95"/>
            <p:cNvSpPr/>
            <p:nvPr/>
          </p:nvSpPr>
          <p:spPr>
            <a:xfrm>
              <a:off x="2884363" y="2071351"/>
              <a:ext cx="63238" cy="10674"/>
            </a:xfrm>
            <a:custGeom>
              <a:rect b="b" l="l" r="r" t="t"/>
              <a:pathLst>
                <a:path extrusionOk="0" h="358" w="2121">
                  <a:moveTo>
                    <a:pt x="191" y="0"/>
                  </a:moveTo>
                  <a:cubicBezTo>
                    <a:pt x="96" y="0"/>
                    <a:pt x="1" y="71"/>
                    <a:pt x="1" y="143"/>
                  </a:cubicBezTo>
                  <a:cubicBezTo>
                    <a:pt x="1" y="262"/>
                    <a:pt x="72" y="357"/>
                    <a:pt x="191" y="357"/>
                  </a:cubicBezTo>
                  <a:lnTo>
                    <a:pt x="1953" y="357"/>
                  </a:lnTo>
                  <a:cubicBezTo>
                    <a:pt x="2025" y="357"/>
                    <a:pt x="2120" y="262"/>
                    <a:pt x="2120" y="143"/>
                  </a:cubicBezTo>
                  <a:cubicBezTo>
                    <a:pt x="2096" y="71"/>
                    <a:pt x="2025"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95"/>
            <p:cNvSpPr/>
            <p:nvPr/>
          </p:nvSpPr>
          <p:spPr>
            <a:xfrm>
              <a:off x="2884363" y="2095471"/>
              <a:ext cx="31991" cy="10674"/>
            </a:xfrm>
            <a:custGeom>
              <a:rect b="b" l="l" r="r" t="t"/>
              <a:pathLst>
                <a:path extrusionOk="0" h="358" w="1073">
                  <a:moveTo>
                    <a:pt x="191" y="1"/>
                  </a:moveTo>
                  <a:cubicBezTo>
                    <a:pt x="96" y="1"/>
                    <a:pt x="1" y="96"/>
                    <a:pt x="1" y="215"/>
                  </a:cubicBezTo>
                  <a:cubicBezTo>
                    <a:pt x="1" y="286"/>
                    <a:pt x="96" y="358"/>
                    <a:pt x="191" y="358"/>
                  </a:cubicBezTo>
                  <a:lnTo>
                    <a:pt x="906" y="358"/>
                  </a:lnTo>
                  <a:cubicBezTo>
                    <a:pt x="1001" y="358"/>
                    <a:pt x="1072" y="286"/>
                    <a:pt x="1072" y="215"/>
                  </a:cubicBezTo>
                  <a:cubicBezTo>
                    <a:pt x="1072" y="96"/>
                    <a:pt x="1025" y="1"/>
                    <a:pt x="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5" name="Google Shape;10085;p95"/>
          <p:cNvGrpSpPr/>
          <p:nvPr/>
        </p:nvGrpSpPr>
        <p:grpSpPr>
          <a:xfrm>
            <a:off x="3279403" y="1922214"/>
            <a:ext cx="339414" cy="354354"/>
            <a:chOff x="3698491" y="1922214"/>
            <a:chExt cx="339414" cy="354354"/>
          </a:xfrm>
        </p:grpSpPr>
        <p:sp>
          <p:nvSpPr>
            <p:cNvPr id="10086" name="Google Shape;10086;p95"/>
            <p:cNvSpPr/>
            <p:nvPr/>
          </p:nvSpPr>
          <p:spPr>
            <a:xfrm>
              <a:off x="3702039" y="2160797"/>
              <a:ext cx="331602" cy="110077"/>
            </a:xfrm>
            <a:custGeom>
              <a:rect b="b" l="l" r="r" t="t"/>
              <a:pathLst>
                <a:path extrusionOk="0" h="3692" w="11122">
                  <a:moveTo>
                    <a:pt x="1882" y="1"/>
                  </a:moveTo>
                  <a:cubicBezTo>
                    <a:pt x="1858" y="1"/>
                    <a:pt x="1834" y="1"/>
                    <a:pt x="1834" y="48"/>
                  </a:cubicBezTo>
                  <a:lnTo>
                    <a:pt x="48" y="3620"/>
                  </a:lnTo>
                  <a:cubicBezTo>
                    <a:pt x="1" y="3644"/>
                    <a:pt x="48" y="3692"/>
                    <a:pt x="96" y="3692"/>
                  </a:cubicBezTo>
                  <a:lnTo>
                    <a:pt x="11027" y="3692"/>
                  </a:lnTo>
                  <a:cubicBezTo>
                    <a:pt x="11074" y="3692"/>
                    <a:pt x="11122" y="3644"/>
                    <a:pt x="11074" y="3620"/>
                  </a:cubicBezTo>
                  <a:lnTo>
                    <a:pt x="9288" y="48"/>
                  </a:lnTo>
                  <a:cubicBezTo>
                    <a:pt x="9288" y="48"/>
                    <a:pt x="9264" y="1"/>
                    <a:pt x="92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95"/>
            <p:cNvSpPr/>
            <p:nvPr/>
          </p:nvSpPr>
          <p:spPr>
            <a:xfrm>
              <a:off x="3768080" y="2035841"/>
              <a:ext cx="199552" cy="99433"/>
            </a:xfrm>
            <a:custGeom>
              <a:rect b="b" l="l" r="r" t="t"/>
              <a:pathLst>
                <a:path extrusionOk="0" h="3335" w="6693">
                  <a:moveTo>
                    <a:pt x="1691" y="0"/>
                  </a:moveTo>
                  <a:cubicBezTo>
                    <a:pt x="1667" y="0"/>
                    <a:pt x="1643" y="0"/>
                    <a:pt x="1643" y="24"/>
                  </a:cubicBezTo>
                  <a:lnTo>
                    <a:pt x="24" y="3239"/>
                  </a:lnTo>
                  <a:cubicBezTo>
                    <a:pt x="0" y="3287"/>
                    <a:pt x="24" y="3334"/>
                    <a:pt x="96" y="3334"/>
                  </a:cubicBezTo>
                  <a:lnTo>
                    <a:pt x="6597" y="3334"/>
                  </a:lnTo>
                  <a:cubicBezTo>
                    <a:pt x="6668" y="3334"/>
                    <a:pt x="6692" y="3287"/>
                    <a:pt x="6644" y="3239"/>
                  </a:cubicBezTo>
                  <a:lnTo>
                    <a:pt x="5025" y="24"/>
                  </a:lnTo>
                  <a:cubicBezTo>
                    <a:pt x="5025" y="24"/>
                    <a:pt x="5001" y="0"/>
                    <a:pt x="49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95"/>
            <p:cNvSpPr/>
            <p:nvPr/>
          </p:nvSpPr>
          <p:spPr>
            <a:xfrm>
              <a:off x="3825594" y="1927015"/>
              <a:ext cx="84526" cy="83273"/>
            </a:xfrm>
            <a:custGeom>
              <a:rect b="b" l="l" r="r" t="t"/>
              <a:pathLst>
                <a:path extrusionOk="0" h="2793" w="2835">
                  <a:moveTo>
                    <a:pt x="1432" y="1"/>
                  </a:moveTo>
                  <a:cubicBezTo>
                    <a:pt x="1411" y="1"/>
                    <a:pt x="1393" y="19"/>
                    <a:pt x="1381" y="54"/>
                  </a:cubicBezTo>
                  <a:lnTo>
                    <a:pt x="24" y="2698"/>
                  </a:lnTo>
                  <a:cubicBezTo>
                    <a:pt x="0" y="2722"/>
                    <a:pt x="24" y="2793"/>
                    <a:pt x="95" y="2793"/>
                  </a:cubicBezTo>
                  <a:lnTo>
                    <a:pt x="2739" y="2793"/>
                  </a:lnTo>
                  <a:cubicBezTo>
                    <a:pt x="2810" y="2793"/>
                    <a:pt x="2834" y="2722"/>
                    <a:pt x="2834" y="2698"/>
                  </a:cubicBezTo>
                  <a:lnTo>
                    <a:pt x="1501" y="54"/>
                  </a:lnTo>
                  <a:cubicBezTo>
                    <a:pt x="1477" y="19"/>
                    <a:pt x="1453" y="1"/>
                    <a:pt x="14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95"/>
            <p:cNvSpPr/>
            <p:nvPr/>
          </p:nvSpPr>
          <p:spPr>
            <a:xfrm>
              <a:off x="3960478" y="2160797"/>
              <a:ext cx="71765" cy="110077"/>
            </a:xfrm>
            <a:custGeom>
              <a:rect b="b" l="l" r="r" t="t"/>
              <a:pathLst>
                <a:path extrusionOk="0" h="3692" w="2407">
                  <a:moveTo>
                    <a:pt x="1" y="1"/>
                  </a:moveTo>
                  <a:cubicBezTo>
                    <a:pt x="25" y="1"/>
                    <a:pt x="72" y="1"/>
                    <a:pt x="72" y="48"/>
                  </a:cubicBezTo>
                  <a:lnTo>
                    <a:pt x="1859" y="3620"/>
                  </a:lnTo>
                  <a:cubicBezTo>
                    <a:pt x="1882" y="3644"/>
                    <a:pt x="1859" y="3692"/>
                    <a:pt x="1787" y="3692"/>
                  </a:cubicBezTo>
                  <a:lnTo>
                    <a:pt x="2359" y="3692"/>
                  </a:lnTo>
                  <a:cubicBezTo>
                    <a:pt x="2382" y="3692"/>
                    <a:pt x="2406" y="3644"/>
                    <a:pt x="2406" y="3620"/>
                  </a:cubicBezTo>
                  <a:lnTo>
                    <a:pt x="620" y="48"/>
                  </a:lnTo>
                  <a:cubicBezTo>
                    <a:pt x="620" y="48"/>
                    <a:pt x="596" y="1"/>
                    <a:pt x="5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95"/>
            <p:cNvSpPr/>
            <p:nvPr/>
          </p:nvSpPr>
          <p:spPr>
            <a:xfrm>
              <a:off x="3900132" y="2035841"/>
              <a:ext cx="67501" cy="99433"/>
            </a:xfrm>
            <a:custGeom>
              <a:rect b="b" l="l" r="r" t="t"/>
              <a:pathLst>
                <a:path extrusionOk="0" h="3335" w="2264">
                  <a:moveTo>
                    <a:pt x="1" y="0"/>
                  </a:moveTo>
                  <a:cubicBezTo>
                    <a:pt x="25" y="0"/>
                    <a:pt x="72" y="0"/>
                    <a:pt x="72" y="24"/>
                  </a:cubicBezTo>
                  <a:lnTo>
                    <a:pt x="1668" y="3239"/>
                  </a:lnTo>
                  <a:cubicBezTo>
                    <a:pt x="1692" y="3287"/>
                    <a:pt x="1668" y="3334"/>
                    <a:pt x="1620" y="3334"/>
                  </a:cubicBezTo>
                  <a:lnTo>
                    <a:pt x="2168" y="3334"/>
                  </a:lnTo>
                  <a:cubicBezTo>
                    <a:pt x="2239" y="3334"/>
                    <a:pt x="2263" y="3287"/>
                    <a:pt x="2239" y="3239"/>
                  </a:cubicBezTo>
                  <a:lnTo>
                    <a:pt x="620" y="24"/>
                  </a:lnTo>
                  <a:cubicBezTo>
                    <a:pt x="620" y="24"/>
                    <a:pt x="596" y="0"/>
                    <a:pt x="5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95"/>
            <p:cNvSpPr/>
            <p:nvPr/>
          </p:nvSpPr>
          <p:spPr>
            <a:xfrm>
              <a:off x="3859673" y="1927015"/>
              <a:ext cx="50447" cy="83273"/>
            </a:xfrm>
            <a:custGeom>
              <a:rect b="b" l="l" r="r" t="t"/>
              <a:pathLst>
                <a:path extrusionOk="0" h="2793" w="1692">
                  <a:moveTo>
                    <a:pt x="289" y="1"/>
                  </a:moveTo>
                  <a:cubicBezTo>
                    <a:pt x="268" y="1"/>
                    <a:pt x="250" y="19"/>
                    <a:pt x="238" y="54"/>
                  </a:cubicBezTo>
                  <a:lnTo>
                    <a:pt x="0" y="507"/>
                  </a:lnTo>
                  <a:lnTo>
                    <a:pt x="1096" y="2698"/>
                  </a:lnTo>
                  <a:cubicBezTo>
                    <a:pt x="1120" y="2722"/>
                    <a:pt x="1096" y="2793"/>
                    <a:pt x="1024" y="2793"/>
                  </a:cubicBezTo>
                  <a:lnTo>
                    <a:pt x="1596" y="2793"/>
                  </a:lnTo>
                  <a:cubicBezTo>
                    <a:pt x="1667" y="2793"/>
                    <a:pt x="1691" y="2722"/>
                    <a:pt x="1691" y="2698"/>
                  </a:cubicBezTo>
                  <a:lnTo>
                    <a:pt x="358" y="54"/>
                  </a:lnTo>
                  <a:cubicBezTo>
                    <a:pt x="334" y="19"/>
                    <a:pt x="310" y="1"/>
                    <a:pt x="2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95"/>
            <p:cNvSpPr/>
            <p:nvPr/>
          </p:nvSpPr>
          <p:spPr>
            <a:xfrm>
              <a:off x="3819899" y="1922214"/>
              <a:ext cx="95169" cy="94484"/>
            </a:xfrm>
            <a:custGeom>
              <a:rect b="b" l="l" r="r" t="t"/>
              <a:pathLst>
                <a:path extrusionOk="0" h="3169" w="3192">
                  <a:moveTo>
                    <a:pt x="1596" y="477"/>
                  </a:moveTo>
                  <a:lnTo>
                    <a:pt x="2763" y="2811"/>
                  </a:lnTo>
                  <a:lnTo>
                    <a:pt x="429" y="2811"/>
                  </a:lnTo>
                  <a:lnTo>
                    <a:pt x="1596" y="477"/>
                  </a:lnTo>
                  <a:close/>
                  <a:moveTo>
                    <a:pt x="1620" y="1"/>
                  </a:moveTo>
                  <a:cubicBezTo>
                    <a:pt x="1525" y="1"/>
                    <a:pt x="1453" y="72"/>
                    <a:pt x="1406" y="144"/>
                  </a:cubicBezTo>
                  <a:lnTo>
                    <a:pt x="72" y="2811"/>
                  </a:lnTo>
                  <a:cubicBezTo>
                    <a:pt x="1" y="2883"/>
                    <a:pt x="48" y="3002"/>
                    <a:pt x="144" y="3097"/>
                  </a:cubicBezTo>
                  <a:cubicBezTo>
                    <a:pt x="167" y="3121"/>
                    <a:pt x="215" y="3168"/>
                    <a:pt x="286" y="3168"/>
                  </a:cubicBezTo>
                  <a:lnTo>
                    <a:pt x="2930" y="3168"/>
                  </a:lnTo>
                  <a:cubicBezTo>
                    <a:pt x="3025" y="3168"/>
                    <a:pt x="3073" y="3121"/>
                    <a:pt x="3144" y="3073"/>
                  </a:cubicBezTo>
                  <a:cubicBezTo>
                    <a:pt x="3192" y="2978"/>
                    <a:pt x="3192" y="2883"/>
                    <a:pt x="3168" y="2811"/>
                  </a:cubicBezTo>
                  <a:lnTo>
                    <a:pt x="1834" y="144"/>
                  </a:lnTo>
                  <a:cubicBezTo>
                    <a:pt x="1811" y="72"/>
                    <a:pt x="1715" y="1"/>
                    <a:pt x="1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95"/>
            <p:cNvSpPr/>
            <p:nvPr/>
          </p:nvSpPr>
          <p:spPr>
            <a:xfrm>
              <a:off x="3765933" y="2030862"/>
              <a:ext cx="207363" cy="110077"/>
            </a:xfrm>
            <a:custGeom>
              <a:rect b="b" l="l" r="r" t="t"/>
              <a:pathLst>
                <a:path extrusionOk="0" h="3692" w="6955">
                  <a:moveTo>
                    <a:pt x="1858" y="1"/>
                  </a:moveTo>
                  <a:cubicBezTo>
                    <a:pt x="1763" y="1"/>
                    <a:pt x="1668" y="48"/>
                    <a:pt x="1644" y="120"/>
                  </a:cubicBezTo>
                  <a:lnTo>
                    <a:pt x="25" y="3335"/>
                  </a:lnTo>
                  <a:cubicBezTo>
                    <a:pt x="1" y="3406"/>
                    <a:pt x="1" y="3501"/>
                    <a:pt x="25" y="3573"/>
                  </a:cubicBezTo>
                  <a:cubicBezTo>
                    <a:pt x="1" y="3644"/>
                    <a:pt x="72" y="3692"/>
                    <a:pt x="168" y="3692"/>
                  </a:cubicBezTo>
                  <a:lnTo>
                    <a:pt x="6669" y="3692"/>
                  </a:lnTo>
                  <a:cubicBezTo>
                    <a:pt x="6764" y="3692"/>
                    <a:pt x="6836" y="3644"/>
                    <a:pt x="6883" y="3597"/>
                  </a:cubicBezTo>
                  <a:cubicBezTo>
                    <a:pt x="6955" y="3501"/>
                    <a:pt x="6955" y="3406"/>
                    <a:pt x="6907" y="3335"/>
                  </a:cubicBezTo>
                  <a:lnTo>
                    <a:pt x="5311" y="120"/>
                  </a:lnTo>
                  <a:cubicBezTo>
                    <a:pt x="5288" y="24"/>
                    <a:pt x="5192" y="1"/>
                    <a:pt x="5097" y="1"/>
                  </a:cubicBezTo>
                  <a:lnTo>
                    <a:pt x="3240" y="1"/>
                  </a:lnTo>
                  <a:cubicBezTo>
                    <a:pt x="3168" y="1"/>
                    <a:pt x="3097" y="48"/>
                    <a:pt x="3073" y="143"/>
                  </a:cubicBezTo>
                  <a:cubicBezTo>
                    <a:pt x="3049" y="263"/>
                    <a:pt x="3144" y="358"/>
                    <a:pt x="3240" y="358"/>
                  </a:cubicBezTo>
                  <a:lnTo>
                    <a:pt x="5026" y="358"/>
                  </a:lnTo>
                  <a:lnTo>
                    <a:pt x="6550" y="3358"/>
                  </a:lnTo>
                  <a:lnTo>
                    <a:pt x="382" y="3358"/>
                  </a:lnTo>
                  <a:lnTo>
                    <a:pt x="1906" y="358"/>
                  </a:lnTo>
                  <a:lnTo>
                    <a:pt x="2478" y="358"/>
                  </a:lnTo>
                  <a:cubicBezTo>
                    <a:pt x="2573" y="358"/>
                    <a:pt x="2620" y="286"/>
                    <a:pt x="2644" y="191"/>
                  </a:cubicBezTo>
                  <a:cubicBezTo>
                    <a:pt x="2692" y="72"/>
                    <a:pt x="2597" y="1"/>
                    <a:pt x="24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95"/>
            <p:cNvSpPr/>
            <p:nvPr/>
          </p:nvSpPr>
          <p:spPr>
            <a:xfrm>
              <a:off x="3698491" y="2154416"/>
              <a:ext cx="339414" cy="122152"/>
            </a:xfrm>
            <a:custGeom>
              <a:rect b="b" l="l" r="r" t="t"/>
              <a:pathLst>
                <a:path extrusionOk="0" h="4097" w="11384">
                  <a:moveTo>
                    <a:pt x="2072" y="0"/>
                  </a:moveTo>
                  <a:cubicBezTo>
                    <a:pt x="1977" y="0"/>
                    <a:pt x="1882" y="72"/>
                    <a:pt x="1858" y="167"/>
                  </a:cubicBezTo>
                  <a:lnTo>
                    <a:pt x="72" y="3739"/>
                  </a:lnTo>
                  <a:cubicBezTo>
                    <a:pt x="0" y="3811"/>
                    <a:pt x="48" y="3953"/>
                    <a:pt x="96" y="4001"/>
                  </a:cubicBezTo>
                  <a:cubicBezTo>
                    <a:pt x="143" y="4073"/>
                    <a:pt x="215" y="4096"/>
                    <a:pt x="262" y="4096"/>
                  </a:cubicBezTo>
                  <a:lnTo>
                    <a:pt x="11169" y="4096"/>
                  </a:lnTo>
                  <a:cubicBezTo>
                    <a:pt x="11217" y="4096"/>
                    <a:pt x="11312" y="4049"/>
                    <a:pt x="11336" y="4001"/>
                  </a:cubicBezTo>
                  <a:cubicBezTo>
                    <a:pt x="11384" y="3953"/>
                    <a:pt x="11384" y="3834"/>
                    <a:pt x="11360" y="3739"/>
                  </a:cubicBezTo>
                  <a:lnTo>
                    <a:pt x="10336" y="1715"/>
                  </a:lnTo>
                  <a:cubicBezTo>
                    <a:pt x="10318" y="1642"/>
                    <a:pt x="10244" y="1611"/>
                    <a:pt x="10168" y="1611"/>
                  </a:cubicBezTo>
                  <a:cubicBezTo>
                    <a:pt x="10144" y="1611"/>
                    <a:pt x="10120" y="1614"/>
                    <a:pt x="10098" y="1620"/>
                  </a:cubicBezTo>
                  <a:cubicBezTo>
                    <a:pt x="10003" y="1643"/>
                    <a:pt x="9979" y="1763"/>
                    <a:pt x="10003" y="1858"/>
                  </a:cubicBezTo>
                  <a:lnTo>
                    <a:pt x="10955" y="3739"/>
                  </a:lnTo>
                  <a:lnTo>
                    <a:pt x="405" y="3739"/>
                  </a:lnTo>
                  <a:lnTo>
                    <a:pt x="2096" y="381"/>
                  </a:lnTo>
                  <a:lnTo>
                    <a:pt x="9288" y="381"/>
                  </a:lnTo>
                  <a:lnTo>
                    <a:pt x="9693" y="1120"/>
                  </a:lnTo>
                  <a:cubicBezTo>
                    <a:pt x="9710" y="1171"/>
                    <a:pt x="9777" y="1210"/>
                    <a:pt x="9848" y="1210"/>
                  </a:cubicBezTo>
                  <a:cubicBezTo>
                    <a:pt x="9876" y="1210"/>
                    <a:pt x="9904" y="1204"/>
                    <a:pt x="9931" y="1191"/>
                  </a:cubicBezTo>
                  <a:cubicBezTo>
                    <a:pt x="10003" y="1167"/>
                    <a:pt x="10050" y="1048"/>
                    <a:pt x="10003" y="977"/>
                  </a:cubicBezTo>
                  <a:lnTo>
                    <a:pt x="9598" y="167"/>
                  </a:lnTo>
                  <a:cubicBezTo>
                    <a:pt x="9574" y="72"/>
                    <a:pt x="9479" y="0"/>
                    <a:pt x="93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5" name="Google Shape;10095;p95"/>
          <p:cNvGrpSpPr/>
          <p:nvPr/>
        </p:nvGrpSpPr>
        <p:grpSpPr>
          <a:xfrm>
            <a:off x="4818946" y="1922214"/>
            <a:ext cx="289030" cy="354442"/>
            <a:chOff x="5009434" y="1922214"/>
            <a:chExt cx="289030" cy="354442"/>
          </a:xfrm>
        </p:grpSpPr>
        <p:sp>
          <p:nvSpPr>
            <p:cNvPr id="10096" name="Google Shape;10096;p95"/>
            <p:cNvSpPr/>
            <p:nvPr/>
          </p:nvSpPr>
          <p:spPr>
            <a:xfrm>
              <a:off x="5177026" y="2047200"/>
              <a:ext cx="115026" cy="223672"/>
            </a:xfrm>
            <a:custGeom>
              <a:rect b="b" l="l" r="r" t="t"/>
              <a:pathLst>
                <a:path extrusionOk="0" h="7502" w="3858">
                  <a:moveTo>
                    <a:pt x="71" y="0"/>
                  </a:moveTo>
                  <a:cubicBezTo>
                    <a:pt x="48" y="0"/>
                    <a:pt x="0" y="24"/>
                    <a:pt x="0" y="72"/>
                  </a:cubicBezTo>
                  <a:lnTo>
                    <a:pt x="0" y="7454"/>
                  </a:lnTo>
                  <a:cubicBezTo>
                    <a:pt x="0" y="7478"/>
                    <a:pt x="48" y="7502"/>
                    <a:pt x="71" y="7502"/>
                  </a:cubicBezTo>
                  <a:lnTo>
                    <a:pt x="3787" y="7502"/>
                  </a:lnTo>
                  <a:cubicBezTo>
                    <a:pt x="3810" y="7502"/>
                    <a:pt x="3858" y="7478"/>
                    <a:pt x="3858" y="7454"/>
                  </a:cubicBezTo>
                  <a:lnTo>
                    <a:pt x="3858" y="72"/>
                  </a:lnTo>
                  <a:cubicBezTo>
                    <a:pt x="3858" y="24"/>
                    <a:pt x="3810" y="0"/>
                    <a:pt x="3787"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95"/>
            <p:cNvSpPr/>
            <p:nvPr/>
          </p:nvSpPr>
          <p:spPr>
            <a:xfrm>
              <a:off x="5277831" y="2046932"/>
              <a:ext cx="14937" cy="223940"/>
            </a:xfrm>
            <a:custGeom>
              <a:rect b="b" l="l" r="r" t="t"/>
              <a:pathLst>
                <a:path extrusionOk="0" h="7511" w="501">
                  <a:moveTo>
                    <a:pt x="461" y="0"/>
                  </a:moveTo>
                  <a:cubicBezTo>
                    <a:pt x="452" y="0"/>
                    <a:pt x="441" y="3"/>
                    <a:pt x="429" y="9"/>
                  </a:cubicBezTo>
                  <a:lnTo>
                    <a:pt x="1" y="9"/>
                  </a:lnTo>
                  <a:cubicBezTo>
                    <a:pt x="25" y="9"/>
                    <a:pt x="48" y="33"/>
                    <a:pt x="48" y="81"/>
                  </a:cubicBezTo>
                  <a:lnTo>
                    <a:pt x="48" y="7463"/>
                  </a:lnTo>
                  <a:cubicBezTo>
                    <a:pt x="48" y="7487"/>
                    <a:pt x="25" y="7511"/>
                    <a:pt x="1" y="7511"/>
                  </a:cubicBezTo>
                  <a:lnTo>
                    <a:pt x="429" y="7511"/>
                  </a:lnTo>
                  <a:cubicBezTo>
                    <a:pt x="477" y="7511"/>
                    <a:pt x="501" y="7487"/>
                    <a:pt x="501" y="7463"/>
                  </a:cubicBezTo>
                  <a:lnTo>
                    <a:pt x="501" y="81"/>
                  </a:lnTo>
                  <a:cubicBezTo>
                    <a:pt x="501" y="27"/>
                    <a:pt x="487" y="0"/>
                    <a:pt x="46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95"/>
            <p:cNvSpPr/>
            <p:nvPr/>
          </p:nvSpPr>
          <p:spPr>
            <a:xfrm>
              <a:off x="5042111" y="1927909"/>
              <a:ext cx="58944" cy="58259"/>
            </a:xfrm>
            <a:custGeom>
              <a:rect b="b" l="l" r="r" t="t"/>
              <a:pathLst>
                <a:path extrusionOk="0" h="1954" w="1977">
                  <a:moveTo>
                    <a:pt x="977" y="1"/>
                  </a:moveTo>
                  <a:cubicBezTo>
                    <a:pt x="453" y="1"/>
                    <a:pt x="0" y="429"/>
                    <a:pt x="0" y="977"/>
                  </a:cubicBezTo>
                  <a:cubicBezTo>
                    <a:pt x="0" y="1525"/>
                    <a:pt x="453" y="1953"/>
                    <a:pt x="977" y="1953"/>
                  </a:cubicBezTo>
                  <a:cubicBezTo>
                    <a:pt x="1524" y="1953"/>
                    <a:pt x="1977" y="1525"/>
                    <a:pt x="1977" y="977"/>
                  </a:cubicBezTo>
                  <a:cubicBezTo>
                    <a:pt x="1977" y="429"/>
                    <a:pt x="1524" y="1"/>
                    <a:pt x="977"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95"/>
            <p:cNvSpPr/>
            <p:nvPr/>
          </p:nvSpPr>
          <p:spPr>
            <a:xfrm>
              <a:off x="5051324" y="1928625"/>
              <a:ext cx="49731" cy="57543"/>
            </a:xfrm>
            <a:custGeom>
              <a:rect b="b" l="l" r="r" t="t"/>
              <a:pathLst>
                <a:path extrusionOk="0" h="1930" w="1668">
                  <a:moveTo>
                    <a:pt x="930" y="0"/>
                  </a:moveTo>
                  <a:lnTo>
                    <a:pt x="930" y="0"/>
                  </a:lnTo>
                  <a:cubicBezTo>
                    <a:pt x="1120" y="167"/>
                    <a:pt x="1239" y="405"/>
                    <a:pt x="1239" y="715"/>
                  </a:cubicBezTo>
                  <a:cubicBezTo>
                    <a:pt x="1239" y="1239"/>
                    <a:pt x="811" y="1691"/>
                    <a:pt x="263" y="1691"/>
                  </a:cubicBezTo>
                  <a:cubicBezTo>
                    <a:pt x="168" y="1691"/>
                    <a:pt x="96" y="1691"/>
                    <a:pt x="1" y="1667"/>
                  </a:cubicBezTo>
                  <a:lnTo>
                    <a:pt x="1" y="1667"/>
                  </a:lnTo>
                  <a:cubicBezTo>
                    <a:pt x="168" y="1834"/>
                    <a:pt x="406" y="1929"/>
                    <a:pt x="691" y="1929"/>
                  </a:cubicBezTo>
                  <a:cubicBezTo>
                    <a:pt x="1215" y="1929"/>
                    <a:pt x="1668" y="1477"/>
                    <a:pt x="1668" y="953"/>
                  </a:cubicBezTo>
                  <a:cubicBezTo>
                    <a:pt x="1668" y="500"/>
                    <a:pt x="1358" y="119"/>
                    <a:pt x="930"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95"/>
            <p:cNvSpPr/>
            <p:nvPr/>
          </p:nvSpPr>
          <p:spPr>
            <a:xfrm>
              <a:off x="5012296" y="2006711"/>
              <a:ext cx="117889" cy="263684"/>
            </a:xfrm>
            <a:custGeom>
              <a:rect b="b" l="l" r="r" t="t"/>
              <a:pathLst>
                <a:path extrusionOk="0" h="8844" w="3954">
                  <a:moveTo>
                    <a:pt x="1953" y="1"/>
                  </a:moveTo>
                  <a:cubicBezTo>
                    <a:pt x="881" y="1"/>
                    <a:pt x="0" y="858"/>
                    <a:pt x="0" y="1954"/>
                  </a:cubicBezTo>
                  <a:lnTo>
                    <a:pt x="0" y="3573"/>
                  </a:lnTo>
                  <a:lnTo>
                    <a:pt x="0" y="3597"/>
                  </a:lnTo>
                  <a:cubicBezTo>
                    <a:pt x="0" y="3621"/>
                    <a:pt x="0" y="3692"/>
                    <a:pt x="24" y="3716"/>
                  </a:cubicBezTo>
                  <a:cubicBezTo>
                    <a:pt x="48" y="3787"/>
                    <a:pt x="95" y="3835"/>
                    <a:pt x="143" y="3906"/>
                  </a:cubicBezTo>
                  <a:cubicBezTo>
                    <a:pt x="214" y="3930"/>
                    <a:pt x="262" y="3954"/>
                    <a:pt x="357" y="3954"/>
                  </a:cubicBezTo>
                  <a:lnTo>
                    <a:pt x="143" y="5407"/>
                  </a:lnTo>
                  <a:cubicBezTo>
                    <a:pt x="119" y="5526"/>
                    <a:pt x="214" y="5621"/>
                    <a:pt x="333" y="5621"/>
                  </a:cubicBezTo>
                  <a:lnTo>
                    <a:pt x="738" y="5621"/>
                  </a:lnTo>
                  <a:lnTo>
                    <a:pt x="738" y="8360"/>
                  </a:lnTo>
                  <a:cubicBezTo>
                    <a:pt x="738" y="8479"/>
                    <a:pt x="810" y="8622"/>
                    <a:pt x="881" y="8693"/>
                  </a:cubicBezTo>
                  <a:cubicBezTo>
                    <a:pt x="1021" y="8798"/>
                    <a:pt x="1166" y="8843"/>
                    <a:pt x="1302" y="8843"/>
                  </a:cubicBezTo>
                  <a:cubicBezTo>
                    <a:pt x="1631" y="8843"/>
                    <a:pt x="1905" y="8578"/>
                    <a:pt x="1905" y="8241"/>
                  </a:cubicBezTo>
                  <a:cubicBezTo>
                    <a:pt x="1905" y="8578"/>
                    <a:pt x="2167" y="8843"/>
                    <a:pt x="2489" y="8843"/>
                  </a:cubicBezTo>
                  <a:cubicBezTo>
                    <a:pt x="2623" y="8843"/>
                    <a:pt x="2766" y="8798"/>
                    <a:pt x="2905" y="8693"/>
                  </a:cubicBezTo>
                  <a:cubicBezTo>
                    <a:pt x="3001" y="8622"/>
                    <a:pt x="3072" y="8479"/>
                    <a:pt x="3072" y="8360"/>
                  </a:cubicBezTo>
                  <a:lnTo>
                    <a:pt x="3072" y="5621"/>
                  </a:lnTo>
                  <a:lnTo>
                    <a:pt x="3453" y="5621"/>
                  </a:lnTo>
                  <a:cubicBezTo>
                    <a:pt x="3572" y="5621"/>
                    <a:pt x="3668" y="5526"/>
                    <a:pt x="3620" y="5407"/>
                  </a:cubicBezTo>
                  <a:lnTo>
                    <a:pt x="3429" y="3954"/>
                  </a:lnTo>
                  <a:cubicBezTo>
                    <a:pt x="3501" y="3954"/>
                    <a:pt x="3572" y="3930"/>
                    <a:pt x="3620" y="3883"/>
                  </a:cubicBezTo>
                  <a:cubicBezTo>
                    <a:pt x="3858" y="3835"/>
                    <a:pt x="3953" y="3716"/>
                    <a:pt x="3953" y="3573"/>
                  </a:cubicBezTo>
                  <a:lnTo>
                    <a:pt x="3953" y="1954"/>
                  </a:lnTo>
                  <a:cubicBezTo>
                    <a:pt x="3953" y="882"/>
                    <a:pt x="3096" y="1"/>
                    <a:pt x="2000"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95"/>
            <p:cNvSpPr/>
            <p:nvPr/>
          </p:nvSpPr>
          <p:spPr>
            <a:xfrm>
              <a:off x="5064830" y="2008142"/>
              <a:ext cx="65354" cy="262730"/>
            </a:xfrm>
            <a:custGeom>
              <a:rect b="b" l="l" r="r" t="t"/>
              <a:pathLst>
                <a:path extrusionOk="0" h="8812" w="2192">
                  <a:moveTo>
                    <a:pt x="282" y="0"/>
                  </a:moveTo>
                  <a:cubicBezTo>
                    <a:pt x="268" y="0"/>
                    <a:pt x="253" y="0"/>
                    <a:pt x="238" y="1"/>
                  </a:cubicBezTo>
                  <a:lnTo>
                    <a:pt x="0" y="1"/>
                  </a:lnTo>
                  <a:cubicBezTo>
                    <a:pt x="977" y="96"/>
                    <a:pt x="1715" y="929"/>
                    <a:pt x="1715" y="1929"/>
                  </a:cubicBezTo>
                  <a:lnTo>
                    <a:pt x="1715" y="3549"/>
                  </a:lnTo>
                  <a:cubicBezTo>
                    <a:pt x="1715" y="3692"/>
                    <a:pt x="1596" y="3835"/>
                    <a:pt x="1453" y="3906"/>
                  </a:cubicBezTo>
                  <a:cubicBezTo>
                    <a:pt x="1382" y="3930"/>
                    <a:pt x="1358" y="4001"/>
                    <a:pt x="1358" y="4049"/>
                  </a:cubicBezTo>
                  <a:lnTo>
                    <a:pt x="1548" y="5383"/>
                  </a:lnTo>
                  <a:cubicBezTo>
                    <a:pt x="1565" y="5466"/>
                    <a:pt x="1523" y="5538"/>
                    <a:pt x="1456" y="5573"/>
                  </a:cubicBezTo>
                  <a:lnTo>
                    <a:pt x="1834" y="5573"/>
                  </a:lnTo>
                  <a:cubicBezTo>
                    <a:pt x="1953" y="5573"/>
                    <a:pt x="2048" y="5478"/>
                    <a:pt x="2025" y="5359"/>
                  </a:cubicBezTo>
                  <a:lnTo>
                    <a:pt x="1810" y="3906"/>
                  </a:lnTo>
                  <a:cubicBezTo>
                    <a:pt x="2025" y="3906"/>
                    <a:pt x="2191" y="3716"/>
                    <a:pt x="2191" y="3525"/>
                  </a:cubicBezTo>
                  <a:lnTo>
                    <a:pt x="2191" y="1929"/>
                  </a:lnTo>
                  <a:cubicBezTo>
                    <a:pt x="2191" y="849"/>
                    <a:pt x="1334" y="0"/>
                    <a:pt x="282" y="0"/>
                  </a:cubicBezTo>
                  <a:close/>
                  <a:moveTo>
                    <a:pt x="1429" y="5573"/>
                  </a:moveTo>
                  <a:lnTo>
                    <a:pt x="1429" y="5585"/>
                  </a:lnTo>
                  <a:lnTo>
                    <a:pt x="1429" y="5585"/>
                  </a:lnTo>
                  <a:cubicBezTo>
                    <a:pt x="1439" y="5582"/>
                    <a:pt x="1447" y="5578"/>
                    <a:pt x="1456" y="5573"/>
                  </a:cubicBezTo>
                  <a:close/>
                  <a:moveTo>
                    <a:pt x="1429" y="5585"/>
                  </a:moveTo>
                  <a:lnTo>
                    <a:pt x="1429" y="5585"/>
                  </a:lnTo>
                  <a:cubicBezTo>
                    <a:pt x="1407" y="5593"/>
                    <a:pt x="1383" y="5597"/>
                    <a:pt x="1358" y="5597"/>
                  </a:cubicBezTo>
                  <a:lnTo>
                    <a:pt x="953" y="5597"/>
                  </a:lnTo>
                  <a:lnTo>
                    <a:pt x="953" y="8216"/>
                  </a:lnTo>
                  <a:cubicBezTo>
                    <a:pt x="953" y="8359"/>
                    <a:pt x="881" y="8526"/>
                    <a:pt x="762" y="8645"/>
                  </a:cubicBezTo>
                  <a:cubicBezTo>
                    <a:pt x="715" y="8693"/>
                    <a:pt x="643" y="8717"/>
                    <a:pt x="596" y="8764"/>
                  </a:cubicBezTo>
                  <a:cubicBezTo>
                    <a:pt x="667" y="8788"/>
                    <a:pt x="739" y="8812"/>
                    <a:pt x="834" y="8812"/>
                  </a:cubicBezTo>
                  <a:cubicBezTo>
                    <a:pt x="977" y="8812"/>
                    <a:pt x="1120" y="8764"/>
                    <a:pt x="1239" y="8645"/>
                  </a:cubicBezTo>
                  <a:cubicBezTo>
                    <a:pt x="1358" y="8526"/>
                    <a:pt x="1429" y="8359"/>
                    <a:pt x="1429" y="8216"/>
                  </a:cubicBezTo>
                  <a:lnTo>
                    <a:pt x="1429" y="5585"/>
                  </a:ln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95"/>
            <p:cNvSpPr/>
            <p:nvPr/>
          </p:nvSpPr>
          <p:spPr>
            <a:xfrm>
              <a:off x="5172046" y="2042221"/>
              <a:ext cx="124984" cy="234346"/>
            </a:xfrm>
            <a:custGeom>
              <a:rect b="b" l="l" r="r" t="t"/>
              <a:pathLst>
                <a:path extrusionOk="0" h="7860" w="4192">
                  <a:moveTo>
                    <a:pt x="238" y="1"/>
                  </a:moveTo>
                  <a:cubicBezTo>
                    <a:pt x="96" y="1"/>
                    <a:pt x="0" y="120"/>
                    <a:pt x="0" y="239"/>
                  </a:cubicBezTo>
                  <a:lnTo>
                    <a:pt x="0" y="7621"/>
                  </a:lnTo>
                  <a:cubicBezTo>
                    <a:pt x="0" y="7764"/>
                    <a:pt x="119" y="7859"/>
                    <a:pt x="238" y="7859"/>
                  </a:cubicBezTo>
                  <a:lnTo>
                    <a:pt x="4025" y="7859"/>
                  </a:lnTo>
                  <a:cubicBezTo>
                    <a:pt x="4096" y="7859"/>
                    <a:pt x="4192" y="7764"/>
                    <a:pt x="4192" y="7669"/>
                  </a:cubicBezTo>
                  <a:lnTo>
                    <a:pt x="4192" y="6002"/>
                  </a:lnTo>
                  <a:cubicBezTo>
                    <a:pt x="4192" y="5978"/>
                    <a:pt x="4168" y="5907"/>
                    <a:pt x="4144" y="5883"/>
                  </a:cubicBezTo>
                  <a:cubicBezTo>
                    <a:pt x="4096" y="5856"/>
                    <a:pt x="4051" y="5844"/>
                    <a:pt x="4010" y="5844"/>
                  </a:cubicBezTo>
                  <a:cubicBezTo>
                    <a:pt x="3907" y="5844"/>
                    <a:pt x="3834" y="5917"/>
                    <a:pt x="3834" y="6002"/>
                  </a:cubicBezTo>
                  <a:lnTo>
                    <a:pt x="3834" y="7455"/>
                  </a:lnTo>
                  <a:lnTo>
                    <a:pt x="334" y="7455"/>
                  </a:lnTo>
                  <a:lnTo>
                    <a:pt x="334" y="286"/>
                  </a:lnTo>
                  <a:lnTo>
                    <a:pt x="3834" y="286"/>
                  </a:lnTo>
                  <a:lnTo>
                    <a:pt x="3834" y="5168"/>
                  </a:lnTo>
                  <a:cubicBezTo>
                    <a:pt x="3834" y="5264"/>
                    <a:pt x="3906" y="5311"/>
                    <a:pt x="3977" y="5359"/>
                  </a:cubicBezTo>
                  <a:cubicBezTo>
                    <a:pt x="3990" y="5361"/>
                    <a:pt x="4002" y="5363"/>
                    <a:pt x="4014" y="5363"/>
                  </a:cubicBezTo>
                  <a:cubicBezTo>
                    <a:pt x="4115" y="5363"/>
                    <a:pt x="4192" y="5275"/>
                    <a:pt x="4192" y="5168"/>
                  </a:cubicBezTo>
                  <a:lnTo>
                    <a:pt x="4192" y="167"/>
                  </a:lnTo>
                  <a:cubicBezTo>
                    <a:pt x="4192" y="120"/>
                    <a:pt x="4096" y="1"/>
                    <a:pt x="39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95"/>
            <p:cNvSpPr/>
            <p:nvPr/>
          </p:nvSpPr>
          <p:spPr>
            <a:xfrm>
              <a:off x="5164235" y="1968160"/>
              <a:ext cx="36941" cy="53488"/>
            </a:xfrm>
            <a:custGeom>
              <a:rect b="b" l="l" r="r" t="t"/>
              <a:pathLst>
                <a:path extrusionOk="0" h="1794" w="1239">
                  <a:moveTo>
                    <a:pt x="643" y="961"/>
                  </a:moveTo>
                  <a:cubicBezTo>
                    <a:pt x="786" y="961"/>
                    <a:pt x="882" y="1080"/>
                    <a:pt x="882" y="1199"/>
                  </a:cubicBezTo>
                  <a:cubicBezTo>
                    <a:pt x="882" y="1342"/>
                    <a:pt x="762" y="1437"/>
                    <a:pt x="643" y="1437"/>
                  </a:cubicBezTo>
                  <a:cubicBezTo>
                    <a:pt x="524" y="1437"/>
                    <a:pt x="405" y="1342"/>
                    <a:pt x="405" y="1199"/>
                  </a:cubicBezTo>
                  <a:cubicBezTo>
                    <a:pt x="405" y="1056"/>
                    <a:pt x="524" y="961"/>
                    <a:pt x="643" y="961"/>
                  </a:cubicBezTo>
                  <a:close/>
                  <a:moveTo>
                    <a:pt x="707" y="0"/>
                  </a:moveTo>
                  <a:cubicBezTo>
                    <a:pt x="671" y="0"/>
                    <a:pt x="639" y="12"/>
                    <a:pt x="620" y="32"/>
                  </a:cubicBezTo>
                  <a:cubicBezTo>
                    <a:pt x="596" y="79"/>
                    <a:pt x="119" y="413"/>
                    <a:pt x="24" y="1103"/>
                  </a:cubicBezTo>
                  <a:cubicBezTo>
                    <a:pt x="0" y="1461"/>
                    <a:pt x="239" y="1794"/>
                    <a:pt x="620" y="1794"/>
                  </a:cubicBezTo>
                  <a:cubicBezTo>
                    <a:pt x="977" y="1794"/>
                    <a:pt x="1239" y="1532"/>
                    <a:pt x="1239" y="1199"/>
                  </a:cubicBezTo>
                  <a:cubicBezTo>
                    <a:pt x="1239" y="865"/>
                    <a:pt x="977" y="603"/>
                    <a:pt x="643" y="603"/>
                  </a:cubicBezTo>
                  <a:lnTo>
                    <a:pt x="596" y="603"/>
                  </a:lnTo>
                  <a:cubicBezTo>
                    <a:pt x="715" y="413"/>
                    <a:pt x="834" y="294"/>
                    <a:pt x="834" y="294"/>
                  </a:cubicBezTo>
                  <a:cubicBezTo>
                    <a:pt x="905" y="246"/>
                    <a:pt x="905" y="127"/>
                    <a:pt x="858" y="79"/>
                  </a:cubicBezTo>
                  <a:cubicBezTo>
                    <a:pt x="816" y="24"/>
                    <a:pt x="758"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95"/>
            <p:cNvSpPr/>
            <p:nvPr/>
          </p:nvSpPr>
          <p:spPr>
            <a:xfrm>
              <a:off x="5208958" y="1969054"/>
              <a:ext cx="34824" cy="55456"/>
            </a:xfrm>
            <a:custGeom>
              <a:rect b="b" l="l" r="r" t="t"/>
              <a:pathLst>
                <a:path extrusionOk="0" h="1860" w="1168">
                  <a:moveTo>
                    <a:pt x="560" y="332"/>
                  </a:moveTo>
                  <a:cubicBezTo>
                    <a:pt x="572" y="332"/>
                    <a:pt x="584" y="333"/>
                    <a:pt x="596" y="335"/>
                  </a:cubicBezTo>
                  <a:cubicBezTo>
                    <a:pt x="715" y="335"/>
                    <a:pt x="810" y="454"/>
                    <a:pt x="810" y="573"/>
                  </a:cubicBezTo>
                  <a:lnTo>
                    <a:pt x="810" y="1240"/>
                  </a:lnTo>
                  <a:cubicBezTo>
                    <a:pt x="810" y="1359"/>
                    <a:pt x="715" y="1454"/>
                    <a:pt x="596" y="1454"/>
                  </a:cubicBezTo>
                  <a:cubicBezTo>
                    <a:pt x="453" y="1454"/>
                    <a:pt x="334" y="1383"/>
                    <a:pt x="334" y="1240"/>
                  </a:cubicBezTo>
                  <a:lnTo>
                    <a:pt x="334" y="573"/>
                  </a:lnTo>
                  <a:cubicBezTo>
                    <a:pt x="334" y="443"/>
                    <a:pt x="433" y="332"/>
                    <a:pt x="560" y="332"/>
                  </a:cubicBezTo>
                  <a:close/>
                  <a:moveTo>
                    <a:pt x="590" y="0"/>
                  </a:moveTo>
                  <a:cubicBezTo>
                    <a:pt x="577" y="0"/>
                    <a:pt x="563" y="1"/>
                    <a:pt x="548" y="2"/>
                  </a:cubicBezTo>
                  <a:cubicBezTo>
                    <a:pt x="239" y="49"/>
                    <a:pt x="1" y="264"/>
                    <a:pt x="1" y="597"/>
                  </a:cubicBezTo>
                  <a:lnTo>
                    <a:pt x="1" y="1264"/>
                  </a:lnTo>
                  <a:cubicBezTo>
                    <a:pt x="1" y="1550"/>
                    <a:pt x="239" y="1835"/>
                    <a:pt x="548" y="1859"/>
                  </a:cubicBezTo>
                  <a:cubicBezTo>
                    <a:pt x="882" y="1859"/>
                    <a:pt x="1168" y="1597"/>
                    <a:pt x="1168" y="1240"/>
                  </a:cubicBezTo>
                  <a:lnTo>
                    <a:pt x="1168" y="597"/>
                  </a:lnTo>
                  <a:cubicBezTo>
                    <a:pt x="1168" y="255"/>
                    <a:pt x="905" y="0"/>
                    <a:pt x="5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95"/>
            <p:cNvSpPr/>
            <p:nvPr/>
          </p:nvSpPr>
          <p:spPr>
            <a:xfrm>
              <a:off x="5262208" y="1968130"/>
              <a:ext cx="29845" cy="55665"/>
            </a:xfrm>
            <a:custGeom>
              <a:rect b="b" l="l" r="r" t="t"/>
              <a:pathLst>
                <a:path extrusionOk="0" h="1867" w="1001">
                  <a:moveTo>
                    <a:pt x="815" y="0"/>
                  </a:moveTo>
                  <a:cubicBezTo>
                    <a:pt x="744" y="0"/>
                    <a:pt x="680" y="31"/>
                    <a:pt x="644" y="104"/>
                  </a:cubicBezTo>
                  <a:lnTo>
                    <a:pt x="1" y="1581"/>
                  </a:lnTo>
                  <a:cubicBezTo>
                    <a:pt x="1" y="1700"/>
                    <a:pt x="48" y="1795"/>
                    <a:pt x="120" y="1866"/>
                  </a:cubicBezTo>
                  <a:lnTo>
                    <a:pt x="191" y="1866"/>
                  </a:lnTo>
                  <a:cubicBezTo>
                    <a:pt x="239" y="1866"/>
                    <a:pt x="310" y="1819"/>
                    <a:pt x="334" y="1747"/>
                  </a:cubicBezTo>
                  <a:lnTo>
                    <a:pt x="953" y="247"/>
                  </a:lnTo>
                  <a:cubicBezTo>
                    <a:pt x="1001" y="152"/>
                    <a:pt x="953" y="80"/>
                    <a:pt x="882" y="9"/>
                  </a:cubicBezTo>
                  <a:cubicBezTo>
                    <a:pt x="859" y="3"/>
                    <a:pt x="837" y="0"/>
                    <a:pt x="8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95"/>
            <p:cNvSpPr/>
            <p:nvPr/>
          </p:nvSpPr>
          <p:spPr>
            <a:xfrm>
              <a:off x="5255828" y="1972632"/>
              <a:ext cx="12820" cy="12820"/>
            </a:xfrm>
            <a:custGeom>
              <a:rect b="b" l="l" r="r" t="t"/>
              <a:pathLst>
                <a:path extrusionOk="0" h="430" w="43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95"/>
            <p:cNvSpPr/>
            <p:nvPr/>
          </p:nvSpPr>
          <p:spPr>
            <a:xfrm>
              <a:off x="5286359" y="2007427"/>
              <a:ext cx="12105" cy="12820"/>
            </a:xfrm>
            <a:custGeom>
              <a:rect b="b" l="l" r="r" t="t"/>
              <a:pathLst>
                <a:path extrusionOk="0" h="430" w="406">
                  <a:moveTo>
                    <a:pt x="215" y="1"/>
                  </a:moveTo>
                  <a:cubicBezTo>
                    <a:pt x="96" y="1"/>
                    <a:pt x="0" y="96"/>
                    <a:pt x="0" y="215"/>
                  </a:cubicBezTo>
                  <a:cubicBezTo>
                    <a:pt x="0" y="334"/>
                    <a:pt x="96" y="429"/>
                    <a:pt x="215" y="429"/>
                  </a:cubicBezTo>
                  <a:cubicBezTo>
                    <a:pt x="334" y="429"/>
                    <a:pt x="405" y="334"/>
                    <a:pt x="405" y="215"/>
                  </a:cubicBezTo>
                  <a:cubicBezTo>
                    <a:pt x="405"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95"/>
            <p:cNvSpPr/>
            <p:nvPr/>
          </p:nvSpPr>
          <p:spPr>
            <a:xfrm>
              <a:off x="5037132" y="1922214"/>
              <a:ext cx="68902" cy="69618"/>
            </a:xfrm>
            <a:custGeom>
              <a:rect b="b" l="l" r="r" t="t"/>
              <a:pathLst>
                <a:path extrusionOk="0" h="2335" w="2311">
                  <a:moveTo>
                    <a:pt x="1167" y="358"/>
                  </a:moveTo>
                  <a:cubicBezTo>
                    <a:pt x="1596" y="358"/>
                    <a:pt x="1953" y="715"/>
                    <a:pt x="1953" y="1168"/>
                  </a:cubicBezTo>
                  <a:cubicBezTo>
                    <a:pt x="1953" y="1620"/>
                    <a:pt x="1596" y="1978"/>
                    <a:pt x="1167" y="1978"/>
                  </a:cubicBezTo>
                  <a:cubicBezTo>
                    <a:pt x="715" y="1978"/>
                    <a:pt x="358" y="1620"/>
                    <a:pt x="358" y="1168"/>
                  </a:cubicBezTo>
                  <a:cubicBezTo>
                    <a:pt x="358" y="715"/>
                    <a:pt x="715" y="358"/>
                    <a:pt x="1167" y="358"/>
                  </a:cubicBezTo>
                  <a:close/>
                  <a:moveTo>
                    <a:pt x="1167" y="1"/>
                  </a:moveTo>
                  <a:cubicBezTo>
                    <a:pt x="525" y="1"/>
                    <a:pt x="1" y="501"/>
                    <a:pt x="1" y="1168"/>
                  </a:cubicBezTo>
                  <a:cubicBezTo>
                    <a:pt x="1" y="1787"/>
                    <a:pt x="525" y="2335"/>
                    <a:pt x="1167" y="2335"/>
                  </a:cubicBezTo>
                  <a:cubicBezTo>
                    <a:pt x="1787" y="2335"/>
                    <a:pt x="2311" y="1811"/>
                    <a:pt x="2311" y="1168"/>
                  </a:cubicBezTo>
                  <a:cubicBezTo>
                    <a:pt x="2311" y="549"/>
                    <a:pt x="1810" y="1"/>
                    <a:pt x="1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95"/>
            <p:cNvSpPr/>
            <p:nvPr/>
          </p:nvSpPr>
          <p:spPr>
            <a:xfrm>
              <a:off x="5009434" y="2003163"/>
              <a:ext cx="126416" cy="273493"/>
            </a:xfrm>
            <a:custGeom>
              <a:rect b="b" l="l" r="r" t="t"/>
              <a:pathLst>
                <a:path extrusionOk="0" h="9173" w="4240">
                  <a:moveTo>
                    <a:pt x="1906" y="5954"/>
                  </a:moveTo>
                  <a:lnTo>
                    <a:pt x="1906" y="8383"/>
                  </a:lnTo>
                  <a:cubicBezTo>
                    <a:pt x="1906" y="8609"/>
                    <a:pt x="1713" y="8814"/>
                    <a:pt x="1470" y="8814"/>
                  </a:cubicBezTo>
                  <a:cubicBezTo>
                    <a:pt x="1456" y="8814"/>
                    <a:pt x="1443" y="8813"/>
                    <a:pt x="1430" y="8812"/>
                  </a:cubicBezTo>
                  <a:cubicBezTo>
                    <a:pt x="1215" y="8765"/>
                    <a:pt x="1072" y="8598"/>
                    <a:pt x="1072" y="8383"/>
                  </a:cubicBezTo>
                  <a:lnTo>
                    <a:pt x="1072" y="5954"/>
                  </a:lnTo>
                  <a:close/>
                  <a:moveTo>
                    <a:pt x="3097" y="5931"/>
                  </a:moveTo>
                  <a:lnTo>
                    <a:pt x="3097" y="8383"/>
                  </a:lnTo>
                  <a:cubicBezTo>
                    <a:pt x="3097" y="8598"/>
                    <a:pt x="2954" y="8765"/>
                    <a:pt x="2763" y="8812"/>
                  </a:cubicBezTo>
                  <a:cubicBezTo>
                    <a:pt x="2739" y="8817"/>
                    <a:pt x="2714" y="8819"/>
                    <a:pt x="2690" y="8819"/>
                  </a:cubicBezTo>
                  <a:cubicBezTo>
                    <a:pt x="2458" y="8819"/>
                    <a:pt x="2263" y="8621"/>
                    <a:pt x="2263" y="8383"/>
                  </a:cubicBezTo>
                  <a:lnTo>
                    <a:pt x="2263" y="5931"/>
                  </a:lnTo>
                  <a:close/>
                  <a:moveTo>
                    <a:pt x="2049" y="1"/>
                  </a:moveTo>
                  <a:cubicBezTo>
                    <a:pt x="1668" y="1"/>
                    <a:pt x="1287" y="120"/>
                    <a:pt x="930" y="287"/>
                  </a:cubicBezTo>
                  <a:cubicBezTo>
                    <a:pt x="834" y="358"/>
                    <a:pt x="811" y="453"/>
                    <a:pt x="858" y="525"/>
                  </a:cubicBezTo>
                  <a:cubicBezTo>
                    <a:pt x="913" y="598"/>
                    <a:pt x="981" y="629"/>
                    <a:pt x="1042" y="629"/>
                  </a:cubicBezTo>
                  <a:cubicBezTo>
                    <a:pt x="1061" y="629"/>
                    <a:pt x="1079" y="626"/>
                    <a:pt x="1096" y="620"/>
                  </a:cubicBezTo>
                  <a:cubicBezTo>
                    <a:pt x="1406" y="429"/>
                    <a:pt x="1692" y="358"/>
                    <a:pt x="2049" y="358"/>
                  </a:cubicBezTo>
                  <a:lnTo>
                    <a:pt x="2096" y="358"/>
                  </a:lnTo>
                  <a:cubicBezTo>
                    <a:pt x="3073" y="358"/>
                    <a:pt x="3883" y="1168"/>
                    <a:pt x="3883" y="2144"/>
                  </a:cubicBezTo>
                  <a:lnTo>
                    <a:pt x="3883" y="3740"/>
                  </a:lnTo>
                  <a:lnTo>
                    <a:pt x="3883" y="3787"/>
                  </a:lnTo>
                  <a:cubicBezTo>
                    <a:pt x="3883" y="3883"/>
                    <a:pt x="3740" y="3954"/>
                    <a:pt x="3668" y="3954"/>
                  </a:cubicBezTo>
                  <a:cubicBezTo>
                    <a:pt x="3525" y="3954"/>
                    <a:pt x="3454" y="3835"/>
                    <a:pt x="3454" y="3716"/>
                  </a:cubicBezTo>
                  <a:lnTo>
                    <a:pt x="3454" y="2049"/>
                  </a:lnTo>
                  <a:cubicBezTo>
                    <a:pt x="3454" y="1954"/>
                    <a:pt x="3382" y="1906"/>
                    <a:pt x="3311" y="1882"/>
                  </a:cubicBezTo>
                  <a:cubicBezTo>
                    <a:pt x="3290" y="1874"/>
                    <a:pt x="3269" y="1870"/>
                    <a:pt x="3249" y="1870"/>
                  </a:cubicBezTo>
                  <a:cubicBezTo>
                    <a:pt x="3161" y="1870"/>
                    <a:pt x="3097" y="1951"/>
                    <a:pt x="3097" y="2049"/>
                  </a:cubicBezTo>
                  <a:lnTo>
                    <a:pt x="3097" y="3740"/>
                  </a:lnTo>
                  <a:cubicBezTo>
                    <a:pt x="3097" y="3978"/>
                    <a:pt x="3263" y="4216"/>
                    <a:pt x="3525" y="4287"/>
                  </a:cubicBezTo>
                  <a:lnTo>
                    <a:pt x="3692" y="5597"/>
                  </a:lnTo>
                  <a:lnTo>
                    <a:pt x="3692" y="5621"/>
                  </a:lnTo>
                  <a:lnTo>
                    <a:pt x="501" y="5621"/>
                  </a:lnTo>
                  <a:lnTo>
                    <a:pt x="501" y="5597"/>
                  </a:lnTo>
                  <a:lnTo>
                    <a:pt x="691" y="4287"/>
                  </a:lnTo>
                  <a:cubicBezTo>
                    <a:pt x="930" y="4216"/>
                    <a:pt x="1096" y="4025"/>
                    <a:pt x="1096" y="3740"/>
                  </a:cubicBezTo>
                  <a:lnTo>
                    <a:pt x="1096" y="2049"/>
                  </a:lnTo>
                  <a:cubicBezTo>
                    <a:pt x="1096" y="1954"/>
                    <a:pt x="1049" y="1906"/>
                    <a:pt x="953" y="1882"/>
                  </a:cubicBezTo>
                  <a:cubicBezTo>
                    <a:pt x="932" y="1874"/>
                    <a:pt x="911" y="1870"/>
                    <a:pt x="892" y="1870"/>
                  </a:cubicBezTo>
                  <a:cubicBezTo>
                    <a:pt x="803" y="1870"/>
                    <a:pt x="739" y="1951"/>
                    <a:pt x="739" y="2049"/>
                  </a:cubicBezTo>
                  <a:lnTo>
                    <a:pt x="739" y="3740"/>
                  </a:lnTo>
                  <a:cubicBezTo>
                    <a:pt x="739" y="3859"/>
                    <a:pt x="644" y="3954"/>
                    <a:pt x="525" y="3954"/>
                  </a:cubicBezTo>
                  <a:cubicBezTo>
                    <a:pt x="406" y="3954"/>
                    <a:pt x="334" y="3859"/>
                    <a:pt x="334" y="3740"/>
                  </a:cubicBezTo>
                  <a:lnTo>
                    <a:pt x="334" y="2168"/>
                  </a:lnTo>
                  <a:cubicBezTo>
                    <a:pt x="334" y="1811"/>
                    <a:pt x="453" y="1454"/>
                    <a:pt x="644" y="1120"/>
                  </a:cubicBezTo>
                  <a:cubicBezTo>
                    <a:pt x="715" y="1049"/>
                    <a:pt x="691" y="953"/>
                    <a:pt x="620" y="882"/>
                  </a:cubicBezTo>
                  <a:cubicBezTo>
                    <a:pt x="586" y="865"/>
                    <a:pt x="555" y="857"/>
                    <a:pt x="527" y="857"/>
                  </a:cubicBezTo>
                  <a:cubicBezTo>
                    <a:pt x="474" y="857"/>
                    <a:pt x="428" y="883"/>
                    <a:pt x="382" y="930"/>
                  </a:cubicBezTo>
                  <a:cubicBezTo>
                    <a:pt x="120" y="1287"/>
                    <a:pt x="1" y="1692"/>
                    <a:pt x="1" y="2144"/>
                  </a:cubicBezTo>
                  <a:lnTo>
                    <a:pt x="1" y="3740"/>
                  </a:lnTo>
                  <a:cubicBezTo>
                    <a:pt x="1" y="3954"/>
                    <a:pt x="120" y="4145"/>
                    <a:pt x="287" y="4216"/>
                  </a:cubicBezTo>
                  <a:cubicBezTo>
                    <a:pt x="334" y="4216"/>
                    <a:pt x="334" y="4264"/>
                    <a:pt x="358" y="4264"/>
                  </a:cubicBezTo>
                  <a:lnTo>
                    <a:pt x="168" y="5526"/>
                  </a:lnTo>
                  <a:cubicBezTo>
                    <a:pt x="168" y="5645"/>
                    <a:pt x="215" y="5740"/>
                    <a:pt x="263" y="5835"/>
                  </a:cubicBezTo>
                  <a:cubicBezTo>
                    <a:pt x="334" y="5931"/>
                    <a:pt x="453" y="5954"/>
                    <a:pt x="549" y="5954"/>
                  </a:cubicBezTo>
                  <a:lnTo>
                    <a:pt x="763" y="5954"/>
                  </a:lnTo>
                  <a:lnTo>
                    <a:pt x="763" y="8383"/>
                  </a:lnTo>
                  <a:cubicBezTo>
                    <a:pt x="763" y="8788"/>
                    <a:pt x="1049" y="9098"/>
                    <a:pt x="1430" y="9169"/>
                  </a:cubicBezTo>
                  <a:cubicBezTo>
                    <a:pt x="1452" y="9171"/>
                    <a:pt x="1475" y="9172"/>
                    <a:pt x="1497" y="9172"/>
                  </a:cubicBezTo>
                  <a:cubicBezTo>
                    <a:pt x="1736" y="9172"/>
                    <a:pt x="1968" y="9060"/>
                    <a:pt x="2120" y="8907"/>
                  </a:cubicBezTo>
                  <a:cubicBezTo>
                    <a:pt x="2249" y="9079"/>
                    <a:pt x="2473" y="9173"/>
                    <a:pt x="2708" y="9173"/>
                  </a:cubicBezTo>
                  <a:cubicBezTo>
                    <a:pt x="2734" y="9173"/>
                    <a:pt x="2761" y="9172"/>
                    <a:pt x="2787" y="9169"/>
                  </a:cubicBezTo>
                  <a:cubicBezTo>
                    <a:pt x="3192" y="9098"/>
                    <a:pt x="3454" y="8788"/>
                    <a:pt x="3454" y="8383"/>
                  </a:cubicBezTo>
                  <a:lnTo>
                    <a:pt x="3454" y="5954"/>
                  </a:lnTo>
                  <a:lnTo>
                    <a:pt x="3692" y="5954"/>
                  </a:lnTo>
                  <a:cubicBezTo>
                    <a:pt x="3787" y="5954"/>
                    <a:pt x="3835" y="5931"/>
                    <a:pt x="3906" y="5883"/>
                  </a:cubicBezTo>
                  <a:cubicBezTo>
                    <a:pt x="4025" y="5812"/>
                    <a:pt x="4073" y="5692"/>
                    <a:pt x="4049" y="5526"/>
                  </a:cubicBezTo>
                  <a:lnTo>
                    <a:pt x="3883" y="4264"/>
                  </a:lnTo>
                  <a:lnTo>
                    <a:pt x="3906" y="4264"/>
                  </a:lnTo>
                  <a:cubicBezTo>
                    <a:pt x="3978" y="4216"/>
                    <a:pt x="4049" y="4168"/>
                    <a:pt x="4121" y="4073"/>
                  </a:cubicBezTo>
                  <a:cubicBezTo>
                    <a:pt x="4168" y="3978"/>
                    <a:pt x="4240" y="3859"/>
                    <a:pt x="4240" y="3740"/>
                  </a:cubicBezTo>
                  <a:lnTo>
                    <a:pt x="4240" y="2144"/>
                  </a:lnTo>
                  <a:cubicBezTo>
                    <a:pt x="4192" y="953"/>
                    <a:pt x="3287" y="1"/>
                    <a:pt x="21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0" name="Google Shape;10110;p95"/>
          <p:cNvGrpSpPr/>
          <p:nvPr/>
        </p:nvGrpSpPr>
        <p:grpSpPr>
          <a:xfrm>
            <a:off x="5511689" y="1922214"/>
            <a:ext cx="352920" cy="353636"/>
            <a:chOff x="5549777" y="1922214"/>
            <a:chExt cx="352920" cy="353636"/>
          </a:xfrm>
        </p:grpSpPr>
        <p:sp>
          <p:nvSpPr>
            <p:cNvPr id="10111" name="Google Shape;10111;p95"/>
            <p:cNvSpPr/>
            <p:nvPr/>
          </p:nvSpPr>
          <p:spPr>
            <a:xfrm>
              <a:off x="5623630" y="2008858"/>
              <a:ext cx="100149" cy="191025"/>
            </a:xfrm>
            <a:custGeom>
              <a:rect b="b" l="l" r="r" t="t"/>
              <a:pathLst>
                <a:path extrusionOk="0" h="6407" w="3359">
                  <a:moveTo>
                    <a:pt x="1929" y="0"/>
                  </a:moveTo>
                  <a:cubicBezTo>
                    <a:pt x="786" y="548"/>
                    <a:pt x="0" y="1715"/>
                    <a:pt x="0" y="3049"/>
                  </a:cubicBezTo>
                  <a:cubicBezTo>
                    <a:pt x="0" y="4882"/>
                    <a:pt x="1501" y="6406"/>
                    <a:pt x="3358" y="6406"/>
                  </a:cubicBezTo>
                  <a:lnTo>
                    <a:pt x="3358" y="5287"/>
                  </a:lnTo>
                  <a:cubicBezTo>
                    <a:pt x="3358" y="5240"/>
                    <a:pt x="3334" y="5216"/>
                    <a:pt x="3311" y="5216"/>
                  </a:cubicBezTo>
                  <a:cubicBezTo>
                    <a:pt x="2144" y="5168"/>
                    <a:pt x="1215" y="4215"/>
                    <a:pt x="1215" y="3049"/>
                  </a:cubicBezTo>
                  <a:cubicBezTo>
                    <a:pt x="1215" y="2215"/>
                    <a:pt x="1691" y="1501"/>
                    <a:pt x="2382" y="1143"/>
                  </a:cubicBezTo>
                  <a:cubicBezTo>
                    <a:pt x="2406" y="1120"/>
                    <a:pt x="2406" y="1096"/>
                    <a:pt x="2406" y="1048"/>
                  </a:cubicBezTo>
                  <a:lnTo>
                    <a:pt x="192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95"/>
            <p:cNvSpPr/>
            <p:nvPr/>
          </p:nvSpPr>
          <p:spPr>
            <a:xfrm>
              <a:off x="5587404" y="1962704"/>
              <a:ext cx="241442" cy="272748"/>
            </a:xfrm>
            <a:custGeom>
              <a:rect b="b" l="l" r="r" t="t"/>
              <a:pathLst>
                <a:path extrusionOk="0" h="9148" w="8098">
                  <a:moveTo>
                    <a:pt x="4621" y="0"/>
                  </a:moveTo>
                  <a:cubicBezTo>
                    <a:pt x="2120" y="0"/>
                    <a:pt x="48" y="2001"/>
                    <a:pt x="25" y="4501"/>
                  </a:cubicBezTo>
                  <a:cubicBezTo>
                    <a:pt x="1" y="7026"/>
                    <a:pt x="2025" y="9121"/>
                    <a:pt x="4549" y="9145"/>
                  </a:cubicBezTo>
                  <a:cubicBezTo>
                    <a:pt x="4599" y="9147"/>
                    <a:pt x="4649" y="9148"/>
                    <a:pt x="4698" y="9148"/>
                  </a:cubicBezTo>
                  <a:cubicBezTo>
                    <a:pt x="6066" y="9148"/>
                    <a:pt x="7270" y="8516"/>
                    <a:pt x="8098" y="7573"/>
                  </a:cubicBezTo>
                  <a:lnTo>
                    <a:pt x="7145" y="6883"/>
                  </a:lnTo>
                  <a:cubicBezTo>
                    <a:pt x="7133" y="6871"/>
                    <a:pt x="7115" y="6865"/>
                    <a:pt x="7098" y="6865"/>
                  </a:cubicBezTo>
                  <a:cubicBezTo>
                    <a:pt x="7080" y="6865"/>
                    <a:pt x="7062" y="6871"/>
                    <a:pt x="7050" y="6883"/>
                  </a:cubicBezTo>
                  <a:cubicBezTo>
                    <a:pt x="6455" y="7526"/>
                    <a:pt x="5573" y="7931"/>
                    <a:pt x="4621" y="7931"/>
                  </a:cubicBezTo>
                  <a:cubicBezTo>
                    <a:pt x="2763" y="7931"/>
                    <a:pt x="1239" y="6430"/>
                    <a:pt x="1239" y="4597"/>
                  </a:cubicBezTo>
                  <a:cubicBezTo>
                    <a:pt x="1239" y="2763"/>
                    <a:pt x="2716" y="1239"/>
                    <a:pt x="4549" y="1191"/>
                  </a:cubicBezTo>
                  <a:cubicBezTo>
                    <a:pt x="4573" y="1191"/>
                    <a:pt x="4621" y="1167"/>
                    <a:pt x="4621" y="1144"/>
                  </a:cubicBezTo>
                  <a:lnTo>
                    <a:pt x="46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95"/>
            <p:cNvSpPr/>
            <p:nvPr/>
          </p:nvSpPr>
          <p:spPr>
            <a:xfrm>
              <a:off x="5613671" y="2177851"/>
              <a:ext cx="215175" cy="57603"/>
            </a:xfrm>
            <a:custGeom>
              <a:rect b="b" l="l" r="r" t="t"/>
              <a:pathLst>
                <a:path extrusionOk="0" h="1932" w="7217">
                  <a:moveTo>
                    <a:pt x="1" y="0"/>
                  </a:moveTo>
                  <a:cubicBezTo>
                    <a:pt x="811" y="1167"/>
                    <a:pt x="2144" y="1905"/>
                    <a:pt x="3668" y="1929"/>
                  </a:cubicBezTo>
                  <a:cubicBezTo>
                    <a:pt x="3718" y="1931"/>
                    <a:pt x="3768" y="1932"/>
                    <a:pt x="3817" y="1932"/>
                  </a:cubicBezTo>
                  <a:cubicBezTo>
                    <a:pt x="5185" y="1932"/>
                    <a:pt x="6389" y="1300"/>
                    <a:pt x="7217" y="357"/>
                  </a:cubicBezTo>
                  <a:lnTo>
                    <a:pt x="6836" y="72"/>
                  </a:lnTo>
                  <a:cubicBezTo>
                    <a:pt x="5972" y="959"/>
                    <a:pt x="4787" y="1549"/>
                    <a:pt x="3461" y="1549"/>
                  </a:cubicBezTo>
                  <a:cubicBezTo>
                    <a:pt x="3435" y="1549"/>
                    <a:pt x="3409" y="1549"/>
                    <a:pt x="3383" y="1548"/>
                  </a:cubicBezTo>
                  <a:cubicBezTo>
                    <a:pt x="2025" y="1548"/>
                    <a:pt x="834" y="953"/>
                    <a:pt x="1"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95"/>
            <p:cNvSpPr/>
            <p:nvPr/>
          </p:nvSpPr>
          <p:spPr>
            <a:xfrm>
              <a:off x="5552609" y="1928625"/>
              <a:ext cx="342992" cy="342246"/>
            </a:xfrm>
            <a:custGeom>
              <a:rect b="b" l="l" r="r" t="t"/>
              <a:pathLst>
                <a:path extrusionOk="0" h="11479" w="11504">
                  <a:moveTo>
                    <a:pt x="5693" y="0"/>
                  </a:moveTo>
                  <a:cubicBezTo>
                    <a:pt x="2525" y="24"/>
                    <a:pt x="1" y="2596"/>
                    <a:pt x="1" y="5740"/>
                  </a:cubicBezTo>
                  <a:cubicBezTo>
                    <a:pt x="1" y="8883"/>
                    <a:pt x="2573" y="11479"/>
                    <a:pt x="5740" y="11479"/>
                  </a:cubicBezTo>
                  <a:cubicBezTo>
                    <a:pt x="8908" y="11479"/>
                    <a:pt x="11456" y="8955"/>
                    <a:pt x="11503" y="5787"/>
                  </a:cubicBezTo>
                  <a:cubicBezTo>
                    <a:pt x="11503" y="5763"/>
                    <a:pt x="11456" y="5740"/>
                    <a:pt x="11432" y="5740"/>
                  </a:cubicBezTo>
                  <a:lnTo>
                    <a:pt x="10384" y="5740"/>
                  </a:lnTo>
                  <a:cubicBezTo>
                    <a:pt x="10360" y="5740"/>
                    <a:pt x="10336" y="5763"/>
                    <a:pt x="10336" y="5787"/>
                  </a:cubicBezTo>
                  <a:cubicBezTo>
                    <a:pt x="10315" y="8277"/>
                    <a:pt x="8291" y="10289"/>
                    <a:pt x="5781" y="10289"/>
                  </a:cubicBezTo>
                  <a:cubicBezTo>
                    <a:pt x="5434" y="10289"/>
                    <a:pt x="5078" y="10250"/>
                    <a:pt x="4716" y="10169"/>
                  </a:cubicBezTo>
                  <a:cubicBezTo>
                    <a:pt x="3002" y="9812"/>
                    <a:pt x="1692" y="8478"/>
                    <a:pt x="1311" y="6787"/>
                  </a:cubicBezTo>
                  <a:cubicBezTo>
                    <a:pt x="668" y="3811"/>
                    <a:pt x="2930" y="1167"/>
                    <a:pt x="5788" y="1167"/>
                  </a:cubicBezTo>
                  <a:lnTo>
                    <a:pt x="5740" y="48"/>
                  </a:lnTo>
                  <a:cubicBezTo>
                    <a:pt x="5740" y="24"/>
                    <a:pt x="5716" y="0"/>
                    <a:pt x="569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95"/>
            <p:cNvSpPr/>
            <p:nvPr/>
          </p:nvSpPr>
          <p:spPr>
            <a:xfrm>
              <a:off x="5638537" y="2099019"/>
              <a:ext cx="258466" cy="171854"/>
            </a:xfrm>
            <a:custGeom>
              <a:rect b="b" l="l" r="r" t="t"/>
              <a:pathLst>
                <a:path extrusionOk="0" h="5764" w="8669">
                  <a:moveTo>
                    <a:pt x="8264" y="1"/>
                  </a:moveTo>
                  <a:cubicBezTo>
                    <a:pt x="8145" y="3049"/>
                    <a:pt x="5597" y="5526"/>
                    <a:pt x="2501" y="5526"/>
                  </a:cubicBezTo>
                  <a:cubicBezTo>
                    <a:pt x="1620" y="5526"/>
                    <a:pt x="763" y="5335"/>
                    <a:pt x="0" y="4954"/>
                  </a:cubicBezTo>
                  <a:lnTo>
                    <a:pt x="0" y="4954"/>
                  </a:lnTo>
                  <a:cubicBezTo>
                    <a:pt x="882" y="5478"/>
                    <a:pt x="1858" y="5764"/>
                    <a:pt x="2930" y="5764"/>
                  </a:cubicBezTo>
                  <a:cubicBezTo>
                    <a:pt x="6073" y="5764"/>
                    <a:pt x="8645" y="3240"/>
                    <a:pt x="8669" y="72"/>
                  </a:cubicBezTo>
                  <a:cubicBezTo>
                    <a:pt x="8669" y="48"/>
                    <a:pt x="8645" y="25"/>
                    <a:pt x="86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95"/>
            <p:cNvSpPr/>
            <p:nvPr/>
          </p:nvSpPr>
          <p:spPr>
            <a:xfrm>
              <a:off x="5549777" y="1922214"/>
              <a:ext cx="352920" cy="353636"/>
            </a:xfrm>
            <a:custGeom>
              <a:rect b="b" l="l" r="r" t="t"/>
              <a:pathLst>
                <a:path extrusionOk="0" h="11861" w="11837">
                  <a:moveTo>
                    <a:pt x="5668" y="1549"/>
                  </a:moveTo>
                  <a:lnTo>
                    <a:pt x="5668" y="2406"/>
                  </a:lnTo>
                  <a:cubicBezTo>
                    <a:pt x="4764" y="2454"/>
                    <a:pt x="3930" y="2835"/>
                    <a:pt x="3311" y="3478"/>
                  </a:cubicBezTo>
                  <a:cubicBezTo>
                    <a:pt x="2668" y="4169"/>
                    <a:pt x="2287" y="5026"/>
                    <a:pt x="2287" y="5978"/>
                  </a:cubicBezTo>
                  <a:cubicBezTo>
                    <a:pt x="2287" y="7812"/>
                    <a:pt x="3716" y="9312"/>
                    <a:pt x="5502" y="9503"/>
                  </a:cubicBezTo>
                  <a:cubicBezTo>
                    <a:pt x="5597" y="9509"/>
                    <a:pt x="5692" y="9512"/>
                    <a:pt x="5785" y="9512"/>
                  </a:cubicBezTo>
                  <a:cubicBezTo>
                    <a:pt x="6087" y="9512"/>
                    <a:pt x="6378" y="9480"/>
                    <a:pt x="6669" y="9408"/>
                  </a:cubicBezTo>
                  <a:cubicBezTo>
                    <a:pt x="7002" y="9312"/>
                    <a:pt x="7288" y="9193"/>
                    <a:pt x="7597" y="9050"/>
                  </a:cubicBezTo>
                  <a:cubicBezTo>
                    <a:pt x="7812" y="8931"/>
                    <a:pt x="8026" y="8788"/>
                    <a:pt x="8193" y="8646"/>
                  </a:cubicBezTo>
                  <a:cubicBezTo>
                    <a:pt x="8217" y="8646"/>
                    <a:pt x="8360" y="8455"/>
                    <a:pt x="8360" y="8455"/>
                  </a:cubicBezTo>
                  <a:cubicBezTo>
                    <a:pt x="8407" y="8455"/>
                    <a:pt x="9122" y="8955"/>
                    <a:pt x="9098" y="8979"/>
                  </a:cubicBezTo>
                  <a:cubicBezTo>
                    <a:pt x="8883" y="9217"/>
                    <a:pt x="8645" y="9408"/>
                    <a:pt x="8383" y="9574"/>
                  </a:cubicBezTo>
                  <a:cubicBezTo>
                    <a:pt x="8098" y="9765"/>
                    <a:pt x="7859" y="9884"/>
                    <a:pt x="7574" y="10003"/>
                  </a:cubicBezTo>
                  <a:cubicBezTo>
                    <a:pt x="7003" y="10227"/>
                    <a:pt x="6398" y="10347"/>
                    <a:pt x="5787" y="10347"/>
                  </a:cubicBezTo>
                  <a:cubicBezTo>
                    <a:pt x="5684" y="10347"/>
                    <a:pt x="5581" y="10343"/>
                    <a:pt x="5478" y="10336"/>
                  </a:cubicBezTo>
                  <a:cubicBezTo>
                    <a:pt x="4454" y="10241"/>
                    <a:pt x="3454" y="9765"/>
                    <a:pt x="2715" y="9027"/>
                  </a:cubicBezTo>
                  <a:cubicBezTo>
                    <a:pt x="2477" y="8765"/>
                    <a:pt x="2239" y="8479"/>
                    <a:pt x="2073" y="8193"/>
                  </a:cubicBezTo>
                  <a:cubicBezTo>
                    <a:pt x="1620" y="7455"/>
                    <a:pt x="1406" y="6550"/>
                    <a:pt x="1477" y="5669"/>
                  </a:cubicBezTo>
                  <a:cubicBezTo>
                    <a:pt x="1525" y="5002"/>
                    <a:pt x="1691" y="4383"/>
                    <a:pt x="2025" y="3787"/>
                  </a:cubicBezTo>
                  <a:cubicBezTo>
                    <a:pt x="2430" y="3097"/>
                    <a:pt x="3025" y="2525"/>
                    <a:pt x="3668" y="2144"/>
                  </a:cubicBezTo>
                  <a:cubicBezTo>
                    <a:pt x="4025" y="1930"/>
                    <a:pt x="4454" y="1787"/>
                    <a:pt x="4859" y="1668"/>
                  </a:cubicBezTo>
                  <a:cubicBezTo>
                    <a:pt x="4930" y="1668"/>
                    <a:pt x="5668" y="1549"/>
                    <a:pt x="5668" y="1549"/>
                  </a:cubicBezTo>
                  <a:close/>
                  <a:moveTo>
                    <a:pt x="5883" y="1"/>
                  </a:moveTo>
                  <a:cubicBezTo>
                    <a:pt x="4287" y="25"/>
                    <a:pt x="2835" y="668"/>
                    <a:pt x="1739" y="1763"/>
                  </a:cubicBezTo>
                  <a:cubicBezTo>
                    <a:pt x="644" y="2883"/>
                    <a:pt x="1" y="4359"/>
                    <a:pt x="1" y="5931"/>
                  </a:cubicBezTo>
                  <a:cubicBezTo>
                    <a:pt x="1" y="7503"/>
                    <a:pt x="644" y="9003"/>
                    <a:pt x="1739" y="10122"/>
                  </a:cubicBezTo>
                  <a:cubicBezTo>
                    <a:pt x="2835" y="11265"/>
                    <a:pt x="4359" y="11861"/>
                    <a:pt x="5930" y="11861"/>
                  </a:cubicBezTo>
                  <a:cubicBezTo>
                    <a:pt x="7145" y="11861"/>
                    <a:pt x="8336" y="11503"/>
                    <a:pt x="9336" y="10789"/>
                  </a:cubicBezTo>
                  <a:cubicBezTo>
                    <a:pt x="10312" y="10098"/>
                    <a:pt x="11051" y="9122"/>
                    <a:pt x="11479" y="8003"/>
                  </a:cubicBezTo>
                  <a:lnTo>
                    <a:pt x="11479" y="7884"/>
                  </a:lnTo>
                  <a:cubicBezTo>
                    <a:pt x="11437" y="7820"/>
                    <a:pt x="11376" y="7790"/>
                    <a:pt x="11317" y="7790"/>
                  </a:cubicBezTo>
                  <a:cubicBezTo>
                    <a:pt x="11243" y="7790"/>
                    <a:pt x="11172" y="7838"/>
                    <a:pt x="11146" y="7931"/>
                  </a:cubicBezTo>
                  <a:cubicBezTo>
                    <a:pt x="10765" y="8955"/>
                    <a:pt x="10050" y="9860"/>
                    <a:pt x="9122" y="10503"/>
                  </a:cubicBezTo>
                  <a:cubicBezTo>
                    <a:pt x="8169" y="11170"/>
                    <a:pt x="7074" y="11527"/>
                    <a:pt x="5907" y="11527"/>
                  </a:cubicBezTo>
                  <a:cubicBezTo>
                    <a:pt x="4406" y="11527"/>
                    <a:pt x="3025" y="10932"/>
                    <a:pt x="1953" y="9884"/>
                  </a:cubicBezTo>
                  <a:cubicBezTo>
                    <a:pt x="906" y="8812"/>
                    <a:pt x="310" y="7407"/>
                    <a:pt x="310" y="5931"/>
                  </a:cubicBezTo>
                  <a:cubicBezTo>
                    <a:pt x="310" y="3335"/>
                    <a:pt x="2192" y="1025"/>
                    <a:pt x="4716" y="477"/>
                  </a:cubicBezTo>
                  <a:cubicBezTo>
                    <a:pt x="5049" y="430"/>
                    <a:pt x="5359" y="358"/>
                    <a:pt x="5716" y="358"/>
                  </a:cubicBezTo>
                  <a:lnTo>
                    <a:pt x="5716" y="1192"/>
                  </a:lnTo>
                  <a:cubicBezTo>
                    <a:pt x="5287" y="1216"/>
                    <a:pt x="4811" y="1287"/>
                    <a:pt x="4383" y="1430"/>
                  </a:cubicBezTo>
                  <a:cubicBezTo>
                    <a:pt x="4049" y="1549"/>
                    <a:pt x="3740" y="1692"/>
                    <a:pt x="3430" y="1882"/>
                  </a:cubicBezTo>
                  <a:cubicBezTo>
                    <a:pt x="3097" y="2097"/>
                    <a:pt x="2835" y="2287"/>
                    <a:pt x="2549" y="2573"/>
                  </a:cubicBezTo>
                  <a:cubicBezTo>
                    <a:pt x="1763" y="3311"/>
                    <a:pt x="1287" y="4288"/>
                    <a:pt x="1168" y="5359"/>
                  </a:cubicBezTo>
                  <a:cubicBezTo>
                    <a:pt x="1144" y="5621"/>
                    <a:pt x="1144" y="5907"/>
                    <a:pt x="1144" y="6145"/>
                  </a:cubicBezTo>
                  <a:cubicBezTo>
                    <a:pt x="1168" y="6645"/>
                    <a:pt x="1263" y="7145"/>
                    <a:pt x="1430" y="7622"/>
                  </a:cubicBezTo>
                  <a:cubicBezTo>
                    <a:pt x="1620" y="8098"/>
                    <a:pt x="1882" y="8550"/>
                    <a:pt x="2192" y="8931"/>
                  </a:cubicBezTo>
                  <a:cubicBezTo>
                    <a:pt x="3080" y="10051"/>
                    <a:pt x="4472" y="10680"/>
                    <a:pt x="5883" y="10680"/>
                  </a:cubicBezTo>
                  <a:cubicBezTo>
                    <a:pt x="6363" y="10680"/>
                    <a:pt x="6846" y="10607"/>
                    <a:pt x="7312" y="10455"/>
                  </a:cubicBezTo>
                  <a:cubicBezTo>
                    <a:pt x="7788" y="10313"/>
                    <a:pt x="8264" y="10074"/>
                    <a:pt x="8669" y="9765"/>
                  </a:cubicBezTo>
                  <a:cubicBezTo>
                    <a:pt x="9288" y="9312"/>
                    <a:pt x="9812" y="8693"/>
                    <a:pt x="10169" y="7979"/>
                  </a:cubicBezTo>
                  <a:cubicBezTo>
                    <a:pt x="10289" y="7741"/>
                    <a:pt x="10360" y="7479"/>
                    <a:pt x="10455" y="7217"/>
                  </a:cubicBezTo>
                  <a:cubicBezTo>
                    <a:pt x="10479" y="7098"/>
                    <a:pt x="10527" y="6931"/>
                    <a:pt x="10550" y="6812"/>
                  </a:cubicBezTo>
                  <a:cubicBezTo>
                    <a:pt x="10574" y="6693"/>
                    <a:pt x="10646" y="6097"/>
                    <a:pt x="10646" y="6097"/>
                  </a:cubicBezTo>
                  <a:lnTo>
                    <a:pt x="11479" y="6097"/>
                  </a:lnTo>
                  <a:cubicBezTo>
                    <a:pt x="11479" y="6455"/>
                    <a:pt x="11408" y="6812"/>
                    <a:pt x="11313" y="7169"/>
                  </a:cubicBezTo>
                  <a:cubicBezTo>
                    <a:pt x="11313" y="7217"/>
                    <a:pt x="11313" y="7264"/>
                    <a:pt x="11360" y="7288"/>
                  </a:cubicBezTo>
                  <a:cubicBezTo>
                    <a:pt x="11408" y="7336"/>
                    <a:pt x="11464" y="7357"/>
                    <a:pt x="11515" y="7357"/>
                  </a:cubicBezTo>
                  <a:cubicBezTo>
                    <a:pt x="11591" y="7357"/>
                    <a:pt x="11656" y="7312"/>
                    <a:pt x="11670" y="7241"/>
                  </a:cubicBezTo>
                  <a:cubicBezTo>
                    <a:pt x="11765" y="6860"/>
                    <a:pt x="11836" y="6431"/>
                    <a:pt x="11836" y="6026"/>
                  </a:cubicBezTo>
                  <a:cubicBezTo>
                    <a:pt x="11836" y="5955"/>
                    <a:pt x="11789" y="5907"/>
                    <a:pt x="11765" y="5836"/>
                  </a:cubicBezTo>
                  <a:cubicBezTo>
                    <a:pt x="11717" y="5788"/>
                    <a:pt x="11646" y="5788"/>
                    <a:pt x="11598" y="5788"/>
                  </a:cubicBezTo>
                  <a:lnTo>
                    <a:pt x="10550" y="5788"/>
                  </a:lnTo>
                  <a:cubicBezTo>
                    <a:pt x="10431" y="5788"/>
                    <a:pt x="10312" y="5907"/>
                    <a:pt x="10312" y="6002"/>
                  </a:cubicBezTo>
                  <a:cubicBezTo>
                    <a:pt x="10312" y="7002"/>
                    <a:pt x="9955" y="7955"/>
                    <a:pt x="9360" y="8693"/>
                  </a:cubicBezTo>
                  <a:lnTo>
                    <a:pt x="8550" y="8122"/>
                  </a:lnTo>
                  <a:cubicBezTo>
                    <a:pt x="8511" y="8102"/>
                    <a:pt x="8463" y="8090"/>
                    <a:pt x="8414" y="8090"/>
                  </a:cubicBezTo>
                  <a:cubicBezTo>
                    <a:pt x="8345" y="8090"/>
                    <a:pt x="8272" y="8114"/>
                    <a:pt x="8217" y="8169"/>
                  </a:cubicBezTo>
                  <a:cubicBezTo>
                    <a:pt x="7669" y="8765"/>
                    <a:pt x="6883" y="9122"/>
                    <a:pt x="6073" y="9146"/>
                  </a:cubicBezTo>
                  <a:lnTo>
                    <a:pt x="6073" y="8169"/>
                  </a:lnTo>
                  <a:cubicBezTo>
                    <a:pt x="6073" y="8050"/>
                    <a:pt x="6002" y="7931"/>
                    <a:pt x="5835" y="7931"/>
                  </a:cubicBezTo>
                  <a:cubicBezTo>
                    <a:pt x="4930" y="7884"/>
                    <a:pt x="4144" y="7241"/>
                    <a:pt x="3978" y="6336"/>
                  </a:cubicBezTo>
                  <a:cubicBezTo>
                    <a:pt x="3936" y="6274"/>
                    <a:pt x="3877" y="6212"/>
                    <a:pt x="3800" y="6212"/>
                  </a:cubicBezTo>
                  <a:cubicBezTo>
                    <a:pt x="3788" y="6212"/>
                    <a:pt x="3776" y="6213"/>
                    <a:pt x="3763" y="6217"/>
                  </a:cubicBezTo>
                  <a:cubicBezTo>
                    <a:pt x="3668" y="6264"/>
                    <a:pt x="3620" y="6336"/>
                    <a:pt x="3644" y="6431"/>
                  </a:cubicBezTo>
                  <a:cubicBezTo>
                    <a:pt x="3859" y="7455"/>
                    <a:pt x="4716" y="8193"/>
                    <a:pt x="5764" y="8288"/>
                  </a:cubicBezTo>
                  <a:lnTo>
                    <a:pt x="5764" y="9146"/>
                  </a:lnTo>
                  <a:lnTo>
                    <a:pt x="5716" y="9146"/>
                  </a:lnTo>
                  <a:cubicBezTo>
                    <a:pt x="5407" y="9122"/>
                    <a:pt x="5049" y="9050"/>
                    <a:pt x="4740" y="8931"/>
                  </a:cubicBezTo>
                  <a:cubicBezTo>
                    <a:pt x="4049" y="8669"/>
                    <a:pt x="3501" y="8169"/>
                    <a:pt x="3144" y="7526"/>
                  </a:cubicBezTo>
                  <a:cubicBezTo>
                    <a:pt x="2858" y="7050"/>
                    <a:pt x="2715" y="6407"/>
                    <a:pt x="2715" y="5836"/>
                  </a:cubicBezTo>
                  <a:cubicBezTo>
                    <a:pt x="2739" y="5073"/>
                    <a:pt x="3073" y="4288"/>
                    <a:pt x="3620" y="3716"/>
                  </a:cubicBezTo>
                  <a:cubicBezTo>
                    <a:pt x="3763" y="3573"/>
                    <a:pt x="3882" y="3454"/>
                    <a:pt x="4049" y="3335"/>
                  </a:cubicBezTo>
                  <a:cubicBezTo>
                    <a:pt x="4144" y="3287"/>
                    <a:pt x="4263" y="3192"/>
                    <a:pt x="4383" y="3121"/>
                  </a:cubicBezTo>
                  <a:lnTo>
                    <a:pt x="4740" y="3930"/>
                  </a:lnTo>
                  <a:cubicBezTo>
                    <a:pt x="4144" y="4288"/>
                    <a:pt x="3692" y="4907"/>
                    <a:pt x="3620" y="5597"/>
                  </a:cubicBezTo>
                  <a:cubicBezTo>
                    <a:pt x="3620" y="5621"/>
                    <a:pt x="3620" y="5693"/>
                    <a:pt x="3644" y="5716"/>
                  </a:cubicBezTo>
                  <a:cubicBezTo>
                    <a:pt x="3689" y="5761"/>
                    <a:pt x="3741" y="5783"/>
                    <a:pt x="3788" y="5783"/>
                  </a:cubicBezTo>
                  <a:cubicBezTo>
                    <a:pt x="3865" y="5783"/>
                    <a:pt x="3930" y="5725"/>
                    <a:pt x="3930" y="5621"/>
                  </a:cubicBezTo>
                  <a:cubicBezTo>
                    <a:pt x="4025" y="5026"/>
                    <a:pt x="4406" y="4502"/>
                    <a:pt x="4978" y="4192"/>
                  </a:cubicBezTo>
                  <a:cubicBezTo>
                    <a:pt x="5097" y="4145"/>
                    <a:pt x="5121" y="4002"/>
                    <a:pt x="5097" y="3883"/>
                  </a:cubicBezTo>
                  <a:lnTo>
                    <a:pt x="4716" y="2978"/>
                  </a:lnTo>
                  <a:cubicBezTo>
                    <a:pt x="5073" y="2835"/>
                    <a:pt x="5454" y="2740"/>
                    <a:pt x="5883" y="2740"/>
                  </a:cubicBezTo>
                  <a:cubicBezTo>
                    <a:pt x="6002" y="2740"/>
                    <a:pt x="6121" y="2621"/>
                    <a:pt x="6121" y="2502"/>
                  </a:cubicBezTo>
                  <a:lnTo>
                    <a:pt x="6121" y="239"/>
                  </a:lnTo>
                  <a:lnTo>
                    <a:pt x="6121" y="192"/>
                  </a:lnTo>
                  <a:cubicBezTo>
                    <a:pt x="6073" y="72"/>
                    <a:pt x="6002" y="1"/>
                    <a:pt x="58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95"/>
            <p:cNvSpPr/>
            <p:nvPr/>
          </p:nvSpPr>
          <p:spPr>
            <a:xfrm>
              <a:off x="5745038" y="1999615"/>
              <a:ext cx="41204" cy="63238"/>
            </a:xfrm>
            <a:custGeom>
              <a:rect b="b" l="l" r="r" t="t"/>
              <a:pathLst>
                <a:path extrusionOk="0" h="2121" w="1382">
                  <a:moveTo>
                    <a:pt x="215" y="1"/>
                  </a:moveTo>
                  <a:cubicBezTo>
                    <a:pt x="96" y="1"/>
                    <a:pt x="1" y="120"/>
                    <a:pt x="48" y="239"/>
                  </a:cubicBezTo>
                  <a:cubicBezTo>
                    <a:pt x="72" y="287"/>
                    <a:pt x="120" y="358"/>
                    <a:pt x="215" y="358"/>
                  </a:cubicBezTo>
                  <a:lnTo>
                    <a:pt x="906" y="358"/>
                  </a:lnTo>
                  <a:lnTo>
                    <a:pt x="239" y="1858"/>
                  </a:lnTo>
                  <a:cubicBezTo>
                    <a:pt x="215" y="1954"/>
                    <a:pt x="239" y="2025"/>
                    <a:pt x="310" y="2073"/>
                  </a:cubicBezTo>
                  <a:cubicBezTo>
                    <a:pt x="334" y="2120"/>
                    <a:pt x="405" y="2120"/>
                    <a:pt x="429" y="2120"/>
                  </a:cubicBezTo>
                  <a:cubicBezTo>
                    <a:pt x="477" y="2120"/>
                    <a:pt x="548" y="2049"/>
                    <a:pt x="572" y="2025"/>
                  </a:cubicBezTo>
                  <a:lnTo>
                    <a:pt x="1358" y="263"/>
                  </a:lnTo>
                  <a:cubicBezTo>
                    <a:pt x="1382" y="167"/>
                    <a:pt x="1358" y="96"/>
                    <a:pt x="1263" y="25"/>
                  </a:cubicBezTo>
                  <a:cubicBezTo>
                    <a:pt x="1239" y="1"/>
                    <a:pt x="1191" y="1"/>
                    <a:pt x="1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95"/>
            <p:cNvSpPr/>
            <p:nvPr/>
          </p:nvSpPr>
          <p:spPr>
            <a:xfrm>
              <a:off x="5786928" y="1997498"/>
              <a:ext cx="42635" cy="66070"/>
            </a:xfrm>
            <a:custGeom>
              <a:rect b="b" l="l" r="r" t="t"/>
              <a:pathLst>
                <a:path extrusionOk="0" h="2216" w="1430">
                  <a:moveTo>
                    <a:pt x="382" y="0"/>
                  </a:moveTo>
                  <a:cubicBezTo>
                    <a:pt x="358" y="0"/>
                    <a:pt x="334" y="24"/>
                    <a:pt x="334" y="72"/>
                  </a:cubicBezTo>
                  <a:lnTo>
                    <a:pt x="167" y="1001"/>
                  </a:lnTo>
                  <a:lnTo>
                    <a:pt x="167" y="1024"/>
                  </a:lnTo>
                  <a:cubicBezTo>
                    <a:pt x="202" y="1129"/>
                    <a:pt x="288" y="1195"/>
                    <a:pt x="369" y="1195"/>
                  </a:cubicBezTo>
                  <a:cubicBezTo>
                    <a:pt x="399" y="1195"/>
                    <a:pt x="428" y="1186"/>
                    <a:pt x="453" y="1167"/>
                  </a:cubicBezTo>
                  <a:cubicBezTo>
                    <a:pt x="525" y="1143"/>
                    <a:pt x="596" y="1096"/>
                    <a:pt x="763" y="1096"/>
                  </a:cubicBezTo>
                  <a:lnTo>
                    <a:pt x="810" y="1096"/>
                  </a:lnTo>
                  <a:cubicBezTo>
                    <a:pt x="977" y="1167"/>
                    <a:pt x="1072" y="1334"/>
                    <a:pt x="1072" y="1501"/>
                  </a:cubicBezTo>
                  <a:cubicBezTo>
                    <a:pt x="1072" y="1691"/>
                    <a:pt x="882" y="1858"/>
                    <a:pt x="715" y="1858"/>
                  </a:cubicBezTo>
                  <a:cubicBezTo>
                    <a:pt x="525" y="1858"/>
                    <a:pt x="382" y="1739"/>
                    <a:pt x="358" y="1548"/>
                  </a:cubicBezTo>
                  <a:lnTo>
                    <a:pt x="358" y="1501"/>
                  </a:lnTo>
                  <a:cubicBezTo>
                    <a:pt x="358" y="1391"/>
                    <a:pt x="275" y="1301"/>
                    <a:pt x="177" y="1301"/>
                  </a:cubicBezTo>
                  <a:cubicBezTo>
                    <a:pt x="127" y="1301"/>
                    <a:pt x="73" y="1325"/>
                    <a:pt x="24" y="1382"/>
                  </a:cubicBezTo>
                  <a:cubicBezTo>
                    <a:pt x="1" y="1382"/>
                    <a:pt x="1" y="1405"/>
                    <a:pt x="1" y="1405"/>
                  </a:cubicBezTo>
                  <a:lnTo>
                    <a:pt x="1" y="1596"/>
                  </a:lnTo>
                  <a:cubicBezTo>
                    <a:pt x="72" y="1953"/>
                    <a:pt x="358" y="2215"/>
                    <a:pt x="715" y="2215"/>
                  </a:cubicBezTo>
                  <a:cubicBezTo>
                    <a:pt x="1096" y="2215"/>
                    <a:pt x="1406" y="1905"/>
                    <a:pt x="1406" y="1477"/>
                  </a:cubicBezTo>
                  <a:cubicBezTo>
                    <a:pt x="1430" y="1143"/>
                    <a:pt x="1263" y="834"/>
                    <a:pt x="882" y="715"/>
                  </a:cubicBezTo>
                  <a:lnTo>
                    <a:pt x="572" y="715"/>
                  </a:lnTo>
                  <a:lnTo>
                    <a:pt x="620" y="358"/>
                  </a:lnTo>
                  <a:lnTo>
                    <a:pt x="1120" y="358"/>
                  </a:lnTo>
                  <a:cubicBezTo>
                    <a:pt x="1239" y="358"/>
                    <a:pt x="1358" y="191"/>
                    <a:pt x="1215" y="24"/>
                  </a:cubicBezTo>
                  <a:cubicBezTo>
                    <a:pt x="1215" y="0"/>
                    <a:pt x="1215"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95"/>
            <p:cNvSpPr/>
            <p:nvPr/>
          </p:nvSpPr>
          <p:spPr>
            <a:xfrm>
              <a:off x="5848705" y="1995829"/>
              <a:ext cx="37656" cy="71973"/>
            </a:xfrm>
            <a:custGeom>
              <a:rect b="b" l="l" r="r" t="t"/>
              <a:pathLst>
                <a:path extrusionOk="0" h="2414" w="1263">
                  <a:moveTo>
                    <a:pt x="1074" y="0"/>
                  </a:moveTo>
                  <a:cubicBezTo>
                    <a:pt x="997" y="0"/>
                    <a:pt x="924" y="31"/>
                    <a:pt x="905" y="104"/>
                  </a:cubicBezTo>
                  <a:lnTo>
                    <a:pt x="48" y="2176"/>
                  </a:lnTo>
                  <a:cubicBezTo>
                    <a:pt x="1" y="2271"/>
                    <a:pt x="48" y="2390"/>
                    <a:pt x="143" y="2414"/>
                  </a:cubicBezTo>
                  <a:lnTo>
                    <a:pt x="191" y="2414"/>
                  </a:lnTo>
                  <a:cubicBezTo>
                    <a:pt x="263" y="2414"/>
                    <a:pt x="334" y="2390"/>
                    <a:pt x="382" y="2319"/>
                  </a:cubicBezTo>
                  <a:lnTo>
                    <a:pt x="1239" y="247"/>
                  </a:lnTo>
                  <a:cubicBezTo>
                    <a:pt x="1263" y="152"/>
                    <a:pt x="1239" y="33"/>
                    <a:pt x="1144" y="9"/>
                  </a:cubicBezTo>
                  <a:cubicBezTo>
                    <a:pt x="1121" y="3"/>
                    <a:pt x="1097" y="0"/>
                    <a:pt x="10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95"/>
            <p:cNvSpPr/>
            <p:nvPr/>
          </p:nvSpPr>
          <p:spPr>
            <a:xfrm>
              <a:off x="5838777" y="1999615"/>
              <a:ext cx="15653" cy="15653"/>
            </a:xfrm>
            <a:custGeom>
              <a:rect b="b" l="l" r="r" t="t"/>
              <a:pathLst>
                <a:path extrusionOk="0" h="525" w="525">
                  <a:moveTo>
                    <a:pt x="262" y="1"/>
                  </a:moveTo>
                  <a:cubicBezTo>
                    <a:pt x="119" y="1"/>
                    <a:pt x="0" y="120"/>
                    <a:pt x="0" y="263"/>
                  </a:cubicBezTo>
                  <a:cubicBezTo>
                    <a:pt x="0" y="406"/>
                    <a:pt x="119" y="525"/>
                    <a:pt x="262" y="525"/>
                  </a:cubicBezTo>
                  <a:cubicBezTo>
                    <a:pt x="405" y="525"/>
                    <a:pt x="524" y="406"/>
                    <a:pt x="524" y="263"/>
                  </a:cubicBezTo>
                  <a:cubicBezTo>
                    <a:pt x="524" y="120"/>
                    <a:pt x="405" y="1"/>
                    <a:pt x="2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95"/>
            <p:cNvSpPr/>
            <p:nvPr/>
          </p:nvSpPr>
          <p:spPr>
            <a:xfrm>
              <a:off x="5879952" y="2048602"/>
              <a:ext cx="16368" cy="15653"/>
            </a:xfrm>
            <a:custGeom>
              <a:rect b="b" l="l" r="r" t="t"/>
              <a:pathLst>
                <a:path extrusionOk="0" h="525" w="549">
                  <a:moveTo>
                    <a:pt x="262" y="1"/>
                  </a:moveTo>
                  <a:cubicBezTo>
                    <a:pt x="119" y="1"/>
                    <a:pt x="0" y="120"/>
                    <a:pt x="0" y="263"/>
                  </a:cubicBezTo>
                  <a:cubicBezTo>
                    <a:pt x="0" y="406"/>
                    <a:pt x="119" y="525"/>
                    <a:pt x="262" y="525"/>
                  </a:cubicBezTo>
                  <a:cubicBezTo>
                    <a:pt x="429" y="525"/>
                    <a:pt x="548" y="406"/>
                    <a:pt x="548" y="263"/>
                  </a:cubicBezTo>
                  <a:cubicBezTo>
                    <a:pt x="548" y="120"/>
                    <a:pt x="429" y="1"/>
                    <a:pt x="2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2" name="Google Shape;10122;p95"/>
          <p:cNvGrpSpPr/>
          <p:nvPr/>
        </p:nvGrpSpPr>
        <p:grpSpPr>
          <a:xfrm>
            <a:off x="6271189" y="1922214"/>
            <a:ext cx="355037" cy="353636"/>
            <a:chOff x="6156877" y="1922214"/>
            <a:chExt cx="355037" cy="353636"/>
          </a:xfrm>
        </p:grpSpPr>
        <p:sp>
          <p:nvSpPr>
            <p:cNvPr id="10123" name="Google Shape;10123;p95"/>
            <p:cNvSpPr/>
            <p:nvPr/>
          </p:nvSpPr>
          <p:spPr>
            <a:xfrm>
              <a:off x="6222888" y="1986138"/>
              <a:ext cx="225103" cy="225103"/>
            </a:xfrm>
            <a:custGeom>
              <a:rect b="b" l="l" r="r" t="t"/>
              <a:pathLst>
                <a:path extrusionOk="0" h="7550" w="7550">
                  <a:moveTo>
                    <a:pt x="3787" y="0"/>
                  </a:moveTo>
                  <a:cubicBezTo>
                    <a:pt x="1692" y="0"/>
                    <a:pt x="1" y="1691"/>
                    <a:pt x="1" y="3787"/>
                  </a:cubicBezTo>
                  <a:cubicBezTo>
                    <a:pt x="1" y="5859"/>
                    <a:pt x="1692" y="7549"/>
                    <a:pt x="3787" y="7549"/>
                  </a:cubicBezTo>
                  <a:cubicBezTo>
                    <a:pt x="5859" y="7549"/>
                    <a:pt x="7550" y="5859"/>
                    <a:pt x="7550" y="3787"/>
                  </a:cubicBezTo>
                  <a:cubicBezTo>
                    <a:pt x="7550" y="1691"/>
                    <a:pt x="5859" y="0"/>
                    <a:pt x="3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95"/>
            <p:cNvSpPr/>
            <p:nvPr/>
          </p:nvSpPr>
          <p:spPr>
            <a:xfrm>
              <a:off x="6259829" y="2006711"/>
              <a:ext cx="198121" cy="205008"/>
            </a:xfrm>
            <a:custGeom>
              <a:rect b="b" l="l" r="r" t="t"/>
              <a:pathLst>
                <a:path extrusionOk="0" h="6876" w="6645">
                  <a:moveTo>
                    <a:pt x="4644" y="1"/>
                  </a:moveTo>
                  <a:cubicBezTo>
                    <a:pt x="4668" y="49"/>
                    <a:pt x="4739" y="96"/>
                    <a:pt x="4811" y="144"/>
                  </a:cubicBezTo>
                  <a:cubicBezTo>
                    <a:pt x="6263" y="1596"/>
                    <a:pt x="6263" y="4026"/>
                    <a:pt x="4811" y="5478"/>
                  </a:cubicBezTo>
                  <a:cubicBezTo>
                    <a:pt x="4071" y="6218"/>
                    <a:pt x="3104" y="6585"/>
                    <a:pt x="2137" y="6585"/>
                  </a:cubicBezTo>
                  <a:cubicBezTo>
                    <a:pt x="1390" y="6585"/>
                    <a:pt x="643" y="6366"/>
                    <a:pt x="0" y="5931"/>
                  </a:cubicBezTo>
                  <a:lnTo>
                    <a:pt x="0" y="5931"/>
                  </a:lnTo>
                  <a:cubicBezTo>
                    <a:pt x="721" y="6560"/>
                    <a:pt x="1618" y="6876"/>
                    <a:pt x="2513" y="6876"/>
                  </a:cubicBezTo>
                  <a:cubicBezTo>
                    <a:pt x="3482" y="6876"/>
                    <a:pt x="4449" y="6506"/>
                    <a:pt x="5192" y="5764"/>
                  </a:cubicBezTo>
                  <a:cubicBezTo>
                    <a:pt x="6644" y="4287"/>
                    <a:pt x="6644" y="1906"/>
                    <a:pt x="5192" y="453"/>
                  </a:cubicBezTo>
                  <a:cubicBezTo>
                    <a:pt x="5001" y="263"/>
                    <a:pt x="4834" y="120"/>
                    <a:pt x="4644"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95"/>
            <p:cNvSpPr/>
            <p:nvPr/>
          </p:nvSpPr>
          <p:spPr>
            <a:xfrm>
              <a:off x="6163257" y="1943175"/>
              <a:ext cx="343678" cy="312431"/>
            </a:xfrm>
            <a:custGeom>
              <a:rect b="b" l="l" r="r" t="t"/>
              <a:pathLst>
                <a:path extrusionOk="0" h="10479" w="11527">
                  <a:moveTo>
                    <a:pt x="5763" y="1477"/>
                  </a:moveTo>
                  <a:cubicBezTo>
                    <a:pt x="6734" y="1477"/>
                    <a:pt x="7704" y="1846"/>
                    <a:pt x="8431" y="2584"/>
                  </a:cubicBezTo>
                  <a:cubicBezTo>
                    <a:pt x="9883" y="4037"/>
                    <a:pt x="9883" y="6418"/>
                    <a:pt x="8431" y="7895"/>
                  </a:cubicBezTo>
                  <a:cubicBezTo>
                    <a:pt x="7704" y="8633"/>
                    <a:pt x="6734" y="9002"/>
                    <a:pt x="5763" y="9002"/>
                  </a:cubicBezTo>
                  <a:cubicBezTo>
                    <a:pt x="4793" y="9002"/>
                    <a:pt x="3823" y="8633"/>
                    <a:pt x="3096" y="7895"/>
                  </a:cubicBezTo>
                  <a:cubicBezTo>
                    <a:pt x="1644" y="6442"/>
                    <a:pt x="1644" y="4037"/>
                    <a:pt x="3096" y="2584"/>
                  </a:cubicBezTo>
                  <a:cubicBezTo>
                    <a:pt x="3823" y="1846"/>
                    <a:pt x="4793" y="1477"/>
                    <a:pt x="5763" y="1477"/>
                  </a:cubicBezTo>
                  <a:close/>
                  <a:moveTo>
                    <a:pt x="5746" y="1"/>
                  </a:moveTo>
                  <a:cubicBezTo>
                    <a:pt x="4400" y="1"/>
                    <a:pt x="3061" y="513"/>
                    <a:pt x="2048" y="1537"/>
                  </a:cubicBezTo>
                  <a:cubicBezTo>
                    <a:pt x="0" y="3585"/>
                    <a:pt x="0" y="6919"/>
                    <a:pt x="2048" y="8943"/>
                  </a:cubicBezTo>
                  <a:cubicBezTo>
                    <a:pt x="3084" y="9967"/>
                    <a:pt x="4436" y="10479"/>
                    <a:pt x="5781" y="10479"/>
                  </a:cubicBezTo>
                  <a:cubicBezTo>
                    <a:pt x="7127" y="10479"/>
                    <a:pt x="8466" y="9967"/>
                    <a:pt x="9479" y="8943"/>
                  </a:cubicBezTo>
                  <a:cubicBezTo>
                    <a:pt x="11527" y="6895"/>
                    <a:pt x="11527" y="3561"/>
                    <a:pt x="9479" y="1537"/>
                  </a:cubicBezTo>
                  <a:cubicBezTo>
                    <a:pt x="8443" y="513"/>
                    <a:pt x="7091" y="1"/>
                    <a:pt x="574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95"/>
            <p:cNvSpPr/>
            <p:nvPr/>
          </p:nvSpPr>
          <p:spPr>
            <a:xfrm>
              <a:off x="6298858" y="1944248"/>
              <a:ext cx="208079" cy="311626"/>
            </a:xfrm>
            <a:custGeom>
              <a:rect b="b" l="l" r="r" t="t"/>
              <a:pathLst>
                <a:path extrusionOk="0" h="10452" w="6979">
                  <a:moveTo>
                    <a:pt x="1954" y="0"/>
                  </a:moveTo>
                  <a:lnTo>
                    <a:pt x="1954" y="0"/>
                  </a:lnTo>
                  <a:cubicBezTo>
                    <a:pt x="2859" y="215"/>
                    <a:pt x="3740" y="691"/>
                    <a:pt x="4454" y="1405"/>
                  </a:cubicBezTo>
                  <a:cubicBezTo>
                    <a:pt x="6502" y="3453"/>
                    <a:pt x="6502" y="6787"/>
                    <a:pt x="4454" y="8812"/>
                  </a:cubicBezTo>
                  <a:cubicBezTo>
                    <a:pt x="3407" y="9859"/>
                    <a:pt x="2086" y="10361"/>
                    <a:pt x="738" y="10361"/>
                  </a:cubicBezTo>
                  <a:cubicBezTo>
                    <a:pt x="493" y="10361"/>
                    <a:pt x="247" y="10345"/>
                    <a:pt x="1" y="10312"/>
                  </a:cubicBezTo>
                  <a:lnTo>
                    <a:pt x="1" y="10312"/>
                  </a:lnTo>
                  <a:cubicBezTo>
                    <a:pt x="402" y="10405"/>
                    <a:pt x="810" y="10452"/>
                    <a:pt x="1217" y="10452"/>
                  </a:cubicBezTo>
                  <a:cubicBezTo>
                    <a:pt x="2577" y="10452"/>
                    <a:pt x="3928" y="9933"/>
                    <a:pt x="4954" y="8907"/>
                  </a:cubicBezTo>
                  <a:cubicBezTo>
                    <a:pt x="6979" y="6859"/>
                    <a:pt x="6979" y="3525"/>
                    <a:pt x="4931" y="1501"/>
                  </a:cubicBezTo>
                  <a:cubicBezTo>
                    <a:pt x="4097" y="667"/>
                    <a:pt x="3049" y="167"/>
                    <a:pt x="1954"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95"/>
            <p:cNvSpPr/>
            <p:nvPr/>
          </p:nvSpPr>
          <p:spPr>
            <a:xfrm>
              <a:off x="6224320" y="1988971"/>
              <a:ext cx="282616" cy="266636"/>
            </a:xfrm>
            <a:custGeom>
              <a:rect b="b" l="l" r="r" t="t"/>
              <a:pathLst>
                <a:path extrusionOk="0" h="8943" w="9479">
                  <a:moveTo>
                    <a:pt x="7431" y="1"/>
                  </a:moveTo>
                  <a:lnTo>
                    <a:pt x="6383" y="1048"/>
                  </a:lnTo>
                  <a:cubicBezTo>
                    <a:pt x="7835" y="2501"/>
                    <a:pt x="7835" y="4906"/>
                    <a:pt x="6383" y="6359"/>
                  </a:cubicBezTo>
                  <a:cubicBezTo>
                    <a:pt x="5656" y="7097"/>
                    <a:pt x="4686" y="7466"/>
                    <a:pt x="3715" y="7466"/>
                  </a:cubicBezTo>
                  <a:cubicBezTo>
                    <a:pt x="2745" y="7466"/>
                    <a:pt x="1775" y="7097"/>
                    <a:pt x="1048" y="6359"/>
                  </a:cubicBezTo>
                  <a:lnTo>
                    <a:pt x="0" y="7407"/>
                  </a:lnTo>
                  <a:cubicBezTo>
                    <a:pt x="1013" y="8431"/>
                    <a:pt x="2352" y="8943"/>
                    <a:pt x="3698" y="8943"/>
                  </a:cubicBezTo>
                  <a:cubicBezTo>
                    <a:pt x="5043" y="8943"/>
                    <a:pt x="6395" y="8431"/>
                    <a:pt x="7431" y="7407"/>
                  </a:cubicBezTo>
                  <a:cubicBezTo>
                    <a:pt x="9479" y="5383"/>
                    <a:pt x="9479" y="2049"/>
                    <a:pt x="74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95"/>
            <p:cNvSpPr/>
            <p:nvPr/>
          </p:nvSpPr>
          <p:spPr>
            <a:xfrm>
              <a:off x="6298858" y="1988971"/>
              <a:ext cx="208079" cy="267023"/>
            </a:xfrm>
            <a:custGeom>
              <a:rect b="b" l="l" r="r" t="t"/>
              <a:pathLst>
                <a:path extrusionOk="0" h="8956" w="6979">
                  <a:moveTo>
                    <a:pt x="1" y="8812"/>
                  </a:moveTo>
                  <a:cubicBezTo>
                    <a:pt x="3" y="8812"/>
                    <a:pt x="5" y="8812"/>
                    <a:pt x="7" y="8813"/>
                  </a:cubicBezTo>
                  <a:lnTo>
                    <a:pt x="7" y="8813"/>
                  </a:lnTo>
                  <a:cubicBezTo>
                    <a:pt x="4" y="8812"/>
                    <a:pt x="2" y="8812"/>
                    <a:pt x="1" y="8812"/>
                  </a:cubicBezTo>
                  <a:close/>
                  <a:moveTo>
                    <a:pt x="4931" y="1"/>
                  </a:moveTo>
                  <a:lnTo>
                    <a:pt x="4716" y="215"/>
                  </a:lnTo>
                  <a:cubicBezTo>
                    <a:pt x="6502" y="2263"/>
                    <a:pt x="6383" y="5383"/>
                    <a:pt x="4454" y="7312"/>
                  </a:cubicBezTo>
                  <a:cubicBezTo>
                    <a:pt x="3407" y="8359"/>
                    <a:pt x="2086" y="8861"/>
                    <a:pt x="738" y="8861"/>
                  </a:cubicBezTo>
                  <a:cubicBezTo>
                    <a:pt x="495" y="8861"/>
                    <a:pt x="251" y="8845"/>
                    <a:pt x="7" y="8813"/>
                  </a:cubicBezTo>
                  <a:lnTo>
                    <a:pt x="7" y="8813"/>
                  </a:lnTo>
                  <a:cubicBezTo>
                    <a:pt x="75" y="8825"/>
                    <a:pt x="600" y="8955"/>
                    <a:pt x="1168" y="8955"/>
                  </a:cubicBezTo>
                  <a:cubicBezTo>
                    <a:pt x="1198" y="8955"/>
                    <a:pt x="1228" y="8956"/>
                    <a:pt x="1258" y="8956"/>
                  </a:cubicBezTo>
                  <a:cubicBezTo>
                    <a:pt x="2608" y="8956"/>
                    <a:pt x="3929" y="8432"/>
                    <a:pt x="4954" y="7407"/>
                  </a:cubicBezTo>
                  <a:cubicBezTo>
                    <a:pt x="6979" y="5359"/>
                    <a:pt x="6979" y="2025"/>
                    <a:pt x="493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95"/>
            <p:cNvSpPr/>
            <p:nvPr/>
          </p:nvSpPr>
          <p:spPr>
            <a:xfrm>
              <a:off x="6163257" y="1927909"/>
              <a:ext cx="172569" cy="171854"/>
            </a:xfrm>
            <a:custGeom>
              <a:rect b="b" l="l" r="r" t="t"/>
              <a:pathLst>
                <a:path extrusionOk="0" h="5764" w="5788">
                  <a:moveTo>
                    <a:pt x="5787" y="1"/>
                  </a:moveTo>
                  <a:cubicBezTo>
                    <a:pt x="2596" y="1"/>
                    <a:pt x="0" y="2549"/>
                    <a:pt x="0" y="5764"/>
                  </a:cubicBezTo>
                  <a:lnTo>
                    <a:pt x="2691" y="5764"/>
                  </a:lnTo>
                  <a:lnTo>
                    <a:pt x="2691" y="5740"/>
                  </a:lnTo>
                  <a:cubicBezTo>
                    <a:pt x="2691" y="4025"/>
                    <a:pt x="4049" y="2668"/>
                    <a:pt x="5787" y="2668"/>
                  </a:cubicBezTo>
                  <a:lnTo>
                    <a:pt x="578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95"/>
            <p:cNvSpPr/>
            <p:nvPr/>
          </p:nvSpPr>
          <p:spPr>
            <a:xfrm>
              <a:off x="6163973" y="2099019"/>
              <a:ext cx="171854" cy="171168"/>
            </a:xfrm>
            <a:custGeom>
              <a:rect b="b" l="l" r="r" t="t"/>
              <a:pathLst>
                <a:path extrusionOk="0" h="5741" w="5764">
                  <a:moveTo>
                    <a:pt x="0" y="1"/>
                  </a:moveTo>
                  <a:cubicBezTo>
                    <a:pt x="0" y="3144"/>
                    <a:pt x="2548" y="5716"/>
                    <a:pt x="5692" y="5740"/>
                  </a:cubicBezTo>
                  <a:cubicBezTo>
                    <a:pt x="5716" y="5740"/>
                    <a:pt x="5763" y="5716"/>
                    <a:pt x="5763" y="5692"/>
                  </a:cubicBezTo>
                  <a:lnTo>
                    <a:pt x="5763" y="3144"/>
                  </a:lnTo>
                  <a:cubicBezTo>
                    <a:pt x="5763" y="3120"/>
                    <a:pt x="5716" y="3097"/>
                    <a:pt x="5692" y="3073"/>
                  </a:cubicBezTo>
                  <a:cubicBezTo>
                    <a:pt x="4025" y="3025"/>
                    <a:pt x="2691" y="1668"/>
                    <a:pt x="26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95"/>
            <p:cNvSpPr/>
            <p:nvPr/>
          </p:nvSpPr>
          <p:spPr>
            <a:xfrm>
              <a:off x="6168922" y="2138793"/>
              <a:ext cx="166904" cy="131395"/>
            </a:xfrm>
            <a:custGeom>
              <a:rect b="b" l="l" r="r" t="t"/>
              <a:pathLst>
                <a:path extrusionOk="0" h="4407" w="5598">
                  <a:moveTo>
                    <a:pt x="1" y="0"/>
                  </a:moveTo>
                  <a:lnTo>
                    <a:pt x="1" y="0"/>
                  </a:lnTo>
                  <a:cubicBezTo>
                    <a:pt x="596" y="2501"/>
                    <a:pt x="2859" y="4382"/>
                    <a:pt x="5526" y="4406"/>
                  </a:cubicBezTo>
                  <a:cubicBezTo>
                    <a:pt x="5550" y="4406"/>
                    <a:pt x="5597" y="4382"/>
                    <a:pt x="5597" y="4358"/>
                  </a:cubicBezTo>
                  <a:lnTo>
                    <a:pt x="5597" y="4001"/>
                  </a:lnTo>
                  <a:cubicBezTo>
                    <a:pt x="3025" y="3930"/>
                    <a:pt x="858" y="2287"/>
                    <a:pt x="1"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95"/>
            <p:cNvSpPr/>
            <p:nvPr/>
          </p:nvSpPr>
          <p:spPr>
            <a:xfrm>
              <a:off x="6336514" y="1927194"/>
              <a:ext cx="171138" cy="171854"/>
            </a:xfrm>
            <a:custGeom>
              <a:rect b="b" l="l" r="r" t="t"/>
              <a:pathLst>
                <a:path extrusionOk="0" h="5764" w="5740">
                  <a:moveTo>
                    <a:pt x="0" y="1"/>
                  </a:moveTo>
                  <a:lnTo>
                    <a:pt x="0" y="2692"/>
                  </a:lnTo>
                  <a:cubicBezTo>
                    <a:pt x="1667" y="2692"/>
                    <a:pt x="3025" y="4025"/>
                    <a:pt x="3072" y="5692"/>
                  </a:cubicBezTo>
                  <a:cubicBezTo>
                    <a:pt x="3072" y="5740"/>
                    <a:pt x="3096" y="5764"/>
                    <a:pt x="3120" y="5764"/>
                  </a:cubicBezTo>
                  <a:lnTo>
                    <a:pt x="5644" y="5764"/>
                  </a:lnTo>
                  <a:cubicBezTo>
                    <a:pt x="5692" y="5764"/>
                    <a:pt x="5716" y="5740"/>
                    <a:pt x="5739" y="5692"/>
                  </a:cubicBezTo>
                  <a:cubicBezTo>
                    <a:pt x="5716" y="2573"/>
                    <a:pt x="3144"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95"/>
            <p:cNvSpPr/>
            <p:nvPr/>
          </p:nvSpPr>
          <p:spPr>
            <a:xfrm>
              <a:off x="6357087" y="1928625"/>
              <a:ext cx="149850" cy="170423"/>
            </a:xfrm>
            <a:custGeom>
              <a:rect b="b" l="l" r="r" t="t"/>
              <a:pathLst>
                <a:path extrusionOk="0" h="5716" w="5026">
                  <a:moveTo>
                    <a:pt x="1" y="0"/>
                  </a:moveTo>
                  <a:cubicBezTo>
                    <a:pt x="2549" y="691"/>
                    <a:pt x="4454" y="2977"/>
                    <a:pt x="4525" y="5716"/>
                  </a:cubicBezTo>
                  <a:lnTo>
                    <a:pt x="4954" y="5716"/>
                  </a:lnTo>
                  <a:cubicBezTo>
                    <a:pt x="5002" y="5716"/>
                    <a:pt x="5026" y="5692"/>
                    <a:pt x="5026" y="5644"/>
                  </a:cubicBezTo>
                  <a:cubicBezTo>
                    <a:pt x="5002" y="2763"/>
                    <a:pt x="2811" y="381"/>
                    <a:pt x="1"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95"/>
            <p:cNvSpPr/>
            <p:nvPr/>
          </p:nvSpPr>
          <p:spPr>
            <a:xfrm>
              <a:off x="6276854" y="2074183"/>
              <a:ext cx="103697" cy="10674"/>
            </a:xfrm>
            <a:custGeom>
              <a:rect b="b" l="l" r="r" t="t"/>
              <a:pathLst>
                <a:path extrusionOk="0" h="358" w="3478">
                  <a:moveTo>
                    <a:pt x="215" y="0"/>
                  </a:moveTo>
                  <a:cubicBezTo>
                    <a:pt x="120" y="0"/>
                    <a:pt x="72" y="48"/>
                    <a:pt x="24" y="143"/>
                  </a:cubicBezTo>
                  <a:cubicBezTo>
                    <a:pt x="1" y="262"/>
                    <a:pt x="96" y="357"/>
                    <a:pt x="215" y="357"/>
                  </a:cubicBezTo>
                  <a:lnTo>
                    <a:pt x="3287" y="357"/>
                  </a:lnTo>
                  <a:cubicBezTo>
                    <a:pt x="3359" y="357"/>
                    <a:pt x="3430" y="286"/>
                    <a:pt x="3454" y="215"/>
                  </a:cubicBezTo>
                  <a:cubicBezTo>
                    <a:pt x="3478" y="96"/>
                    <a:pt x="3382" y="0"/>
                    <a:pt x="3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95"/>
            <p:cNvSpPr/>
            <p:nvPr/>
          </p:nvSpPr>
          <p:spPr>
            <a:xfrm>
              <a:off x="6276854" y="2100451"/>
              <a:ext cx="103697" cy="10674"/>
            </a:xfrm>
            <a:custGeom>
              <a:rect b="b" l="l" r="r" t="t"/>
              <a:pathLst>
                <a:path extrusionOk="0" h="358" w="3478">
                  <a:moveTo>
                    <a:pt x="215" y="0"/>
                  </a:moveTo>
                  <a:cubicBezTo>
                    <a:pt x="120" y="0"/>
                    <a:pt x="72" y="72"/>
                    <a:pt x="24" y="167"/>
                  </a:cubicBezTo>
                  <a:cubicBezTo>
                    <a:pt x="1" y="286"/>
                    <a:pt x="96" y="358"/>
                    <a:pt x="215" y="358"/>
                  </a:cubicBezTo>
                  <a:lnTo>
                    <a:pt x="3287" y="358"/>
                  </a:lnTo>
                  <a:cubicBezTo>
                    <a:pt x="3406" y="358"/>
                    <a:pt x="3478" y="286"/>
                    <a:pt x="3454" y="167"/>
                  </a:cubicBezTo>
                  <a:cubicBezTo>
                    <a:pt x="3430" y="72"/>
                    <a:pt x="3335" y="0"/>
                    <a:pt x="3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95"/>
            <p:cNvSpPr/>
            <p:nvPr/>
          </p:nvSpPr>
          <p:spPr>
            <a:xfrm>
              <a:off x="6300289" y="2126718"/>
              <a:ext cx="58259" cy="10674"/>
            </a:xfrm>
            <a:custGeom>
              <a:rect b="b" l="l" r="r" t="t"/>
              <a:pathLst>
                <a:path extrusionOk="0" h="358" w="1954">
                  <a:moveTo>
                    <a:pt x="191" y="1"/>
                  </a:moveTo>
                  <a:cubicBezTo>
                    <a:pt x="120" y="1"/>
                    <a:pt x="48" y="48"/>
                    <a:pt x="24" y="143"/>
                  </a:cubicBezTo>
                  <a:cubicBezTo>
                    <a:pt x="1" y="262"/>
                    <a:pt x="72" y="358"/>
                    <a:pt x="191" y="358"/>
                  </a:cubicBezTo>
                  <a:lnTo>
                    <a:pt x="1739" y="358"/>
                  </a:lnTo>
                  <a:cubicBezTo>
                    <a:pt x="1858" y="358"/>
                    <a:pt x="1953" y="262"/>
                    <a:pt x="1930" y="143"/>
                  </a:cubicBezTo>
                  <a:cubicBezTo>
                    <a:pt x="1858" y="48"/>
                    <a:pt x="1810" y="1"/>
                    <a:pt x="17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95"/>
            <p:cNvSpPr/>
            <p:nvPr/>
          </p:nvSpPr>
          <p:spPr>
            <a:xfrm>
              <a:off x="6156877" y="1922214"/>
              <a:ext cx="355037" cy="353636"/>
            </a:xfrm>
            <a:custGeom>
              <a:rect b="b" l="l" r="r" t="t"/>
              <a:pathLst>
                <a:path extrusionOk="0" h="11861" w="11908">
                  <a:moveTo>
                    <a:pt x="5811" y="334"/>
                  </a:moveTo>
                  <a:lnTo>
                    <a:pt x="5811" y="2692"/>
                  </a:lnTo>
                  <a:cubicBezTo>
                    <a:pt x="4144" y="2763"/>
                    <a:pt x="2834" y="4121"/>
                    <a:pt x="2739" y="5740"/>
                  </a:cubicBezTo>
                  <a:lnTo>
                    <a:pt x="405" y="5740"/>
                  </a:lnTo>
                  <a:cubicBezTo>
                    <a:pt x="429" y="4311"/>
                    <a:pt x="1024" y="2978"/>
                    <a:pt x="2024" y="1978"/>
                  </a:cubicBezTo>
                  <a:cubicBezTo>
                    <a:pt x="3048" y="954"/>
                    <a:pt x="4382" y="382"/>
                    <a:pt x="5811" y="334"/>
                  </a:cubicBezTo>
                  <a:close/>
                  <a:moveTo>
                    <a:pt x="11074" y="6097"/>
                  </a:moveTo>
                  <a:cubicBezTo>
                    <a:pt x="11002" y="7407"/>
                    <a:pt x="10478" y="8598"/>
                    <a:pt x="9573" y="9527"/>
                  </a:cubicBezTo>
                  <a:cubicBezTo>
                    <a:pt x="8645" y="10455"/>
                    <a:pt x="7454" y="10956"/>
                    <a:pt x="6168" y="11027"/>
                  </a:cubicBezTo>
                  <a:lnTo>
                    <a:pt x="6168" y="9884"/>
                  </a:lnTo>
                  <a:cubicBezTo>
                    <a:pt x="7144" y="9860"/>
                    <a:pt x="8073" y="9431"/>
                    <a:pt x="8788" y="8717"/>
                  </a:cubicBezTo>
                  <a:cubicBezTo>
                    <a:pt x="9502" y="8003"/>
                    <a:pt x="9883" y="7121"/>
                    <a:pt x="9954" y="6097"/>
                  </a:cubicBezTo>
                  <a:close/>
                  <a:moveTo>
                    <a:pt x="6025" y="3025"/>
                  </a:moveTo>
                  <a:cubicBezTo>
                    <a:pt x="6787" y="3025"/>
                    <a:pt x="7502" y="3335"/>
                    <a:pt x="8049" y="3859"/>
                  </a:cubicBezTo>
                  <a:cubicBezTo>
                    <a:pt x="8573" y="4407"/>
                    <a:pt x="8907" y="5121"/>
                    <a:pt x="8907" y="5859"/>
                  </a:cubicBezTo>
                  <a:cubicBezTo>
                    <a:pt x="8907" y="5978"/>
                    <a:pt x="9026" y="6097"/>
                    <a:pt x="9145" y="6097"/>
                  </a:cubicBezTo>
                  <a:lnTo>
                    <a:pt x="9597" y="6097"/>
                  </a:lnTo>
                  <a:cubicBezTo>
                    <a:pt x="9573" y="7002"/>
                    <a:pt x="9169" y="7836"/>
                    <a:pt x="8549" y="8455"/>
                  </a:cubicBezTo>
                  <a:cubicBezTo>
                    <a:pt x="7930" y="9074"/>
                    <a:pt x="7097" y="9455"/>
                    <a:pt x="6192" y="9503"/>
                  </a:cubicBezTo>
                  <a:lnTo>
                    <a:pt x="6192" y="9050"/>
                  </a:lnTo>
                  <a:cubicBezTo>
                    <a:pt x="6144" y="8955"/>
                    <a:pt x="6049" y="8836"/>
                    <a:pt x="5906" y="8836"/>
                  </a:cubicBezTo>
                  <a:cubicBezTo>
                    <a:pt x="5073" y="8812"/>
                    <a:pt x="4263" y="8431"/>
                    <a:pt x="3739" y="7764"/>
                  </a:cubicBezTo>
                  <a:cubicBezTo>
                    <a:pt x="3695" y="7735"/>
                    <a:pt x="3632" y="7715"/>
                    <a:pt x="3580" y="7715"/>
                  </a:cubicBezTo>
                  <a:cubicBezTo>
                    <a:pt x="3548" y="7715"/>
                    <a:pt x="3519" y="7722"/>
                    <a:pt x="3501" y="7741"/>
                  </a:cubicBezTo>
                  <a:cubicBezTo>
                    <a:pt x="3429" y="7788"/>
                    <a:pt x="3405" y="7907"/>
                    <a:pt x="3453" y="7979"/>
                  </a:cubicBezTo>
                  <a:cubicBezTo>
                    <a:pt x="4048" y="8693"/>
                    <a:pt x="4882" y="9098"/>
                    <a:pt x="5811" y="9170"/>
                  </a:cubicBezTo>
                  <a:lnTo>
                    <a:pt x="5811" y="11527"/>
                  </a:lnTo>
                  <a:cubicBezTo>
                    <a:pt x="4382" y="11480"/>
                    <a:pt x="3024" y="10884"/>
                    <a:pt x="2000" y="9860"/>
                  </a:cubicBezTo>
                  <a:cubicBezTo>
                    <a:pt x="1000" y="8836"/>
                    <a:pt x="429" y="7526"/>
                    <a:pt x="405" y="6097"/>
                  </a:cubicBezTo>
                  <a:lnTo>
                    <a:pt x="2739" y="6097"/>
                  </a:lnTo>
                  <a:cubicBezTo>
                    <a:pt x="2786" y="6526"/>
                    <a:pt x="2858" y="6907"/>
                    <a:pt x="3048" y="7264"/>
                  </a:cubicBezTo>
                  <a:cubicBezTo>
                    <a:pt x="3066" y="7337"/>
                    <a:pt x="3126" y="7368"/>
                    <a:pt x="3196" y="7368"/>
                  </a:cubicBezTo>
                  <a:cubicBezTo>
                    <a:pt x="3218" y="7368"/>
                    <a:pt x="3240" y="7365"/>
                    <a:pt x="3263" y="7360"/>
                  </a:cubicBezTo>
                  <a:cubicBezTo>
                    <a:pt x="3382" y="7312"/>
                    <a:pt x="3429" y="7193"/>
                    <a:pt x="3382" y="7121"/>
                  </a:cubicBezTo>
                  <a:cubicBezTo>
                    <a:pt x="3191" y="6717"/>
                    <a:pt x="3096" y="6336"/>
                    <a:pt x="3096" y="5931"/>
                  </a:cubicBezTo>
                  <a:cubicBezTo>
                    <a:pt x="3096" y="4311"/>
                    <a:pt x="4406" y="3025"/>
                    <a:pt x="6025" y="3025"/>
                  </a:cubicBezTo>
                  <a:close/>
                  <a:moveTo>
                    <a:pt x="5954" y="1"/>
                  </a:moveTo>
                  <a:cubicBezTo>
                    <a:pt x="4382" y="1"/>
                    <a:pt x="2905" y="620"/>
                    <a:pt x="1762" y="1739"/>
                  </a:cubicBezTo>
                  <a:cubicBezTo>
                    <a:pt x="643" y="2859"/>
                    <a:pt x="48" y="4311"/>
                    <a:pt x="0" y="5931"/>
                  </a:cubicBezTo>
                  <a:cubicBezTo>
                    <a:pt x="0" y="7503"/>
                    <a:pt x="643" y="8955"/>
                    <a:pt x="1738" y="10098"/>
                  </a:cubicBezTo>
                  <a:cubicBezTo>
                    <a:pt x="2834" y="11194"/>
                    <a:pt x="4334" y="11813"/>
                    <a:pt x="5882" y="11861"/>
                  </a:cubicBezTo>
                  <a:cubicBezTo>
                    <a:pt x="5930" y="11861"/>
                    <a:pt x="6025" y="11813"/>
                    <a:pt x="6049" y="11765"/>
                  </a:cubicBezTo>
                  <a:cubicBezTo>
                    <a:pt x="6073" y="11741"/>
                    <a:pt x="6120" y="11670"/>
                    <a:pt x="6120" y="11622"/>
                  </a:cubicBezTo>
                  <a:lnTo>
                    <a:pt x="6120" y="11337"/>
                  </a:lnTo>
                  <a:cubicBezTo>
                    <a:pt x="7478" y="11289"/>
                    <a:pt x="8788" y="10741"/>
                    <a:pt x="9764" y="9765"/>
                  </a:cubicBezTo>
                  <a:cubicBezTo>
                    <a:pt x="10764" y="8788"/>
                    <a:pt x="11312" y="7503"/>
                    <a:pt x="11360" y="6097"/>
                  </a:cubicBezTo>
                  <a:lnTo>
                    <a:pt x="11621" y="6097"/>
                  </a:lnTo>
                  <a:cubicBezTo>
                    <a:pt x="11669" y="6097"/>
                    <a:pt x="11717" y="6097"/>
                    <a:pt x="11764" y="6074"/>
                  </a:cubicBezTo>
                  <a:cubicBezTo>
                    <a:pt x="11836" y="6026"/>
                    <a:pt x="11883" y="5955"/>
                    <a:pt x="11883" y="5859"/>
                  </a:cubicBezTo>
                  <a:cubicBezTo>
                    <a:pt x="11907" y="5383"/>
                    <a:pt x="11836" y="4883"/>
                    <a:pt x="11717" y="4407"/>
                  </a:cubicBezTo>
                  <a:cubicBezTo>
                    <a:pt x="11680" y="4314"/>
                    <a:pt x="11600" y="4279"/>
                    <a:pt x="11533" y="4279"/>
                  </a:cubicBezTo>
                  <a:cubicBezTo>
                    <a:pt x="11513" y="4279"/>
                    <a:pt x="11495" y="4282"/>
                    <a:pt x="11479" y="4288"/>
                  </a:cubicBezTo>
                  <a:cubicBezTo>
                    <a:pt x="11407" y="4311"/>
                    <a:pt x="11360" y="4407"/>
                    <a:pt x="11383" y="4502"/>
                  </a:cubicBezTo>
                  <a:cubicBezTo>
                    <a:pt x="11502" y="4907"/>
                    <a:pt x="11550" y="5335"/>
                    <a:pt x="11550" y="5740"/>
                  </a:cubicBezTo>
                  <a:lnTo>
                    <a:pt x="9216" y="5740"/>
                  </a:lnTo>
                  <a:cubicBezTo>
                    <a:pt x="9169" y="4954"/>
                    <a:pt x="8811" y="4169"/>
                    <a:pt x="8216" y="3597"/>
                  </a:cubicBezTo>
                  <a:cubicBezTo>
                    <a:pt x="7668" y="3049"/>
                    <a:pt x="6906" y="2716"/>
                    <a:pt x="6144" y="2692"/>
                  </a:cubicBezTo>
                  <a:lnTo>
                    <a:pt x="6144" y="334"/>
                  </a:lnTo>
                  <a:cubicBezTo>
                    <a:pt x="8287" y="382"/>
                    <a:pt x="10216" y="1692"/>
                    <a:pt x="11074" y="3692"/>
                  </a:cubicBezTo>
                  <a:lnTo>
                    <a:pt x="11098" y="3716"/>
                  </a:lnTo>
                  <a:cubicBezTo>
                    <a:pt x="11145" y="3811"/>
                    <a:pt x="11240" y="3835"/>
                    <a:pt x="11312" y="3835"/>
                  </a:cubicBezTo>
                  <a:cubicBezTo>
                    <a:pt x="11431" y="3811"/>
                    <a:pt x="11502" y="3692"/>
                    <a:pt x="11431" y="3597"/>
                  </a:cubicBezTo>
                  <a:lnTo>
                    <a:pt x="11407" y="3573"/>
                  </a:lnTo>
                  <a:cubicBezTo>
                    <a:pt x="10455" y="1406"/>
                    <a:pt x="8335" y="1"/>
                    <a:pt x="59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8" name="Google Shape;10138;p95"/>
          <p:cNvGrpSpPr/>
          <p:nvPr/>
        </p:nvGrpSpPr>
        <p:grpSpPr>
          <a:xfrm>
            <a:off x="7024965" y="1922930"/>
            <a:ext cx="302503" cy="355037"/>
            <a:chOff x="6758252" y="1922930"/>
            <a:chExt cx="302503" cy="355037"/>
          </a:xfrm>
        </p:grpSpPr>
        <p:sp>
          <p:nvSpPr>
            <p:cNvPr id="10139" name="Google Shape;10139;p95"/>
            <p:cNvSpPr/>
            <p:nvPr/>
          </p:nvSpPr>
          <p:spPr>
            <a:xfrm>
              <a:off x="6834252" y="1928267"/>
              <a:ext cx="149135" cy="342604"/>
            </a:xfrm>
            <a:custGeom>
              <a:rect b="b" l="l" r="r" t="t"/>
              <a:pathLst>
                <a:path extrusionOk="0" h="11491" w="5002">
                  <a:moveTo>
                    <a:pt x="2492" y="0"/>
                  </a:moveTo>
                  <a:cubicBezTo>
                    <a:pt x="2459" y="0"/>
                    <a:pt x="2429" y="12"/>
                    <a:pt x="2405" y="36"/>
                  </a:cubicBezTo>
                  <a:lnTo>
                    <a:pt x="71" y="2727"/>
                  </a:lnTo>
                  <a:cubicBezTo>
                    <a:pt x="0" y="2799"/>
                    <a:pt x="71" y="2894"/>
                    <a:pt x="143" y="2894"/>
                  </a:cubicBezTo>
                  <a:lnTo>
                    <a:pt x="1048" y="2894"/>
                  </a:lnTo>
                  <a:lnTo>
                    <a:pt x="1048" y="11491"/>
                  </a:lnTo>
                  <a:lnTo>
                    <a:pt x="3953" y="11491"/>
                  </a:lnTo>
                  <a:lnTo>
                    <a:pt x="3953" y="2894"/>
                  </a:lnTo>
                  <a:lnTo>
                    <a:pt x="4858" y="2894"/>
                  </a:lnTo>
                  <a:cubicBezTo>
                    <a:pt x="4930" y="2894"/>
                    <a:pt x="5001" y="2775"/>
                    <a:pt x="4930" y="2727"/>
                  </a:cubicBezTo>
                  <a:lnTo>
                    <a:pt x="2596" y="36"/>
                  </a:lnTo>
                  <a:cubicBezTo>
                    <a:pt x="2560" y="12"/>
                    <a:pt x="2524" y="0"/>
                    <a:pt x="249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95"/>
            <p:cNvSpPr/>
            <p:nvPr/>
          </p:nvSpPr>
          <p:spPr>
            <a:xfrm>
              <a:off x="6937204" y="2014523"/>
              <a:ext cx="14222" cy="256349"/>
            </a:xfrm>
            <a:custGeom>
              <a:rect b="b" l="l" r="r" t="t"/>
              <a:pathLst>
                <a:path extrusionOk="0" h="8598" w="477">
                  <a:moveTo>
                    <a:pt x="357" y="1"/>
                  </a:moveTo>
                  <a:cubicBezTo>
                    <a:pt x="191" y="1"/>
                    <a:pt x="24" y="144"/>
                    <a:pt x="0" y="334"/>
                  </a:cubicBezTo>
                  <a:lnTo>
                    <a:pt x="0" y="8598"/>
                  </a:lnTo>
                  <a:lnTo>
                    <a:pt x="476" y="8598"/>
                  </a:lnTo>
                  <a:lnTo>
                    <a:pt x="476" y="1"/>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95"/>
            <p:cNvSpPr/>
            <p:nvPr/>
          </p:nvSpPr>
          <p:spPr>
            <a:xfrm>
              <a:off x="6900979" y="1927015"/>
              <a:ext cx="82409" cy="87537"/>
            </a:xfrm>
            <a:custGeom>
              <a:rect b="b" l="l" r="r" t="t"/>
              <a:pathLst>
                <a:path extrusionOk="0" h="2936" w="2764">
                  <a:moveTo>
                    <a:pt x="239" y="1"/>
                  </a:moveTo>
                  <a:cubicBezTo>
                    <a:pt x="209" y="1"/>
                    <a:pt x="179" y="19"/>
                    <a:pt x="143" y="54"/>
                  </a:cubicBezTo>
                  <a:lnTo>
                    <a:pt x="1" y="221"/>
                  </a:lnTo>
                  <a:lnTo>
                    <a:pt x="2239" y="2769"/>
                  </a:lnTo>
                  <a:cubicBezTo>
                    <a:pt x="2287" y="2817"/>
                    <a:pt x="2239" y="2936"/>
                    <a:pt x="2144" y="2936"/>
                  </a:cubicBezTo>
                  <a:lnTo>
                    <a:pt x="2620" y="2936"/>
                  </a:lnTo>
                  <a:cubicBezTo>
                    <a:pt x="2715" y="2936"/>
                    <a:pt x="2763" y="2817"/>
                    <a:pt x="2715" y="2722"/>
                  </a:cubicBezTo>
                  <a:lnTo>
                    <a:pt x="334" y="54"/>
                  </a:lnTo>
                  <a:cubicBezTo>
                    <a:pt x="298" y="19"/>
                    <a:pt x="269" y="1"/>
                    <a:pt x="239"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95"/>
            <p:cNvSpPr/>
            <p:nvPr/>
          </p:nvSpPr>
          <p:spPr>
            <a:xfrm>
              <a:off x="6763232" y="1965894"/>
              <a:ext cx="149135" cy="304292"/>
            </a:xfrm>
            <a:custGeom>
              <a:rect b="b" l="l" r="r" t="t"/>
              <a:pathLst>
                <a:path extrusionOk="0" h="10206" w="5002">
                  <a:moveTo>
                    <a:pt x="2492" y="1"/>
                  </a:moveTo>
                  <a:cubicBezTo>
                    <a:pt x="2459" y="1"/>
                    <a:pt x="2430" y="12"/>
                    <a:pt x="2406" y="36"/>
                  </a:cubicBezTo>
                  <a:lnTo>
                    <a:pt x="72" y="2704"/>
                  </a:lnTo>
                  <a:cubicBezTo>
                    <a:pt x="1" y="2799"/>
                    <a:pt x="72" y="2894"/>
                    <a:pt x="143" y="2894"/>
                  </a:cubicBezTo>
                  <a:lnTo>
                    <a:pt x="1048" y="2894"/>
                  </a:lnTo>
                  <a:lnTo>
                    <a:pt x="1048" y="10205"/>
                  </a:lnTo>
                  <a:lnTo>
                    <a:pt x="3954" y="10205"/>
                  </a:lnTo>
                  <a:lnTo>
                    <a:pt x="3954" y="2894"/>
                  </a:lnTo>
                  <a:lnTo>
                    <a:pt x="4859" y="2894"/>
                  </a:lnTo>
                  <a:cubicBezTo>
                    <a:pt x="4930" y="2894"/>
                    <a:pt x="5002" y="2775"/>
                    <a:pt x="4930" y="2704"/>
                  </a:cubicBezTo>
                  <a:lnTo>
                    <a:pt x="2596" y="36"/>
                  </a:lnTo>
                  <a:cubicBezTo>
                    <a:pt x="2561" y="12"/>
                    <a:pt x="2525" y="1"/>
                    <a:pt x="249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95"/>
            <p:cNvSpPr/>
            <p:nvPr/>
          </p:nvSpPr>
          <p:spPr>
            <a:xfrm>
              <a:off x="6905242" y="2068310"/>
              <a:ext cx="149135" cy="202563"/>
            </a:xfrm>
            <a:custGeom>
              <a:rect b="b" l="l" r="r" t="t"/>
              <a:pathLst>
                <a:path extrusionOk="0" h="6794" w="5002">
                  <a:moveTo>
                    <a:pt x="2501" y="1"/>
                  </a:moveTo>
                  <a:cubicBezTo>
                    <a:pt x="2471" y="1"/>
                    <a:pt x="2441" y="19"/>
                    <a:pt x="2406" y="54"/>
                  </a:cubicBezTo>
                  <a:lnTo>
                    <a:pt x="72" y="2722"/>
                  </a:lnTo>
                  <a:cubicBezTo>
                    <a:pt x="0" y="2817"/>
                    <a:pt x="72" y="2936"/>
                    <a:pt x="143" y="2936"/>
                  </a:cubicBezTo>
                  <a:lnTo>
                    <a:pt x="1048" y="2936"/>
                  </a:lnTo>
                  <a:lnTo>
                    <a:pt x="1048" y="6794"/>
                  </a:lnTo>
                  <a:lnTo>
                    <a:pt x="3954" y="6794"/>
                  </a:lnTo>
                  <a:lnTo>
                    <a:pt x="3954" y="2936"/>
                  </a:lnTo>
                  <a:lnTo>
                    <a:pt x="4859" y="2936"/>
                  </a:lnTo>
                  <a:cubicBezTo>
                    <a:pt x="4930" y="2936"/>
                    <a:pt x="5002" y="2817"/>
                    <a:pt x="4930" y="2722"/>
                  </a:cubicBezTo>
                  <a:lnTo>
                    <a:pt x="2596" y="54"/>
                  </a:lnTo>
                  <a:cubicBezTo>
                    <a:pt x="2561" y="19"/>
                    <a:pt x="2531" y="1"/>
                    <a:pt x="250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95"/>
            <p:cNvSpPr/>
            <p:nvPr/>
          </p:nvSpPr>
          <p:spPr>
            <a:xfrm>
              <a:off x="6866184" y="2052865"/>
              <a:ext cx="14222" cy="218007"/>
            </a:xfrm>
            <a:custGeom>
              <a:rect b="b" l="l" r="r" t="t"/>
              <a:pathLst>
                <a:path extrusionOk="0" h="7312" w="477">
                  <a:moveTo>
                    <a:pt x="358" y="1"/>
                  </a:moveTo>
                  <a:cubicBezTo>
                    <a:pt x="191" y="1"/>
                    <a:pt x="25" y="144"/>
                    <a:pt x="1" y="334"/>
                  </a:cubicBezTo>
                  <a:lnTo>
                    <a:pt x="1" y="7312"/>
                  </a:lnTo>
                  <a:lnTo>
                    <a:pt x="477" y="7312"/>
                  </a:lnTo>
                  <a:lnTo>
                    <a:pt x="477" y="1"/>
                  </a:ln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95"/>
            <p:cNvSpPr/>
            <p:nvPr/>
          </p:nvSpPr>
          <p:spPr>
            <a:xfrm>
              <a:off x="6829988" y="1965178"/>
              <a:ext cx="82379" cy="87716"/>
            </a:xfrm>
            <a:custGeom>
              <a:rect b="b" l="l" r="r" t="t"/>
              <a:pathLst>
                <a:path extrusionOk="0" h="2942" w="2763">
                  <a:moveTo>
                    <a:pt x="238" y="1"/>
                  </a:moveTo>
                  <a:cubicBezTo>
                    <a:pt x="209" y="1"/>
                    <a:pt x="179" y="13"/>
                    <a:pt x="143" y="36"/>
                  </a:cubicBezTo>
                  <a:lnTo>
                    <a:pt x="0" y="227"/>
                  </a:lnTo>
                  <a:lnTo>
                    <a:pt x="2239" y="2751"/>
                  </a:lnTo>
                  <a:cubicBezTo>
                    <a:pt x="2286" y="2823"/>
                    <a:pt x="2239" y="2942"/>
                    <a:pt x="2143" y="2942"/>
                  </a:cubicBezTo>
                  <a:lnTo>
                    <a:pt x="2620" y="2942"/>
                  </a:lnTo>
                  <a:cubicBezTo>
                    <a:pt x="2739" y="2942"/>
                    <a:pt x="2763" y="2823"/>
                    <a:pt x="2715" y="2728"/>
                  </a:cubicBezTo>
                  <a:lnTo>
                    <a:pt x="334" y="36"/>
                  </a:lnTo>
                  <a:cubicBezTo>
                    <a:pt x="298" y="13"/>
                    <a:pt x="268" y="1"/>
                    <a:pt x="238"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95"/>
            <p:cNvSpPr/>
            <p:nvPr/>
          </p:nvSpPr>
          <p:spPr>
            <a:xfrm>
              <a:off x="7008910" y="2155818"/>
              <a:ext cx="14222" cy="115056"/>
            </a:xfrm>
            <a:custGeom>
              <a:rect b="b" l="l" r="r" t="t"/>
              <a:pathLst>
                <a:path extrusionOk="0" h="3859" w="477">
                  <a:moveTo>
                    <a:pt x="358" y="1"/>
                  </a:moveTo>
                  <a:cubicBezTo>
                    <a:pt x="167" y="1"/>
                    <a:pt x="0" y="144"/>
                    <a:pt x="0" y="334"/>
                  </a:cubicBezTo>
                  <a:lnTo>
                    <a:pt x="0" y="3859"/>
                  </a:lnTo>
                  <a:lnTo>
                    <a:pt x="477" y="3859"/>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95"/>
            <p:cNvSpPr/>
            <p:nvPr/>
          </p:nvSpPr>
          <p:spPr>
            <a:xfrm>
              <a:off x="6972684" y="2068131"/>
              <a:ext cx="82409" cy="87716"/>
            </a:xfrm>
            <a:custGeom>
              <a:rect b="b" l="l" r="r" t="t"/>
              <a:pathLst>
                <a:path extrusionOk="0" h="2942" w="2764">
                  <a:moveTo>
                    <a:pt x="239" y="1"/>
                  </a:moveTo>
                  <a:cubicBezTo>
                    <a:pt x="209" y="1"/>
                    <a:pt x="179" y="13"/>
                    <a:pt x="144" y="37"/>
                  </a:cubicBezTo>
                  <a:lnTo>
                    <a:pt x="1" y="227"/>
                  </a:lnTo>
                  <a:lnTo>
                    <a:pt x="2239" y="2751"/>
                  </a:lnTo>
                  <a:cubicBezTo>
                    <a:pt x="2287" y="2823"/>
                    <a:pt x="2239" y="2942"/>
                    <a:pt x="2144" y="2942"/>
                  </a:cubicBezTo>
                  <a:lnTo>
                    <a:pt x="2620" y="2942"/>
                  </a:lnTo>
                  <a:cubicBezTo>
                    <a:pt x="2716" y="2942"/>
                    <a:pt x="2763" y="2823"/>
                    <a:pt x="2716" y="2728"/>
                  </a:cubicBezTo>
                  <a:lnTo>
                    <a:pt x="334" y="37"/>
                  </a:lnTo>
                  <a:cubicBezTo>
                    <a:pt x="299" y="13"/>
                    <a:pt x="269" y="1"/>
                    <a:pt x="239"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95"/>
            <p:cNvSpPr/>
            <p:nvPr/>
          </p:nvSpPr>
          <p:spPr>
            <a:xfrm>
              <a:off x="6758252" y="1922930"/>
              <a:ext cx="302503" cy="355037"/>
            </a:xfrm>
            <a:custGeom>
              <a:rect b="b" l="l" r="r" t="t"/>
              <a:pathLst>
                <a:path extrusionOk="0" h="11908" w="10146">
                  <a:moveTo>
                    <a:pt x="2668" y="1644"/>
                  </a:moveTo>
                  <a:lnTo>
                    <a:pt x="4907" y="4168"/>
                  </a:lnTo>
                  <a:lnTo>
                    <a:pt x="4121" y="4168"/>
                  </a:lnTo>
                  <a:cubicBezTo>
                    <a:pt x="4049" y="4168"/>
                    <a:pt x="3954" y="4240"/>
                    <a:pt x="3954" y="4359"/>
                  </a:cubicBezTo>
                  <a:lnTo>
                    <a:pt x="3954" y="11503"/>
                  </a:lnTo>
                  <a:lnTo>
                    <a:pt x="1382" y="11503"/>
                  </a:lnTo>
                  <a:lnTo>
                    <a:pt x="1382" y="4359"/>
                  </a:lnTo>
                  <a:cubicBezTo>
                    <a:pt x="1382" y="4264"/>
                    <a:pt x="1311" y="4168"/>
                    <a:pt x="1215" y="4168"/>
                  </a:cubicBezTo>
                  <a:lnTo>
                    <a:pt x="430" y="4168"/>
                  </a:lnTo>
                  <a:lnTo>
                    <a:pt x="2668" y="1644"/>
                  </a:lnTo>
                  <a:close/>
                  <a:moveTo>
                    <a:pt x="5026" y="1"/>
                  </a:moveTo>
                  <a:cubicBezTo>
                    <a:pt x="4954" y="1"/>
                    <a:pt x="4930" y="48"/>
                    <a:pt x="4883" y="72"/>
                  </a:cubicBezTo>
                  <a:lnTo>
                    <a:pt x="4288" y="763"/>
                  </a:lnTo>
                  <a:cubicBezTo>
                    <a:pt x="4240" y="787"/>
                    <a:pt x="4240" y="810"/>
                    <a:pt x="4240" y="834"/>
                  </a:cubicBezTo>
                  <a:cubicBezTo>
                    <a:pt x="4270" y="954"/>
                    <a:pt x="4347" y="1008"/>
                    <a:pt x="4423" y="1008"/>
                  </a:cubicBezTo>
                  <a:cubicBezTo>
                    <a:pt x="4469" y="1008"/>
                    <a:pt x="4514" y="989"/>
                    <a:pt x="4549" y="953"/>
                  </a:cubicBezTo>
                  <a:lnTo>
                    <a:pt x="5050" y="406"/>
                  </a:lnTo>
                  <a:lnTo>
                    <a:pt x="7288" y="2930"/>
                  </a:lnTo>
                  <a:lnTo>
                    <a:pt x="6502" y="2930"/>
                  </a:lnTo>
                  <a:cubicBezTo>
                    <a:pt x="6431" y="2930"/>
                    <a:pt x="6336" y="3001"/>
                    <a:pt x="6336" y="3097"/>
                  </a:cubicBezTo>
                  <a:lnTo>
                    <a:pt x="6336" y="5883"/>
                  </a:lnTo>
                  <a:lnTo>
                    <a:pt x="4835" y="7550"/>
                  </a:lnTo>
                  <a:cubicBezTo>
                    <a:pt x="4764" y="7621"/>
                    <a:pt x="4764" y="7740"/>
                    <a:pt x="4811" y="7860"/>
                  </a:cubicBezTo>
                  <a:cubicBezTo>
                    <a:pt x="4883" y="7955"/>
                    <a:pt x="4954" y="8026"/>
                    <a:pt x="5073" y="8026"/>
                  </a:cubicBezTo>
                  <a:lnTo>
                    <a:pt x="5835" y="8026"/>
                  </a:lnTo>
                  <a:lnTo>
                    <a:pt x="5835" y="11527"/>
                  </a:lnTo>
                  <a:lnTo>
                    <a:pt x="4311" y="11527"/>
                  </a:lnTo>
                  <a:lnTo>
                    <a:pt x="4311" y="4573"/>
                  </a:lnTo>
                  <a:lnTo>
                    <a:pt x="5026" y="4573"/>
                  </a:lnTo>
                  <a:cubicBezTo>
                    <a:pt x="5145" y="4573"/>
                    <a:pt x="5240" y="4502"/>
                    <a:pt x="5288" y="4406"/>
                  </a:cubicBezTo>
                  <a:cubicBezTo>
                    <a:pt x="5359" y="4287"/>
                    <a:pt x="5312" y="4168"/>
                    <a:pt x="5264" y="4097"/>
                  </a:cubicBezTo>
                  <a:lnTo>
                    <a:pt x="3525" y="2120"/>
                  </a:lnTo>
                  <a:lnTo>
                    <a:pt x="4002" y="1596"/>
                  </a:lnTo>
                  <a:cubicBezTo>
                    <a:pt x="4073" y="1525"/>
                    <a:pt x="4073" y="1430"/>
                    <a:pt x="4002" y="1382"/>
                  </a:cubicBezTo>
                  <a:cubicBezTo>
                    <a:pt x="3978" y="1334"/>
                    <a:pt x="3930" y="1311"/>
                    <a:pt x="3880" y="1311"/>
                  </a:cubicBezTo>
                  <a:cubicBezTo>
                    <a:pt x="3829" y="1311"/>
                    <a:pt x="3775" y="1334"/>
                    <a:pt x="3740" y="1382"/>
                  </a:cubicBezTo>
                  <a:lnTo>
                    <a:pt x="3287" y="1882"/>
                  </a:lnTo>
                  <a:lnTo>
                    <a:pt x="2882" y="1430"/>
                  </a:lnTo>
                  <a:cubicBezTo>
                    <a:pt x="2859" y="1406"/>
                    <a:pt x="2811" y="1382"/>
                    <a:pt x="2787" y="1382"/>
                  </a:cubicBezTo>
                  <a:cubicBezTo>
                    <a:pt x="2740" y="1354"/>
                    <a:pt x="2690" y="1341"/>
                    <a:pt x="2641" y="1341"/>
                  </a:cubicBezTo>
                  <a:cubicBezTo>
                    <a:pt x="2567" y="1341"/>
                    <a:pt x="2497" y="1372"/>
                    <a:pt x="2454" y="1430"/>
                  </a:cubicBezTo>
                  <a:lnTo>
                    <a:pt x="72" y="4121"/>
                  </a:lnTo>
                  <a:cubicBezTo>
                    <a:pt x="1" y="4192"/>
                    <a:pt x="1" y="4335"/>
                    <a:pt x="49" y="4454"/>
                  </a:cubicBezTo>
                  <a:cubicBezTo>
                    <a:pt x="120" y="4526"/>
                    <a:pt x="191" y="4597"/>
                    <a:pt x="310" y="4597"/>
                  </a:cubicBezTo>
                  <a:lnTo>
                    <a:pt x="1025" y="4597"/>
                  </a:lnTo>
                  <a:lnTo>
                    <a:pt x="1025" y="11741"/>
                  </a:lnTo>
                  <a:cubicBezTo>
                    <a:pt x="1025" y="11837"/>
                    <a:pt x="1120" y="11908"/>
                    <a:pt x="1215" y="11908"/>
                  </a:cubicBezTo>
                  <a:lnTo>
                    <a:pt x="8931" y="11908"/>
                  </a:lnTo>
                  <a:cubicBezTo>
                    <a:pt x="9003" y="11908"/>
                    <a:pt x="9098" y="11837"/>
                    <a:pt x="9098" y="11741"/>
                  </a:cubicBezTo>
                  <a:lnTo>
                    <a:pt x="9098" y="10312"/>
                  </a:lnTo>
                  <a:cubicBezTo>
                    <a:pt x="9098" y="10217"/>
                    <a:pt x="9050" y="10170"/>
                    <a:pt x="8955" y="10122"/>
                  </a:cubicBezTo>
                  <a:cubicBezTo>
                    <a:pt x="8943" y="10119"/>
                    <a:pt x="8931" y="10118"/>
                    <a:pt x="8919" y="10118"/>
                  </a:cubicBezTo>
                  <a:cubicBezTo>
                    <a:pt x="8817" y="10118"/>
                    <a:pt x="8741" y="10206"/>
                    <a:pt x="8741" y="10312"/>
                  </a:cubicBezTo>
                  <a:lnTo>
                    <a:pt x="8741" y="11598"/>
                  </a:lnTo>
                  <a:lnTo>
                    <a:pt x="6193" y="11598"/>
                  </a:lnTo>
                  <a:lnTo>
                    <a:pt x="6193" y="7907"/>
                  </a:lnTo>
                  <a:cubicBezTo>
                    <a:pt x="6193" y="7812"/>
                    <a:pt x="6097" y="7717"/>
                    <a:pt x="6002" y="7717"/>
                  </a:cubicBezTo>
                  <a:lnTo>
                    <a:pt x="5192" y="7717"/>
                  </a:lnTo>
                  <a:lnTo>
                    <a:pt x="7431" y="5192"/>
                  </a:lnTo>
                  <a:lnTo>
                    <a:pt x="9670" y="7717"/>
                  </a:lnTo>
                  <a:lnTo>
                    <a:pt x="8884" y="7717"/>
                  </a:lnTo>
                  <a:cubicBezTo>
                    <a:pt x="8812" y="7717"/>
                    <a:pt x="8717" y="7812"/>
                    <a:pt x="8717" y="7907"/>
                  </a:cubicBezTo>
                  <a:lnTo>
                    <a:pt x="8717" y="9503"/>
                  </a:lnTo>
                  <a:cubicBezTo>
                    <a:pt x="8717" y="9598"/>
                    <a:pt x="8765" y="9646"/>
                    <a:pt x="8860" y="9693"/>
                  </a:cubicBezTo>
                  <a:cubicBezTo>
                    <a:pt x="8872" y="9696"/>
                    <a:pt x="8884" y="9697"/>
                    <a:pt x="8896" y="9697"/>
                  </a:cubicBezTo>
                  <a:cubicBezTo>
                    <a:pt x="8998" y="9697"/>
                    <a:pt x="9074" y="9609"/>
                    <a:pt x="9074" y="9503"/>
                  </a:cubicBezTo>
                  <a:lnTo>
                    <a:pt x="9074" y="8050"/>
                  </a:lnTo>
                  <a:lnTo>
                    <a:pt x="9789" y="8050"/>
                  </a:lnTo>
                  <a:cubicBezTo>
                    <a:pt x="9884" y="8050"/>
                    <a:pt x="10003" y="7979"/>
                    <a:pt x="10051" y="7907"/>
                  </a:cubicBezTo>
                  <a:cubicBezTo>
                    <a:pt x="10146" y="7740"/>
                    <a:pt x="10122" y="7598"/>
                    <a:pt x="10027" y="7502"/>
                  </a:cubicBezTo>
                  <a:lnTo>
                    <a:pt x="7645" y="4835"/>
                  </a:lnTo>
                  <a:cubicBezTo>
                    <a:pt x="7622" y="4787"/>
                    <a:pt x="7574" y="4764"/>
                    <a:pt x="7550" y="4764"/>
                  </a:cubicBezTo>
                  <a:cubicBezTo>
                    <a:pt x="7510" y="4748"/>
                    <a:pt x="7468" y="4740"/>
                    <a:pt x="7427" y="4740"/>
                  </a:cubicBezTo>
                  <a:cubicBezTo>
                    <a:pt x="7344" y="4740"/>
                    <a:pt x="7264" y="4772"/>
                    <a:pt x="7217" y="4835"/>
                  </a:cubicBezTo>
                  <a:lnTo>
                    <a:pt x="6693" y="5454"/>
                  </a:lnTo>
                  <a:lnTo>
                    <a:pt x="6693" y="3263"/>
                  </a:lnTo>
                  <a:lnTo>
                    <a:pt x="7407" y="3263"/>
                  </a:lnTo>
                  <a:cubicBezTo>
                    <a:pt x="7526" y="3263"/>
                    <a:pt x="7622" y="3192"/>
                    <a:pt x="7669" y="3097"/>
                  </a:cubicBezTo>
                  <a:cubicBezTo>
                    <a:pt x="7741" y="2978"/>
                    <a:pt x="7693" y="2859"/>
                    <a:pt x="7645" y="2787"/>
                  </a:cubicBezTo>
                  <a:lnTo>
                    <a:pt x="5264" y="96"/>
                  </a:lnTo>
                  <a:cubicBezTo>
                    <a:pt x="5192" y="25"/>
                    <a:pt x="5121" y="1"/>
                    <a:pt x="50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9" name="Google Shape;10149;p95"/>
          <p:cNvGrpSpPr/>
          <p:nvPr/>
        </p:nvGrpSpPr>
        <p:grpSpPr>
          <a:xfrm>
            <a:off x="7736880" y="1922930"/>
            <a:ext cx="354351" cy="353636"/>
            <a:chOff x="7393967" y="1922930"/>
            <a:chExt cx="354351" cy="353636"/>
          </a:xfrm>
        </p:grpSpPr>
        <p:sp>
          <p:nvSpPr>
            <p:cNvPr id="10150" name="Google Shape;10150;p95"/>
            <p:cNvSpPr/>
            <p:nvPr/>
          </p:nvSpPr>
          <p:spPr>
            <a:xfrm>
              <a:off x="7399662" y="2225407"/>
              <a:ext cx="90190" cy="45468"/>
            </a:xfrm>
            <a:custGeom>
              <a:rect b="b" l="l" r="r" t="t"/>
              <a:pathLst>
                <a:path extrusionOk="0" h="1525" w="3025">
                  <a:moveTo>
                    <a:pt x="167" y="1"/>
                  </a:moveTo>
                  <a:cubicBezTo>
                    <a:pt x="95" y="1"/>
                    <a:pt x="0" y="96"/>
                    <a:pt x="0" y="191"/>
                  </a:cubicBezTo>
                  <a:lnTo>
                    <a:pt x="0" y="1358"/>
                  </a:lnTo>
                  <a:cubicBezTo>
                    <a:pt x="0" y="1453"/>
                    <a:pt x="95" y="1525"/>
                    <a:pt x="167" y="1525"/>
                  </a:cubicBezTo>
                  <a:lnTo>
                    <a:pt x="2858" y="1525"/>
                  </a:lnTo>
                  <a:cubicBezTo>
                    <a:pt x="2953" y="1525"/>
                    <a:pt x="3001" y="1453"/>
                    <a:pt x="3025" y="1358"/>
                  </a:cubicBezTo>
                  <a:lnTo>
                    <a:pt x="3025" y="191"/>
                  </a:lnTo>
                  <a:cubicBezTo>
                    <a:pt x="3025" y="96"/>
                    <a:pt x="2953" y="1"/>
                    <a:pt x="285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95"/>
            <p:cNvSpPr/>
            <p:nvPr/>
          </p:nvSpPr>
          <p:spPr>
            <a:xfrm>
              <a:off x="7525334" y="2225407"/>
              <a:ext cx="90906" cy="45468"/>
            </a:xfrm>
            <a:custGeom>
              <a:rect b="b" l="l" r="r" t="t"/>
              <a:pathLst>
                <a:path extrusionOk="0" h="1525" w="3049">
                  <a:moveTo>
                    <a:pt x="191" y="1"/>
                  </a:moveTo>
                  <a:cubicBezTo>
                    <a:pt x="96" y="1"/>
                    <a:pt x="0" y="96"/>
                    <a:pt x="0" y="191"/>
                  </a:cubicBezTo>
                  <a:lnTo>
                    <a:pt x="0" y="1358"/>
                  </a:lnTo>
                  <a:cubicBezTo>
                    <a:pt x="0" y="1453"/>
                    <a:pt x="96" y="1525"/>
                    <a:pt x="191" y="1525"/>
                  </a:cubicBezTo>
                  <a:lnTo>
                    <a:pt x="2858" y="1525"/>
                  </a:lnTo>
                  <a:cubicBezTo>
                    <a:pt x="2953" y="1525"/>
                    <a:pt x="3049" y="1453"/>
                    <a:pt x="3049" y="1358"/>
                  </a:cubicBezTo>
                  <a:lnTo>
                    <a:pt x="3049" y="191"/>
                  </a:lnTo>
                  <a:cubicBezTo>
                    <a:pt x="3049" y="96"/>
                    <a:pt x="2953" y="1"/>
                    <a:pt x="285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95"/>
            <p:cNvSpPr/>
            <p:nvPr/>
          </p:nvSpPr>
          <p:spPr>
            <a:xfrm>
              <a:off x="7651721" y="2225407"/>
              <a:ext cx="90190" cy="45468"/>
            </a:xfrm>
            <a:custGeom>
              <a:rect b="b" l="l" r="r" t="t"/>
              <a:pathLst>
                <a:path extrusionOk="0" h="1525" w="3025">
                  <a:moveTo>
                    <a:pt x="167" y="1"/>
                  </a:moveTo>
                  <a:cubicBezTo>
                    <a:pt x="96" y="1"/>
                    <a:pt x="0" y="96"/>
                    <a:pt x="0" y="191"/>
                  </a:cubicBezTo>
                  <a:lnTo>
                    <a:pt x="0" y="1358"/>
                  </a:lnTo>
                  <a:cubicBezTo>
                    <a:pt x="0" y="1453"/>
                    <a:pt x="96" y="1525"/>
                    <a:pt x="167" y="1525"/>
                  </a:cubicBezTo>
                  <a:lnTo>
                    <a:pt x="2858" y="1525"/>
                  </a:lnTo>
                  <a:cubicBezTo>
                    <a:pt x="2977" y="1525"/>
                    <a:pt x="3025" y="1453"/>
                    <a:pt x="3025" y="1358"/>
                  </a:cubicBezTo>
                  <a:lnTo>
                    <a:pt x="3025" y="191"/>
                  </a:lnTo>
                  <a:cubicBezTo>
                    <a:pt x="3025" y="96"/>
                    <a:pt x="2953" y="1"/>
                    <a:pt x="285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95"/>
            <p:cNvSpPr/>
            <p:nvPr/>
          </p:nvSpPr>
          <p:spPr>
            <a:xfrm>
              <a:off x="7399662" y="2113241"/>
              <a:ext cx="90190" cy="45468"/>
            </a:xfrm>
            <a:custGeom>
              <a:rect b="b" l="l" r="r" t="t"/>
              <a:pathLst>
                <a:path extrusionOk="0" h="1525" w="3025">
                  <a:moveTo>
                    <a:pt x="167" y="0"/>
                  </a:moveTo>
                  <a:cubicBezTo>
                    <a:pt x="95" y="0"/>
                    <a:pt x="0" y="95"/>
                    <a:pt x="0" y="167"/>
                  </a:cubicBezTo>
                  <a:lnTo>
                    <a:pt x="0" y="1334"/>
                  </a:lnTo>
                  <a:cubicBezTo>
                    <a:pt x="0" y="1429"/>
                    <a:pt x="95" y="1524"/>
                    <a:pt x="167" y="1524"/>
                  </a:cubicBezTo>
                  <a:lnTo>
                    <a:pt x="2858" y="1524"/>
                  </a:lnTo>
                  <a:cubicBezTo>
                    <a:pt x="2953" y="1524"/>
                    <a:pt x="3001" y="1453"/>
                    <a:pt x="3025" y="1334"/>
                  </a:cubicBezTo>
                  <a:lnTo>
                    <a:pt x="3025" y="167"/>
                  </a:lnTo>
                  <a:cubicBezTo>
                    <a:pt x="3025" y="95"/>
                    <a:pt x="2953" y="0"/>
                    <a:pt x="28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95"/>
            <p:cNvSpPr/>
            <p:nvPr/>
          </p:nvSpPr>
          <p:spPr>
            <a:xfrm>
              <a:off x="7525334" y="2113241"/>
              <a:ext cx="90906" cy="45468"/>
            </a:xfrm>
            <a:custGeom>
              <a:rect b="b" l="l" r="r" t="t"/>
              <a:pathLst>
                <a:path extrusionOk="0" h="1525" w="3049">
                  <a:moveTo>
                    <a:pt x="191" y="0"/>
                  </a:moveTo>
                  <a:cubicBezTo>
                    <a:pt x="96" y="0"/>
                    <a:pt x="0" y="95"/>
                    <a:pt x="0" y="167"/>
                  </a:cubicBezTo>
                  <a:lnTo>
                    <a:pt x="0" y="1334"/>
                  </a:lnTo>
                  <a:cubicBezTo>
                    <a:pt x="0" y="1429"/>
                    <a:pt x="96" y="1524"/>
                    <a:pt x="191" y="1524"/>
                  </a:cubicBezTo>
                  <a:lnTo>
                    <a:pt x="2858" y="1524"/>
                  </a:lnTo>
                  <a:cubicBezTo>
                    <a:pt x="2953" y="1524"/>
                    <a:pt x="3049" y="1453"/>
                    <a:pt x="3049" y="1334"/>
                  </a:cubicBezTo>
                  <a:lnTo>
                    <a:pt x="3049" y="167"/>
                  </a:lnTo>
                  <a:cubicBezTo>
                    <a:pt x="3049" y="95"/>
                    <a:pt x="2953" y="0"/>
                    <a:pt x="28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95"/>
            <p:cNvSpPr/>
            <p:nvPr/>
          </p:nvSpPr>
          <p:spPr>
            <a:xfrm>
              <a:off x="7651721" y="2113241"/>
              <a:ext cx="90190" cy="45468"/>
            </a:xfrm>
            <a:custGeom>
              <a:rect b="b" l="l" r="r" t="t"/>
              <a:pathLst>
                <a:path extrusionOk="0" h="1525" w="3025">
                  <a:moveTo>
                    <a:pt x="167" y="0"/>
                  </a:moveTo>
                  <a:cubicBezTo>
                    <a:pt x="96" y="0"/>
                    <a:pt x="0" y="95"/>
                    <a:pt x="0" y="167"/>
                  </a:cubicBezTo>
                  <a:lnTo>
                    <a:pt x="0" y="1334"/>
                  </a:lnTo>
                  <a:cubicBezTo>
                    <a:pt x="0" y="1429"/>
                    <a:pt x="96" y="1524"/>
                    <a:pt x="167" y="1524"/>
                  </a:cubicBezTo>
                  <a:lnTo>
                    <a:pt x="2858" y="1524"/>
                  </a:lnTo>
                  <a:cubicBezTo>
                    <a:pt x="2977" y="1524"/>
                    <a:pt x="3025" y="1453"/>
                    <a:pt x="3025" y="1334"/>
                  </a:cubicBezTo>
                  <a:lnTo>
                    <a:pt x="3025" y="167"/>
                  </a:lnTo>
                  <a:cubicBezTo>
                    <a:pt x="3025" y="95"/>
                    <a:pt x="2953" y="0"/>
                    <a:pt x="28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95"/>
            <p:cNvSpPr/>
            <p:nvPr/>
          </p:nvSpPr>
          <p:spPr>
            <a:xfrm>
              <a:off x="7489108" y="1928625"/>
              <a:ext cx="164042" cy="77430"/>
            </a:xfrm>
            <a:custGeom>
              <a:rect b="b" l="l" r="r" t="t"/>
              <a:pathLst>
                <a:path extrusionOk="0" h="2597" w="5502">
                  <a:moveTo>
                    <a:pt x="191" y="0"/>
                  </a:moveTo>
                  <a:cubicBezTo>
                    <a:pt x="96" y="0"/>
                    <a:pt x="1" y="96"/>
                    <a:pt x="1" y="167"/>
                  </a:cubicBezTo>
                  <a:lnTo>
                    <a:pt x="1" y="2406"/>
                  </a:lnTo>
                  <a:cubicBezTo>
                    <a:pt x="1" y="2501"/>
                    <a:pt x="96" y="2596"/>
                    <a:pt x="191" y="2596"/>
                  </a:cubicBezTo>
                  <a:lnTo>
                    <a:pt x="5311" y="2596"/>
                  </a:lnTo>
                  <a:cubicBezTo>
                    <a:pt x="5431" y="2596"/>
                    <a:pt x="5478" y="2501"/>
                    <a:pt x="5502" y="2406"/>
                  </a:cubicBezTo>
                  <a:lnTo>
                    <a:pt x="5502" y="167"/>
                  </a:lnTo>
                  <a:cubicBezTo>
                    <a:pt x="5502" y="72"/>
                    <a:pt x="5431" y="0"/>
                    <a:pt x="5335"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95"/>
            <p:cNvSpPr/>
            <p:nvPr/>
          </p:nvSpPr>
          <p:spPr>
            <a:xfrm>
              <a:off x="7469937" y="2225407"/>
              <a:ext cx="19201" cy="45468"/>
            </a:xfrm>
            <a:custGeom>
              <a:rect b="b" l="l" r="r" t="t"/>
              <a:pathLst>
                <a:path extrusionOk="0" h="1525" w="644">
                  <a:moveTo>
                    <a:pt x="1" y="1"/>
                  </a:moveTo>
                  <a:cubicBezTo>
                    <a:pt x="72" y="1"/>
                    <a:pt x="168" y="96"/>
                    <a:pt x="168" y="191"/>
                  </a:cubicBezTo>
                  <a:lnTo>
                    <a:pt x="168" y="1358"/>
                  </a:lnTo>
                  <a:cubicBezTo>
                    <a:pt x="168" y="1453"/>
                    <a:pt x="72" y="1525"/>
                    <a:pt x="1" y="1525"/>
                  </a:cubicBezTo>
                  <a:lnTo>
                    <a:pt x="477" y="1525"/>
                  </a:lnTo>
                  <a:cubicBezTo>
                    <a:pt x="549" y="1525"/>
                    <a:pt x="644" y="1430"/>
                    <a:pt x="644" y="1358"/>
                  </a:cubicBezTo>
                  <a:lnTo>
                    <a:pt x="644" y="191"/>
                  </a:lnTo>
                  <a:cubicBezTo>
                    <a:pt x="644" y="96"/>
                    <a:pt x="549"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95"/>
            <p:cNvSpPr/>
            <p:nvPr/>
          </p:nvSpPr>
          <p:spPr>
            <a:xfrm>
              <a:off x="7595638" y="2225407"/>
              <a:ext cx="19887" cy="45468"/>
            </a:xfrm>
            <a:custGeom>
              <a:rect b="b" l="l" r="r" t="t"/>
              <a:pathLst>
                <a:path extrusionOk="0" h="1525" w="667">
                  <a:moveTo>
                    <a:pt x="0" y="1"/>
                  </a:moveTo>
                  <a:cubicBezTo>
                    <a:pt x="95" y="1"/>
                    <a:pt x="191" y="96"/>
                    <a:pt x="191" y="191"/>
                  </a:cubicBezTo>
                  <a:lnTo>
                    <a:pt x="191" y="1358"/>
                  </a:lnTo>
                  <a:cubicBezTo>
                    <a:pt x="191" y="1453"/>
                    <a:pt x="95" y="1525"/>
                    <a:pt x="0" y="1525"/>
                  </a:cubicBezTo>
                  <a:lnTo>
                    <a:pt x="476" y="1525"/>
                  </a:lnTo>
                  <a:cubicBezTo>
                    <a:pt x="572" y="1525"/>
                    <a:pt x="667" y="1430"/>
                    <a:pt x="667" y="1358"/>
                  </a:cubicBezTo>
                  <a:lnTo>
                    <a:pt x="667" y="191"/>
                  </a:lnTo>
                  <a:cubicBezTo>
                    <a:pt x="667" y="96"/>
                    <a:pt x="595" y="1"/>
                    <a:pt x="47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95"/>
            <p:cNvSpPr/>
            <p:nvPr/>
          </p:nvSpPr>
          <p:spPr>
            <a:xfrm>
              <a:off x="7722711" y="2225407"/>
              <a:ext cx="19201" cy="45468"/>
            </a:xfrm>
            <a:custGeom>
              <a:rect b="b" l="l" r="r" t="t"/>
              <a:pathLst>
                <a:path extrusionOk="0" h="1525" w="644">
                  <a:moveTo>
                    <a:pt x="1" y="1"/>
                  </a:moveTo>
                  <a:cubicBezTo>
                    <a:pt x="96" y="1"/>
                    <a:pt x="168" y="96"/>
                    <a:pt x="168" y="191"/>
                  </a:cubicBezTo>
                  <a:lnTo>
                    <a:pt x="168" y="1358"/>
                  </a:lnTo>
                  <a:cubicBezTo>
                    <a:pt x="168" y="1453"/>
                    <a:pt x="96" y="1525"/>
                    <a:pt x="1" y="1525"/>
                  </a:cubicBezTo>
                  <a:lnTo>
                    <a:pt x="477" y="1525"/>
                  </a:lnTo>
                  <a:cubicBezTo>
                    <a:pt x="572" y="1525"/>
                    <a:pt x="644" y="1430"/>
                    <a:pt x="644" y="1358"/>
                  </a:cubicBezTo>
                  <a:lnTo>
                    <a:pt x="644" y="191"/>
                  </a:lnTo>
                  <a:cubicBezTo>
                    <a:pt x="644" y="96"/>
                    <a:pt x="596"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95"/>
            <p:cNvSpPr/>
            <p:nvPr/>
          </p:nvSpPr>
          <p:spPr>
            <a:xfrm>
              <a:off x="7469937" y="2113927"/>
              <a:ext cx="19201" cy="45468"/>
            </a:xfrm>
            <a:custGeom>
              <a:rect b="b" l="l" r="r" t="t"/>
              <a:pathLst>
                <a:path extrusionOk="0" h="1525" w="644">
                  <a:moveTo>
                    <a:pt x="1" y="1"/>
                  </a:moveTo>
                  <a:cubicBezTo>
                    <a:pt x="72" y="1"/>
                    <a:pt x="168" y="96"/>
                    <a:pt x="168" y="168"/>
                  </a:cubicBezTo>
                  <a:lnTo>
                    <a:pt x="168" y="1334"/>
                  </a:lnTo>
                  <a:cubicBezTo>
                    <a:pt x="168" y="1430"/>
                    <a:pt x="72" y="1525"/>
                    <a:pt x="1" y="1525"/>
                  </a:cubicBezTo>
                  <a:lnTo>
                    <a:pt x="477" y="1525"/>
                  </a:lnTo>
                  <a:cubicBezTo>
                    <a:pt x="549" y="1525"/>
                    <a:pt x="644" y="1430"/>
                    <a:pt x="644" y="1334"/>
                  </a:cubicBezTo>
                  <a:lnTo>
                    <a:pt x="644" y="168"/>
                  </a:lnTo>
                  <a:cubicBezTo>
                    <a:pt x="644" y="72"/>
                    <a:pt x="549" y="1"/>
                    <a:pt x="47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95"/>
            <p:cNvSpPr/>
            <p:nvPr/>
          </p:nvSpPr>
          <p:spPr>
            <a:xfrm>
              <a:off x="7595638" y="2113927"/>
              <a:ext cx="19887" cy="45468"/>
            </a:xfrm>
            <a:custGeom>
              <a:rect b="b" l="l" r="r" t="t"/>
              <a:pathLst>
                <a:path extrusionOk="0" h="1525" w="667">
                  <a:moveTo>
                    <a:pt x="0" y="1"/>
                  </a:moveTo>
                  <a:cubicBezTo>
                    <a:pt x="95" y="1"/>
                    <a:pt x="191" y="96"/>
                    <a:pt x="191" y="168"/>
                  </a:cubicBezTo>
                  <a:lnTo>
                    <a:pt x="191" y="1334"/>
                  </a:lnTo>
                  <a:cubicBezTo>
                    <a:pt x="191" y="1430"/>
                    <a:pt x="95" y="1525"/>
                    <a:pt x="0" y="1525"/>
                  </a:cubicBezTo>
                  <a:lnTo>
                    <a:pt x="476" y="1525"/>
                  </a:lnTo>
                  <a:cubicBezTo>
                    <a:pt x="572" y="1525"/>
                    <a:pt x="667" y="1430"/>
                    <a:pt x="667" y="1334"/>
                  </a:cubicBezTo>
                  <a:lnTo>
                    <a:pt x="667" y="168"/>
                  </a:lnTo>
                  <a:cubicBezTo>
                    <a:pt x="667" y="72"/>
                    <a:pt x="595" y="1"/>
                    <a:pt x="476"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95"/>
            <p:cNvSpPr/>
            <p:nvPr/>
          </p:nvSpPr>
          <p:spPr>
            <a:xfrm>
              <a:off x="7722711" y="2113927"/>
              <a:ext cx="19201" cy="45468"/>
            </a:xfrm>
            <a:custGeom>
              <a:rect b="b" l="l" r="r" t="t"/>
              <a:pathLst>
                <a:path extrusionOk="0" h="1525" w="644">
                  <a:moveTo>
                    <a:pt x="1" y="1"/>
                  </a:moveTo>
                  <a:cubicBezTo>
                    <a:pt x="96" y="1"/>
                    <a:pt x="168" y="96"/>
                    <a:pt x="168" y="168"/>
                  </a:cubicBezTo>
                  <a:lnTo>
                    <a:pt x="168" y="1334"/>
                  </a:lnTo>
                  <a:cubicBezTo>
                    <a:pt x="168" y="1430"/>
                    <a:pt x="96" y="1525"/>
                    <a:pt x="1" y="1525"/>
                  </a:cubicBezTo>
                  <a:lnTo>
                    <a:pt x="477" y="1525"/>
                  </a:lnTo>
                  <a:cubicBezTo>
                    <a:pt x="572" y="1525"/>
                    <a:pt x="644" y="1430"/>
                    <a:pt x="644" y="1334"/>
                  </a:cubicBezTo>
                  <a:lnTo>
                    <a:pt x="644" y="168"/>
                  </a:lnTo>
                  <a:cubicBezTo>
                    <a:pt x="644" y="72"/>
                    <a:pt x="596" y="1"/>
                    <a:pt x="47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95"/>
            <p:cNvSpPr/>
            <p:nvPr/>
          </p:nvSpPr>
          <p:spPr>
            <a:xfrm>
              <a:off x="7633265" y="1928625"/>
              <a:ext cx="19201" cy="77430"/>
            </a:xfrm>
            <a:custGeom>
              <a:rect b="b" l="l" r="r" t="t"/>
              <a:pathLst>
                <a:path extrusionOk="0" h="2597" w="644">
                  <a:moveTo>
                    <a:pt x="0" y="0"/>
                  </a:moveTo>
                  <a:cubicBezTo>
                    <a:pt x="72" y="0"/>
                    <a:pt x="167" y="96"/>
                    <a:pt x="167" y="167"/>
                  </a:cubicBezTo>
                  <a:lnTo>
                    <a:pt x="167" y="2406"/>
                  </a:lnTo>
                  <a:cubicBezTo>
                    <a:pt x="167" y="2501"/>
                    <a:pt x="72" y="2596"/>
                    <a:pt x="0" y="2596"/>
                  </a:cubicBezTo>
                  <a:lnTo>
                    <a:pt x="476" y="2596"/>
                  </a:lnTo>
                  <a:cubicBezTo>
                    <a:pt x="548" y="2596"/>
                    <a:pt x="643" y="2501"/>
                    <a:pt x="643" y="2406"/>
                  </a:cubicBezTo>
                  <a:lnTo>
                    <a:pt x="643" y="167"/>
                  </a:lnTo>
                  <a:cubicBezTo>
                    <a:pt x="643" y="96"/>
                    <a:pt x="596" y="0"/>
                    <a:pt x="47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95"/>
            <p:cNvSpPr/>
            <p:nvPr/>
          </p:nvSpPr>
          <p:spPr>
            <a:xfrm>
              <a:off x="7528882" y="1949913"/>
              <a:ext cx="83810" cy="10674"/>
            </a:xfrm>
            <a:custGeom>
              <a:rect b="b" l="l" r="r" t="t"/>
              <a:pathLst>
                <a:path extrusionOk="0" h="358" w="2811">
                  <a:moveTo>
                    <a:pt x="215" y="1"/>
                  </a:moveTo>
                  <a:cubicBezTo>
                    <a:pt x="120" y="1"/>
                    <a:pt x="72" y="48"/>
                    <a:pt x="48" y="144"/>
                  </a:cubicBezTo>
                  <a:cubicBezTo>
                    <a:pt x="0" y="263"/>
                    <a:pt x="96" y="358"/>
                    <a:pt x="215" y="358"/>
                  </a:cubicBezTo>
                  <a:lnTo>
                    <a:pt x="2596" y="358"/>
                  </a:lnTo>
                  <a:cubicBezTo>
                    <a:pt x="2715" y="358"/>
                    <a:pt x="2811" y="263"/>
                    <a:pt x="2763" y="144"/>
                  </a:cubicBezTo>
                  <a:cubicBezTo>
                    <a:pt x="2739" y="48"/>
                    <a:pt x="2668" y="1"/>
                    <a:pt x="25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95"/>
            <p:cNvSpPr/>
            <p:nvPr/>
          </p:nvSpPr>
          <p:spPr>
            <a:xfrm>
              <a:off x="7546622" y="1972632"/>
              <a:ext cx="46899" cy="10704"/>
            </a:xfrm>
            <a:custGeom>
              <a:rect b="b" l="l" r="r" t="t"/>
              <a:pathLst>
                <a:path extrusionOk="0" h="359" w="1573">
                  <a:moveTo>
                    <a:pt x="215" y="1"/>
                  </a:moveTo>
                  <a:cubicBezTo>
                    <a:pt x="96" y="1"/>
                    <a:pt x="1" y="96"/>
                    <a:pt x="48" y="215"/>
                  </a:cubicBezTo>
                  <a:cubicBezTo>
                    <a:pt x="72" y="310"/>
                    <a:pt x="120" y="358"/>
                    <a:pt x="215" y="358"/>
                  </a:cubicBezTo>
                  <a:lnTo>
                    <a:pt x="1382" y="358"/>
                  </a:lnTo>
                  <a:cubicBezTo>
                    <a:pt x="1477" y="358"/>
                    <a:pt x="1525" y="310"/>
                    <a:pt x="1549" y="215"/>
                  </a:cubicBezTo>
                  <a:cubicBezTo>
                    <a:pt x="1573" y="96"/>
                    <a:pt x="1501"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95"/>
            <p:cNvSpPr/>
            <p:nvPr/>
          </p:nvSpPr>
          <p:spPr>
            <a:xfrm>
              <a:off x="7393967" y="1922930"/>
              <a:ext cx="354351" cy="353636"/>
            </a:xfrm>
            <a:custGeom>
              <a:rect b="b" l="l" r="r" t="t"/>
              <a:pathLst>
                <a:path extrusionOk="0" h="11861" w="11885">
                  <a:moveTo>
                    <a:pt x="3025" y="6550"/>
                  </a:moveTo>
                  <a:lnTo>
                    <a:pt x="3025" y="7717"/>
                  </a:lnTo>
                  <a:lnTo>
                    <a:pt x="334" y="7717"/>
                  </a:lnTo>
                  <a:lnTo>
                    <a:pt x="334" y="6550"/>
                  </a:lnTo>
                  <a:close/>
                  <a:moveTo>
                    <a:pt x="7264" y="6550"/>
                  </a:moveTo>
                  <a:lnTo>
                    <a:pt x="7264" y="7717"/>
                  </a:lnTo>
                  <a:lnTo>
                    <a:pt x="4597" y="7717"/>
                  </a:lnTo>
                  <a:lnTo>
                    <a:pt x="4597" y="6550"/>
                  </a:lnTo>
                  <a:close/>
                  <a:moveTo>
                    <a:pt x="11527" y="6550"/>
                  </a:moveTo>
                  <a:lnTo>
                    <a:pt x="11527" y="7717"/>
                  </a:lnTo>
                  <a:lnTo>
                    <a:pt x="8860" y="7717"/>
                  </a:lnTo>
                  <a:lnTo>
                    <a:pt x="8860" y="6550"/>
                  </a:lnTo>
                  <a:close/>
                  <a:moveTo>
                    <a:pt x="7240" y="10312"/>
                  </a:moveTo>
                  <a:lnTo>
                    <a:pt x="7240" y="11456"/>
                  </a:lnTo>
                  <a:lnTo>
                    <a:pt x="4573" y="11456"/>
                  </a:lnTo>
                  <a:lnTo>
                    <a:pt x="4573" y="10312"/>
                  </a:lnTo>
                  <a:close/>
                  <a:moveTo>
                    <a:pt x="11527" y="10312"/>
                  </a:moveTo>
                  <a:lnTo>
                    <a:pt x="11527" y="11456"/>
                  </a:lnTo>
                  <a:lnTo>
                    <a:pt x="8860" y="11456"/>
                  </a:lnTo>
                  <a:lnTo>
                    <a:pt x="8860" y="10312"/>
                  </a:lnTo>
                  <a:close/>
                  <a:moveTo>
                    <a:pt x="3382" y="1"/>
                  </a:moveTo>
                  <a:cubicBezTo>
                    <a:pt x="3192" y="1"/>
                    <a:pt x="3049" y="358"/>
                    <a:pt x="3049" y="358"/>
                  </a:cubicBezTo>
                  <a:lnTo>
                    <a:pt x="3049" y="2597"/>
                  </a:lnTo>
                  <a:cubicBezTo>
                    <a:pt x="3049" y="2763"/>
                    <a:pt x="3192" y="2954"/>
                    <a:pt x="3406" y="2954"/>
                  </a:cubicBezTo>
                  <a:lnTo>
                    <a:pt x="5788" y="2954"/>
                  </a:lnTo>
                  <a:lnTo>
                    <a:pt x="5788" y="4502"/>
                  </a:lnTo>
                  <a:lnTo>
                    <a:pt x="2001" y="4502"/>
                  </a:lnTo>
                  <a:cubicBezTo>
                    <a:pt x="1739" y="4502"/>
                    <a:pt x="1525" y="4716"/>
                    <a:pt x="1525" y="4978"/>
                  </a:cubicBezTo>
                  <a:lnTo>
                    <a:pt x="1525" y="6264"/>
                  </a:lnTo>
                  <a:lnTo>
                    <a:pt x="358" y="6264"/>
                  </a:lnTo>
                  <a:cubicBezTo>
                    <a:pt x="191" y="6264"/>
                    <a:pt x="1" y="6407"/>
                    <a:pt x="1" y="6621"/>
                  </a:cubicBezTo>
                  <a:lnTo>
                    <a:pt x="1" y="7740"/>
                  </a:lnTo>
                  <a:cubicBezTo>
                    <a:pt x="1" y="7931"/>
                    <a:pt x="167" y="8098"/>
                    <a:pt x="358" y="8098"/>
                  </a:cubicBezTo>
                  <a:lnTo>
                    <a:pt x="1525" y="8098"/>
                  </a:lnTo>
                  <a:lnTo>
                    <a:pt x="1525" y="10003"/>
                  </a:lnTo>
                  <a:lnTo>
                    <a:pt x="358" y="10003"/>
                  </a:lnTo>
                  <a:cubicBezTo>
                    <a:pt x="191" y="10003"/>
                    <a:pt x="1" y="10146"/>
                    <a:pt x="1" y="10360"/>
                  </a:cubicBezTo>
                  <a:lnTo>
                    <a:pt x="1" y="11670"/>
                  </a:lnTo>
                  <a:cubicBezTo>
                    <a:pt x="1" y="11765"/>
                    <a:pt x="96" y="11860"/>
                    <a:pt x="191" y="11860"/>
                  </a:cubicBezTo>
                  <a:lnTo>
                    <a:pt x="1025" y="11860"/>
                  </a:lnTo>
                  <a:cubicBezTo>
                    <a:pt x="1049" y="11860"/>
                    <a:pt x="1072" y="11860"/>
                    <a:pt x="1072" y="11837"/>
                  </a:cubicBezTo>
                  <a:cubicBezTo>
                    <a:pt x="1191" y="11670"/>
                    <a:pt x="1120" y="11503"/>
                    <a:pt x="953" y="11503"/>
                  </a:cubicBezTo>
                  <a:lnTo>
                    <a:pt x="334" y="11503"/>
                  </a:lnTo>
                  <a:lnTo>
                    <a:pt x="334" y="10336"/>
                  </a:lnTo>
                  <a:lnTo>
                    <a:pt x="3025" y="10336"/>
                  </a:lnTo>
                  <a:lnTo>
                    <a:pt x="3025" y="11503"/>
                  </a:lnTo>
                  <a:lnTo>
                    <a:pt x="1763" y="11503"/>
                  </a:lnTo>
                  <a:cubicBezTo>
                    <a:pt x="1668" y="11503"/>
                    <a:pt x="1620" y="11551"/>
                    <a:pt x="1596" y="11646"/>
                  </a:cubicBezTo>
                  <a:cubicBezTo>
                    <a:pt x="1549" y="11765"/>
                    <a:pt x="1644" y="11860"/>
                    <a:pt x="1763" y="11860"/>
                  </a:cubicBezTo>
                  <a:lnTo>
                    <a:pt x="3049" y="11860"/>
                  </a:lnTo>
                  <a:cubicBezTo>
                    <a:pt x="3216" y="11860"/>
                    <a:pt x="3406" y="11717"/>
                    <a:pt x="3406" y="11503"/>
                  </a:cubicBezTo>
                  <a:lnTo>
                    <a:pt x="3406" y="10336"/>
                  </a:lnTo>
                  <a:cubicBezTo>
                    <a:pt x="3406" y="10146"/>
                    <a:pt x="3263" y="9979"/>
                    <a:pt x="3049" y="9979"/>
                  </a:cubicBezTo>
                  <a:lnTo>
                    <a:pt x="1882" y="9979"/>
                  </a:lnTo>
                  <a:lnTo>
                    <a:pt x="1882" y="8074"/>
                  </a:lnTo>
                  <a:lnTo>
                    <a:pt x="3049" y="8074"/>
                  </a:lnTo>
                  <a:cubicBezTo>
                    <a:pt x="3216" y="8074"/>
                    <a:pt x="3406" y="7931"/>
                    <a:pt x="3406" y="7717"/>
                  </a:cubicBezTo>
                  <a:lnTo>
                    <a:pt x="3406" y="6574"/>
                  </a:lnTo>
                  <a:cubicBezTo>
                    <a:pt x="3406" y="6407"/>
                    <a:pt x="3263" y="6216"/>
                    <a:pt x="3049" y="6216"/>
                  </a:cubicBezTo>
                  <a:lnTo>
                    <a:pt x="1882" y="6216"/>
                  </a:lnTo>
                  <a:lnTo>
                    <a:pt x="1882" y="4954"/>
                  </a:lnTo>
                  <a:cubicBezTo>
                    <a:pt x="1882" y="4859"/>
                    <a:pt x="1954" y="4787"/>
                    <a:pt x="2025" y="4787"/>
                  </a:cubicBezTo>
                  <a:lnTo>
                    <a:pt x="5788" y="4787"/>
                  </a:lnTo>
                  <a:lnTo>
                    <a:pt x="5788" y="6193"/>
                  </a:lnTo>
                  <a:lnTo>
                    <a:pt x="4597" y="6193"/>
                  </a:lnTo>
                  <a:cubicBezTo>
                    <a:pt x="4406" y="6193"/>
                    <a:pt x="4240" y="6359"/>
                    <a:pt x="4240" y="6550"/>
                  </a:cubicBezTo>
                  <a:lnTo>
                    <a:pt x="4240" y="7693"/>
                  </a:lnTo>
                  <a:cubicBezTo>
                    <a:pt x="4240" y="7860"/>
                    <a:pt x="4383" y="8050"/>
                    <a:pt x="4597" y="8050"/>
                  </a:cubicBezTo>
                  <a:lnTo>
                    <a:pt x="5788" y="8050"/>
                  </a:lnTo>
                  <a:lnTo>
                    <a:pt x="5788" y="9955"/>
                  </a:lnTo>
                  <a:lnTo>
                    <a:pt x="4597" y="9955"/>
                  </a:lnTo>
                  <a:cubicBezTo>
                    <a:pt x="4406" y="9955"/>
                    <a:pt x="4240" y="10098"/>
                    <a:pt x="4240" y="10312"/>
                  </a:cubicBezTo>
                  <a:lnTo>
                    <a:pt x="4240" y="11479"/>
                  </a:lnTo>
                  <a:cubicBezTo>
                    <a:pt x="4240" y="11646"/>
                    <a:pt x="4383" y="11837"/>
                    <a:pt x="4597" y="11837"/>
                  </a:cubicBezTo>
                  <a:lnTo>
                    <a:pt x="7264" y="11837"/>
                  </a:lnTo>
                  <a:cubicBezTo>
                    <a:pt x="7455" y="11837"/>
                    <a:pt x="7621" y="11670"/>
                    <a:pt x="7621" y="11479"/>
                  </a:cubicBezTo>
                  <a:lnTo>
                    <a:pt x="7621" y="10312"/>
                  </a:lnTo>
                  <a:cubicBezTo>
                    <a:pt x="7621" y="10122"/>
                    <a:pt x="7478" y="9955"/>
                    <a:pt x="7264" y="9955"/>
                  </a:cubicBezTo>
                  <a:lnTo>
                    <a:pt x="6097" y="9955"/>
                  </a:lnTo>
                  <a:lnTo>
                    <a:pt x="6097" y="8050"/>
                  </a:lnTo>
                  <a:lnTo>
                    <a:pt x="7264" y="8050"/>
                  </a:lnTo>
                  <a:cubicBezTo>
                    <a:pt x="7455" y="8050"/>
                    <a:pt x="7621" y="7907"/>
                    <a:pt x="7621" y="7693"/>
                  </a:cubicBezTo>
                  <a:lnTo>
                    <a:pt x="7621" y="6550"/>
                  </a:lnTo>
                  <a:cubicBezTo>
                    <a:pt x="7621" y="6383"/>
                    <a:pt x="7478" y="6193"/>
                    <a:pt x="7264" y="6193"/>
                  </a:cubicBezTo>
                  <a:lnTo>
                    <a:pt x="6097" y="6193"/>
                  </a:lnTo>
                  <a:lnTo>
                    <a:pt x="6097" y="4787"/>
                  </a:lnTo>
                  <a:lnTo>
                    <a:pt x="9860" y="4787"/>
                  </a:lnTo>
                  <a:cubicBezTo>
                    <a:pt x="9955" y="4787"/>
                    <a:pt x="10003" y="4859"/>
                    <a:pt x="10003" y="4954"/>
                  </a:cubicBezTo>
                  <a:lnTo>
                    <a:pt x="10003" y="6216"/>
                  </a:lnTo>
                  <a:lnTo>
                    <a:pt x="8836" y="6216"/>
                  </a:lnTo>
                  <a:cubicBezTo>
                    <a:pt x="8669" y="6216"/>
                    <a:pt x="8479" y="6383"/>
                    <a:pt x="8479" y="6574"/>
                  </a:cubicBezTo>
                  <a:lnTo>
                    <a:pt x="8479" y="7717"/>
                  </a:lnTo>
                  <a:cubicBezTo>
                    <a:pt x="8479" y="7883"/>
                    <a:pt x="8645" y="8074"/>
                    <a:pt x="8836" y="8074"/>
                  </a:cubicBezTo>
                  <a:lnTo>
                    <a:pt x="10003" y="8074"/>
                  </a:lnTo>
                  <a:lnTo>
                    <a:pt x="10003" y="9979"/>
                  </a:lnTo>
                  <a:lnTo>
                    <a:pt x="8836" y="9979"/>
                  </a:lnTo>
                  <a:cubicBezTo>
                    <a:pt x="8669" y="9979"/>
                    <a:pt x="8479" y="10122"/>
                    <a:pt x="8479" y="10336"/>
                  </a:cubicBezTo>
                  <a:lnTo>
                    <a:pt x="8479" y="11503"/>
                  </a:lnTo>
                  <a:cubicBezTo>
                    <a:pt x="8479" y="11670"/>
                    <a:pt x="8645" y="11860"/>
                    <a:pt x="8836" y="11860"/>
                  </a:cubicBezTo>
                  <a:lnTo>
                    <a:pt x="11527" y="11860"/>
                  </a:lnTo>
                  <a:cubicBezTo>
                    <a:pt x="11694" y="11860"/>
                    <a:pt x="11884" y="11717"/>
                    <a:pt x="11884" y="11503"/>
                  </a:cubicBezTo>
                  <a:lnTo>
                    <a:pt x="11884" y="10336"/>
                  </a:lnTo>
                  <a:cubicBezTo>
                    <a:pt x="11884" y="10146"/>
                    <a:pt x="11741" y="9979"/>
                    <a:pt x="11527" y="9979"/>
                  </a:cubicBezTo>
                  <a:lnTo>
                    <a:pt x="10336" y="9979"/>
                  </a:lnTo>
                  <a:lnTo>
                    <a:pt x="10336" y="8074"/>
                  </a:lnTo>
                  <a:lnTo>
                    <a:pt x="11503" y="8074"/>
                  </a:lnTo>
                  <a:cubicBezTo>
                    <a:pt x="11670" y="8074"/>
                    <a:pt x="11860" y="7931"/>
                    <a:pt x="11860" y="7717"/>
                  </a:cubicBezTo>
                  <a:lnTo>
                    <a:pt x="11860" y="6574"/>
                  </a:lnTo>
                  <a:cubicBezTo>
                    <a:pt x="11860" y="6407"/>
                    <a:pt x="11717" y="6216"/>
                    <a:pt x="11503" y="6216"/>
                  </a:cubicBezTo>
                  <a:lnTo>
                    <a:pt x="10336" y="6216"/>
                  </a:lnTo>
                  <a:lnTo>
                    <a:pt x="10336" y="4954"/>
                  </a:lnTo>
                  <a:cubicBezTo>
                    <a:pt x="10336" y="4692"/>
                    <a:pt x="10122" y="4478"/>
                    <a:pt x="9860" y="4478"/>
                  </a:cubicBezTo>
                  <a:lnTo>
                    <a:pt x="6121" y="4478"/>
                  </a:lnTo>
                  <a:lnTo>
                    <a:pt x="6121" y="2930"/>
                  </a:lnTo>
                  <a:lnTo>
                    <a:pt x="8502" y="2930"/>
                  </a:lnTo>
                  <a:cubicBezTo>
                    <a:pt x="8669" y="2930"/>
                    <a:pt x="8860" y="2763"/>
                    <a:pt x="8860" y="2573"/>
                  </a:cubicBezTo>
                  <a:lnTo>
                    <a:pt x="8860" y="191"/>
                  </a:lnTo>
                  <a:cubicBezTo>
                    <a:pt x="8860" y="96"/>
                    <a:pt x="8764" y="1"/>
                    <a:pt x="8669" y="1"/>
                  </a:cubicBezTo>
                  <a:lnTo>
                    <a:pt x="7359" y="1"/>
                  </a:lnTo>
                  <a:cubicBezTo>
                    <a:pt x="7336" y="1"/>
                    <a:pt x="7312" y="1"/>
                    <a:pt x="7312" y="25"/>
                  </a:cubicBezTo>
                  <a:cubicBezTo>
                    <a:pt x="7193" y="191"/>
                    <a:pt x="7264" y="358"/>
                    <a:pt x="7431" y="358"/>
                  </a:cubicBezTo>
                  <a:lnTo>
                    <a:pt x="8526" y="358"/>
                  </a:lnTo>
                  <a:lnTo>
                    <a:pt x="8526" y="2597"/>
                  </a:lnTo>
                  <a:lnTo>
                    <a:pt x="3382" y="2597"/>
                  </a:lnTo>
                  <a:lnTo>
                    <a:pt x="3382" y="358"/>
                  </a:lnTo>
                  <a:lnTo>
                    <a:pt x="6621" y="358"/>
                  </a:lnTo>
                  <a:cubicBezTo>
                    <a:pt x="6716" y="358"/>
                    <a:pt x="6788" y="263"/>
                    <a:pt x="6788" y="191"/>
                  </a:cubicBezTo>
                  <a:cubicBezTo>
                    <a:pt x="6788" y="96"/>
                    <a:pt x="6716" y="1"/>
                    <a:pt x="66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7" name="Google Shape;10167;p95"/>
          <p:cNvGrpSpPr/>
          <p:nvPr/>
        </p:nvGrpSpPr>
        <p:grpSpPr>
          <a:xfrm>
            <a:off x="7736880" y="2448366"/>
            <a:ext cx="355039" cy="353608"/>
            <a:chOff x="7393967" y="2448366"/>
            <a:chExt cx="355039" cy="353608"/>
          </a:xfrm>
        </p:grpSpPr>
        <p:sp>
          <p:nvSpPr>
            <p:cNvPr id="10168" name="Google Shape;10168;p95"/>
            <p:cNvSpPr/>
            <p:nvPr/>
          </p:nvSpPr>
          <p:spPr>
            <a:xfrm>
              <a:off x="7399662" y="2454031"/>
              <a:ext cx="160494" cy="160494"/>
            </a:xfrm>
            <a:custGeom>
              <a:rect b="b" l="l" r="r" t="t"/>
              <a:pathLst>
                <a:path extrusionOk="0" h="5383" w="5383">
                  <a:moveTo>
                    <a:pt x="5335" y="1"/>
                  </a:moveTo>
                  <a:cubicBezTo>
                    <a:pt x="2406" y="25"/>
                    <a:pt x="24" y="2406"/>
                    <a:pt x="0" y="5335"/>
                  </a:cubicBezTo>
                  <a:cubicBezTo>
                    <a:pt x="0" y="5359"/>
                    <a:pt x="24" y="5383"/>
                    <a:pt x="48" y="5383"/>
                  </a:cubicBezTo>
                  <a:lnTo>
                    <a:pt x="5382" y="5383"/>
                  </a:lnTo>
                  <a:lnTo>
                    <a:pt x="5382" y="49"/>
                  </a:lnTo>
                  <a:cubicBezTo>
                    <a:pt x="5382" y="25"/>
                    <a:pt x="5359" y="1"/>
                    <a:pt x="5335"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95"/>
            <p:cNvSpPr/>
            <p:nvPr/>
          </p:nvSpPr>
          <p:spPr>
            <a:xfrm>
              <a:off x="7399662" y="2635815"/>
              <a:ext cx="274089" cy="160494"/>
            </a:xfrm>
            <a:custGeom>
              <a:rect b="b" l="l" r="r" t="t"/>
              <a:pathLst>
                <a:path extrusionOk="0" h="5383" w="9193">
                  <a:moveTo>
                    <a:pt x="48" y="0"/>
                  </a:moveTo>
                  <a:cubicBezTo>
                    <a:pt x="24" y="0"/>
                    <a:pt x="0" y="24"/>
                    <a:pt x="0" y="72"/>
                  </a:cubicBezTo>
                  <a:cubicBezTo>
                    <a:pt x="24" y="3001"/>
                    <a:pt x="2429" y="5382"/>
                    <a:pt x="5382" y="5382"/>
                  </a:cubicBezTo>
                  <a:cubicBezTo>
                    <a:pt x="6883" y="5382"/>
                    <a:pt x="8192" y="4787"/>
                    <a:pt x="9169" y="3835"/>
                  </a:cubicBezTo>
                  <a:cubicBezTo>
                    <a:pt x="9193" y="3811"/>
                    <a:pt x="9193" y="3787"/>
                    <a:pt x="9169" y="3763"/>
                  </a:cubicBezTo>
                  <a:lnTo>
                    <a:pt x="5716"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95"/>
            <p:cNvSpPr/>
            <p:nvPr/>
          </p:nvSpPr>
          <p:spPr>
            <a:xfrm>
              <a:off x="7423097" y="2721713"/>
              <a:ext cx="250655" cy="76028"/>
            </a:xfrm>
            <a:custGeom>
              <a:rect b="b" l="l" r="r" t="t"/>
              <a:pathLst>
                <a:path extrusionOk="0" h="2550" w="8407">
                  <a:moveTo>
                    <a:pt x="0" y="1"/>
                  </a:moveTo>
                  <a:cubicBezTo>
                    <a:pt x="953" y="1525"/>
                    <a:pt x="2667" y="2549"/>
                    <a:pt x="4596" y="2549"/>
                  </a:cubicBezTo>
                  <a:cubicBezTo>
                    <a:pt x="6097" y="2549"/>
                    <a:pt x="7406" y="1954"/>
                    <a:pt x="8383" y="1001"/>
                  </a:cubicBezTo>
                  <a:cubicBezTo>
                    <a:pt x="8407" y="954"/>
                    <a:pt x="8407" y="906"/>
                    <a:pt x="8383" y="906"/>
                  </a:cubicBezTo>
                  <a:lnTo>
                    <a:pt x="8073" y="573"/>
                  </a:lnTo>
                  <a:cubicBezTo>
                    <a:pt x="7097" y="1525"/>
                    <a:pt x="5763" y="2120"/>
                    <a:pt x="4311" y="2120"/>
                  </a:cubicBezTo>
                  <a:cubicBezTo>
                    <a:pt x="2548" y="2120"/>
                    <a:pt x="1000" y="1287"/>
                    <a:pt x="0"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95"/>
            <p:cNvSpPr/>
            <p:nvPr/>
          </p:nvSpPr>
          <p:spPr>
            <a:xfrm>
              <a:off x="7581416" y="2454031"/>
              <a:ext cx="160494" cy="278204"/>
            </a:xfrm>
            <a:custGeom>
              <a:rect b="b" l="l" r="r" t="t"/>
              <a:pathLst>
                <a:path extrusionOk="0" h="9331" w="5383">
                  <a:moveTo>
                    <a:pt x="72" y="1"/>
                  </a:moveTo>
                  <a:cubicBezTo>
                    <a:pt x="25" y="1"/>
                    <a:pt x="1" y="25"/>
                    <a:pt x="1" y="49"/>
                  </a:cubicBezTo>
                  <a:lnTo>
                    <a:pt x="1" y="5383"/>
                  </a:lnTo>
                  <a:lnTo>
                    <a:pt x="3597" y="9312"/>
                  </a:lnTo>
                  <a:cubicBezTo>
                    <a:pt x="3621" y="9324"/>
                    <a:pt x="3638" y="9330"/>
                    <a:pt x="3653" y="9330"/>
                  </a:cubicBezTo>
                  <a:cubicBezTo>
                    <a:pt x="3668" y="9330"/>
                    <a:pt x="3680" y="9324"/>
                    <a:pt x="3692" y="9312"/>
                  </a:cubicBezTo>
                  <a:cubicBezTo>
                    <a:pt x="4645" y="8336"/>
                    <a:pt x="5383" y="6836"/>
                    <a:pt x="5383" y="5383"/>
                  </a:cubicBezTo>
                  <a:cubicBezTo>
                    <a:pt x="5383" y="2430"/>
                    <a:pt x="3001" y="25"/>
                    <a:pt x="72"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95"/>
            <p:cNvSpPr/>
            <p:nvPr/>
          </p:nvSpPr>
          <p:spPr>
            <a:xfrm>
              <a:off x="7655269" y="2471085"/>
              <a:ext cx="88074" cy="261150"/>
            </a:xfrm>
            <a:custGeom>
              <a:rect b="b" l="l" r="r" t="t"/>
              <a:pathLst>
                <a:path extrusionOk="0" h="8759" w="2954">
                  <a:moveTo>
                    <a:pt x="0" y="0"/>
                  </a:moveTo>
                  <a:lnTo>
                    <a:pt x="0" y="0"/>
                  </a:lnTo>
                  <a:cubicBezTo>
                    <a:pt x="1501" y="953"/>
                    <a:pt x="2525" y="2644"/>
                    <a:pt x="2525" y="4573"/>
                  </a:cubicBezTo>
                  <a:cubicBezTo>
                    <a:pt x="2525" y="6002"/>
                    <a:pt x="1810" y="7454"/>
                    <a:pt x="882" y="8455"/>
                  </a:cubicBezTo>
                  <a:lnTo>
                    <a:pt x="1167" y="8740"/>
                  </a:lnTo>
                  <a:cubicBezTo>
                    <a:pt x="1179" y="8752"/>
                    <a:pt x="1191" y="8758"/>
                    <a:pt x="1203" y="8758"/>
                  </a:cubicBezTo>
                  <a:cubicBezTo>
                    <a:pt x="1215" y="8758"/>
                    <a:pt x="1227" y="8752"/>
                    <a:pt x="1239" y="8740"/>
                  </a:cubicBezTo>
                  <a:cubicBezTo>
                    <a:pt x="2191" y="7764"/>
                    <a:pt x="2953" y="6264"/>
                    <a:pt x="2953" y="4811"/>
                  </a:cubicBezTo>
                  <a:cubicBezTo>
                    <a:pt x="2953" y="2692"/>
                    <a:pt x="1715" y="882"/>
                    <a:pt x="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95"/>
            <p:cNvSpPr/>
            <p:nvPr/>
          </p:nvSpPr>
          <p:spPr>
            <a:xfrm>
              <a:off x="7393967" y="2448366"/>
              <a:ext cx="171854" cy="171854"/>
            </a:xfrm>
            <a:custGeom>
              <a:rect b="b" l="l" r="r" t="t"/>
              <a:pathLst>
                <a:path extrusionOk="0" h="5764" w="5764">
                  <a:moveTo>
                    <a:pt x="5526" y="0"/>
                  </a:moveTo>
                  <a:cubicBezTo>
                    <a:pt x="4525" y="0"/>
                    <a:pt x="3573" y="310"/>
                    <a:pt x="2716" y="810"/>
                  </a:cubicBezTo>
                  <a:cubicBezTo>
                    <a:pt x="1906" y="1286"/>
                    <a:pt x="1239" y="2001"/>
                    <a:pt x="763" y="2834"/>
                  </a:cubicBezTo>
                  <a:cubicBezTo>
                    <a:pt x="691" y="2930"/>
                    <a:pt x="715" y="3025"/>
                    <a:pt x="810" y="3072"/>
                  </a:cubicBezTo>
                  <a:cubicBezTo>
                    <a:pt x="844" y="3097"/>
                    <a:pt x="877" y="3108"/>
                    <a:pt x="908" y="3108"/>
                  </a:cubicBezTo>
                  <a:cubicBezTo>
                    <a:pt x="966" y="3108"/>
                    <a:pt x="1018" y="3071"/>
                    <a:pt x="1049" y="3025"/>
                  </a:cubicBezTo>
                  <a:cubicBezTo>
                    <a:pt x="1501" y="2239"/>
                    <a:pt x="2120" y="1596"/>
                    <a:pt x="2906" y="1144"/>
                  </a:cubicBezTo>
                  <a:cubicBezTo>
                    <a:pt x="3644" y="691"/>
                    <a:pt x="4525" y="429"/>
                    <a:pt x="5407" y="405"/>
                  </a:cubicBezTo>
                  <a:lnTo>
                    <a:pt x="5407" y="5430"/>
                  </a:lnTo>
                  <a:lnTo>
                    <a:pt x="358" y="5430"/>
                  </a:lnTo>
                  <a:cubicBezTo>
                    <a:pt x="406" y="4835"/>
                    <a:pt x="525" y="4263"/>
                    <a:pt x="715" y="3739"/>
                  </a:cubicBezTo>
                  <a:cubicBezTo>
                    <a:pt x="763" y="3644"/>
                    <a:pt x="715" y="3549"/>
                    <a:pt x="644" y="3501"/>
                  </a:cubicBezTo>
                  <a:cubicBezTo>
                    <a:pt x="617" y="3488"/>
                    <a:pt x="591" y="3482"/>
                    <a:pt x="565" y="3482"/>
                  </a:cubicBezTo>
                  <a:cubicBezTo>
                    <a:pt x="499" y="3482"/>
                    <a:pt x="440" y="3521"/>
                    <a:pt x="406" y="3573"/>
                  </a:cubicBezTo>
                  <a:cubicBezTo>
                    <a:pt x="167" y="4216"/>
                    <a:pt x="48" y="4859"/>
                    <a:pt x="1" y="5525"/>
                  </a:cubicBezTo>
                  <a:cubicBezTo>
                    <a:pt x="1" y="5573"/>
                    <a:pt x="48" y="5644"/>
                    <a:pt x="72" y="5668"/>
                  </a:cubicBezTo>
                  <a:cubicBezTo>
                    <a:pt x="96" y="5716"/>
                    <a:pt x="191" y="5764"/>
                    <a:pt x="239" y="5764"/>
                  </a:cubicBezTo>
                  <a:lnTo>
                    <a:pt x="5573" y="5764"/>
                  </a:lnTo>
                  <a:cubicBezTo>
                    <a:pt x="5669" y="5764"/>
                    <a:pt x="5764" y="5668"/>
                    <a:pt x="5764" y="5573"/>
                  </a:cubicBezTo>
                  <a:lnTo>
                    <a:pt x="5764" y="239"/>
                  </a:lnTo>
                  <a:cubicBezTo>
                    <a:pt x="5764" y="191"/>
                    <a:pt x="5716" y="120"/>
                    <a:pt x="5692" y="96"/>
                  </a:cubicBezTo>
                  <a:cubicBezTo>
                    <a:pt x="5645" y="48"/>
                    <a:pt x="5573" y="0"/>
                    <a:pt x="55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95"/>
            <p:cNvSpPr/>
            <p:nvPr/>
          </p:nvSpPr>
          <p:spPr>
            <a:xfrm>
              <a:off x="7393967" y="2630120"/>
              <a:ext cx="285479" cy="171854"/>
            </a:xfrm>
            <a:custGeom>
              <a:rect b="b" l="l" r="r" t="t"/>
              <a:pathLst>
                <a:path extrusionOk="0" h="5764" w="9575">
                  <a:moveTo>
                    <a:pt x="5811" y="382"/>
                  </a:moveTo>
                  <a:lnTo>
                    <a:pt x="9145" y="4002"/>
                  </a:lnTo>
                  <a:cubicBezTo>
                    <a:pt x="8193" y="4930"/>
                    <a:pt x="6907" y="5431"/>
                    <a:pt x="5573" y="5431"/>
                  </a:cubicBezTo>
                  <a:cubicBezTo>
                    <a:pt x="4168" y="5431"/>
                    <a:pt x="2906" y="4907"/>
                    <a:pt x="1906" y="3906"/>
                  </a:cubicBezTo>
                  <a:cubicBezTo>
                    <a:pt x="953" y="2954"/>
                    <a:pt x="406" y="1716"/>
                    <a:pt x="358" y="382"/>
                  </a:cubicBezTo>
                  <a:close/>
                  <a:moveTo>
                    <a:pt x="286" y="1"/>
                  </a:moveTo>
                  <a:cubicBezTo>
                    <a:pt x="215" y="1"/>
                    <a:pt x="191" y="1"/>
                    <a:pt x="120" y="49"/>
                  </a:cubicBezTo>
                  <a:cubicBezTo>
                    <a:pt x="72" y="96"/>
                    <a:pt x="1" y="168"/>
                    <a:pt x="1" y="263"/>
                  </a:cubicBezTo>
                  <a:cubicBezTo>
                    <a:pt x="25" y="1739"/>
                    <a:pt x="596" y="3121"/>
                    <a:pt x="1668" y="4145"/>
                  </a:cubicBezTo>
                  <a:cubicBezTo>
                    <a:pt x="2716" y="5192"/>
                    <a:pt x="4121" y="5764"/>
                    <a:pt x="5597" y="5764"/>
                  </a:cubicBezTo>
                  <a:cubicBezTo>
                    <a:pt x="7074" y="5764"/>
                    <a:pt x="8455" y="5192"/>
                    <a:pt x="9503" y="4192"/>
                  </a:cubicBezTo>
                  <a:cubicBezTo>
                    <a:pt x="9574" y="4097"/>
                    <a:pt x="9574" y="3954"/>
                    <a:pt x="9479" y="3859"/>
                  </a:cubicBezTo>
                  <a:lnTo>
                    <a:pt x="6026" y="72"/>
                  </a:lnTo>
                  <a:cubicBezTo>
                    <a:pt x="6002" y="49"/>
                    <a:pt x="5931" y="1"/>
                    <a:pt x="5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95"/>
            <p:cNvSpPr/>
            <p:nvPr/>
          </p:nvSpPr>
          <p:spPr>
            <a:xfrm>
              <a:off x="7576467" y="2448366"/>
              <a:ext cx="172539" cy="289712"/>
            </a:xfrm>
            <a:custGeom>
              <a:rect b="b" l="l" r="r" t="t"/>
              <a:pathLst>
                <a:path extrusionOk="0" h="9717" w="5787">
                  <a:moveTo>
                    <a:pt x="238" y="0"/>
                  </a:moveTo>
                  <a:cubicBezTo>
                    <a:pt x="143" y="0"/>
                    <a:pt x="48" y="72"/>
                    <a:pt x="24" y="167"/>
                  </a:cubicBezTo>
                  <a:cubicBezTo>
                    <a:pt x="0" y="191"/>
                    <a:pt x="0" y="215"/>
                    <a:pt x="0" y="286"/>
                  </a:cubicBezTo>
                  <a:lnTo>
                    <a:pt x="0" y="5573"/>
                  </a:lnTo>
                  <a:cubicBezTo>
                    <a:pt x="0" y="5597"/>
                    <a:pt x="24" y="5668"/>
                    <a:pt x="48" y="5692"/>
                  </a:cubicBezTo>
                  <a:lnTo>
                    <a:pt x="1000" y="6740"/>
                  </a:lnTo>
                  <a:cubicBezTo>
                    <a:pt x="1039" y="6766"/>
                    <a:pt x="1093" y="6785"/>
                    <a:pt x="1141" y="6785"/>
                  </a:cubicBezTo>
                  <a:cubicBezTo>
                    <a:pt x="1181" y="6785"/>
                    <a:pt x="1217" y="6772"/>
                    <a:pt x="1238" y="6740"/>
                  </a:cubicBezTo>
                  <a:cubicBezTo>
                    <a:pt x="1310" y="6668"/>
                    <a:pt x="1334" y="6549"/>
                    <a:pt x="1238" y="6502"/>
                  </a:cubicBezTo>
                  <a:lnTo>
                    <a:pt x="357" y="5525"/>
                  </a:lnTo>
                  <a:lnTo>
                    <a:pt x="357" y="358"/>
                  </a:lnTo>
                  <a:cubicBezTo>
                    <a:pt x="1691" y="405"/>
                    <a:pt x="2929" y="953"/>
                    <a:pt x="3882" y="1906"/>
                  </a:cubicBezTo>
                  <a:cubicBezTo>
                    <a:pt x="4882" y="2906"/>
                    <a:pt x="5406" y="4216"/>
                    <a:pt x="5406" y="5573"/>
                  </a:cubicBezTo>
                  <a:cubicBezTo>
                    <a:pt x="5406" y="6859"/>
                    <a:pt x="4811" y="8264"/>
                    <a:pt x="3834" y="9288"/>
                  </a:cubicBezTo>
                  <a:lnTo>
                    <a:pt x="1810" y="7073"/>
                  </a:lnTo>
                  <a:cubicBezTo>
                    <a:pt x="1772" y="7035"/>
                    <a:pt x="1720" y="7010"/>
                    <a:pt x="1673" y="7010"/>
                  </a:cubicBezTo>
                  <a:cubicBezTo>
                    <a:pt x="1632" y="7010"/>
                    <a:pt x="1594" y="7029"/>
                    <a:pt x="1572" y="7073"/>
                  </a:cubicBezTo>
                  <a:cubicBezTo>
                    <a:pt x="1500" y="7121"/>
                    <a:pt x="1477" y="7240"/>
                    <a:pt x="1572" y="7311"/>
                  </a:cubicBezTo>
                  <a:lnTo>
                    <a:pt x="3691" y="9621"/>
                  </a:lnTo>
                  <a:cubicBezTo>
                    <a:pt x="3739" y="9693"/>
                    <a:pt x="3810" y="9717"/>
                    <a:pt x="3858" y="9717"/>
                  </a:cubicBezTo>
                  <a:cubicBezTo>
                    <a:pt x="3929" y="9717"/>
                    <a:pt x="3977" y="9669"/>
                    <a:pt x="4049" y="9645"/>
                  </a:cubicBezTo>
                  <a:cubicBezTo>
                    <a:pt x="5120" y="8550"/>
                    <a:pt x="5787" y="7002"/>
                    <a:pt x="5787" y="5597"/>
                  </a:cubicBezTo>
                  <a:cubicBezTo>
                    <a:pt x="5739" y="4120"/>
                    <a:pt x="5168" y="2715"/>
                    <a:pt x="4120" y="1667"/>
                  </a:cubicBezTo>
                  <a:cubicBezTo>
                    <a:pt x="3096" y="643"/>
                    <a:pt x="1715" y="48"/>
                    <a:pt x="2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6" name="Google Shape;10176;p95"/>
          <p:cNvGrpSpPr/>
          <p:nvPr/>
        </p:nvGrpSpPr>
        <p:grpSpPr>
          <a:xfrm>
            <a:off x="6997982" y="2448366"/>
            <a:ext cx="354353" cy="352922"/>
            <a:chOff x="6731270" y="2448366"/>
            <a:chExt cx="354353" cy="352922"/>
          </a:xfrm>
        </p:grpSpPr>
        <p:sp>
          <p:nvSpPr>
            <p:cNvPr id="10177" name="Google Shape;10177;p95"/>
            <p:cNvSpPr/>
            <p:nvPr/>
          </p:nvSpPr>
          <p:spPr>
            <a:xfrm>
              <a:off x="6876142" y="2592493"/>
              <a:ext cx="203786" cy="205246"/>
            </a:xfrm>
            <a:custGeom>
              <a:rect b="b" l="l" r="r" t="t"/>
              <a:pathLst>
                <a:path extrusionOk="0" h="6884" w="6835">
                  <a:moveTo>
                    <a:pt x="3096" y="1"/>
                  </a:moveTo>
                  <a:cubicBezTo>
                    <a:pt x="3001" y="1"/>
                    <a:pt x="2905" y="96"/>
                    <a:pt x="2905" y="167"/>
                  </a:cubicBezTo>
                  <a:lnTo>
                    <a:pt x="2905" y="596"/>
                  </a:lnTo>
                  <a:cubicBezTo>
                    <a:pt x="2905" y="691"/>
                    <a:pt x="2858" y="739"/>
                    <a:pt x="2786" y="739"/>
                  </a:cubicBezTo>
                  <a:cubicBezTo>
                    <a:pt x="2501" y="810"/>
                    <a:pt x="2239" y="930"/>
                    <a:pt x="1953" y="1072"/>
                  </a:cubicBezTo>
                  <a:cubicBezTo>
                    <a:pt x="1933" y="1082"/>
                    <a:pt x="1905" y="1088"/>
                    <a:pt x="1876" y="1088"/>
                  </a:cubicBezTo>
                  <a:cubicBezTo>
                    <a:pt x="1835" y="1088"/>
                    <a:pt x="1790" y="1076"/>
                    <a:pt x="1762" y="1049"/>
                  </a:cubicBezTo>
                  <a:lnTo>
                    <a:pt x="1453" y="739"/>
                  </a:lnTo>
                  <a:cubicBezTo>
                    <a:pt x="1429" y="715"/>
                    <a:pt x="1387" y="703"/>
                    <a:pt x="1343" y="703"/>
                  </a:cubicBezTo>
                  <a:cubicBezTo>
                    <a:pt x="1298" y="703"/>
                    <a:pt x="1250" y="715"/>
                    <a:pt x="1215" y="739"/>
                  </a:cubicBezTo>
                  <a:lnTo>
                    <a:pt x="738" y="1215"/>
                  </a:lnTo>
                  <a:cubicBezTo>
                    <a:pt x="691" y="1287"/>
                    <a:pt x="691" y="1406"/>
                    <a:pt x="738" y="1453"/>
                  </a:cubicBezTo>
                  <a:lnTo>
                    <a:pt x="1048" y="1763"/>
                  </a:lnTo>
                  <a:cubicBezTo>
                    <a:pt x="1096" y="1811"/>
                    <a:pt x="1096" y="1906"/>
                    <a:pt x="1072" y="1954"/>
                  </a:cubicBezTo>
                  <a:cubicBezTo>
                    <a:pt x="929" y="2192"/>
                    <a:pt x="810" y="2501"/>
                    <a:pt x="738" y="2787"/>
                  </a:cubicBezTo>
                  <a:cubicBezTo>
                    <a:pt x="715" y="2882"/>
                    <a:pt x="643" y="2906"/>
                    <a:pt x="595" y="2906"/>
                  </a:cubicBezTo>
                  <a:lnTo>
                    <a:pt x="167" y="2906"/>
                  </a:lnTo>
                  <a:cubicBezTo>
                    <a:pt x="95" y="2906"/>
                    <a:pt x="0" y="3001"/>
                    <a:pt x="0" y="3097"/>
                  </a:cubicBezTo>
                  <a:lnTo>
                    <a:pt x="0" y="3787"/>
                  </a:lnTo>
                  <a:cubicBezTo>
                    <a:pt x="0" y="3859"/>
                    <a:pt x="95" y="3954"/>
                    <a:pt x="167" y="3954"/>
                  </a:cubicBezTo>
                  <a:lnTo>
                    <a:pt x="595" y="3954"/>
                  </a:lnTo>
                  <a:cubicBezTo>
                    <a:pt x="691" y="3954"/>
                    <a:pt x="738" y="4025"/>
                    <a:pt x="738" y="4073"/>
                  </a:cubicBezTo>
                  <a:cubicBezTo>
                    <a:pt x="810" y="4383"/>
                    <a:pt x="929" y="4645"/>
                    <a:pt x="1072" y="4907"/>
                  </a:cubicBezTo>
                  <a:cubicBezTo>
                    <a:pt x="1096" y="4978"/>
                    <a:pt x="1096" y="5049"/>
                    <a:pt x="1048" y="5121"/>
                  </a:cubicBezTo>
                  <a:lnTo>
                    <a:pt x="738" y="5407"/>
                  </a:lnTo>
                  <a:cubicBezTo>
                    <a:pt x="691" y="5478"/>
                    <a:pt x="691" y="5597"/>
                    <a:pt x="738" y="5645"/>
                  </a:cubicBezTo>
                  <a:lnTo>
                    <a:pt x="1215" y="6121"/>
                  </a:lnTo>
                  <a:cubicBezTo>
                    <a:pt x="1250" y="6157"/>
                    <a:pt x="1298" y="6175"/>
                    <a:pt x="1343" y="6175"/>
                  </a:cubicBezTo>
                  <a:cubicBezTo>
                    <a:pt x="1387" y="6175"/>
                    <a:pt x="1429" y="6157"/>
                    <a:pt x="1453" y="6121"/>
                  </a:cubicBezTo>
                  <a:lnTo>
                    <a:pt x="1762" y="5835"/>
                  </a:lnTo>
                  <a:cubicBezTo>
                    <a:pt x="1793" y="5790"/>
                    <a:pt x="1842" y="5773"/>
                    <a:pt x="1886" y="5773"/>
                  </a:cubicBezTo>
                  <a:cubicBezTo>
                    <a:pt x="1912" y="5773"/>
                    <a:pt x="1935" y="5779"/>
                    <a:pt x="1953" y="5788"/>
                  </a:cubicBezTo>
                  <a:cubicBezTo>
                    <a:pt x="2191" y="5954"/>
                    <a:pt x="2501" y="6073"/>
                    <a:pt x="2786" y="6121"/>
                  </a:cubicBezTo>
                  <a:cubicBezTo>
                    <a:pt x="2882" y="6169"/>
                    <a:pt x="2905" y="6216"/>
                    <a:pt x="2905" y="6288"/>
                  </a:cubicBezTo>
                  <a:lnTo>
                    <a:pt x="2905" y="6693"/>
                  </a:lnTo>
                  <a:cubicBezTo>
                    <a:pt x="2905" y="6788"/>
                    <a:pt x="3001" y="6883"/>
                    <a:pt x="3096" y="6883"/>
                  </a:cubicBezTo>
                  <a:lnTo>
                    <a:pt x="3739" y="6883"/>
                  </a:lnTo>
                  <a:cubicBezTo>
                    <a:pt x="3834" y="6883"/>
                    <a:pt x="3929" y="6788"/>
                    <a:pt x="3929" y="6693"/>
                  </a:cubicBezTo>
                  <a:lnTo>
                    <a:pt x="3929" y="6288"/>
                  </a:lnTo>
                  <a:cubicBezTo>
                    <a:pt x="3929" y="6192"/>
                    <a:pt x="3977" y="6121"/>
                    <a:pt x="4049" y="6121"/>
                  </a:cubicBezTo>
                  <a:cubicBezTo>
                    <a:pt x="4334" y="6073"/>
                    <a:pt x="4620" y="5954"/>
                    <a:pt x="4882" y="5788"/>
                  </a:cubicBezTo>
                  <a:cubicBezTo>
                    <a:pt x="4900" y="5779"/>
                    <a:pt x="4923" y="5773"/>
                    <a:pt x="4950" y="5773"/>
                  </a:cubicBezTo>
                  <a:cubicBezTo>
                    <a:pt x="4996" y="5773"/>
                    <a:pt x="5051" y="5790"/>
                    <a:pt x="5096" y="5835"/>
                  </a:cubicBezTo>
                  <a:lnTo>
                    <a:pt x="5382" y="6121"/>
                  </a:lnTo>
                  <a:cubicBezTo>
                    <a:pt x="5418" y="6157"/>
                    <a:pt x="5466" y="6175"/>
                    <a:pt x="5510" y="6175"/>
                  </a:cubicBezTo>
                  <a:cubicBezTo>
                    <a:pt x="5555" y="6175"/>
                    <a:pt x="5597" y="6157"/>
                    <a:pt x="5620" y="6121"/>
                  </a:cubicBezTo>
                  <a:lnTo>
                    <a:pt x="6097" y="5645"/>
                  </a:lnTo>
                  <a:cubicBezTo>
                    <a:pt x="6168" y="5597"/>
                    <a:pt x="6168" y="5478"/>
                    <a:pt x="6097" y="5407"/>
                  </a:cubicBezTo>
                  <a:lnTo>
                    <a:pt x="5811" y="5121"/>
                  </a:lnTo>
                  <a:cubicBezTo>
                    <a:pt x="5739" y="5049"/>
                    <a:pt x="5739" y="4978"/>
                    <a:pt x="5763" y="4907"/>
                  </a:cubicBezTo>
                  <a:cubicBezTo>
                    <a:pt x="5930" y="4668"/>
                    <a:pt x="6049" y="4383"/>
                    <a:pt x="6097" y="4073"/>
                  </a:cubicBezTo>
                  <a:cubicBezTo>
                    <a:pt x="6120" y="3978"/>
                    <a:pt x="6192" y="3954"/>
                    <a:pt x="6239" y="3954"/>
                  </a:cubicBezTo>
                  <a:lnTo>
                    <a:pt x="6668" y="3954"/>
                  </a:lnTo>
                  <a:cubicBezTo>
                    <a:pt x="6763" y="3930"/>
                    <a:pt x="6835" y="3859"/>
                    <a:pt x="6835" y="3787"/>
                  </a:cubicBezTo>
                  <a:lnTo>
                    <a:pt x="6835" y="3097"/>
                  </a:lnTo>
                  <a:cubicBezTo>
                    <a:pt x="6835" y="3001"/>
                    <a:pt x="6763" y="2906"/>
                    <a:pt x="6668" y="2906"/>
                  </a:cubicBezTo>
                  <a:lnTo>
                    <a:pt x="6239" y="2906"/>
                  </a:lnTo>
                  <a:cubicBezTo>
                    <a:pt x="6168" y="2906"/>
                    <a:pt x="6097" y="2858"/>
                    <a:pt x="6097" y="2787"/>
                  </a:cubicBezTo>
                  <a:cubicBezTo>
                    <a:pt x="6049" y="2501"/>
                    <a:pt x="5930" y="2239"/>
                    <a:pt x="5763" y="1954"/>
                  </a:cubicBezTo>
                  <a:cubicBezTo>
                    <a:pt x="5739" y="1906"/>
                    <a:pt x="5739" y="1811"/>
                    <a:pt x="5811" y="1763"/>
                  </a:cubicBezTo>
                  <a:lnTo>
                    <a:pt x="6097" y="1453"/>
                  </a:lnTo>
                  <a:cubicBezTo>
                    <a:pt x="6168" y="1406"/>
                    <a:pt x="6168" y="1287"/>
                    <a:pt x="6097" y="1215"/>
                  </a:cubicBezTo>
                  <a:lnTo>
                    <a:pt x="5620" y="739"/>
                  </a:lnTo>
                  <a:cubicBezTo>
                    <a:pt x="5597" y="715"/>
                    <a:pt x="5555" y="703"/>
                    <a:pt x="5510" y="703"/>
                  </a:cubicBezTo>
                  <a:cubicBezTo>
                    <a:pt x="5466" y="703"/>
                    <a:pt x="5418" y="715"/>
                    <a:pt x="5382" y="739"/>
                  </a:cubicBezTo>
                  <a:lnTo>
                    <a:pt x="5096" y="1049"/>
                  </a:lnTo>
                  <a:cubicBezTo>
                    <a:pt x="5055" y="1076"/>
                    <a:pt x="5005" y="1088"/>
                    <a:pt x="4961" y="1088"/>
                  </a:cubicBezTo>
                  <a:cubicBezTo>
                    <a:pt x="4930" y="1088"/>
                    <a:pt x="4902" y="1082"/>
                    <a:pt x="4882" y="1072"/>
                  </a:cubicBezTo>
                  <a:cubicBezTo>
                    <a:pt x="4644" y="930"/>
                    <a:pt x="4334" y="810"/>
                    <a:pt x="4049" y="739"/>
                  </a:cubicBezTo>
                  <a:cubicBezTo>
                    <a:pt x="3953" y="715"/>
                    <a:pt x="3929" y="644"/>
                    <a:pt x="3929" y="596"/>
                  </a:cubicBezTo>
                  <a:lnTo>
                    <a:pt x="3929" y="167"/>
                  </a:lnTo>
                  <a:cubicBezTo>
                    <a:pt x="3929" y="96"/>
                    <a:pt x="3834" y="1"/>
                    <a:pt x="373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95"/>
            <p:cNvSpPr/>
            <p:nvPr/>
          </p:nvSpPr>
          <p:spPr>
            <a:xfrm>
              <a:off x="6973400" y="2764051"/>
              <a:ext cx="42635" cy="33691"/>
            </a:xfrm>
            <a:custGeom>
              <a:rect b="b" l="l" r="r" t="t"/>
              <a:pathLst>
                <a:path extrusionOk="0" h="1130" w="1430">
                  <a:moveTo>
                    <a:pt x="1230" y="0"/>
                  </a:moveTo>
                  <a:cubicBezTo>
                    <a:pt x="1196" y="0"/>
                    <a:pt x="1165" y="12"/>
                    <a:pt x="1144" y="34"/>
                  </a:cubicBezTo>
                  <a:cubicBezTo>
                    <a:pt x="882" y="200"/>
                    <a:pt x="596" y="319"/>
                    <a:pt x="310" y="367"/>
                  </a:cubicBezTo>
                  <a:cubicBezTo>
                    <a:pt x="239" y="367"/>
                    <a:pt x="191" y="438"/>
                    <a:pt x="191" y="534"/>
                  </a:cubicBezTo>
                  <a:lnTo>
                    <a:pt x="191" y="939"/>
                  </a:lnTo>
                  <a:cubicBezTo>
                    <a:pt x="191" y="1034"/>
                    <a:pt x="96" y="1129"/>
                    <a:pt x="1" y="1129"/>
                  </a:cubicBezTo>
                  <a:lnTo>
                    <a:pt x="477" y="1129"/>
                  </a:lnTo>
                  <a:cubicBezTo>
                    <a:pt x="572" y="1129"/>
                    <a:pt x="667" y="1034"/>
                    <a:pt x="667" y="939"/>
                  </a:cubicBezTo>
                  <a:lnTo>
                    <a:pt x="667" y="534"/>
                  </a:lnTo>
                  <a:cubicBezTo>
                    <a:pt x="667" y="462"/>
                    <a:pt x="691" y="415"/>
                    <a:pt x="787" y="367"/>
                  </a:cubicBezTo>
                  <a:cubicBezTo>
                    <a:pt x="1025" y="319"/>
                    <a:pt x="1239" y="248"/>
                    <a:pt x="1430" y="129"/>
                  </a:cubicBezTo>
                  <a:lnTo>
                    <a:pt x="1358" y="57"/>
                  </a:lnTo>
                  <a:cubicBezTo>
                    <a:pt x="1319" y="18"/>
                    <a:pt x="1272" y="0"/>
                    <a:pt x="123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95"/>
            <p:cNvSpPr/>
            <p:nvPr/>
          </p:nvSpPr>
          <p:spPr>
            <a:xfrm>
              <a:off x="6973400" y="2592493"/>
              <a:ext cx="42635" cy="32409"/>
            </a:xfrm>
            <a:custGeom>
              <a:rect b="b" l="l" r="r" t="t"/>
              <a:pathLst>
                <a:path extrusionOk="0" h="1087" w="1430">
                  <a:moveTo>
                    <a:pt x="1" y="1"/>
                  </a:moveTo>
                  <a:cubicBezTo>
                    <a:pt x="96" y="1"/>
                    <a:pt x="191" y="96"/>
                    <a:pt x="191" y="167"/>
                  </a:cubicBezTo>
                  <a:lnTo>
                    <a:pt x="191" y="596"/>
                  </a:lnTo>
                  <a:cubicBezTo>
                    <a:pt x="191" y="644"/>
                    <a:pt x="215" y="715"/>
                    <a:pt x="310" y="739"/>
                  </a:cubicBezTo>
                  <a:cubicBezTo>
                    <a:pt x="596" y="810"/>
                    <a:pt x="906" y="930"/>
                    <a:pt x="1144" y="1072"/>
                  </a:cubicBezTo>
                  <a:cubicBezTo>
                    <a:pt x="1161" y="1081"/>
                    <a:pt x="1185" y="1087"/>
                    <a:pt x="1212" y="1087"/>
                  </a:cubicBezTo>
                  <a:cubicBezTo>
                    <a:pt x="1258" y="1087"/>
                    <a:pt x="1313" y="1070"/>
                    <a:pt x="1358" y="1025"/>
                  </a:cubicBezTo>
                  <a:lnTo>
                    <a:pt x="1430" y="953"/>
                  </a:lnTo>
                  <a:cubicBezTo>
                    <a:pt x="1239" y="834"/>
                    <a:pt x="1025" y="763"/>
                    <a:pt x="787" y="715"/>
                  </a:cubicBezTo>
                  <a:cubicBezTo>
                    <a:pt x="715" y="715"/>
                    <a:pt x="667" y="620"/>
                    <a:pt x="667" y="596"/>
                  </a:cubicBezTo>
                  <a:lnTo>
                    <a:pt x="667" y="167"/>
                  </a:lnTo>
                  <a:cubicBezTo>
                    <a:pt x="667" y="72"/>
                    <a:pt x="572" y="1"/>
                    <a:pt x="4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95"/>
            <p:cNvSpPr/>
            <p:nvPr/>
          </p:nvSpPr>
          <p:spPr>
            <a:xfrm>
              <a:off x="7033060" y="2613453"/>
              <a:ext cx="46869" cy="163148"/>
            </a:xfrm>
            <a:custGeom>
              <a:rect b="b" l="l" r="r" t="t"/>
              <a:pathLst>
                <a:path extrusionOk="0" h="5472" w="1572">
                  <a:moveTo>
                    <a:pt x="247" y="0"/>
                  </a:moveTo>
                  <a:cubicBezTo>
                    <a:pt x="203" y="0"/>
                    <a:pt x="155" y="12"/>
                    <a:pt x="119" y="36"/>
                  </a:cubicBezTo>
                  <a:lnTo>
                    <a:pt x="0" y="155"/>
                  </a:lnTo>
                  <a:lnTo>
                    <a:pt x="357" y="512"/>
                  </a:lnTo>
                  <a:cubicBezTo>
                    <a:pt x="429" y="584"/>
                    <a:pt x="429" y="703"/>
                    <a:pt x="357" y="750"/>
                  </a:cubicBezTo>
                  <a:lnTo>
                    <a:pt x="72" y="1060"/>
                  </a:lnTo>
                  <a:cubicBezTo>
                    <a:pt x="0" y="1108"/>
                    <a:pt x="0" y="1203"/>
                    <a:pt x="24" y="1251"/>
                  </a:cubicBezTo>
                  <a:cubicBezTo>
                    <a:pt x="191" y="1536"/>
                    <a:pt x="310" y="1798"/>
                    <a:pt x="357" y="2084"/>
                  </a:cubicBezTo>
                  <a:cubicBezTo>
                    <a:pt x="357" y="2155"/>
                    <a:pt x="429" y="2203"/>
                    <a:pt x="500" y="2203"/>
                  </a:cubicBezTo>
                  <a:lnTo>
                    <a:pt x="929" y="2203"/>
                  </a:lnTo>
                  <a:cubicBezTo>
                    <a:pt x="1024" y="2203"/>
                    <a:pt x="1096" y="2298"/>
                    <a:pt x="1096" y="2394"/>
                  </a:cubicBezTo>
                  <a:lnTo>
                    <a:pt x="1096" y="3084"/>
                  </a:lnTo>
                  <a:cubicBezTo>
                    <a:pt x="1096" y="3156"/>
                    <a:pt x="1024" y="3251"/>
                    <a:pt x="929" y="3251"/>
                  </a:cubicBezTo>
                  <a:lnTo>
                    <a:pt x="500" y="3251"/>
                  </a:lnTo>
                  <a:cubicBezTo>
                    <a:pt x="453" y="3251"/>
                    <a:pt x="381" y="3275"/>
                    <a:pt x="357" y="3370"/>
                  </a:cubicBezTo>
                  <a:cubicBezTo>
                    <a:pt x="310" y="3680"/>
                    <a:pt x="191" y="3965"/>
                    <a:pt x="24" y="4204"/>
                  </a:cubicBezTo>
                  <a:cubicBezTo>
                    <a:pt x="0" y="4275"/>
                    <a:pt x="0" y="4346"/>
                    <a:pt x="72" y="4418"/>
                  </a:cubicBezTo>
                  <a:lnTo>
                    <a:pt x="357" y="4704"/>
                  </a:lnTo>
                  <a:cubicBezTo>
                    <a:pt x="429" y="4775"/>
                    <a:pt x="429" y="4894"/>
                    <a:pt x="357" y="4942"/>
                  </a:cubicBezTo>
                  <a:lnTo>
                    <a:pt x="0" y="5299"/>
                  </a:lnTo>
                  <a:lnTo>
                    <a:pt x="119" y="5418"/>
                  </a:lnTo>
                  <a:cubicBezTo>
                    <a:pt x="155" y="5454"/>
                    <a:pt x="203" y="5472"/>
                    <a:pt x="247" y="5472"/>
                  </a:cubicBezTo>
                  <a:cubicBezTo>
                    <a:pt x="292" y="5472"/>
                    <a:pt x="334" y="5454"/>
                    <a:pt x="357" y="5418"/>
                  </a:cubicBezTo>
                  <a:lnTo>
                    <a:pt x="834" y="4942"/>
                  </a:lnTo>
                  <a:cubicBezTo>
                    <a:pt x="905" y="4894"/>
                    <a:pt x="905" y="4775"/>
                    <a:pt x="834" y="4704"/>
                  </a:cubicBezTo>
                  <a:lnTo>
                    <a:pt x="548" y="4418"/>
                  </a:lnTo>
                  <a:cubicBezTo>
                    <a:pt x="476" y="4346"/>
                    <a:pt x="476" y="4275"/>
                    <a:pt x="500" y="4204"/>
                  </a:cubicBezTo>
                  <a:cubicBezTo>
                    <a:pt x="667" y="3942"/>
                    <a:pt x="786" y="3680"/>
                    <a:pt x="834" y="3370"/>
                  </a:cubicBezTo>
                  <a:cubicBezTo>
                    <a:pt x="834" y="3322"/>
                    <a:pt x="905" y="3251"/>
                    <a:pt x="976" y="3251"/>
                  </a:cubicBezTo>
                  <a:lnTo>
                    <a:pt x="1405" y="3251"/>
                  </a:lnTo>
                  <a:cubicBezTo>
                    <a:pt x="1500" y="3251"/>
                    <a:pt x="1572" y="3156"/>
                    <a:pt x="1572" y="3084"/>
                  </a:cubicBezTo>
                  <a:lnTo>
                    <a:pt x="1572" y="2394"/>
                  </a:lnTo>
                  <a:cubicBezTo>
                    <a:pt x="1572" y="2275"/>
                    <a:pt x="1500" y="2203"/>
                    <a:pt x="1405" y="2203"/>
                  </a:cubicBezTo>
                  <a:lnTo>
                    <a:pt x="976" y="2203"/>
                  </a:lnTo>
                  <a:cubicBezTo>
                    <a:pt x="929" y="2203"/>
                    <a:pt x="857" y="2179"/>
                    <a:pt x="834" y="2084"/>
                  </a:cubicBezTo>
                  <a:cubicBezTo>
                    <a:pt x="786" y="1798"/>
                    <a:pt x="667" y="1489"/>
                    <a:pt x="500" y="1251"/>
                  </a:cubicBezTo>
                  <a:cubicBezTo>
                    <a:pt x="476" y="1203"/>
                    <a:pt x="476" y="1108"/>
                    <a:pt x="548" y="1060"/>
                  </a:cubicBezTo>
                  <a:lnTo>
                    <a:pt x="834" y="750"/>
                  </a:lnTo>
                  <a:cubicBezTo>
                    <a:pt x="905" y="703"/>
                    <a:pt x="905" y="584"/>
                    <a:pt x="834" y="512"/>
                  </a:cubicBezTo>
                  <a:lnTo>
                    <a:pt x="357" y="36"/>
                  </a:lnTo>
                  <a:cubicBezTo>
                    <a:pt x="334" y="12"/>
                    <a:pt x="292" y="0"/>
                    <a:pt x="24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95"/>
            <p:cNvSpPr/>
            <p:nvPr/>
          </p:nvSpPr>
          <p:spPr>
            <a:xfrm>
              <a:off x="6734848" y="2454031"/>
              <a:ext cx="179665" cy="178979"/>
            </a:xfrm>
            <a:custGeom>
              <a:rect b="b" l="l" r="r" t="t"/>
              <a:pathLst>
                <a:path extrusionOk="0" h="6003" w="6026">
                  <a:moveTo>
                    <a:pt x="2715" y="1"/>
                  </a:moveTo>
                  <a:cubicBezTo>
                    <a:pt x="2620" y="1"/>
                    <a:pt x="2548" y="49"/>
                    <a:pt x="2548" y="144"/>
                  </a:cubicBezTo>
                  <a:lnTo>
                    <a:pt x="2548" y="501"/>
                  </a:lnTo>
                  <a:cubicBezTo>
                    <a:pt x="2548" y="572"/>
                    <a:pt x="2501" y="620"/>
                    <a:pt x="2429" y="644"/>
                  </a:cubicBezTo>
                  <a:cubicBezTo>
                    <a:pt x="2191" y="715"/>
                    <a:pt x="1953" y="811"/>
                    <a:pt x="1715" y="954"/>
                  </a:cubicBezTo>
                  <a:cubicBezTo>
                    <a:pt x="1695" y="963"/>
                    <a:pt x="1671" y="969"/>
                    <a:pt x="1647" y="969"/>
                  </a:cubicBezTo>
                  <a:cubicBezTo>
                    <a:pt x="1612" y="969"/>
                    <a:pt x="1576" y="958"/>
                    <a:pt x="1548" y="930"/>
                  </a:cubicBezTo>
                  <a:lnTo>
                    <a:pt x="1286" y="644"/>
                  </a:lnTo>
                  <a:cubicBezTo>
                    <a:pt x="1250" y="620"/>
                    <a:pt x="1209" y="608"/>
                    <a:pt x="1170" y="608"/>
                  </a:cubicBezTo>
                  <a:cubicBezTo>
                    <a:pt x="1131" y="608"/>
                    <a:pt x="1095" y="620"/>
                    <a:pt x="1072" y="644"/>
                  </a:cubicBezTo>
                  <a:lnTo>
                    <a:pt x="643" y="1073"/>
                  </a:lnTo>
                  <a:cubicBezTo>
                    <a:pt x="595" y="1120"/>
                    <a:pt x="595" y="1215"/>
                    <a:pt x="643" y="1287"/>
                  </a:cubicBezTo>
                  <a:lnTo>
                    <a:pt x="929" y="1549"/>
                  </a:lnTo>
                  <a:cubicBezTo>
                    <a:pt x="976" y="1597"/>
                    <a:pt x="976" y="1668"/>
                    <a:pt x="953" y="1716"/>
                  </a:cubicBezTo>
                  <a:cubicBezTo>
                    <a:pt x="834" y="1930"/>
                    <a:pt x="714" y="2168"/>
                    <a:pt x="643" y="2430"/>
                  </a:cubicBezTo>
                  <a:cubicBezTo>
                    <a:pt x="619" y="2501"/>
                    <a:pt x="595" y="2549"/>
                    <a:pt x="500" y="2549"/>
                  </a:cubicBezTo>
                  <a:lnTo>
                    <a:pt x="143" y="2549"/>
                  </a:lnTo>
                  <a:cubicBezTo>
                    <a:pt x="48" y="2549"/>
                    <a:pt x="0" y="2621"/>
                    <a:pt x="0" y="2716"/>
                  </a:cubicBezTo>
                  <a:lnTo>
                    <a:pt x="0" y="3311"/>
                  </a:lnTo>
                  <a:cubicBezTo>
                    <a:pt x="0" y="3383"/>
                    <a:pt x="48" y="3454"/>
                    <a:pt x="143" y="3454"/>
                  </a:cubicBezTo>
                  <a:lnTo>
                    <a:pt x="500" y="3454"/>
                  </a:lnTo>
                  <a:cubicBezTo>
                    <a:pt x="572" y="3454"/>
                    <a:pt x="619" y="3502"/>
                    <a:pt x="643" y="3573"/>
                  </a:cubicBezTo>
                  <a:cubicBezTo>
                    <a:pt x="714" y="3811"/>
                    <a:pt x="810" y="4049"/>
                    <a:pt x="953" y="4288"/>
                  </a:cubicBezTo>
                  <a:cubicBezTo>
                    <a:pt x="976" y="4335"/>
                    <a:pt x="976" y="4407"/>
                    <a:pt x="929" y="4454"/>
                  </a:cubicBezTo>
                  <a:lnTo>
                    <a:pt x="643" y="4740"/>
                  </a:lnTo>
                  <a:cubicBezTo>
                    <a:pt x="595" y="4788"/>
                    <a:pt x="595" y="4883"/>
                    <a:pt x="643" y="4931"/>
                  </a:cubicBezTo>
                  <a:lnTo>
                    <a:pt x="1072" y="5359"/>
                  </a:lnTo>
                  <a:cubicBezTo>
                    <a:pt x="1095" y="5383"/>
                    <a:pt x="1131" y="5395"/>
                    <a:pt x="1170" y="5395"/>
                  </a:cubicBezTo>
                  <a:cubicBezTo>
                    <a:pt x="1209" y="5395"/>
                    <a:pt x="1250" y="5383"/>
                    <a:pt x="1286" y="5359"/>
                  </a:cubicBezTo>
                  <a:lnTo>
                    <a:pt x="1548" y="5097"/>
                  </a:lnTo>
                  <a:cubicBezTo>
                    <a:pt x="1578" y="5052"/>
                    <a:pt x="1618" y="5035"/>
                    <a:pt x="1655" y="5035"/>
                  </a:cubicBezTo>
                  <a:cubicBezTo>
                    <a:pt x="1677" y="5035"/>
                    <a:pt x="1697" y="5041"/>
                    <a:pt x="1715" y="5050"/>
                  </a:cubicBezTo>
                  <a:cubicBezTo>
                    <a:pt x="1929" y="5169"/>
                    <a:pt x="2167" y="5288"/>
                    <a:pt x="2429" y="5359"/>
                  </a:cubicBezTo>
                  <a:cubicBezTo>
                    <a:pt x="2501" y="5383"/>
                    <a:pt x="2548" y="5407"/>
                    <a:pt x="2548" y="5502"/>
                  </a:cubicBezTo>
                  <a:lnTo>
                    <a:pt x="2548" y="5859"/>
                  </a:lnTo>
                  <a:cubicBezTo>
                    <a:pt x="2548" y="5955"/>
                    <a:pt x="2620" y="6002"/>
                    <a:pt x="2715" y="6002"/>
                  </a:cubicBezTo>
                  <a:lnTo>
                    <a:pt x="3310" y="6002"/>
                  </a:lnTo>
                  <a:cubicBezTo>
                    <a:pt x="3382" y="6002"/>
                    <a:pt x="3453" y="5955"/>
                    <a:pt x="3453" y="5859"/>
                  </a:cubicBezTo>
                  <a:lnTo>
                    <a:pt x="3453" y="5502"/>
                  </a:lnTo>
                  <a:cubicBezTo>
                    <a:pt x="3453" y="5454"/>
                    <a:pt x="3501" y="5383"/>
                    <a:pt x="3572" y="5359"/>
                  </a:cubicBezTo>
                  <a:cubicBezTo>
                    <a:pt x="3810" y="5288"/>
                    <a:pt x="4048" y="5216"/>
                    <a:pt x="4287" y="5050"/>
                  </a:cubicBezTo>
                  <a:cubicBezTo>
                    <a:pt x="4313" y="5041"/>
                    <a:pt x="4336" y="5035"/>
                    <a:pt x="4357" y="5035"/>
                  </a:cubicBezTo>
                  <a:cubicBezTo>
                    <a:pt x="4393" y="5035"/>
                    <a:pt x="4423" y="5052"/>
                    <a:pt x="4453" y="5097"/>
                  </a:cubicBezTo>
                  <a:lnTo>
                    <a:pt x="4739" y="5359"/>
                  </a:lnTo>
                  <a:cubicBezTo>
                    <a:pt x="4763" y="5383"/>
                    <a:pt x="4799" y="5395"/>
                    <a:pt x="4837" y="5395"/>
                  </a:cubicBezTo>
                  <a:cubicBezTo>
                    <a:pt x="4876" y="5395"/>
                    <a:pt x="4918" y="5383"/>
                    <a:pt x="4953" y="5359"/>
                  </a:cubicBezTo>
                  <a:lnTo>
                    <a:pt x="5358" y="4931"/>
                  </a:lnTo>
                  <a:cubicBezTo>
                    <a:pt x="5430" y="4883"/>
                    <a:pt x="5430" y="4788"/>
                    <a:pt x="5358" y="4740"/>
                  </a:cubicBezTo>
                  <a:lnTo>
                    <a:pt x="5096" y="4454"/>
                  </a:lnTo>
                  <a:cubicBezTo>
                    <a:pt x="5025" y="4407"/>
                    <a:pt x="5025" y="4335"/>
                    <a:pt x="5073" y="4288"/>
                  </a:cubicBezTo>
                  <a:cubicBezTo>
                    <a:pt x="5192" y="4073"/>
                    <a:pt x="5311" y="3835"/>
                    <a:pt x="5358" y="3573"/>
                  </a:cubicBezTo>
                  <a:cubicBezTo>
                    <a:pt x="5382" y="3502"/>
                    <a:pt x="5430" y="3454"/>
                    <a:pt x="5501" y="3454"/>
                  </a:cubicBezTo>
                  <a:lnTo>
                    <a:pt x="5858" y="3454"/>
                  </a:lnTo>
                  <a:cubicBezTo>
                    <a:pt x="5954" y="3430"/>
                    <a:pt x="6025" y="3335"/>
                    <a:pt x="6025" y="3264"/>
                  </a:cubicBezTo>
                  <a:lnTo>
                    <a:pt x="6025" y="2668"/>
                  </a:lnTo>
                  <a:cubicBezTo>
                    <a:pt x="6025" y="2597"/>
                    <a:pt x="5954" y="2525"/>
                    <a:pt x="5858" y="2525"/>
                  </a:cubicBezTo>
                  <a:lnTo>
                    <a:pt x="5501" y="2525"/>
                  </a:lnTo>
                  <a:cubicBezTo>
                    <a:pt x="5454" y="2525"/>
                    <a:pt x="5382" y="2478"/>
                    <a:pt x="5358" y="2406"/>
                  </a:cubicBezTo>
                  <a:cubicBezTo>
                    <a:pt x="5311" y="2168"/>
                    <a:pt x="5215" y="1930"/>
                    <a:pt x="5073" y="1692"/>
                  </a:cubicBezTo>
                  <a:cubicBezTo>
                    <a:pt x="5025" y="1644"/>
                    <a:pt x="5025" y="1573"/>
                    <a:pt x="5096" y="1525"/>
                  </a:cubicBezTo>
                  <a:lnTo>
                    <a:pt x="5358" y="1239"/>
                  </a:lnTo>
                  <a:cubicBezTo>
                    <a:pt x="5430" y="1192"/>
                    <a:pt x="5430" y="1096"/>
                    <a:pt x="5358" y="1049"/>
                  </a:cubicBezTo>
                  <a:lnTo>
                    <a:pt x="4953" y="620"/>
                  </a:lnTo>
                  <a:cubicBezTo>
                    <a:pt x="4918" y="596"/>
                    <a:pt x="4876" y="584"/>
                    <a:pt x="4837" y="584"/>
                  </a:cubicBezTo>
                  <a:cubicBezTo>
                    <a:pt x="4799" y="584"/>
                    <a:pt x="4763" y="596"/>
                    <a:pt x="4739" y="620"/>
                  </a:cubicBezTo>
                  <a:lnTo>
                    <a:pt x="4453" y="882"/>
                  </a:lnTo>
                  <a:cubicBezTo>
                    <a:pt x="4423" y="927"/>
                    <a:pt x="4383" y="944"/>
                    <a:pt x="4346" y="944"/>
                  </a:cubicBezTo>
                  <a:cubicBezTo>
                    <a:pt x="4325" y="944"/>
                    <a:pt x="4304" y="938"/>
                    <a:pt x="4287" y="930"/>
                  </a:cubicBezTo>
                  <a:cubicBezTo>
                    <a:pt x="4072" y="811"/>
                    <a:pt x="3834" y="692"/>
                    <a:pt x="3572" y="620"/>
                  </a:cubicBezTo>
                  <a:cubicBezTo>
                    <a:pt x="3501" y="596"/>
                    <a:pt x="3453" y="572"/>
                    <a:pt x="3453" y="477"/>
                  </a:cubicBezTo>
                  <a:lnTo>
                    <a:pt x="3453" y="144"/>
                  </a:lnTo>
                  <a:cubicBezTo>
                    <a:pt x="3453" y="49"/>
                    <a:pt x="3382" y="1"/>
                    <a:pt x="3310"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95"/>
            <p:cNvSpPr/>
            <p:nvPr/>
          </p:nvSpPr>
          <p:spPr>
            <a:xfrm>
              <a:off x="6820030" y="2602452"/>
              <a:ext cx="37656" cy="28414"/>
            </a:xfrm>
            <a:custGeom>
              <a:rect b="b" l="l" r="r" t="t"/>
              <a:pathLst>
                <a:path extrusionOk="0" h="953" w="1263">
                  <a:moveTo>
                    <a:pt x="977" y="0"/>
                  </a:moveTo>
                  <a:cubicBezTo>
                    <a:pt x="787" y="143"/>
                    <a:pt x="548" y="214"/>
                    <a:pt x="263" y="286"/>
                  </a:cubicBezTo>
                  <a:cubicBezTo>
                    <a:pt x="215" y="310"/>
                    <a:pt x="144" y="381"/>
                    <a:pt x="144" y="429"/>
                  </a:cubicBezTo>
                  <a:lnTo>
                    <a:pt x="144" y="786"/>
                  </a:lnTo>
                  <a:cubicBezTo>
                    <a:pt x="144" y="881"/>
                    <a:pt x="96" y="953"/>
                    <a:pt x="1" y="953"/>
                  </a:cubicBezTo>
                  <a:lnTo>
                    <a:pt x="477" y="953"/>
                  </a:lnTo>
                  <a:cubicBezTo>
                    <a:pt x="572" y="953"/>
                    <a:pt x="620" y="881"/>
                    <a:pt x="620" y="786"/>
                  </a:cubicBezTo>
                  <a:lnTo>
                    <a:pt x="620" y="429"/>
                  </a:lnTo>
                  <a:cubicBezTo>
                    <a:pt x="620" y="357"/>
                    <a:pt x="691" y="310"/>
                    <a:pt x="739" y="286"/>
                  </a:cubicBezTo>
                  <a:cubicBezTo>
                    <a:pt x="930" y="262"/>
                    <a:pt x="1096" y="191"/>
                    <a:pt x="1263" y="95"/>
                  </a:cubicBezTo>
                  <a:lnTo>
                    <a:pt x="1168" y="24"/>
                  </a:lnTo>
                  <a:cubicBezTo>
                    <a:pt x="1144" y="0"/>
                    <a:pt x="1049" y="0"/>
                    <a:pt x="9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95"/>
            <p:cNvSpPr/>
            <p:nvPr/>
          </p:nvSpPr>
          <p:spPr>
            <a:xfrm>
              <a:off x="6820030" y="2453345"/>
              <a:ext cx="37656" cy="28831"/>
            </a:xfrm>
            <a:custGeom>
              <a:rect b="b" l="l" r="r" t="t"/>
              <a:pathLst>
                <a:path extrusionOk="0" h="967" w="1263">
                  <a:moveTo>
                    <a:pt x="1" y="0"/>
                  </a:moveTo>
                  <a:cubicBezTo>
                    <a:pt x="96" y="0"/>
                    <a:pt x="144" y="48"/>
                    <a:pt x="144" y="143"/>
                  </a:cubicBezTo>
                  <a:lnTo>
                    <a:pt x="144" y="500"/>
                  </a:lnTo>
                  <a:cubicBezTo>
                    <a:pt x="144" y="595"/>
                    <a:pt x="215" y="619"/>
                    <a:pt x="263" y="643"/>
                  </a:cubicBezTo>
                  <a:cubicBezTo>
                    <a:pt x="548" y="715"/>
                    <a:pt x="787" y="834"/>
                    <a:pt x="977" y="953"/>
                  </a:cubicBezTo>
                  <a:cubicBezTo>
                    <a:pt x="1003" y="961"/>
                    <a:pt x="1026" y="967"/>
                    <a:pt x="1048" y="967"/>
                  </a:cubicBezTo>
                  <a:cubicBezTo>
                    <a:pt x="1087" y="967"/>
                    <a:pt x="1122" y="950"/>
                    <a:pt x="1168" y="905"/>
                  </a:cubicBezTo>
                  <a:lnTo>
                    <a:pt x="1263" y="834"/>
                  </a:lnTo>
                  <a:cubicBezTo>
                    <a:pt x="1096" y="762"/>
                    <a:pt x="930" y="667"/>
                    <a:pt x="739" y="643"/>
                  </a:cubicBezTo>
                  <a:cubicBezTo>
                    <a:pt x="691" y="643"/>
                    <a:pt x="620" y="595"/>
                    <a:pt x="620" y="500"/>
                  </a:cubicBezTo>
                  <a:lnTo>
                    <a:pt x="620" y="143"/>
                  </a:lnTo>
                  <a:cubicBezTo>
                    <a:pt x="620" y="48"/>
                    <a:pt x="572" y="0"/>
                    <a:pt x="4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95"/>
            <p:cNvSpPr/>
            <p:nvPr/>
          </p:nvSpPr>
          <p:spPr>
            <a:xfrm>
              <a:off x="6871163" y="2471443"/>
              <a:ext cx="43351" cy="142754"/>
            </a:xfrm>
            <a:custGeom>
              <a:rect b="b" l="l" r="r" t="t"/>
              <a:pathLst>
                <a:path extrusionOk="0" h="4788" w="1454">
                  <a:moveTo>
                    <a:pt x="265" y="0"/>
                  </a:moveTo>
                  <a:cubicBezTo>
                    <a:pt x="227" y="0"/>
                    <a:pt x="191" y="12"/>
                    <a:pt x="167" y="36"/>
                  </a:cubicBezTo>
                  <a:lnTo>
                    <a:pt x="48" y="155"/>
                  </a:lnTo>
                  <a:lnTo>
                    <a:pt x="334" y="465"/>
                  </a:lnTo>
                  <a:cubicBezTo>
                    <a:pt x="405" y="512"/>
                    <a:pt x="405" y="608"/>
                    <a:pt x="334" y="655"/>
                  </a:cubicBezTo>
                  <a:lnTo>
                    <a:pt x="72" y="941"/>
                  </a:lnTo>
                  <a:cubicBezTo>
                    <a:pt x="24" y="989"/>
                    <a:pt x="24" y="1060"/>
                    <a:pt x="48" y="1108"/>
                  </a:cubicBezTo>
                  <a:cubicBezTo>
                    <a:pt x="191" y="1322"/>
                    <a:pt x="286" y="1560"/>
                    <a:pt x="334" y="1822"/>
                  </a:cubicBezTo>
                  <a:cubicBezTo>
                    <a:pt x="358" y="1894"/>
                    <a:pt x="429" y="1941"/>
                    <a:pt x="477" y="1941"/>
                  </a:cubicBezTo>
                  <a:lnTo>
                    <a:pt x="834" y="1941"/>
                  </a:lnTo>
                  <a:cubicBezTo>
                    <a:pt x="929" y="1941"/>
                    <a:pt x="1001" y="2013"/>
                    <a:pt x="1001" y="2084"/>
                  </a:cubicBezTo>
                  <a:lnTo>
                    <a:pt x="1001" y="2680"/>
                  </a:lnTo>
                  <a:cubicBezTo>
                    <a:pt x="1001" y="2775"/>
                    <a:pt x="929" y="2846"/>
                    <a:pt x="834" y="2846"/>
                  </a:cubicBezTo>
                  <a:lnTo>
                    <a:pt x="477" y="2846"/>
                  </a:lnTo>
                  <a:cubicBezTo>
                    <a:pt x="405" y="2846"/>
                    <a:pt x="358" y="2894"/>
                    <a:pt x="334" y="2965"/>
                  </a:cubicBezTo>
                  <a:cubicBezTo>
                    <a:pt x="286" y="3227"/>
                    <a:pt x="191" y="3465"/>
                    <a:pt x="48" y="3680"/>
                  </a:cubicBezTo>
                  <a:cubicBezTo>
                    <a:pt x="0" y="3727"/>
                    <a:pt x="0" y="3799"/>
                    <a:pt x="72" y="3846"/>
                  </a:cubicBezTo>
                  <a:lnTo>
                    <a:pt x="334" y="4108"/>
                  </a:lnTo>
                  <a:cubicBezTo>
                    <a:pt x="405" y="4180"/>
                    <a:pt x="405" y="4275"/>
                    <a:pt x="334" y="4323"/>
                  </a:cubicBezTo>
                  <a:lnTo>
                    <a:pt x="48" y="4632"/>
                  </a:lnTo>
                  <a:lnTo>
                    <a:pt x="167" y="4751"/>
                  </a:lnTo>
                  <a:cubicBezTo>
                    <a:pt x="191" y="4775"/>
                    <a:pt x="227" y="4787"/>
                    <a:pt x="265" y="4787"/>
                  </a:cubicBezTo>
                  <a:cubicBezTo>
                    <a:pt x="304" y="4787"/>
                    <a:pt x="346" y="4775"/>
                    <a:pt x="381" y="4751"/>
                  </a:cubicBezTo>
                  <a:lnTo>
                    <a:pt x="786" y="4323"/>
                  </a:lnTo>
                  <a:cubicBezTo>
                    <a:pt x="858" y="4275"/>
                    <a:pt x="858" y="4180"/>
                    <a:pt x="786" y="4108"/>
                  </a:cubicBezTo>
                  <a:lnTo>
                    <a:pt x="524" y="3846"/>
                  </a:lnTo>
                  <a:cubicBezTo>
                    <a:pt x="453" y="3799"/>
                    <a:pt x="453" y="3727"/>
                    <a:pt x="501" y="3680"/>
                  </a:cubicBezTo>
                  <a:cubicBezTo>
                    <a:pt x="643" y="3465"/>
                    <a:pt x="739" y="3227"/>
                    <a:pt x="786" y="2965"/>
                  </a:cubicBezTo>
                  <a:cubicBezTo>
                    <a:pt x="810" y="2894"/>
                    <a:pt x="882" y="2846"/>
                    <a:pt x="929" y="2846"/>
                  </a:cubicBezTo>
                  <a:lnTo>
                    <a:pt x="1286" y="2846"/>
                  </a:lnTo>
                  <a:cubicBezTo>
                    <a:pt x="1382" y="2846"/>
                    <a:pt x="1453" y="2775"/>
                    <a:pt x="1453" y="2680"/>
                  </a:cubicBezTo>
                  <a:lnTo>
                    <a:pt x="1453" y="2084"/>
                  </a:lnTo>
                  <a:cubicBezTo>
                    <a:pt x="1453" y="2013"/>
                    <a:pt x="1382" y="1941"/>
                    <a:pt x="1286" y="1941"/>
                  </a:cubicBezTo>
                  <a:lnTo>
                    <a:pt x="929" y="1941"/>
                  </a:lnTo>
                  <a:cubicBezTo>
                    <a:pt x="858" y="1941"/>
                    <a:pt x="810" y="1894"/>
                    <a:pt x="786" y="1822"/>
                  </a:cubicBezTo>
                  <a:cubicBezTo>
                    <a:pt x="739" y="1560"/>
                    <a:pt x="643" y="1322"/>
                    <a:pt x="501" y="1108"/>
                  </a:cubicBezTo>
                  <a:cubicBezTo>
                    <a:pt x="453" y="1060"/>
                    <a:pt x="453" y="989"/>
                    <a:pt x="524" y="941"/>
                  </a:cubicBezTo>
                  <a:lnTo>
                    <a:pt x="786" y="655"/>
                  </a:lnTo>
                  <a:cubicBezTo>
                    <a:pt x="858" y="608"/>
                    <a:pt x="858" y="512"/>
                    <a:pt x="786" y="465"/>
                  </a:cubicBezTo>
                  <a:lnTo>
                    <a:pt x="381" y="36"/>
                  </a:lnTo>
                  <a:cubicBezTo>
                    <a:pt x="346" y="12"/>
                    <a:pt x="304" y="0"/>
                    <a:pt x="265"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95"/>
            <p:cNvSpPr/>
            <p:nvPr/>
          </p:nvSpPr>
          <p:spPr>
            <a:xfrm>
              <a:off x="6778139" y="2494520"/>
              <a:ext cx="94454" cy="94454"/>
            </a:xfrm>
            <a:custGeom>
              <a:rect b="b" l="l" r="r" t="t"/>
              <a:pathLst>
                <a:path extrusionOk="0" h="3168" w="3168">
                  <a:moveTo>
                    <a:pt x="1572" y="0"/>
                  </a:moveTo>
                  <a:cubicBezTo>
                    <a:pt x="715" y="0"/>
                    <a:pt x="1" y="715"/>
                    <a:pt x="1" y="1596"/>
                  </a:cubicBezTo>
                  <a:cubicBezTo>
                    <a:pt x="1" y="2453"/>
                    <a:pt x="715" y="3168"/>
                    <a:pt x="1572" y="3168"/>
                  </a:cubicBezTo>
                  <a:cubicBezTo>
                    <a:pt x="2454" y="3168"/>
                    <a:pt x="3168" y="2453"/>
                    <a:pt x="3168" y="1596"/>
                  </a:cubicBezTo>
                  <a:cubicBezTo>
                    <a:pt x="3168" y="715"/>
                    <a:pt x="2454" y="0"/>
                    <a:pt x="1572"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95"/>
            <p:cNvSpPr/>
            <p:nvPr/>
          </p:nvSpPr>
          <p:spPr>
            <a:xfrm>
              <a:off x="6794478" y="2499499"/>
              <a:ext cx="78115" cy="89475"/>
            </a:xfrm>
            <a:custGeom>
              <a:rect b="b" l="l" r="r" t="t"/>
              <a:pathLst>
                <a:path extrusionOk="0" h="3001" w="2620">
                  <a:moveTo>
                    <a:pt x="1691" y="0"/>
                  </a:moveTo>
                  <a:lnTo>
                    <a:pt x="1691" y="0"/>
                  </a:lnTo>
                  <a:cubicBezTo>
                    <a:pt x="2025" y="262"/>
                    <a:pt x="2239" y="667"/>
                    <a:pt x="2239" y="1143"/>
                  </a:cubicBezTo>
                  <a:cubicBezTo>
                    <a:pt x="2239" y="2024"/>
                    <a:pt x="1525" y="2739"/>
                    <a:pt x="643" y="2739"/>
                  </a:cubicBezTo>
                  <a:cubicBezTo>
                    <a:pt x="405" y="2739"/>
                    <a:pt x="215" y="2667"/>
                    <a:pt x="0" y="2572"/>
                  </a:cubicBezTo>
                  <a:lnTo>
                    <a:pt x="0" y="2572"/>
                  </a:lnTo>
                  <a:cubicBezTo>
                    <a:pt x="262" y="2858"/>
                    <a:pt x="620" y="3001"/>
                    <a:pt x="1048" y="3001"/>
                  </a:cubicBezTo>
                  <a:cubicBezTo>
                    <a:pt x="1906" y="3001"/>
                    <a:pt x="2620" y="2286"/>
                    <a:pt x="2620" y="1429"/>
                  </a:cubicBezTo>
                  <a:cubicBezTo>
                    <a:pt x="2620" y="786"/>
                    <a:pt x="2239" y="238"/>
                    <a:pt x="1691" y="0"/>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95"/>
            <p:cNvSpPr/>
            <p:nvPr/>
          </p:nvSpPr>
          <p:spPr>
            <a:xfrm>
              <a:off x="6922982" y="2640079"/>
              <a:ext cx="108676" cy="108646"/>
            </a:xfrm>
            <a:custGeom>
              <a:rect b="b" l="l" r="r" t="t"/>
              <a:pathLst>
                <a:path extrusionOk="0" h="3644" w="3645">
                  <a:moveTo>
                    <a:pt x="1811" y="0"/>
                  </a:moveTo>
                  <a:cubicBezTo>
                    <a:pt x="811" y="0"/>
                    <a:pt x="1" y="810"/>
                    <a:pt x="1" y="1810"/>
                  </a:cubicBezTo>
                  <a:cubicBezTo>
                    <a:pt x="1" y="2834"/>
                    <a:pt x="811" y="3644"/>
                    <a:pt x="1811" y="3644"/>
                  </a:cubicBezTo>
                  <a:cubicBezTo>
                    <a:pt x="2811" y="3644"/>
                    <a:pt x="3644" y="2834"/>
                    <a:pt x="3644" y="1810"/>
                  </a:cubicBezTo>
                  <a:cubicBezTo>
                    <a:pt x="3644" y="810"/>
                    <a:pt x="2811" y="0"/>
                    <a:pt x="181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95"/>
            <p:cNvSpPr/>
            <p:nvPr/>
          </p:nvSpPr>
          <p:spPr>
            <a:xfrm>
              <a:off x="6947848" y="2642911"/>
              <a:ext cx="84526" cy="105813"/>
            </a:xfrm>
            <a:custGeom>
              <a:rect b="b" l="l" r="r" t="t"/>
              <a:pathLst>
                <a:path extrusionOk="0" h="3549" w="2835">
                  <a:moveTo>
                    <a:pt x="1548" y="1"/>
                  </a:moveTo>
                  <a:cubicBezTo>
                    <a:pt x="2048" y="334"/>
                    <a:pt x="2382" y="906"/>
                    <a:pt x="2382" y="1525"/>
                  </a:cubicBezTo>
                  <a:cubicBezTo>
                    <a:pt x="2382" y="2525"/>
                    <a:pt x="1572" y="3335"/>
                    <a:pt x="572" y="3335"/>
                  </a:cubicBezTo>
                  <a:cubicBezTo>
                    <a:pt x="381" y="3335"/>
                    <a:pt x="191" y="3311"/>
                    <a:pt x="0" y="3239"/>
                  </a:cubicBezTo>
                  <a:lnTo>
                    <a:pt x="0" y="3239"/>
                  </a:lnTo>
                  <a:cubicBezTo>
                    <a:pt x="310" y="3430"/>
                    <a:pt x="667" y="3549"/>
                    <a:pt x="1024" y="3549"/>
                  </a:cubicBezTo>
                  <a:cubicBezTo>
                    <a:pt x="2025" y="3549"/>
                    <a:pt x="2834" y="2739"/>
                    <a:pt x="2834" y="1739"/>
                  </a:cubicBezTo>
                  <a:cubicBezTo>
                    <a:pt x="2834" y="929"/>
                    <a:pt x="2287" y="239"/>
                    <a:pt x="154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95"/>
            <p:cNvSpPr/>
            <p:nvPr/>
          </p:nvSpPr>
          <p:spPr>
            <a:xfrm>
              <a:off x="6773190" y="2490256"/>
              <a:ext cx="104382" cy="105098"/>
            </a:xfrm>
            <a:custGeom>
              <a:rect b="b" l="l" r="r" t="t"/>
              <a:pathLst>
                <a:path extrusionOk="0" h="3525" w="3501">
                  <a:moveTo>
                    <a:pt x="1762" y="0"/>
                  </a:moveTo>
                  <a:cubicBezTo>
                    <a:pt x="1548" y="0"/>
                    <a:pt x="1334" y="24"/>
                    <a:pt x="1167" y="120"/>
                  </a:cubicBezTo>
                  <a:cubicBezTo>
                    <a:pt x="1072" y="143"/>
                    <a:pt x="1000" y="239"/>
                    <a:pt x="1072" y="334"/>
                  </a:cubicBezTo>
                  <a:cubicBezTo>
                    <a:pt x="1089" y="404"/>
                    <a:pt x="1145" y="448"/>
                    <a:pt x="1211" y="448"/>
                  </a:cubicBezTo>
                  <a:cubicBezTo>
                    <a:pt x="1235" y="448"/>
                    <a:pt x="1260" y="442"/>
                    <a:pt x="1286" y="429"/>
                  </a:cubicBezTo>
                  <a:cubicBezTo>
                    <a:pt x="1429" y="358"/>
                    <a:pt x="1596" y="334"/>
                    <a:pt x="1762" y="334"/>
                  </a:cubicBezTo>
                  <a:cubicBezTo>
                    <a:pt x="2524" y="334"/>
                    <a:pt x="3144" y="953"/>
                    <a:pt x="3144" y="1739"/>
                  </a:cubicBezTo>
                  <a:cubicBezTo>
                    <a:pt x="3144" y="2501"/>
                    <a:pt x="2524" y="3120"/>
                    <a:pt x="1762" y="3120"/>
                  </a:cubicBezTo>
                  <a:cubicBezTo>
                    <a:pt x="976" y="3120"/>
                    <a:pt x="357" y="2501"/>
                    <a:pt x="357" y="1739"/>
                  </a:cubicBezTo>
                  <a:cubicBezTo>
                    <a:pt x="357" y="1406"/>
                    <a:pt x="476" y="1072"/>
                    <a:pt x="691" y="834"/>
                  </a:cubicBezTo>
                  <a:cubicBezTo>
                    <a:pt x="738" y="786"/>
                    <a:pt x="738" y="667"/>
                    <a:pt x="643" y="596"/>
                  </a:cubicBezTo>
                  <a:cubicBezTo>
                    <a:pt x="622" y="574"/>
                    <a:pt x="586" y="563"/>
                    <a:pt x="546" y="563"/>
                  </a:cubicBezTo>
                  <a:cubicBezTo>
                    <a:pt x="498" y="563"/>
                    <a:pt x="444" y="580"/>
                    <a:pt x="405" y="620"/>
                  </a:cubicBezTo>
                  <a:cubicBezTo>
                    <a:pt x="143" y="953"/>
                    <a:pt x="0" y="1334"/>
                    <a:pt x="0" y="1763"/>
                  </a:cubicBezTo>
                  <a:cubicBezTo>
                    <a:pt x="0" y="2715"/>
                    <a:pt x="762" y="3525"/>
                    <a:pt x="1762" y="3525"/>
                  </a:cubicBezTo>
                  <a:cubicBezTo>
                    <a:pt x="2715" y="3525"/>
                    <a:pt x="3501" y="2739"/>
                    <a:pt x="3501" y="1763"/>
                  </a:cubicBezTo>
                  <a:cubicBezTo>
                    <a:pt x="3501" y="786"/>
                    <a:pt x="2715" y="0"/>
                    <a:pt x="17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95"/>
            <p:cNvSpPr/>
            <p:nvPr/>
          </p:nvSpPr>
          <p:spPr>
            <a:xfrm>
              <a:off x="6731270" y="2448366"/>
              <a:ext cx="188192" cy="188192"/>
            </a:xfrm>
            <a:custGeom>
              <a:rect b="b" l="l" r="r" t="t"/>
              <a:pathLst>
                <a:path extrusionOk="0" h="6312" w="6312">
                  <a:moveTo>
                    <a:pt x="3454" y="429"/>
                  </a:moveTo>
                  <a:lnTo>
                    <a:pt x="3454" y="715"/>
                  </a:lnTo>
                  <a:cubicBezTo>
                    <a:pt x="3454" y="882"/>
                    <a:pt x="3549" y="1001"/>
                    <a:pt x="3692" y="1048"/>
                  </a:cubicBezTo>
                  <a:cubicBezTo>
                    <a:pt x="3930" y="1120"/>
                    <a:pt x="4145" y="1191"/>
                    <a:pt x="4335" y="1310"/>
                  </a:cubicBezTo>
                  <a:cubicBezTo>
                    <a:pt x="4395" y="1350"/>
                    <a:pt x="4459" y="1369"/>
                    <a:pt x="4520" y="1369"/>
                  </a:cubicBezTo>
                  <a:cubicBezTo>
                    <a:pt x="4605" y="1369"/>
                    <a:pt x="4685" y="1332"/>
                    <a:pt x="4740" y="1263"/>
                  </a:cubicBezTo>
                  <a:lnTo>
                    <a:pt x="4978" y="1024"/>
                  </a:lnTo>
                  <a:lnTo>
                    <a:pt x="5335" y="1405"/>
                  </a:lnTo>
                  <a:lnTo>
                    <a:pt x="5097" y="1644"/>
                  </a:lnTo>
                  <a:cubicBezTo>
                    <a:pt x="4978" y="1763"/>
                    <a:pt x="4978" y="1906"/>
                    <a:pt x="5026" y="2025"/>
                  </a:cubicBezTo>
                  <a:cubicBezTo>
                    <a:pt x="5145" y="2239"/>
                    <a:pt x="5240" y="2453"/>
                    <a:pt x="5312" y="2691"/>
                  </a:cubicBezTo>
                  <a:cubicBezTo>
                    <a:pt x="5335" y="2834"/>
                    <a:pt x="5454" y="2930"/>
                    <a:pt x="5597" y="2930"/>
                  </a:cubicBezTo>
                  <a:lnTo>
                    <a:pt x="5931" y="2930"/>
                  </a:lnTo>
                  <a:lnTo>
                    <a:pt x="5931" y="3454"/>
                  </a:lnTo>
                  <a:lnTo>
                    <a:pt x="5597" y="3454"/>
                  </a:lnTo>
                  <a:cubicBezTo>
                    <a:pt x="5454" y="3454"/>
                    <a:pt x="5335" y="3549"/>
                    <a:pt x="5312" y="3692"/>
                  </a:cubicBezTo>
                  <a:cubicBezTo>
                    <a:pt x="5240" y="3930"/>
                    <a:pt x="5145" y="4144"/>
                    <a:pt x="5026" y="4358"/>
                  </a:cubicBezTo>
                  <a:cubicBezTo>
                    <a:pt x="4931" y="4478"/>
                    <a:pt x="4978" y="4644"/>
                    <a:pt x="5097" y="4739"/>
                  </a:cubicBezTo>
                  <a:lnTo>
                    <a:pt x="5335" y="4978"/>
                  </a:lnTo>
                  <a:lnTo>
                    <a:pt x="4978" y="5359"/>
                  </a:lnTo>
                  <a:lnTo>
                    <a:pt x="4740" y="5121"/>
                  </a:lnTo>
                  <a:cubicBezTo>
                    <a:pt x="4670" y="5037"/>
                    <a:pt x="4576" y="5002"/>
                    <a:pt x="4486" y="5002"/>
                  </a:cubicBezTo>
                  <a:cubicBezTo>
                    <a:pt x="4422" y="5002"/>
                    <a:pt x="4361" y="5019"/>
                    <a:pt x="4311" y="5049"/>
                  </a:cubicBezTo>
                  <a:cubicBezTo>
                    <a:pt x="4121" y="5168"/>
                    <a:pt x="3907" y="5240"/>
                    <a:pt x="3668" y="5311"/>
                  </a:cubicBezTo>
                  <a:cubicBezTo>
                    <a:pt x="3525" y="5335"/>
                    <a:pt x="3430" y="5454"/>
                    <a:pt x="3430" y="5644"/>
                  </a:cubicBezTo>
                  <a:lnTo>
                    <a:pt x="3430" y="5930"/>
                  </a:lnTo>
                  <a:lnTo>
                    <a:pt x="2882" y="5930"/>
                  </a:lnTo>
                  <a:lnTo>
                    <a:pt x="2882" y="5644"/>
                  </a:lnTo>
                  <a:cubicBezTo>
                    <a:pt x="2882" y="5478"/>
                    <a:pt x="2811" y="5359"/>
                    <a:pt x="2644" y="5311"/>
                  </a:cubicBezTo>
                  <a:cubicBezTo>
                    <a:pt x="2406" y="5240"/>
                    <a:pt x="2216" y="5168"/>
                    <a:pt x="2001" y="5049"/>
                  </a:cubicBezTo>
                  <a:cubicBezTo>
                    <a:pt x="1952" y="5009"/>
                    <a:pt x="1890" y="4990"/>
                    <a:pt x="1829" y="4990"/>
                  </a:cubicBezTo>
                  <a:cubicBezTo>
                    <a:pt x="1744" y="4990"/>
                    <a:pt x="1662" y="5027"/>
                    <a:pt x="1620" y="5097"/>
                  </a:cubicBezTo>
                  <a:lnTo>
                    <a:pt x="1382" y="5335"/>
                  </a:lnTo>
                  <a:lnTo>
                    <a:pt x="1025" y="4954"/>
                  </a:lnTo>
                  <a:lnTo>
                    <a:pt x="1263" y="4716"/>
                  </a:lnTo>
                  <a:cubicBezTo>
                    <a:pt x="1382" y="4597"/>
                    <a:pt x="1382" y="4454"/>
                    <a:pt x="1311" y="4335"/>
                  </a:cubicBezTo>
                  <a:cubicBezTo>
                    <a:pt x="1192" y="4120"/>
                    <a:pt x="1096" y="3906"/>
                    <a:pt x="1049" y="3668"/>
                  </a:cubicBezTo>
                  <a:cubicBezTo>
                    <a:pt x="1025" y="3525"/>
                    <a:pt x="906" y="3430"/>
                    <a:pt x="739" y="3430"/>
                  </a:cubicBezTo>
                  <a:lnTo>
                    <a:pt x="430" y="3430"/>
                  </a:lnTo>
                  <a:lnTo>
                    <a:pt x="430" y="2906"/>
                  </a:lnTo>
                  <a:lnTo>
                    <a:pt x="715" y="2906"/>
                  </a:lnTo>
                  <a:cubicBezTo>
                    <a:pt x="858" y="2906"/>
                    <a:pt x="977" y="2811"/>
                    <a:pt x="1049" y="2668"/>
                  </a:cubicBezTo>
                  <a:cubicBezTo>
                    <a:pt x="1096" y="2429"/>
                    <a:pt x="1192" y="2215"/>
                    <a:pt x="1311" y="2001"/>
                  </a:cubicBezTo>
                  <a:cubicBezTo>
                    <a:pt x="1406" y="1882"/>
                    <a:pt x="1382" y="1715"/>
                    <a:pt x="1263" y="1620"/>
                  </a:cubicBezTo>
                  <a:lnTo>
                    <a:pt x="1025" y="1382"/>
                  </a:lnTo>
                  <a:lnTo>
                    <a:pt x="1406" y="1024"/>
                  </a:lnTo>
                  <a:lnTo>
                    <a:pt x="1644" y="1263"/>
                  </a:lnTo>
                  <a:cubicBezTo>
                    <a:pt x="1711" y="1330"/>
                    <a:pt x="1786" y="1359"/>
                    <a:pt x="1860" y="1359"/>
                  </a:cubicBezTo>
                  <a:cubicBezTo>
                    <a:pt x="1917" y="1359"/>
                    <a:pt x="1973" y="1341"/>
                    <a:pt x="2025" y="1310"/>
                  </a:cubicBezTo>
                  <a:cubicBezTo>
                    <a:pt x="2240" y="1191"/>
                    <a:pt x="2454" y="1120"/>
                    <a:pt x="2692" y="1048"/>
                  </a:cubicBezTo>
                  <a:cubicBezTo>
                    <a:pt x="2835" y="1024"/>
                    <a:pt x="2930" y="905"/>
                    <a:pt x="2930" y="762"/>
                  </a:cubicBezTo>
                  <a:lnTo>
                    <a:pt x="2930" y="429"/>
                  </a:lnTo>
                  <a:close/>
                  <a:moveTo>
                    <a:pt x="2859" y="0"/>
                  </a:moveTo>
                  <a:cubicBezTo>
                    <a:pt x="2692" y="0"/>
                    <a:pt x="2525" y="167"/>
                    <a:pt x="2525" y="334"/>
                  </a:cubicBezTo>
                  <a:lnTo>
                    <a:pt x="2525" y="667"/>
                  </a:lnTo>
                  <a:cubicBezTo>
                    <a:pt x="2287" y="715"/>
                    <a:pt x="2025" y="810"/>
                    <a:pt x="1811" y="953"/>
                  </a:cubicBezTo>
                  <a:lnTo>
                    <a:pt x="1573" y="715"/>
                  </a:lnTo>
                  <a:cubicBezTo>
                    <a:pt x="1513" y="655"/>
                    <a:pt x="1436" y="626"/>
                    <a:pt x="1358" y="626"/>
                  </a:cubicBezTo>
                  <a:cubicBezTo>
                    <a:pt x="1281" y="626"/>
                    <a:pt x="1204" y="655"/>
                    <a:pt x="1144" y="715"/>
                  </a:cubicBezTo>
                  <a:lnTo>
                    <a:pt x="715" y="1144"/>
                  </a:lnTo>
                  <a:cubicBezTo>
                    <a:pt x="596" y="1263"/>
                    <a:pt x="596" y="1477"/>
                    <a:pt x="715" y="1596"/>
                  </a:cubicBezTo>
                  <a:lnTo>
                    <a:pt x="954" y="1834"/>
                  </a:lnTo>
                  <a:cubicBezTo>
                    <a:pt x="811" y="2072"/>
                    <a:pt x="715" y="2310"/>
                    <a:pt x="668" y="2549"/>
                  </a:cubicBezTo>
                  <a:lnTo>
                    <a:pt x="334" y="2549"/>
                  </a:lnTo>
                  <a:cubicBezTo>
                    <a:pt x="144" y="2549"/>
                    <a:pt x="1" y="2691"/>
                    <a:pt x="1" y="2858"/>
                  </a:cubicBezTo>
                  <a:lnTo>
                    <a:pt x="1" y="3454"/>
                  </a:lnTo>
                  <a:cubicBezTo>
                    <a:pt x="1" y="3644"/>
                    <a:pt x="144" y="3787"/>
                    <a:pt x="334" y="3787"/>
                  </a:cubicBezTo>
                  <a:lnTo>
                    <a:pt x="668" y="3787"/>
                  </a:lnTo>
                  <a:cubicBezTo>
                    <a:pt x="715" y="4025"/>
                    <a:pt x="811" y="4287"/>
                    <a:pt x="954" y="4501"/>
                  </a:cubicBezTo>
                  <a:lnTo>
                    <a:pt x="715" y="4739"/>
                  </a:lnTo>
                  <a:cubicBezTo>
                    <a:pt x="596" y="4859"/>
                    <a:pt x="596" y="5073"/>
                    <a:pt x="715" y="5192"/>
                  </a:cubicBezTo>
                  <a:lnTo>
                    <a:pt x="1144" y="5597"/>
                  </a:lnTo>
                  <a:cubicBezTo>
                    <a:pt x="1204" y="5656"/>
                    <a:pt x="1281" y="5686"/>
                    <a:pt x="1358" y="5686"/>
                  </a:cubicBezTo>
                  <a:cubicBezTo>
                    <a:pt x="1436" y="5686"/>
                    <a:pt x="1513" y="5656"/>
                    <a:pt x="1573" y="5597"/>
                  </a:cubicBezTo>
                  <a:lnTo>
                    <a:pt x="1811" y="5359"/>
                  </a:lnTo>
                  <a:cubicBezTo>
                    <a:pt x="2049" y="5525"/>
                    <a:pt x="2287" y="5597"/>
                    <a:pt x="2525" y="5668"/>
                  </a:cubicBezTo>
                  <a:lnTo>
                    <a:pt x="2525" y="6002"/>
                  </a:lnTo>
                  <a:cubicBezTo>
                    <a:pt x="2525" y="6168"/>
                    <a:pt x="2692" y="6311"/>
                    <a:pt x="2859" y="6311"/>
                  </a:cubicBezTo>
                  <a:lnTo>
                    <a:pt x="3454" y="6311"/>
                  </a:lnTo>
                  <a:cubicBezTo>
                    <a:pt x="3645" y="6311"/>
                    <a:pt x="3787" y="6168"/>
                    <a:pt x="3787" y="6002"/>
                  </a:cubicBezTo>
                  <a:lnTo>
                    <a:pt x="3787" y="5668"/>
                  </a:lnTo>
                  <a:cubicBezTo>
                    <a:pt x="4049" y="5597"/>
                    <a:pt x="4288" y="5525"/>
                    <a:pt x="4502" y="5359"/>
                  </a:cubicBezTo>
                  <a:lnTo>
                    <a:pt x="4740" y="5597"/>
                  </a:lnTo>
                  <a:cubicBezTo>
                    <a:pt x="4796" y="5642"/>
                    <a:pt x="4874" y="5666"/>
                    <a:pt x="4952" y="5666"/>
                  </a:cubicBezTo>
                  <a:cubicBezTo>
                    <a:pt x="5040" y="5666"/>
                    <a:pt x="5130" y="5636"/>
                    <a:pt x="5193" y="5573"/>
                  </a:cubicBezTo>
                  <a:lnTo>
                    <a:pt x="5597" y="5168"/>
                  </a:lnTo>
                  <a:cubicBezTo>
                    <a:pt x="5716" y="5049"/>
                    <a:pt x="5716" y="4835"/>
                    <a:pt x="5597" y="4716"/>
                  </a:cubicBezTo>
                  <a:lnTo>
                    <a:pt x="5359" y="4478"/>
                  </a:lnTo>
                  <a:cubicBezTo>
                    <a:pt x="5502" y="4263"/>
                    <a:pt x="5597" y="4001"/>
                    <a:pt x="5669" y="3763"/>
                  </a:cubicBezTo>
                  <a:lnTo>
                    <a:pt x="5978" y="3763"/>
                  </a:lnTo>
                  <a:cubicBezTo>
                    <a:pt x="6169" y="3763"/>
                    <a:pt x="6312" y="3620"/>
                    <a:pt x="6312" y="3430"/>
                  </a:cubicBezTo>
                  <a:lnTo>
                    <a:pt x="6312" y="2834"/>
                  </a:lnTo>
                  <a:cubicBezTo>
                    <a:pt x="6312" y="2668"/>
                    <a:pt x="6169" y="2501"/>
                    <a:pt x="5978" y="2501"/>
                  </a:cubicBezTo>
                  <a:lnTo>
                    <a:pt x="5669" y="2501"/>
                  </a:lnTo>
                  <a:cubicBezTo>
                    <a:pt x="5597" y="2263"/>
                    <a:pt x="5502" y="2001"/>
                    <a:pt x="5359" y="1787"/>
                  </a:cubicBezTo>
                  <a:lnTo>
                    <a:pt x="5597" y="1548"/>
                  </a:lnTo>
                  <a:cubicBezTo>
                    <a:pt x="5716" y="1429"/>
                    <a:pt x="5716" y="1239"/>
                    <a:pt x="5597" y="1120"/>
                  </a:cubicBezTo>
                  <a:lnTo>
                    <a:pt x="5193" y="691"/>
                  </a:lnTo>
                  <a:cubicBezTo>
                    <a:pt x="5133" y="632"/>
                    <a:pt x="5050" y="602"/>
                    <a:pt x="4966" y="602"/>
                  </a:cubicBezTo>
                  <a:cubicBezTo>
                    <a:pt x="4883" y="602"/>
                    <a:pt x="4800" y="632"/>
                    <a:pt x="4740" y="691"/>
                  </a:cubicBezTo>
                  <a:lnTo>
                    <a:pt x="4502" y="929"/>
                  </a:lnTo>
                  <a:cubicBezTo>
                    <a:pt x="4264" y="786"/>
                    <a:pt x="4026" y="691"/>
                    <a:pt x="3787" y="643"/>
                  </a:cubicBezTo>
                  <a:lnTo>
                    <a:pt x="3787" y="334"/>
                  </a:lnTo>
                  <a:cubicBezTo>
                    <a:pt x="3787" y="167"/>
                    <a:pt x="3645" y="0"/>
                    <a:pt x="3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95"/>
            <p:cNvSpPr/>
            <p:nvPr/>
          </p:nvSpPr>
          <p:spPr>
            <a:xfrm>
              <a:off x="6815766" y="2517955"/>
              <a:ext cx="19201" cy="49731"/>
            </a:xfrm>
            <a:custGeom>
              <a:rect b="b" l="l" r="r" t="t"/>
              <a:pathLst>
                <a:path extrusionOk="0" h="1668" w="644">
                  <a:moveTo>
                    <a:pt x="215" y="0"/>
                  </a:moveTo>
                  <a:cubicBezTo>
                    <a:pt x="120" y="0"/>
                    <a:pt x="48" y="48"/>
                    <a:pt x="25" y="143"/>
                  </a:cubicBezTo>
                  <a:cubicBezTo>
                    <a:pt x="1" y="262"/>
                    <a:pt x="96" y="357"/>
                    <a:pt x="215" y="357"/>
                  </a:cubicBezTo>
                  <a:lnTo>
                    <a:pt x="334" y="357"/>
                  </a:lnTo>
                  <a:lnTo>
                    <a:pt x="334" y="1477"/>
                  </a:lnTo>
                  <a:cubicBezTo>
                    <a:pt x="287" y="1572"/>
                    <a:pt x="382" y="1667"/>
                    <a:pt x="477" y="1667"/>
                  </a:cubicBezTo>
                  <a:cubicBezTo>
                    <a:pt x="572" y="1667"/>
                    <a:pt x="644" y="1572"/>
                    <a:pt x="644" y="1477"/>
                  </a:cubicBezTo>
                  <a:lnTo>
                    <a:pt x="644" y="167"/>
                  </a:lnTo>
                  <a:cubicBezTo>
                    <a:pt x="644" y="95"/>
                    <a:pt x="572" y="0"/>
                    <a:pt x="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95"/>
            <p:cNvSpPr/>
            <p:nvPr/>
          </p:nvSpPr>
          <p:spPr>
            <a:xfrm>
              <a:off x="6918033" y="2635099"/>
              <a:ext cx="119290" cy="118604"/>
            </a:xfrm>
            <a:custGeom>
              <a:rect b="b" l="l" r="r" t="t"/>
              <a:pathLst>
                <a:path extrusionOk="0" h="3978" w="4001">
                  <a:moveTo>
                    <a:pt x="1977" y="1"/>
                  </a:moveTo>
                  <a:cubicBezTo>
                    <a:pt x="881" y="1"/>
                    <a:pt x="0" y="882"/>
                    <a:pt x="0" y="2001"/>
                  </a:cubicBezTo>
                  <a:cubicBezTo>
                    <a:pt x="0" y="3096"/>
                    <a:pt x="881" y="3978"/>
                    <a:pt x="1977" y="3978"/>
                  </a:cubicBezTo>
                  <a:cubicBezTo>
                    <a:pt x="2334" y="3978"/>
                    <a:pt x="2691" y="3906"/>
                    <a:pt x="3001" y="3716"/>
                  </a:cubicBezTo>
                  <a:cubicBezTo>
                    <a:pt x="3096" y="3668"/>
                    <a:pt x="3120" y="3573"/>
                    <a:pt x="3048" y="3478"/>
                  </a:cubicBezTo>
                  <a:cubicBezTo>
                    <a:pt x="3020" y="3420"/>
                    <a:pt x="2973" y="3388"/>
                    <a:pt x="2920" y="3388"/>
                  </a:cubicBezTo>
                  <a:cubicBezTo>
                    <a:pt x="2885" y="3388"/>
                    <a:pt x="2848" y="3402"/>
                    <a:pt x="2810" y="3430"/>
                  </a:cubicBezTo>
                  <a:cubicBezTo>
                    <a:pt x="2572" y="3573"/>
                    <a:pt x="2286" y="3668"/>
                    <a:pt x="1977" y="3668"/>
                  </a:cubicBezTo>
                  <a:cubicBezTo>
                    <a:pt x="1072" y="3668"/>
                    <a:pt x="310" y="2906"/>
                    <a:pt x="310" y="2001"/>
                  </a:cubicBezTo>
                  <a:cubicBezTo>
                    <a:pt x="310" y="1072"/>
                    <a:pt x="1072" y="334"/>
                    <a:pt x="1977" y="334"/>
                  </a:cubicBezTo>
                  <a:cubicBezTo>
                    <a:pt x="2906" y="334"/>
                    <a:pt x="3644" y="1072"/>
                    <a:pt x="3644" y="2001"/>
                  </a:cubicBezTo>
                  <a:cubicBezTo>
                    <a:pt x="3644" y="2311"/>
                    <a:pt x="3572" y="2644"/>
                    <a:pt x="3358" y="2906"/>
                  </a:cubicBezTo>
                  <a:cubicBezTo>
                    <a:pt x="3287" y="3001"/>
                    <a:pt x="3334" y="3096"/>
                    <a:pt x="3406" y="3144"/>
                  </a:cubicBezTo>
                  <a:cubicBezTo>
                    <a:pt x="3443" y="3172"/>
                    <a:pt x="3481" y="3186"/>
                    <a:pt x="3515" y="3186"/>
                  </a:cubicBezTo>
                  <a:cubicBezTo>
                    <a:pt x="3569" y="3186"/>
                    <a:pt x="3615" y="3154"/>
                    <a:pt x="3644" y="3096"/>
                  </a:cubicBezTo>
                  <a:cubicBezTo>
                    <a:pt x="3882" y="2763"/>
                    <a:pt x="4001" y="2382"/>
                    <a:pt x="4001" y="1953"/>
                  </a:cubicBezTo>
                  <a:cubicBezTo>
                    <a:pt x="4001" y="882"/>
                    <a:pt x="3096" y="1"/>
                    <a:pt x="1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95"/>
            <p:cNvSpPr/>
            <p:nvPr/>
          </p:nvSpPr>
          <p:spPr>
            <a:xfrm>
              <a:off x="6870448" y="2586828"/>
              <a:ext cx="215175" cy="214459"/>
            </a:xfrm>
            <a:custGeom>
              <a:rect b="b" l="l" r="r" t="t"/>
              <a:pathLst>
                <a:path extrusionOk="0" h="7193" w="7217">
                  <a:moveTo>
                    <a:pt x="3906" y="334"/>
                  </a:moveTo>
                  <a:lnTo>
                    <a:pt x="3906" y="715"/>
                  </a:lnTo>
                  <a:cubicBezTo>
                    <a:pt x="3906" y="881"/>
                    <a:pt x="4025" y="1024"/>
                    <a:pt x="4168" y="1048"/>
                  </a:cubicBezTo>
                  <a:cubicBezTo>
                    <a:pt x="4454" y="1120"/>
                    <a:pt x="4716" y="1239"/>
                    <a:pt x="4954" y="1381"/>
                  </a:cubicBezTo>
                  <a:cubicBezTo>
                    <a:pt x="5006" y="1416"/>
                    <a:pt x="5059" y="1432"/>
                    <a:pt x="5110" y="1432"/>
                  </a:cubicBezTo>
                  <a:cubicBezTo>
                    <a:pt x="5199" y="1432"/>
                    <a:pt x="5283" y="1385"/>
                    <a:pt x="5359" y="1310"/>
                  </a:cubicBezTo>
                  <a:lnTo>
                    <a:pt x="5668" y="1024"/>
                  </a:lnTo>
                  <a:lnTo>
                    <a:pt x="6145" y="1501"/>
                  </a:lnTo>
                  <a:lnTo>
                    <a:pt x="5835" y="1786"/>
                  </a:lnTo>
                  <a:cubicBezTo>
                    <a:pt x="5716" y="1905"/>
                    <a:pt x="5716" y="2096"/>
                    <a:pt x="5788" y="2215"/>
                  </a:cubicBezTo>
                  <a:cubicBezTo>
                    <a:pt x="5930" y="2453"/>
                    <a:pt x="6049" y="2715"/>
                    <a:pt x="6121" y="2977"/>
                  </a:cubicBezTo>
                  <a:cubicBezTo>
                    <a:pt x="6145" y="3144"/>
                    <a:pt x="6288" y="3263"/>
                    <a:pt x="6430" y="3263"/>
                  </a:cubicBezTo>
                  <a:lnTo>
                    <a:pt x="6859" y="3263"/>
                  </a:lnTo>
                  <a:lnTo>
                    <a:pt x="6859" y="3930"/>
                  </a:lnTo>
                  <a:lnTo>
                    <a:pt x="6478" y="3930"/>
                  </a:lnTo>
                  <a:cubicBezTo>
                    <a:pt x="6311" y="3930"/>
                    <a:pt x="6169" y="4049"/>
                    <a:pt x="6145" y="4215"/>
                  </a:cubicBezTo>
                  <a:cubicBezTo>
                    <a:pt x="6073" y="4477"/>
                    <a:pt x="5954" y="4739"/>
                    <a:pt x="5811" y="4977"/>
                  </a:cubicBezTo>
                  <a:cubicBezTo>
                    <a:pt x="5716" y="5120"/>
                    <a:pt x="5764" y="5287"/>
                    <a:pt x="5883" y="5406"/>
                  </a:cubicBezTo>
                  <a:lnTo>
                    <a:pt x="6169" y="5692"/>
                  </a:lnTo>
                  <a:lnTo>
                    <a:pt x="5692" y="6168"/>
                  </a:lnTo>
                  <a:lnTo>
                    <a:pt x="5406" y="5882"/>
                  </a:lnTo>
                  <a:cubicBezTo>
                    <a:pt x="5334" y="5809"/>
                    <a:pt x="5234" y="5781"/>
                    <a:pt x="5140" y="5781"/>
                  </a:cubicBezTo>
                  <a:cubicBezTo>
                    <a:pt x="5081" y="5781"/>
                    <a:pt x="5024" y="5792"/>
                    <a:pt x="4978" y="5811"/>
                  </a:cubicBezTo>
                  <a:cubicBezTo>
                    <a:pt x="4740" y="5954"/>
                    <a:pt x="4478" y="6073"/>
                    <a:pt x="4216" y="6144"/>
                  </a:cubicBezTo>
                  <a:cubicBezTo>
                    <a:pt x="4049" y="6168"/>
                    <a:pt x="3930" y="6311"/>
                    <a:pt x="3930" y="6478"/>
                  </a:cubicBezTo>
                  <a:lnTo>
                    <a:pt x="3930" y="6883"/>
                  </a:lnTo>
                  <a:lnTo>
                    <a:pt x="3263" y="6883"/>
                  </a:lnTo>
                  <a:lnTo>
                    <a:pt x="3263" y="6502"/>
                  </a:lnTo>
                  <a:cubicBezTo>
                    <a:pt x="3263" y="6359"/>
                    <a:pt x="3144" y="6192"/>
                    <a:pt x="2977" y="6168"/>
                  </a:cubicBezTo>
                  <a:cubicBezTo>
                    <a:pt x="2715" y="6121"/>
                    <a:pt x="2453" y="6001"/>
                    <a:pt x="2215" y="5835"/>
                  </a:cubicBezTo>
                  <a:cubicBezTo>
                    <a:pt x="2162" y="5808"/>
                    <a:pt x="2105" y="5795"/>
                    <a:pt x="2048" y="5795"/>
                  </a:cubicBezTo>
                  <a:cubicBezTo>
                    <a:pt x="1954" y="5795"/>
                    <a:pt x="1861" y="5832"/>
                    <a:pt x="1787" y="5906"/>
                  </a:cubicBezTo>
                  <a:lnTo>
                    <a:pt x="1501" y="6192"/>
                  </a:lnTo>
                  <a:lnTo>
                    <a:pt x="1025" y="5716"/>
                  </a:lnTo>
                  <a:lnTo>
                    <a:pt x="1310" y="5430"/>
                  </a:lnTo>
                  <a:cubicBezTo>
                    <a:pt x="1429" y="5311"/>
                    <a:pt x="1429" y="5120"/>
                    <a:pt x="1382" y="5001"/>
                  </a:cubicBezTo>
                  <a:cubicBezTo>
                    <a:pt x="1239" y="4763"/>
                    <a:pt x="1120" y="4501"/>
                    <a:pt x="1048" y="4239"/>
                  </a:cubicBezTo>
                  <a:cubicBezTo>
                    <a:pt x="1025" y="4096"/>
                    <a:pt x="882" y="3977"/>
                    <a:pt x="715" y="3977"/>
                  </a:cubicBezTo>
                  <a:lnTo>
                    <a:pt x="310" y="3977"/>
                  </a:lnTo>
                  <a:lnTo>
                    <a:pt x="310" y="3287"/>
                  </a:lnTo>
                  <a:lnTo>
                    <a:pt x="691" y="3287"/>
                  </a:lnTo>
                  <a:cubicBezTo>
                    <a:pt x="834" y="3287"/>
                    <a:pt x="1001" y="3168"/>
                    <a:pt x="1025" y="3025"/>
                  </a:cubicBezTo>
                  <a:cubicBezTo>
                    <a:pt x="1072" y="2739"/>
                    <a:pt x="1191" y="2477"/>
                    <a:pt x="1358" y="2239"/>
                  </a:cubicBezTo>
                  <a:cubicBezTo>
                    <a:pt x="1429" y="2096"/>
                    <a:pt x="1406" y="1953"/>
                    <a:pt x="1287" y="1834"/>
                  </a:cubicBezTo>
                  <a:lnTo>
                    <a:pt x="1001" y="1524"/>
                  </a:lnTo>
                  <a:lnTo>
                    <a:pt x="1477" y="1048"/>
                  </a:lnTo>
                  <a:lnTo>
                    <a:pt x="1763" y="1358"/>
                  </a:lnTo>
                  <a:cubicBezTo>
                    <a:pt x="1830" y="1425"/>
                    <a:pt x="1920" y="1454"/>
                    <a:pt x="2007" y="1454"/>
                  </a:cubicBezTo>
                  <a:cubicBezTo>
                    <a:pt x="2074" y="1454"/>
                    <a:pt x="2140" y="1436"/>
                    <a:pt x="2192" y="1405"/>
                  </a:cubicBezTo>
                  <a:cubicBezTo>
                    <a:pt x="2430" y="1262"/>
                    <a:pt x="2692" y="1143"/>
                    <a:pt x="2954" y="1072"/>
                  </a:cubicBezTo>
                  <a:cubicBezTo>
                    <a:pt x="3096" y="1048"/>
                    <a:pt x="3216" y="905"/>
                    <a:pt x="3216" y="762"/>
                  </a:cubicBezTo>
                  <a:lnTo>
                    <a:pt x="3216" y="334"/>
                  </a:lnTo>
                  <a:close/>
                  <a:moveTo>
                    <a:pt x="3263" y="0"/>
                  </a:moveTo>
                  <a:cubicBezTo>
                    <a:pt x="3073" y="0"/>
                    <a:pt x="2930" y="143"/>
                    <a:pt x="2930" y="334"/>
                  </a:cubicBezTo>
                  <a:lnTo>
                    <a:pt x="2930" y="738"/>
                  </a:lnTo>
                  <a:cubicBezTo>
                    <a:pt x="2620" y="810"/>
                    <a:pt x="2334" y="929"/>
                    <a:pt x="2072" y="1120"/>
                  </a:cubicBezTo>
                  <a:lnTo>
                    <a:pt x="1763" y="810"/>
                  </a:lnTo>
                  <a:cubicBezTo>
                    <a:pt x="1703" y="750"/>
                    <a:pt x="1614" y="721"/>
                    <a:pt x="1525" y="721"/>
                  </a:cubicBezTo>
                  <a:cubicBezTo>
                    <a:pt x="1435" y="721"/>
                    <a:pt x="1346" y="750"/>
                    <a:pt x="1287" y="810"/>
                  </a:cubicBezTo>
                  <a:lnTo>
                    <a:pt x="810" y="1286"/>
                  </a:lnTo>
                  <a:cubicBezTo>
                    <a:pt x="691" y="1405"/>
                    <a:pt x="691" y="1643"/>
                    <a:pt x="810" y="1762"/>
                  </a:cubicBezTo>
                  <a:lnTo>
                    <a:pt x="1120" y="2072"/>
                  </a:lnTo>
                  <a:cubicBezTo>
                    <a:pt x="929" y="2334"/>
                    <a:pt x="810" y="2620"/>
                    <a:pt x="763" y="2929"/>
                  </a:cubicBezTo>
                  <a:lnTo>
                    <a:pt x="334" y="2929"/>
                  </a:lnTo>
                  <a:cubicBezTo>
                    <a:pt x="167" y="2929"/>
                    <a:pt x="1" y="3072"/>
                    <a:pt x="1" y="3263"/>
                  </a:cubicBezTo>
                  <a:lnTo>
                    <a:pt x="1" y="3930"/>
                  </a:lnTo>
                  <a:cubicBezTo>
                    <a:pt x="1" y="4120"/>
                    <a:pt x="167" y="4263"/>
                    <a:pt x="334" y="4263"/>
                  </a:cubicBezTo>
                  <a:lnTo>
                    <a:pt x="763" y="4263"/>
                  </a:lnTo>
                  <a:cubicBezTo>
                    <a:pt x="810" y="4573"/>
                    <a:pt x="929" y="4858"/>
                    <a:pt x="1120" y="5120"/>
                  </a:cubicBezTo>
                  <a:lnTo>
                    <a:pt x="810" y="5430"/>
                  </a:lnTo>
                  <a:cubicBezTo>
                    <a:pt x="691" y="5549"/>
                    <a:pt x="691" y="5787"/>
                    <a:pt x="810" y="5906"/>
                  </a:cubicBezTo>
                  <a:lnTo>
                    <a:pt x="1287" y="6382"/>
                  </a:lnTo>
                  <a:cubicBezTo>
                    <a:pt x="1346" y="6442"/>
                    <a:pt x="1435" y="6472"/>
                    <a:pt x="1525" y="6472"/>
                  </a:cubicBezTo>
                  <a:cubicBezTo>
                    <a:pt x="1614" y="6472"/>
                    <a:pt x="1703" y="6442"/>
                    <a:pt x="1763" y="6382"/>
                  </a:cubicBezTo>
                  <a:lnTo>
                    <a:pt x="2072" y="6073"/>
                  </a:lnTo>
                  <a:cubicBezTo>
                    <a:pt x="2334" y="6263"/>
                    <a:pt x="2620" y="6382"/>
                    <a:pt x="2930" y="6430"/>
                  </a:cubicBezTo>
                  <a:lnTo>
                    <a:pt x="2930" y="6859"/>
                  </a:lnTo>
                  <a:cubicBezTo>
                    <a:pt x="2930" y="7025"/>
                    <a:pt x="3073" y="7192"/>
                    <a:pt x="3263" y="7192"/>
                  </a:cubicBezTo>
                  <a:lnTo>
                    <a:pt x="3930" y="7192"/>
                  </a:lnTo>
                  <a:cubicBezTo>
                    <a:pt x="4120" y="7192"/>
                    <a:pt x="4263" y="7025"/>
                    <a:pt x="4263" y="6859"/>
                  </a:cubicBezTo>
                  <a:lnTo>
                    <a:pt x="4263" y="6430"/>
                  </a:lnTo>
                  <a:cubicBezTo>
                    <a:pt x="4573" y="6382"/>
                    <a:pt x="4859" y="6263"/>
                    <a:pt x="5121" y="6073"/>
                  </a:cubicBezTo>
                  <a:lnTo>
                    <a:pt x="5430" y="6382"/>
                  </a:lnTo>
                  <a:cubicBezTo>
                    <a:pt x="5490" y="6442"/>
                    <a:pt x="5579" y="6472"/>
                    <a:pt x="5668" y="6472"/>
                  </a:cubicBezTo>
                  <a:cubicBezTo>
                    <a:pt x="5758" y="6472"/>
                    <a:pt x="5847" y="6442"/>
                    <a:pt x="5907" y="6382"/>
                  </a:cubicBezTo>
                  <a:lnTo>
                    <a:pt x="6383" y="5906"/>
                  </a:lnTo>
                  <a:cubicBezTo>
                    <a:pt x="6502" y="5787"/>
                    <a:pt x="6502" y="5549"/>
                    <a:pt x="6383" y="5430"/>
                  </a:cubicBezTo>
                  <a:lnTo>
                    <a:pt x="6073" y="5120"/>
                  </a:lnTo>
                  <a:cubicBezTo>
                    <a:pt x="6264" y="4858"/>
                    <a:pt x="6383" y="4573"/>
                    <a:pt x="6430" y="4263"/>
                  </a:cubicBezTo>
                  <a:lnTo>
                    <a:pt x="6859" y="4263"/>
                  </a:lnTo>
                  <a:cubicBezTo>
                    <a:pt x="7026" y="4263"/>
                    <a:pt x="7193" y="4120"/>
                    <a:pt x="7193" y="3930"/>
                  </a:cubicBezTo>
                  <a:lnTo>
                    <a:pt x="7193" y="3263"/>
                  </a:lnTo>
                  <a:cubicBezTo>
                    <a:pt x="7216" y="3072"/>
                    <a:pt x="7073" y="2929"/>
                    <a:pt x="6883" y="2929"/>
                  </a:cubicBezTo>
                  <a:lnTo>
                    <a:pt x="6478" y="2929"/>
                  </a:lnTo>
                  <a:cubicBezTo>
                    <a:pt x="6407" y="2620"/>
                    <a:pt x="6288" y="2334"/>
                    <a:pt x="6121" y="2072"/>
                  </a:cubicBezTo>
                  <a:lnTo>
                    <a:pt x="6407" y="1762"/>
                  </a:lnTo>
                  <a:cubicBezTo>
                    <a:pt x="6478" y="1715"/>
                    <a:pt x="6502" y="1643"/>
                    <a:pt x="6502" y="1596"/>
                  </a:cubicBezTo>
                  <a:cubicBezTo>
                    <a:pt x="6526" y="1477"/>
                    <a:pt x="6478" y="1381"/>
                    <a:pt x="6407" y="1286"/>
                  </a:cubicBezTo>
                  <a:lnTo>
                    <a:pt x="5930" y="810"/>
                  </a:lnTo>
                  <a:cubicBezTo>
                    <a:pt x="5883" y="738"/>
                    <a:pt x="5835" y="715"/>
                    <a:pt x="5764" y="715"/>
                  </a:cubicBezTo>
                  <a:cubicBezTo>
                    <a:pt x="5736" y="709"/>
                    <a:pt x="5707" y="706"/>
                    <a:pt x="5680" y="706"/>
                  </a:cubicBezTo>
                  <a:cubicBezTo>
                    <a:pt x="5590" y="706"/>
                    <a:pt x="5503" y="737"/>
                    <a:pt x="5430" y="810"/>
                  </a:cubicBezTo>
                  <a:lnTo>
                    <a:pt x="5121" y="1120"/>
                  </a:lnTo>
                  <a:cubicBezTo>
                    <a:pt x="4859" y="929"/>
                    <a:pt x="4573" y="810"/>
                    <a:pt x="4263" y="738"/>
                  </a:cubicBezTo>
                  <a:lnTo>
                    <a:pt x="4263" y="334"/>
                  </a:lnTo>
                  <a:cubicBezTo>
                    <a:pt x="4263" y="143"/>
                    <a:pt x="4120" y="0"/>
                    <a:pt x="39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95"/>
            <p:cNvSpPr/>
            <p:nvPr/>
          </p:nvSpPr>
          <p:spPr>
            <a:xfrm>
              <a:off x="6961325" y="2667777"/>
              <a:ext cx="32707" cy="51133"/>
            </a:xfrm>
            <a:custGeom>
              <a:rect b="b" l="l" r="r" t="t"/>
              <a:pathLst>
                <a:path extrusionOk="0" h="1715" w="1097">
                  <a:moveTo>
                    <a:pt x="525" y="0"/>
                  </a:moveTo>
                  <a:cubicBezTo>
                    <a:pt x="287" y="0"/>
                    <a:pt x="96" y="167"/>
                    <a:pt x="25" y="381"/>
                  </a:cubicBezTo>
                  <a:cubicBezTo>
                    <a:pt x="1" y="476"/>
                    <a:pt x="48" y="572"/>
                    <a:pt x="120" y="595"/>
                  </a:cubicBezTo>
                  <a:cubicBezTo>
                    <a:pt x="136" y="600"/>
                    <a:pt x="153" y="601"/>
                    <a:pt x="170" y="601"/>
                  </a:cubicBezTo>
                  <a:cubicBezTo>
                    <a:pt x="253" y="601"/>
                    <a:pt x="338" y="555"/>
                    <a:pt x="358" y="476"/>
                  </a:cubicBezTo>
                  <a:cubicBezTo>
                    <a:pt x="382" y="381"/>
                    <a:pt x="453" y="357"/>
                    <a:pt x="501" y="357"/>
                  </a:cubicBezTo>
                  <a:cubicBezTo>
                    <a:pt x="596" y="357"/>
                    <a:pt x="644" y="405"/>
                    <a:pt x="644" y="500"/>
                  </a:cubicBezTo>
                  <a:lnTo>
                    <a:pt x="644" y="524"/>
                  </a:lnTo>
                  <a:cubicBezTo>
                    <a:pt x="644" y="619"/>
                    <a:pt x="620" y="715"/>
                    <a:pt x="572" y="810"/>
                  </a:cubicBezTo>
                  <a:cubicBezTo>
                    <a:pt x="358" y="1096"/>
                    <a:pt x="239" y="1262"/>
                    <a:pt x="168" y="1334"/>
                  </a:cubicBezTo>
                  <a:cubicBezTo>
                    <a:pt x="96" y="1453"/>
                    <a:pt x="48" y="1524"/>
                    <a:pt x="96" y="1596"/>
                  </a:cubicBezTo>
                  <a:cubicBezTo>
                    <a:pt x="120" y="1667"/>
                    <a:pt x="144" y="1691"/>
                    <a:pt x="215" y="1715"/>
                  </a:cubicBezTo>
                  <a:lnTo>
                    <a:pt x="930" y="1715"/>
                  </a:lnTo>
                  <a:cubicBezTo>
                    <a:pt x="1001" y="1715"/>
                    <a:pt x="1096" y="1667"/>
                    <a:pt x="1096" y="1572"/>
                  </a:cubicBezTo>
                  <a:cubicBezTo>
                    <a:pt x="1096" y="1453"/>
                    <a:pt x="1049" y="1357"/>
                    <a:pt x="930" y="1357"/>
                  </a:cubicBezTo>
                  <a:lnTo>
                    <a:pt x="596" y="1357"/>
                  </a:lnTo>
                  <a:cubicBezTo>
                    <a:pt x="644" y="1286"/>
                    <a:pt x="739" y="1167"/>
                    <a:pt x="858" y="976"/>
                  </a:cubicBezTo>
                  <a:cubicBezTo>
                    <a:pt x="953" y="857"/>
                    <a:pt x="1001" y="738"/>
                    <a:pt x="1049" y="619"/>
                  </a:cubicBezTo>
                  <a:lnTo>
                    <a:pt x="1049" y="595"/>
                  </a:lnTo>
                  <a:lnTo>
                    <a:pt x="1049" y="524"/>
                  </a:lnTo>
                  <a:lnTo>
                    <a:pt x="1049" y="500"/>
                  </a:lnTo>
                  <a:cubicBezTo>
                    <a:pt x="1049" y="238"/>
                    <a:pt x="811" y="0"/>
                    <a:pt x="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5" name="Google Shape;10195;p95"/>
          <p:cNvGrpSpPr/>
          <p:nvPr/>
        </p:nvGrpSpPr>
        <p:grpSpPr>
          <a:xfrm>
            <a:off x="6273306" y="2448366"/>
            <a:ext cx="352920" cy="353606"/>
            <a:chOff x="6158994" y="2448366"/>
            <a:chExt cx="352920" cy="353606"/>
          </a:xfrm>
        </p:grpSpPr>
        <p:sp>
          <p:nvSpPr>
            <p:cNvPr id="10196" name="Google Shape;10196;p95"/>
            <p:cNvSpPr/>
            <p:nvPr/>
          </p:nvSpPr>
          <p:spPr>
            <a:xfrm>
              <a:off x="6255566" y="2546339"/>
              <a:ext cx="158347" cy="157662"/>
            </a:xfrm>
            <a:custGeom>
              <a:rect b="b" l="l" r="r" t="t"/>
              <a:pathLst>
                <a:path extrusionOk="0" h="5288" w="5311">
                  <a:moveTo>
                    <a:pt x="2644" y="1"/>
                  </a:moveTo>
                  <a:cubicBezTo>
                    <a:pt x="1191" y="1"/>
                    <a:pt x="0" y="1192"/>
                    <a:pt x="0" y="2644"/>
                  </a:cubicBezTo>
                  <a:cubicBezTo>
                    <a:pt x="0" y="4097"/>
                    <a:pt x="1191" y="5288"/>
                    <a:pt x="2644" y="5288"/>
                  </a:cubicBezTo>
                  <a:cubicBezTo>
                    <a:pt x="4120" y="5288"/>
                    <a:pt x="5311" y="4097"/>
                    <a:pt x="5311" y="2644"/>
                  </a:cubicBezTo>
                  <a:cubicBezTo>
                    <a:pt x="5311" y="1192"/>
                    <a:pt x="4120" y="1"/>
                    <a:pt x="264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95"/>
            <p:cNvSpPr/>
            <p:nvPr/>
          </p:nvSpPr>
          <p:spPr>
            <a:xfrm>
              <a:off x="6302406" y="2549201"/>
              <a:ext cx="111508" cy="154799"/>
            </a:xfrm>
            <a:custGeom>
              <a:rect b="b" l="l" r="r" t="t"/>
              <a:pathLst>
                <a:path extrusionOk="0" h="5192" w="3740">
                  <a:moveTo>
                    <a:pt x="1716" y="0"/>
                  </a:moveTo>
                  <a:lnTo>
                    <a:pt x="1716" y="0"/>
                  </a:lnTo>
                  <a:cubicBezTo>
                    <a:pt x="2621" y="405"/>
                    <a:pt x="3287" y="1334"/>
                    <a:pt x="3287" y="2405"/>
                  </a:cubicBezTo>
                  <a:cubicBezTo>
                    <a:pt x="3287" y="3858"/>
                    <a:pt x="2097" y="5049"/>
                    <a:pt x="644" y="5049"/>
                  </a:cubicBezTo>
                  <a:cubicBezTo>
                    <a:pt x="430" y="5049"/>
                    <a:pt x="215" y="5025"/>
                    <a:pt x="1" y="4953"/>
                  </a:cubicBezTo>
                  <a:lnTo>
                    <a:pt x="1" y="4953"/>
                  </a:lnTo>
                  <a:cubicBezTo>
                    <a:pt x="334" y="5120"/>
                    <a:pt x="692" y="5192"/>
                    <a:pt x="1073" y="5192"/>
                  </a:cubicBezTo>
                  <a:cubicBezTo>
                    <a:pt x="2549" y="5192"/>
                    <a:pt x="3740" y="4001"/>
                    <a:pt x="3740" y="2548"/>
                  </a:cubicBezTo>
                  <a:cubicBezTo>
                    <a:pt x="3740" y="1310"/>
                    <a:pt x="2859" y="262"/>
                    <a:pt x="171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95"/>
            <p:cNvSpPr/>
            <p:nvPr/>
          </p:nvSpPr>
          <p:spPr>
            <a:xfrm>
              <a:off x="6163257" y="2454031"/>
              <a:ext cx="343678" cy="342276"/>
            </a:xfrm>
            <a:custGeom>
              <a:rect b="b" l="l" r="r" t="t"/>
              <a:pathLst>
                <a:path extrusionOk="0" h="11480" w="11527">
                  <a:moveTo>
                    <a:pt x="5740" y="1477"/>
                  </a:moveTo>
                  <a:cubicBezTo>
                    <a:pt x="8097" y="1477"/>
                    <a:pt x="10002" y="3383"/>
                    <a:pt x="10002" y="5740"/>
                  </a:cubicBezTo>
                  <a:cubicBezTo>
                    <a:pt x="10002" y="8098"/>
                    <a:pt x="8097" y="10003"/>
                    <a:pt x="5740" y="10003"/>
                  </a:cubicBezTo>
                  <a:cubicBezTo>
                    <a:pt x="3406" y="10003"/>
                    <a:pt x="1501" y="8098"/>
                    <a:pt x="1501" y="5740"/>
                  </a:cubicBezTo>
                  <a:cubicBezTo>
                    <a:pt x="1501" y="5145"/>
                    <a:pt x="1620" y="4573"/>
                    <a:pt x="1810" y="4073"/>
                  </a:cubicBezTo>
                  <a:lnTo>
                    <a:pt x="2549" y="4002"/>
                  </a:lnTo>
                  <a:cubicBezTo>
                    <a:pt x="2644" y="4002"/>
                    <a:pt x="2691" y="3930"/>
                    <a:pt x="2644" y="3859"/>
                  </a:cubicBezTo>
                  <a:lnTo>
                    <a:pt x="2358" y="3192"/>
                  </a:lnTo>
                  <a:cubicBezTo>
                    <a:pt x="3120" y="2168"/>
                    <a:pt x="4335" y="1477"/>
                    <a:pt x="5740" y="1477"/>
                  </a:cubicBezTo>
                  <a:close/>
                  <a:moveTo>
                    <a:pt x="5740" y="1"/>
                  </a:moveTo>
                  <a:cubicBezTo>
                    <a:pt x="2572" y="1"/>
                    <a:pt x="0" y="2597"/>
                    <a:pt x="0" y="5740"/>
                  </a:cubicBezTo>
                  <a:cubicBezTo>
                    <a:pt x="0" y="8931"/>
                    <a:pt x="2596" y="11479"/>
                    <a:pt x="5740" y="11479"/>
                  </a:cubicBezTo>
                  <a:cubicBezTo>
                    <a:pt x="8931" y="11479"/>
                    <a:pt x="11503" y="8884"/>
                    <a:pt x="11503" y="5740"/>
                  </a:cubicBezTo>
                  <a:cubicBezTo>
                    <a:pt x="11527" y="2549"/>
                    <a:pt x="8931" y="1"/>
                    <a:pt x="5740"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95"/>
            <p:cNvSpPr/>
            <p:nvPr/>
          </p:nvSpPr>
          <p:spPr>
            <a:xfrm>
              <a:off x="6162542" y="2625886"/>
              <a:ext cx="107960" cy="149135"/>
            </a:xfrm>
            <a:custGeom>
              <a:rect b="b" l="l" r="r" t="t"/>
              <a:pathLst>
                <a:path extrusionOk="0" h="5002" w="3621">
                  <a:moveTo>
                    <a:pt x="1" y="0"/>
                  </a:moveTo>
                  <a:cubicBezTo>
                    <a:pt x="1" y="2143"/>
                    <a:pt x="1167" y="4001"/>
                    <a:pt x="2882" y="5001"/>
                  </a:cubicBezTo>
                  <a:lnTo>
                    <a:pt x="3620" y="3691"/>
                  </a:lnTo>
                  <a:cubicBezTo>
                    <a:pt x="3144" y="3405"/>
                    <a:pt x="2739" y="3024"/>
                    <a:pt x="2382" y="2572"/>
                  </a:cubicBezTo>
                  <a:lnTo>
                    <a:pt x="2668" y="1881"/>
                  </a:lnTo>
                  <a:cubicBezTo>
                    <a:pt x="2715" y="1834"/>
                    <a:pt x="2644" y="1738"/>
                    <a:pt x="2596" y="1738"/>
                  </a:cubicBezTo>
                  <a:lnTo>
                    <a:pt x="1834" y="1667"/>
                  </a:lnTo>
                  <a:cubicBezTo>
                    <a:pt x="1644" y="1167"/>
                    <a:pt x="1525" y="595"/>
                    <a:pt x="15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95"/>
            <p:cNvSpPr/>
            <p:nvPr/>
          </p:nvSpPr>
          <p:spPr>
            <a:xfrm>
              <a:off x="6398262" y="2476780"/>
              <a:ext cx="108676" cy="149135"/>
            </a:xfrm>
            <a:custGeom>
              <a:rect b="b" l="l" r="r" t="t"/>
              <a:pathLst>
                <a:path extrusionOk="0" h="5002" w="3645">
                  <a:moveTo>
                    <a:pt x="763" y="0"/>
                  </a:moveTo>
                  <a:lnTo>
                    <a:pt x="1" y="1310"/>
                  </a:lnTo>
                  <a:cubicBezTo>
                    <a:pt x="525" y="1619"/>
                    <a:pt x="930" y="1977"/>
                    <a:pt x="1287" y="2453"/>
                  </a:cubicBezTo>
                  <a:lnTo>
                    <a:pt x="1001" y="3120"/>
                  </a:lnTo>
                  <a:cubicBezTo>
                    <a:pt x="954" y="3191"/>
                    <a:pt x="1025" y="3286"/>
                    <a:pt x="1073" y="3286"/>
                  </a:cubicBezTo>
                  <a:lnTo>
                    <a:pt x="1811" y="3334"/>
                  </a:lnTo>
                  <a:cubicBezTo>
                    <a:pt x="2025" y="3858"/>
                    <a:pt x="2144" y="4406"/>
                    <a:pt x="2144" y="5001"/>
                  </a:cubicBezTo>
                  <a:lnTo>
                    <a:pt x="3645" y="5001"/>
                  </a:lnTo>
                  <a:cubicBezTo>
                    <a:pt x="3645" y="2858"/>
                    <a:pt x="2478" y="1024"/>
                    <a:pt x="76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95"/>
            <p:cNvSpPr/>
            <p:nvPr/>
          </p:nvSpPr>
          <p:spPr>
            <a:xfrm>
              <a:off x="6397576" y="2625886"/>
              <a:ext cx="108646" cy="149135"/>
            </a:xfrm>
            <a:custGeom>
              <a:rect b="b" l="l" r="r" t="t"/>
              <a:pathLst>
                <a:path extrusionOk="0" h="5002" w="3644">
                  <a:moveTo>
                    <a:pt x="2143" y="0"/>
                  </a:moveTo>
                  <a:cubicBezTo>
                    <a:pt x="2143" y="595"/>
                    <a:pt x="2024" y="1167"/>
                    <a:pt x="1810" y="1667"/>
                  </a:cubicBezTo>
                  <a:lnTo>
                    <a:pt x="1072" y="1738"/>
                  </a:lnTo>
                  <a:cubicBezTo>
                    <a:pt x="977" y="1738"/>
                    <a:pt x="953" y="1834"/>
                    <a:pt x="977" y="1881"/>
                  </a:cubicBezTo>
                  <a:lnTo>
                    <a:pt x="1286" y="2572"/>
                  </a:lnTo>
                  <a:cubicBezTo>
                    <a:pt x="929" y="3024"/>
                    <a:pt x="500" y="3405"/>
                    <a:pt x="0" y="3691"/>
                  </a:cubicBezTo>
                  <a:lnTo>
                    <a:pt x="738" y="5001"/>
                  </a:lnTo>
                  <a:cubicBezTo>
                    <a:pt x="2477" y="4025"/>
                    <a:pt x="3644" y="2143"/>
                    <a:pt x="3644"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95"/>
            <p:cNvSpPr/>
            <p:nvPr/>
          </p:nvSpPr>
          <p:spPr>
            <a:xfrm>
              <a:off x="6288214" y="2456893"/>
              <a:ext cx="218723" cy="339414"/>
            </a:xfrm>
            <a:custGeom>
              <a:rect b="b" l="l" r="r" t="t"/>
              <a:pathLst>
                <a:path extrusionOk="0" h="11384" w="7336">
                  <a:moveTo>
                    <a:pt x="2620" y="0"/>
                  </a:moveTo>
                  <a:cubicBezTo>
                    <a:pt x="5049" y="667"/>
                    <a:pt x="6835" y="2906"/>
                    <a:pt x="6835" y="5525"/>
                  </a:cubicBezTo>
                  <a:cubicBezTo>
                    <a:pt x="6835" y="8716"/>
                    <a:pt x="4240" y="11264"/>
                    <a:pt x="1072" y="11264"/>
                  </a:cubicBezTo>
                  <a:cubicBezTo>
                    <a:pt x="715" y="11264"/>
                    <a:pt x="358" y="11241"/>
                    <a:pt x="1" y="11193"/>
                  </a:cubicBezTo>
                  <a:lnTo>
                    <a:pt x="1" y="11193"/>
                  </a:lnTo>
                  <a:cubicBezTo>
                    <a:pt x="525" y="11336"/>
                    <a:pt x="1025" y="11383"/>
                    <a:pt x="1549" y="11383"/>
                  </a:cubicBezTo>
                  <a:cubicBezTo>
                    <a:pt x="4740" y="11383"/>
                    <a:pt x="7312" y="8812"/>
                    <a:pt x="7312" y="5644"/>
                  </a:cubicBezTo>
                  <a:cubicBezTo>
                    <a:pt x="7336" y="2858"/>
                    <a:pt x="5311" y="500"/>
                    <a:pt x="262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95"/>
            <p:cNvSpPr/>
            <p:nvPr/>
          </p:nvSpPr>
          <p:spPr>
            <a:xfrm>
              <a:off x="6248470" y="2454031"/>
              <a:ext cx="170423" cy="64997"/>
            </a:xfrm>
            <a:custGeom>
              <a:rect b="b" l="l" r="r" t="t"/>
              <a:pathLst>
                <a:path extrusionOk="0" h="2180" w="5716">
                  <a:moveTo>
                    <a:pt x="2882" y="1"/>
                  </a:moveTo>
                  <a:cubicBezTo>
                    <a:pt x="1858" y="1"/>
                    <a:pt x="857" y="263"/>
                    <a:pt x="0" y="763"/>
                  </a:cubicBezTo>
                  <a:lnTo>
                    <a:pt x="738" y="2073"/>
                  </a:lnTo>
                  <a:cubicBezTo>
                    <a:pt x="1215" y="1811"/>
                    <a:pt x="1762" y="1597"/>
                    <a:pt x="2358" y="1549"/>
                  </a:cubicBezTo>
                  <a:lnTo>
                    <a:pt x="2763" y="2144"/>
                  </a:lnTo>
                  <a:cubicBezTo>
                    <a:pt x="2798" y="2168"/>
                    <a:pt x="2840" y="2180"/>
                    <a:pt x="2876" y="2180"/>
                  </a:cubicBezTo>
                  <a:cubicBezTo>
                    <a:pt x="2911" y="2180"/>
                    <a:pt x="2941" y="2168"/>
                    <a:pt x="2953" y="2144"/>
                  </a:cubicBezTo>
                  <a:lnTo>
                    <a:pt x="3358" y="1549"/>
                  </a:lnTo>
                  <a:cubicBezTo>
                    <a:pt x="3929" y="1597"/>
                    <a:pt x="4501" y="1811"/>
                    <a:pt x="4977" y="2073"/>
                  </a:cubicBezTo>
                  <a:lnTo>
                    <a:pt x="5716" y="763"/>
                  </a:lnTo>
                  <a:cubicBezTo>
                    <a:pt x="4954" y="263"/>
                    <a:pt x="3953" y="1"/>
                    <a:pt x="2882"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95"/>
            <p:cNvSpPr/>
            <p:nvPr/>
          </p:nvSpPr>
          <p:spPr>
            <a:xfrm>
              <a:off x="6365614" y="2457609"/>
              <a:ext cx="53995" cy="24866"/>
            </a:xfrm>
            <a:custGeom>
              <a:rect b="b" l="l" r="r" t="t"/>
              <a:pathLst>
                <a:path extrusionOk="0" h="834" w="1811">
                  <a:moveTo>
                    <a:pt x="0" y="0"/>
                  </a:moveTo>
                  <a:cubicBezTo>
                    <a:pt x="620" y="167"/>
                    <a:pt x="1215" y="452"/>
                    <a:pt x="1739" y="834"/>
                  </a:cubicBezTo>
                  <a:lnTo>
                    <a:pt x="1810" y="691"/>
                  </a:lnTo>
                  <a:cubicBezTo>
                    <a:pt x="1810" y="619"/>
                    <a:pt x="1763" y="595"/>
                    <a:pt x="1739" y="572"/>
                  </a:cubicBezTo>
                  <a:lnTo>
                    <a:pt x="1548" y="476"/>
                  </a:lnTo>
                  <a:cubicBezTo>
                    <a:pt x="1501" y="452"/>
                    <a:pt x="1453" y="405"/>
                    <a:pt x="1406" y="405"/>
                  </a:cubicBezTo>
                  <a:cubicBezTo>
                    <a:pt x="1215" y="333"/>
                    <a:pt x="1025" y="238"/>
                    <a:pt x="810" y="167"/>
                  </a:cubicBezTo>
                  <a:cubicBezTo>
                    <a:pt x="596" y="119"/>
                    <a:pt x="358" y="24"/>
                    <a:pt x="12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95"/>
            <p:cNvSpPr/>
            <p:nvPr/>
          </p:nvSpPr>
          <p:spPr>
            <a:xfrm>
              <a:off x="6249871" y="2732208"/>
              <a:ext cx="172569" cy="65533"/>
            </a:xfrm>
            <a:custGeom>
              <a:rect b="b" l="l" r="r" t="t"/>
              <a:pathLst>
                <a:path extrusionOk="0" h="2198" w="5788">
                  <a:moveTo>
                    <a:pt x="2861" y="0"/>
                  </a:moveTo>
                  <a:cubicBezTo>
                    <a:pt x="2829" y="0"/>
                    <a:pt x="2799" y="18"/>
                    <a:pt x="2787" y="54"/>
                  </a:cubicBezTo>
                  <a:lnTo>
                    <a:pt x="2358" y="649"/>
                  </a:lnTo>
                  <a:cubicBezTo>
                    <a:pt x="1787" y="578"/>
                    <a:pt x="1239" y="363"/>
                    <a:pt x="763" y="101"/>
                  </a:cubicBezTo>
                  <a:lnTo>
                    <a:pt x="1" y="1411"/>
                  </a:lnTo>
                  <a:cubicBezTo>
                    <a:pt x="834" y="1888"/>
                    <a:pt x="1858" y="2197"/>
                    <a:pt x="2906" y="2197"/>
                  </a:cubicBezTo>
                  <a:cubicBezTo>
                    <a:pt x="3930" y="2197"/>
                    <a:pt x="4930" y="1911"/>
                    <a:pt x="5788" y="1411"/>
                  </a:cubicBezTo>
                  <a:lnTo>
                    <a:pt x="4978" y="101"/>
                  </a:lnTo>
                  <a:cubicBezTo>
                    <a:pt x="4502" y="363"/>
                    <a:pt x="3978" y="578"/>
                    <a:pt x="3382" y="649"/>
                  </a:cubicBezTo>
                  <a:lnTo>
                    <a:pt x="2954" y="54"/>
                  </a:lnTo>
                  <a:cubicBezTo>
                    <a:pt x="2930" y="18"/>
                    <a:pt x="2894" y="0"/>
                    <a:pt x="2861"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95"/>
            <p:cNvSpPr/>
            <p:nvPr/>
          </p:nvSpPr>
          <p:spPr>
            <a:xfrm>
              <a:off x="6421011" y="2478181"/>
              <a:ext cx="85927" cy="149135"/>
            </a:xfrm>
            <a:custGeom>
              <a:rect b="b" l="l" r="r" t="t"/>
              <a:pathLst>
                <a:path extrusionOk="0" h="5002" w="2882">
                  <a:moveTo>
                    <a:pt x="71" y="1"/>
                  </a:moveTo>
                  <a:lnTo>
                    <a:pt x="0" y="144"/>
                  </a:lnTo>
                  <a:cubicBezTo>
                    <a:pt x="1477" y="1191"/>
                    <a:pt x="2453" y="2906"/>
                    <a:pt x="2453" y="4883"/>
                  </a:cubicBezTo>
                  <a:lnTo>
                    <a:pt x="2453" y="5002"/>
                  </a:lnTo>
                  <a:lnTo>
                    <a:pt x="2882" y="5002"/>
                  </a:lnTo>
                  <a:lnTo>
                    <a:pt x="2882" y="4954"/>
                  </a:lnTo>
                  <a:lnTo>
                    <a:pt x="2882" y="4883"/>
                  </a:lnTo>
                  <a:lnTo>
                    <a:pt x="2882" y="4573"/>
                  </a:lnTo>
                  <a:cubicBezTo>
                    <a:pt x="2882" y="4478"/>
                    <a:pt x="2858" y="4359"/>
                    <a:pt x="2858" y="4287"/>
                  </a:cubicBezTo>
                  <a:cubicBezTo>
                    <a:pt x="2786" y="3882"/>
                    <a:pt x="2739" y="3525"/>
                    <a:pt x="2620" y="3144"/>
                  </a:cubicBezTo>
                  <a:cubicBezTo>
                    <a:pt x="2524" y="2906"/>
                    <a:pt x="2429" y="2668"/>
                    <a:pt x="2310" y="2430"/>
                  </a:cubicBezTo>
                  <a:cubicBezTo>
                    <a:pt x="2262" y="2311"/>
                    <a:pt x="2191" y="2168"/>
                    <a:pt x="2096" y="2049"/>
                  </a:cubicBezTo>
                  <a:cubicBezTo>
                    <a:pt x="1953" y="1787"/>
                    <a:pt x="1738" y="1501"/>
                    <a:pt x="1572" y="1263"/>
                  </a:cubicBezTo>
                  <a:cubicBezTo>
                    <a:pt x="1310" y="977"/>
                    <a:pt x="1000" y="667"/>
                    <a:pt x="714" y="429"/>
                  </a:cubicBezTo>
                  <a:cubicBezTo>
                    <a:pt x="619" y="382"/>
                    <a:pt x="524" y="286"/>
                    <a:pt x="429" y="239"/>
                  </a:cubicBezTo>
                  <a:cubicBezTo>
                    <a:pt x="357" y="167"/>
                    <a:pt x="238" y="120"/>
                    <a:pt x="143" y="24"/>
                  </a:cubicBezTo>
                  <a:cubicBezTo>
                    <a:pt x="119" y="24"/>
                    <a:pt x="71" y="1"/>
                    <a:pt x="71"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95"/>
            <p:cNvSpPr/>
            <p:nvPr/>
          </p:nvSpPr>
          <p:spPr>
            <a:xfrm>
              <a:off x="6289645" y="2763633"/>
              <a:ext cx="131365" cy="34108"/>
            </a:xfrm>
            <a:custGeom>
              <a:rect b="b" l="l" r="r" t="t"/>
              <a:pathLst>
                <a:path extrusionOk="0" h="1144" w="4406">
                  <a:moveTo>
                    <a:pt x="0" y="881"/>
                  </a:moveTo>
                  <a:lnTo>
                    <a:pt x="0" y="881"/>
                  </a:lnTo>
                  <a:cubicBezTo>
                    <a:pt x="3" y="882"/>
                    <a:pt x="5" y="882"/>
                    <a:pt x="8" y="883"/>
                  </a:cubicBezTo>
                  <a:lnTo>
                    <a:pt x="8" y="883"/>
                  </a:lnTo>
                  <a:cubicBezTo>
                    <a:pt x="5" y="882"/>
                    <a:pt x="3" y="881"/>
                    <a:pt x="0" y="881"/>
                  </a:cubicBezTo>
                  <a:close/>
                  <a:moveTo>
                    <a:pt x="4239" y="0"/>
                  </a:moveTo>
                  <a:cubicBezTo>
                    <a:pt x="3358" y="619"/>
                    <a:pt x="2263" y="976"/>
                    <a:pt x="1072" y="976"/>
                  </a:cubicBezTo>
                  <a:cubicBezTo>
                    <a:pt x="670" y="976"/>
                    <a:pt x="362" y="953"/>
                    <a:pt x="8" y="883"/>
                  </a:cubicBezTo>
                  <a:lnTo>
                    <a:pt x="8" y="883"/>
                  </a:lnTo>
                  <a:cubicBezTo>
                    <a:pt x="29" y="891"/>
                    <a:pt x="51" y="929"/>
                    <a:pt x="72" y="929"/>
                  </a:cubicBezTo>
                  <a:cubicBezTo>
                    <a:pt x="96" y="929"/>
                    <a:pt x="143" y="953"/>
                    <a:pt x="167" y="953"/>
                  </a:cubicBezTo>
                  <a:cubicBezTo>
                    <a:pt x="191" y="976"/>
                    <a:pt x="238" y="976"/>
                    <a:pt x="262" y="976"/>
                  </a:cubicBezTo>
                  <a:cubicBezTo>
                    <a:pt x="286" y="1024"/>
                    <a:pt x="310" y="1024"/>
                    <a:pt x="334" y="1024"/>
                  </a:cubicBezTo>
                  <a:cubicBezTo>
                    <a:pt x="429" y="1048"/>
                    <a:pt x="548" y="1072"/>
                    <a:pt x="643" y="1072"/>
                  </a:cubicBezTo>
                  <a:cubicBezTo>
                    <a:pt x="739" y="1072"/>
                    <a:pt x="786" y="1095"/>
                    <a:pt x="881" y="1095"/>
                  </a:cubicBezTo>
                  <a:cubicBezTo>
                    <a:pt x="1096" y="1143"/>
                    <a:pt x="1334" y="1143"/>
                    <a:pt x="1524" y="1143"/>
                  </a:cubicBezTo>
                  <a:cubicBezTo>
                    <a:pt x="1715" y="1143"/>
                    <a:pt x="1858" y="1095"/>
                    <a:pt x="2048" y="1095"/>
                  </a:cubicBezTo>
                  <a:cubicBezTo>
                    <a:pt x="2310" y="1072"/>
                    <a:pt x="2596" y="1024"/>
                    <a:pt x="2882" y="953"/>
                  </a:cubicBezTo>
                  <a:cubicBezTo>
                    <a:pt x="3358" y="857"/>
                    <a:pt x="3763" y="691"/>
                    <a:pt x="4192" y="476"/>
                  </a:cubicBezTo>
                  <a:cubicBezTo>
                    <a:pt x="4216" y="452"/>
                    <a:pt x="4263" y="429"/>
                    <a:pt x="4335" y="381"/>
                  </a:cubicBezTo>
                  <a:cubicBezTo>
                    <a:pt x="4335" y="381"/>
                    <a:pt x="4358" y="357"/>
                    <a:pt x="4406" y="357"/>
                  </a:cubicBezTo>
                  <a:lnTo>
                    <a:pt x="423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95"/>
            <p:cNvSpPr/>
            <p:nvPr/>
          </p:nvSpPr>
          <p:spPr>
            <a:xfrm>
              <a:off x="6289645" y="2595355"/>
              <a:ext cx="90190" cy="10674"/>
            </a:xfrm>
            <a:custGeom>
              <a:rect b="b" l="l" r="r" t="t"/>
              <a:pathLst>
                <a:path extrusionOk="0" h="358" w="3025">
                  <a:moveTo>
                    <a:pt x="191" y="0"/>
                  </a:moveTo>
                  <a:cubicBezTo>
                    <a:pt x="119" y="0"/>
                    <a:pt x="48" y="48"/>
                    <a:pt x="24" y="143"/>
                  </a:cubicBezTo>
                  <a:cubicBezTo>
                    <a:pt x="0" y="262"/>
                    <a:pt x="72" y="357"/>
                    <a:pt x="191" y="357"/>
                  </a:cubicBezTo>
                  <a:lnTo>
                    <a:pt x="2810" y="357"/>
                  </a:lnTo>
                  <a:cubicBezTo>
                    <a:pt x="2906" y="357"/>
                    <a:pt x="2977" y="286"/>
                    <a:pt x="3001" y="191"/>
                  </a:cubicBezTo>
                  <a:cubicBezTo>
                    <a:pt x="3025" y="119"/>
                    <a:pt x="2930" y="0"/>
                    <a:pt x="2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95"/>
            <p:cNvSpPr/>
            <p:nvPr/>
          </p:nvSpPr>
          <p:spPr>
            <a:xfrm>
              <a:off x="6289645" y="2620192"/>
              <a:ext cx="89475" cy="10674"/>
            </a:xfrm>
            <a:custGeom>
              <a:rect b="b" l="l" r="r" t="t"/>
              <a:pathLst>
                <a:path extrusionOk="0" h="358" w="3001">
                  <a:moveTo>
                    <a:pt x="191" y="1"/>
                  </a:moveTo>
                  <a:cubicBezTo>
                    <a:pt x="119" y="1"/>
                    <a:pt x="48" y="48"/>
                    <a:pt x="24" y="143"/>
                  </a:cubicBezTo>
                  <a:cubicBezTo>
                    <a:pt x="0" y="262"/>
                    <a:pt x="72" y="358"/>
                    <a:pt x="191" y="358"/>
                  </a:cubicBezTo>
                  <a:lnTo>
                    <a:pt x="2810" y="358"/>
                  </a:lnTo>
                  <a:cubicBezTo>
                    <a:pt x="2930" y="358"/>
                    <a:pt x="3001" y="262"/>
                    <a:pt x="3001" y="167"/>
                  </a:cubicBezTo>
                  <a:cubicBezTo>
                    <a:pt x="3001" y="72"/>
                    <a:pt x="2906" y="1"/>
                    <a:pt x="2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95"/>
            <p:cNvSpPr/>
            <p:nvPr/>
          </p:nvSpPr>
          <p:spPr>
            <a:xfrm>
              <a:off x="6308816" y="2645058"/>
              <a:ext cx="51848" cy="10674"/>
            </a:xfrm>
            <a:custGeom>
              <a:rect b="b" l="l" r="r" t="t"/>
              <a:pathLst>
                <a:path extrusionOk="0" h="358" w="1739">
                  <a:moveTo>
                    <a:pt x="215" y="0"/>
                  </a:moveTo>
                  <a:cubicBezTo>
                    <a:pt x="96" y="0"/>
                    <a:pt x="0" y="71"/>
                    <a:pt x="24" y="191"/>
                  </a:cubicBezTo>
                  <a:cubicBezTo>
                    <a:pt x="72" y="286"/>
                    <a:pt x="119" y="357"/>
                    <a:pt x="215" y="357"/>
                  </a:cubicBezTo>
                  <a:lnTo>
                    <a:pt x="1524" y="357"/>
                  </a:lnTo>
                  <a:cubicBezTo>
                    <a:pt x="1620" y="357"/>
                    <a:pt x="1667" y="286"/>
                    <a:pt x="1691" y="191"/>
                  </a:cubicBezTo>
                  <a:cubicBezTo>
                    <a:pt x="1739" y="71"/>
                    <a:pt x="1644" y="0"/>
                    <a:pt x="1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95"/>
            <p:cNvSpPr/>
            <p:nvPr/>
          </p:nvSpPr>
          <p:spPr>
            <a:xfrm>
              <a:off x="6249155" y="2542075"/>
              <a:ext cx="169021" cy="167620"/>
            </a:xfrm>
            <a:custGeom>
              <a:rect b="b" l="l" r="r" t="t"/>
              <a:pathLst>
                <a:path extrusionOk="0" h="5622" w="5669">
                  <a:moveTo>
                    <a:pt x="2835" y="1"/>
                  </a:moveTo>
                  <a:cubicBezTo>
                    <a:pt x="1263" y="1"/>
                    <a:pt x="1" y="1239"/>
                    <a:pt x="1" y="2811"/>
                  </a:cubicBezTo>
                  <a:cubicBezTo>
                    <a:pt x="1" y="4407"/>
                    <a:pt x="1311" y="5621"/>
                    <a:pt x="2859" y="5621"/>
                  </a:cubicBezTo>
                  <a:cubicBezTo>
                    <a:pt x="3335" y="5621"/>
                    <a:pt x="3811" y="5502"/>
                    <a:pt x="4240" y="5264"/>
                  </a:cubicBezTo>
                  <a:cubicBezTo>
                    <a:pt x="4335" y="5192"/>
                    <a:pt x="4359" y="5097"/>
                    <a:pt x="4288" y="5026"/>
                  </a:cubicBezTo>
                  <a:cubicBezTo>
                    <a:pt x="4256" y="4962"/>
                    <a:pt x="4203" y="4931"/>
                    <a:pt x="4143" y="4931"/>
                  </a:cubicBezTo>
                  <a:cubicBezTo>
                    <a:pt x="4113" y="4931"/>
                    <a:pt x="4081" y="4938"/>
                    <a:pt x="4049" y="4954"/>
                  </a:cubicBezTo>
                  <a:cubicBezTo>
                    <a:pt x="3692" y="5169"/>
                    <a:pt x="3287" y="5288"/>
                    <a:pt x="2859" y="5288"/>
                  </a:cubicBezTo>
                  <a:cubicBezTo>
                    <a:pt x="1501" y="5288"/>
                    <a:pt x="406" y="4192"/>
                    <a:pt x="406" y="2811"/>
                  </a:cubicBezTo>
                  <a:cubicBezTo>
                    <a:pt x="406" y="1454"/>
                    <a:pt x="1501" y="358"/>
                    <a:pt x="2859" y="358"/>
                  </a:cubicBezTo>
                  <a:cubicBezTo>
                    <a:pt x="4240" y="358"/>
                    <a:pt x="5335" y="1454"/>
                    <a:pt x="5335" y="2811"/>
                  </a:cubicBezTo>
                  <a:cubicBezTo>
                    <a:pt x="5335" y="3454"/>
                    <a:pt x="5097" y="4073"/>
                    <a:pt x="4645" y="4526"/>
                  </a:cubicBezTo>
                  <a:cubicBezTo>
                    <a:pt x="4597" y="4573"/>
                    <a:pt x="4597" y="4692"/>
                    <a:pt x="4645" y="4764"/>
                  </a:cubicBezTo>
                  <a:cubicBezTo>
                    <a:pt x="4680" y="4788"/>
                    <a:pt x="4728" y="4800"/>
                    <a:pt x="4773" y="4800"/>
                  </a:cubicBezTo>
                  <a:cubicBezTo>
                    <a:pt x="4817" y="4800"/>
                    <a:pt x="4859" y="4788"/>
                    <a:pt x="4883" y="4764"/>
                  </a:cubicBezTo>
                  <a:cubicBezTo>
                    <a:pt x="5407" y="4216"/>
                    <a:pt x="5669" y="3525"/>
                    <a:pt x="5669" y="2811"/>
                  </a:cubicBezTo>
                  <a:cubicBezTo>
                    <a:pt x="5669" y="1263"/>
                    <a:pt x="4407" y="1"/>
                    <a:pt x="2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95"/>
            <p:cNvSpPr/>
            <p:nvPr/>
          </p:nvSpPr>
          <p:spPr>
            <a:xfrm>
              <a:off x="6158994" y="2448366"/>
              <a:ext cx="352920" cy="353606"/>
            </a:xfrm>
            <a:custGeom>
              <a:rect b="b" l="l" r="r" t="t"/>
              <a:pathLst>
                <a:path extrusionOk="0" h="11860" w="11837">
                  <a:moveTo>
                    <a:pt x="8836" y="1191"/>
                  </a:moveTo>
                  <a:cubicBezTo>
                    <a:pt x="9622" y="1667"/>
                    <a:pt x="10241" y="2334"/>
                    <a:pt x="10717" y="3096"/>
                  </a:cubicBezTo>
                  <a:cubicBezTo>
                    <a:pt x="11193" y="3906"/>
                    <a:pt x="11455" y="4835"/>
                    <a:pt x="11479" y="5764"/>
                  </a:cubicBezTo>
                  <a:lnTo>
                    <a:pt x="10312" y="5764"/>
                  </a:lnTo>
                  <a:cubicBezTo>
                    <a:pt x="10288" y="5216"/>
                    <a:pt x="10169" y="4668"/>
                    <a:pt x="9955" y="4192"/>
                  </a:cubicBezTo>
                  <a:cubicBezTo>
                    <a:pt x="9931" y="4144"/>
                    <a:pt x="9883" y="4120"/>
                    <a:pt x="9812" y="4073"/>
                  </a:cubicBezTo>
                  <a:lnTo>
                    <a:pt x="9169" y="4025"/>
                  </a:lnTo>
                  <a:lnTo>
                    <a:pt x="9431" y="3430"/>
                  </a:lnTo>
                  <a:cubicBezTo>
                    <a:pt x="9455" y="3358"/>
                    <a:pt x="9455" y="3311"/>
                    <a:pt x="9407" y="3239"/>
                  </a:cubicBezTo>
                  <a:cubicBezTo>
                    <a:pt x="9074" y="2834"/>
                    <a:pt x="8693" y="2453"/>
                    <a:pt x="8240" y="2168"/>
                  </a:cubicBezTo>
                  <a:lnTo>
                    <a:pt x="8836" y="1191"/>
                  </a:lnTo>
                  <a:close/>
                  <a:moveTo>
                    <a:pt x="2953" y="1191"/>
                  </a:moveTo>
                  <a:lnTo>
                    <a:pt x="3549" y="2215"/>
                  </a:lnTo>
                  <a:cubicBezTo>
                    <a:pt x="3096" y="2501"/>
                    <a:pt x="2668" y="2858"/>
                    <a:pt x="2382" y="3287"/>
                  </a:cubicBezTo>
                  <a:cubicBezTo>
                    <a:pt x="2358" y="3334"/>
                    <a:pt x="2310" y="3406"/>
                    <a:pt x="2358" y="3454"/>
                  </a:cubicBezTo>
                  <a:lnTo>
                    <a:pt x="2620" y="4049"/>
                  </a:lnTo>
                  <a:lnTo>
                    <a:pt x="1953" y="4120"/>
                  </a:lnTo>
                  <a:cubicBezTo>
                    <a:pt x="1906" y="4120"/>
                    <a:pt x="1834" y="4168"/>
                    <a:pt x="1810" y="4239"/>
                  </a:cubicBezTo>
                  <a:cubicBezTo>
                    <a:pt x="1596" y="4739"/>
                    <a:pt x="1477" y="5240"/>
                    <a:pt x="1453" y="5787"/>
                  </a:cubicBezTo>
                  <a:lnTo>
                    <a:pt x="286" y="5787"/>
                  </a:lnTo>
                  <a:cubicBezTo>
                    <a:pt x="358" y="4692"/>
                    <a:pt x="691" y="3644"/>
                    <a:pt x="1310" y="2739"/>
                  </a:cubicBezTo>
                  <a:cubicBezTo>
                    <a:pt x="1763" y="2120"/>
                    <a:pt x="2310" y="1596"/>
                    <a:pt x="2953" y="1191"/>
                  </a:cubicBezTo>
                  <a:close/>
                  <a:moveTo>
                    <a:pt x="6478" y="1906"/>
                  </a:moveTo>
                  <a:cubicBezTo>
                    <a:pt x="7002" y="2001"/>
                    <a:pt x="7454" y="2144"/>
                    <a:pt x="7907" y="2429"/>
                  </a:cubicBezTo>
                  <a:cubicBezTo>
                    <a:pt x="8359" y="2691"/>
                    <a:pt x="8740" y="3025"/>
                    <a:pt x="9074" y="3406"/>
                  </a:cubicBezTo>
                  <a:lnTo>
                    <a:pt x="8812" y="3977"/>
                  </a:lnTo>
                  <a:cubicBezTo>
                    <a:pt x="8788" y="4049"/>
                    <a:pt x="8788" y="4144"/>
                    <a:pt x="8812" y="4239"/>
                  </a:cubicBezTo>
                  <a:cubicBezTo>
                    <a:pt x="8836" y="4311"/>
                    <a:pt x="8931" y="4382"/>
                    <a:pt x="9050" y="4382"/>
                  </a:cubicBezTo>
                  <a:lnTo>
                    <a:pt x="9669" y="4454"/>
                  </a:lnTo>
                  <a:cubicBezTo>
                    <a:pt x="9836" y="4930"/>
                    <a:pt x="9931" y="5430"/>
                    <a:pt x="9931" y="5930"/>
                  </a:cubicBezTo>
                  <a:cubicBezTo>
                    <a:pt x="9931" y="6430"/>
                    <a:pt x="9836" y="6954"/>
                    <a:pt x="9669" y="7431"/>
                  </a:cubicBezTo>
                  <a:lnTo>
                    <a:pt x="9050" y="7478"/>
                  </a:lnTo>
                  <a:cubicBezTo>
                    <a:pt x="8955" y="7478"/>
                    <a:pt x="8859" y="7550"/>
                    <a:pt x="8812" y="7621"/>
                  </a:cubicBezTo>
                  <a:cubicBezTo>
                    <a:pt x="8740" y="7716"/>
                    <a:pt x="8740" y="7812"/>
                    <a:pt x="8812" y="7907"/>
                  </a:cubicBezTo>
                  <a:lnTo>
                    <a:pt x="9074" y="8455"/>
                  </a:lnTo>
                  <a:cubicBezTo>
                    <a:pt x="8740" y="8883"/>
                    <a:pt x="8359" y="9217"/>
                    <a:pt x="7907" y="9431"/>
                  </a:cubicBezTo>
                  <a:cubicBezTo>
                    <a:pt x="7454" y="9717"/>
                    <a:pt x="7002" y="9860"/>
                    <a:pt x="6478" y="9955"/>
                  </a:cubicBezTo>
                  <a:lnTo>
                    <a:pt x="6121" y="9431"/>
                  </a:lnTo>
                  <a:cubicBezTo>
                    <a:pt x="6073" y="9359"/>
                    <a:pt x="5978" y="9336"/>
                    <a:pt x="5883" y="9336"/>
                  </a:cubicBezTo>
                  <a:cubicBezTo>
                    <a:pt x="5811" y="9336"/>
                    <a:pt x="5716" y="9383"/>
                    <a:pt x="5645" y="9431"/>
                  </a:cubicBezTo>
                  <a:lnTo>
                    <a:pt x="5287" y="9955"/>
                  </a:lnTo>
                  <a:cubicBezTo>
                    <a:pt x="4787" y="9860"/>
                    <a:pt x="4311" y="9717"/>
                    <a:pt x="3858" y="9431"/>
                  </a:cubicBezTo>
                  <a:cubicBezTo>
                    <a:pt x="3430" y="9169"/>
                    <a:pt x="3025" y="8836"/>
                    <a:pt x="2692" y="8455"/>
                  </a:cubicBezTo>
                  <a:lnTo>
                    <a:pt x="2977" y="7907"/>
                  </a:lnTo>
                  <a:cubicBezTo>
                    <a:pt x="3001" y="7812"/>
                    <a:pt x="3001" y="7716"/>
                    <a:pt x="2977" y="7621"/>
                  </a:cubicBezTo>
                  <a:cubicBezTo>
                    <a:pt x="2906" y="7550"/>
                    <a:pt x="2858" y="7478"/>
                    <a:pt x="2739" y="7478"/>
                  </a:cubicBezTo>
                  <a:lnTo>
                    <a:pt x="2120" y="7431"/>
                  </a:lnTo>
                  <a:cubicBezTo>
                    <a:pt x="1929" y="6978"/>
                    <a:pt x="1834" y="6526"/>
                    <a:pt x="1834" y="6073"/>
                  </a:cubicBezTo>
                  <a:lnTo>
                    <a:pt x="1834" y="5930"/>
                  </a:lnTo>
                  <a:cubicBezTo>
                    <a:pt x="1834" y="5430"/>
                    <a:pt x="1929" y="4930"/>
                    <a:pt x="2120" y="4454"/>
                  </a:cubicBezTo>
                  <a:lnTo>
                    <a:pt x="2739" y="4382"/>
                  </a:lnTo>
                  <a:cubicBezTo>
                    <a:pt x="2834" y="4382"/>
                    <a:pt x="2906" y="4311"/>
                    <a:pt x="2977" y="4239"/>
                  </a:cubicBezTo>
                  <a:cubicBezTo>
                    <a:pt x="3025" y="4144"/>
                    <a:pt x="3025" y="4049"/>
                    <a:pt x="2977" y="3977"/>
                  </a:cubicBezTo>
                  <a:lnTo>
                    <a:pt x="2692" y="3406"/>
                  </a:lnTo>
                  <a:cubicBezTo>
                    <a:pt x="3025" y="2977"/>
                    <a:pt x="3454" y="2620"/>
                    <a:pt x="3930" y="2358"/>
                  </a:cubicBezTo>
                  <a:cubicBezTo>
                    <a:pt x="4335" y="2120"/>
                    <a:pt x="4811" y="1977"/>
                    <a:pt x="5287" y="1906"/>
                  </a:cubicBezTo>
                  <a:lnTo>
                    <a:pt x="5645" y="2429"/>
                  </a:lnTo>
                  <a:cubicBezTo>
                    <a:pt x="5716" y="2501"/>
                    <a:pt x="5811" y="2549"/>
                    <a:pt x="5883" y="2549"/>
                  </a:cubicBezTo>
                  <a:cubicBezTo>
                    <a:pt x="5978" y="2549"/>
                    <a:pt x="6073" y="2477"/>
                    <a:pt x="6121" y="2429"/>
                  </a:cubicBezTo>
                  <a:lnTo>
                    <a:pt x="6478" y="1906"/>
                  </a:lnTo>
                  <a:close/>
                  <a:moveTo>
                    <a:pt x="11527" y="6073"/>
                  </a:moveTo>
                  <a:cubicBezTo>
                    <a:pt x="11455" y="7026"/>
                    <a:pt x="11193" y="7954"/>
                    <a:pt x="10717" y="8764"/>
                  </a:cubicBezTo>
                  <a:cubicBezTo>
                    <a:pt x="10265" y="9526"/>
                    <a:pt x="9622" y="10193"/>
                    <a:pt x="8836" y="10669"/>
                  </a:cubicBezTo>
                  <a:lnTo>
                    <a:pt x="8264" y="9645"/>
                  </a:lnTo>
                  <a:cubicBezTo>
                    <a:pt x="8717" y="9359"/>
                    <a:pt x="9098" y="9002"/>
                    <a:pt x="9431" y="8574"/>
                  </a:cubicBezTo>
                  <a:cubicBezTo>
                    <a:pt x="9455" y="8526"/>
                    <a:pt x="9502" y="8455"/>
                    <a:pt x="9455" y="8407"/>
                  </a:cubicBezTo>
                  <a:lnTo>
                    <a:pt x="9193" y="7812"/>
                  </a:lnTo>
                  <a:lnTo>
                    <a:pt x="9836" y="7740"/>
                  </a:lnTo>
                  <a:cubicBezTo>
                    <a:pt x="9907" y="7740"/>
                    <a:pt x="9979" y="7692"/>
                    <a:pt x="10003" y="7621"/>
                  </a:cubicBezTo>
                  <a:cubicBezTo>
                    <a:pt x="10217" y="7121"/>
                    <a:pt x="10312" y="6621"/>
                    <a:pt x="10360" y="6073"/>
                  </a:cubicBezTo>
                  <a:close/>
                  <a:moveTo>
                    <a:pt x="1477" y="6121"/>
                  </a:moveTo>
                  <a:lnTo>
                    <a:pt x="1477" y="6168"/>
                  </a:lnTo>
                  <a:cubicBezTo>
                    <a:pt x="1477" y="6406"/>
                    <a:pt x="1548" y="6668"/>
                    <a:pt x="1572" y="6907"/>
                  </a:cubicBezTo>
                  <a:cubicBezTo>
                    <a:pt x="1644" y="7145"/>
                    <a:pt x="1691" y="7383"/>
                    <a:pt x="1810" y="7621"/>
                  </a:cubicBezTo>
                  <a:cubicBezTo>
                    <a:pt x="1810" y="7669"/>
                    <a:pt x="1810" y="7669"/>
                    <a:pt x="1834" y="7692"/>
                  </a:cubicBezTo>
                  <a:cubicBezTo>
                    <a:pt x="1882" y="7740"/>
                    <a:pt x="1929" y="7788"/>
                    <a:pt x="2001" y="7812"/>
                  </a:cubicBezTo>
                  <a:lnTo>
                    <a:pt x="2644" y="7859"/>
                  </a:lnTo>
                  <a:lnTo>
                    <a:pt x="2382" y="8455"/>
                  </a:lnTo>
                  <a:cubicBezTo>
                    <a:pt x="2358" y="8526"/>
                    <a:pt x="2358" y="8574"/>
                    <a:pt x="2406" y="8645"/>
                  </a:cubicBezTo>
                  <a:cubicBezTo>
                    <a:pt x="2739" y="9050"/>
                    <a:pt x="3120" y="9455"/>
                    <a:pt x="3573" y="9717"/>
                  </a:cubicBezTo>
                  <a:lnTo>
                    <a:pt x="3001" y="10693"/>
                  </a:lnTo>
                  <a:cubicBezTo>
                    <a:pt x="2191" y="10217"/>
                    <a:pt x="1548" y="9526"/>
                    <a:pt x="1096" y="8764"/>
                  </a:cubicBezTo>
                  <a:cubicBezTo>
                    <a:pt x="620" y="7954"/>
                    <a:pt x="358" y="7026"/>
                    <a:pt x="334" y="6121"/>
                  </a:cubicBezTo>
                  <a:close/>
                  <a:moveTo>
                    <a:pt x="5859" y="9741"/>
                  </a:moveTo>
                  <a:lnTo>
                    <a:pt x="6240" y="10288"/>
                  </a:lnTo>
                  <a:cubicBezTo>
                    <a:pt x="6257" y="10323"/>
                    <a:pt x="6300" y="10345"/>
                    <a:pt x="6350" y="10345"/>
                  </a:cubicBezTo>
                  <a:cubicBezTo>
                    <a:pt x="6368" y="10345"/>
                    <a:pt x="6387" y="10342"/>
                    <a:pt x="6407" y="10336"/>
                  </a:cubicBezTo>
                  <a:cubicBezTo>
                    <a:pt x="6930" y="10288"/>
                    <a:pt x="7431" y="10098"/>
                    <a:pt x="7907" y="9860"/>
                  </a:cubicBezTo>
                  <a:lnTo>
                    <a:pt x="8193" y="10336"/>
                  </a:lnTo>
                  <a:lnTo>
                    <a:pt x="8478" y="10884"/>
                  </a:lnTo>
                  <a:cubicBezTo>
                    <a:pt x="7740" y="11288"/>
                    <a:pt x="6811" y="11527"/>
                    <a:pt x="5883" y="11527"/>
                  </a:cubicBezTo>
                  <a:cubicBezTo>
                    <a:pt x="4978" y="11527"/>
                    <a:pt x="4049" y="11288"/>
                    <a:pt x="3239" y="10884"/>
                  </a:cubicBezTo>
                  <a:lnTo>
                    <a:pt x="3811" y="9860"/>
                  </a:lnTo>
                  <a:cubicBezTo>
                    <a:pt x="4287" y="10098"/>
                    <a:pt x="4787" y="10288"/>
                    <a:pt x="5335" y="10336"/>
                  </a:cubicBezTo>
                  <a:cubicBezTo>
                    <a:pt x="5383" y="10336"/>
                    <a:pt x="5454" y="10312"/>
                    <a:pt x="5478" y="10288"/>
                  </a:cubicBezTo>
                  <a:lnTo>
                    <a:pt x="5859" y="9741"/>
                  </a:lnTo>
                  <a:close/>
                  <a:moveTo>
                    <a:pt x="5883" y="0"/>
                  </a:moveTo>
                  <a:cubicBezTo>
                    <a:pt x="5454" y="0"/>
                    <a:pt x="5002" y="72"/>
                    <a:pt x="4573" y="167"/>
                  </a:cubicBezTo>
                  <a:cubicBezTo>
                    <a:pt x="4478" y="191"/>
                    <a:pt x="4430" y="286"/>
                    <a:pt x="4454" y="358"/>
                  </a:cubicBezTo>
                  <a:cubicBezTo>
                    <a:pt x="4472" y="432"/>
                    <a:pt x="4535" y="492"/>
                    <a:pt x="4606" y="492"/>
                  </a:cubicBezTo>
                  <a:cubicBezTo>
                    <a:pt x="4626" y="492"/>
                    <a:pt x="4647" y="487"/>
                    <a:pt x="4668" y="477"/>
                  </a:cubicBezTo>
                  <a:cubicBezTo>
                    <a:pt x="5073" y="405"/>
                    <a:pt x="5502" y="334"/>
                    <a:pt x="5906" y="334"/>
                  </a:cubicBezTo>
                  <a:cubicBezTo>
                    <a:pt x="6835" y="334"/>
                    <a:pt x="7764" y="572"/>
                    <a:pt x="8574" y="1001"/>
                  </a:cubicBezTo>
                  <a:lnTo>
                    <a:pt x="8002" y="2001"/>
                  </a:lnTo>
                  <a:cubicBezTo>
                    <a:pt x="7526" y="1763"/>
                    <a:pt x="7026" y="1596"/>
                    <a:pt x="6478" y="1525"/>
                  </a:cubicBezTo>
                  <a:cubicBezTo>
                    <a:pt x="6430" y="1525"/>
                    <a:pt x="6359" y="1548"/>
                    <a:pt x="6335" y="1596"/>
                  </a:cubicBezTo>
                  <a:lnTo>
                    <a:pt x="5954" y="2120"/>
                  </a:lnTo>
                  <a:lnTo>
                    <a:pt x="5573" y="1596"/>
                  </a:lnTo>
                  <a:cubicBezTo>
                    <a:pt x="5537" y="1542"/>
                    <a:pt x="5502" y="1516"/>
                    <a:pt x="5456" y="1516"/>
                  </a:cubicBezTo>
                  <a:cubicBezTo>
                    <a:pt x="5441" y="1516"/>
                    <a:pt x="5424" y="1519"/>
                    <a:pt x="5406" y="1525"/>
                  </a:cubicBezTo>
                  <a:cubicBezTo>
                    <a:pt x="4882" y="1596"/>
                    <a:pt x="4382" y="1763"/>
                    <a:pt x="3906" y="2001"/>
                  </a:cubicBezTo>
                  <a:lnTo>
                    <a:pt x="3334" y="1001"/>
                  </a:lnTo>
                  <a:cubicBezTo>
                    <a:pt x="3549" y="882"/>
                    <a:pt x="3739" y="786"/>
                    <a:pt x="3954" y="691"/>
                  </a:cubicBezTo>
                  <a:lnTo>
                    <a:pt x="3977" y="691"/>
                  </a:lnTo>
                  <a:cubicBezTo>
                    <a:pt x="4073" y="667"/>
                    <a:pt x="4120" y="548"/>
                    <a:pt x="4073" y="453"/>
                  </a:cubicBezTo>
                  <a:cubicBezTo>
                    <a:pt x="4055" y="383"/>
                    <a:pt x="3987" y="339"/>
                    <a:pt x="3914" y="339"/>
                  </a:cubicBezTo>
                  <a:cubicBezTo>
                    <a:pt x="3887" y="339"/>
                    <a:pt x="3860" y="345"/>
                    <a:pt x="3835" y="358"/>
                  </a:cubicBezTo>
                  <a:lnTo>
                    <a:pt x="3811" y="358"/>
                  </a:lnTo>
                  <a:cubicBezTo>
                    <a:pt x="2692" y="786"/>
                    <a:pt x="1739" y="1525"/>
                    <a:pt x="1072" y="2501"/>
                  </a:cubicBezTo>
                  <a:cubicBezTo>
                    <a:pt x="382" y="3525"/>
                    <a:pt x="0" y="4692"/>
                    <a:pt x="0" y="5906"/>
                  </a:cubicBezTo>
                  <a:cubicBezTo>
                    <a:pt x="0" y="6978"/>
                    <a:pt x="286" y="7978"/>
                    <a:pt x="810" y="8907"/>
                  </a:cubicBezTo>
                  <a:cubicBezTo>
                    <a:pt x="1310" y="9812"/>
                    <a:pt x="2049" y="10526"/>
                    <a:pt x="2953" y="11050"/>
                  </a:cubicBezTo>
                  <a:cubicBezTo>
                    <a:pt x="3835" y="11550"/>
                    <a:pt x="4882" y="11860"/>
                    <a:pt x="5930" y="11860"/>
                  </a:cubicBezTo>
                  <a:cubicBezTo>
                    <a:pt x="6954" y="11860"/>
                    <a:pt x="8002" y="11598"/>
                    <a:pt x="8907" y="11050"/>
                  </a:cubicBezTo>
                  <a:cubicBezTo>
                    <a:pt x="9788" y="10550"/>
                    <a:pt x="10526" y="9812"/>
                    <a:pt x="11050" y="8907"/>
                  </a:cubicBezTo>
                  <a:cubicBezTo>
                    <a:pt x="11574" y="7978"/>
                    <a:pt x="11836" y="6978"/>
                    <a:pt x="11836" y="5906"/>
                  </a:cubicBezTo>
                  <a:cubicBezTo>
                    <a:pt x="11836" y="4882"/>
                    <a:pt x="11550" y="3858"/>
                    <a:pt x="11003" y="2930"/>
                  </a:cubicBezTo>
                  <a:cubicBezTo>
                    <a:pt x="10503" y="2072"/>
                    <a:pt x="9788" y="1358"/>
                    <a:pt x="8931" y="834"/>
                  </a:cubicBezTo>
                  <a:cubicBezTo>
                    <a:pt x="8002" y="310"/>
                    <a:pt x="6954" y="0"/>
                    <a:pt x="58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3" name="Google Shape;10213;p95"/>
          <p:cNvGrpSpPr/>
          <p:nvPr/>
        </p:nvGrpSpPr>
        <p:grpSpPr>
          <a:xfrm>
            <a:off x="5510974" y="2446935"/>
            <a:ext cx="354351" cy="354351"/>
            <a:chOff x="5549061" y="2446935"/>
            <a:chExt cx="354351" cy="354351"/>
          </a:xfrm>
        </p:grpSpPr>
        <p:sp>
          <p:nvSpPr>
            <p:cNvPr id="10214" name="Google Shape;10214;p95"/>
            <p:cNvSpPr/>
            <p:nvPr/>
          </p:nvSpPr>
          <p:spPr>
            <a:xfrm>
              <a:off x="5671901" y="2518670"/>
              <a:ext cx="220154" cy="252772"/>
            </a:xfrm>
            <a:custGeom>
              <a:rect b="b" l="l" r="r" t="t"/>
              <a:pathLst>
                <a:path extrusionOk="0" h="8478" w="7384">
                  <a:moveTo>
                    <a:pt x="3621" y="0"/>
                  </a:moveTo>
                  <a:cubicBezTo>
                    <a:pt x="3382" y="0"/>
                    <a:pt x="3120" y="95"/>
                    <a:pt x="2906" y="238"/>
                  </a:cubicBezTo>
                  <a:cubicBezTo>
                    <a:pt x="2501" y="524"/>
                    <a:pt x="2168" y="1024"/>
                    <a:pt x="2073" y="1572"/>
                  </a:cubicBezTo>
                  <a:lnTo>
                    <a:pt x="1025" y="7406"/>
                  </a:lnTo>
                  <a:cubicBezTo>
                    <a:pt x="977" y="8002"/>
                    <a:pt x="525" y="8478"/>
                    <a:pt x="1" y="8478"/>
                  </a:cubicBezTo>
                  <a:lnTo>
                    <a:pt x="7383" y="8478"/>
                  </a:lnTo>
                  <a:cubicBezTo>
                    <a:pt x="6835" y="8478"/>
                    <a:pt x="6383" y="8049"/>
                    <a:pt x="6335" y="7406"/>
                  </a:cubicBezTo>
                  <a:lnTo>
                    <a:pt x="5288" y="1572"/>
                  </a:lnTo>
                  <a:cubicBezTo>
                    <a:pt x="5192" y="1024"/>
                    <a:pt x="4883" y="524"/>
                    <a:pt x="4454" y="238"/>
                  </a:cubicBezTo>
                  <a:cubicBezTo>
                    <a:pt x="4240" y="95"/>
                    <a:pt x="4002" y="0"/>
                    <a:pt x="376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95"/>
            <p:cNvSpPr/>
            <p:nvPr/>
          </p:nvSpPr>
          <p:spPr>
            <a:xfrm>
              <a:off x="5774853" y="2520072"/>
              <a:ext cx="117203" cy="252801"/>
            </a:xfrm>
            <a:custGeom>
              <a:rect b="b" l="l" r="r" t="t"/>
              <a:pathLst>
                <a:path extrusionOk="0" h="8479" w="3931">
                  <a:moveTo>
                    <a:pt x="1" y="1"/>
                  </a:moveTo>
                  <a:cubicBezTo>
                    <a:pt x="168" y="48"/>
                    <a:pt x="382" y="96"/>
                    <a:pt x="525" y="215"/>
                  </a:cubicBezTo>
                  <a:cubicBezTo>
                    <a:pt x="953" y="548"/>
                    <a:pt x="1239" y="1025"/>
                    <a:pt x="1358" y="1572"/>
                  </a:cubicBezTo>
                  <a:lnTo>
                    <a:pt x="2406" y="7407"/>
                  </a:lnTo>
                  <a:cubicBezTo>
                    <a:pt x="2454" y="8026"/>
                    <a:pt x="2906" y="8479"/>
                    <a:pt x="3454" y="8479"/>
                  </a:cubicBezTo>
                  <a:lnTo>
                    <a:pt x="3930" y="8479"/>
                  </a:lnTo>
                  <a:cubicBezTo>
                    <a:pt x="3382" y="8479"/>
                    <a:pt x="2930" y="8002"/>
                    <a:pt x="2882" y="7407"/>
                  </a:cubicBezTo>
                  <a:lnTo>
                    <a:pt x="1835" y="1572"/>
                  </a:lnTo>
                  <a:cubicBezTo>
                    <a:pt x="1715" y="929"/>
                    <a:pt x="1430" y="525"/>
                    <a:pt x="1001" y="215"/>
                  </a:cubicBezTo>
                  <a:cubicBezTo>
                    <a:pt x="787" y="72"/>
                    <a:pt x="549" y="1"/>
                    <a:pt x="3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95"/>
            <p:cNvSpPr/>
            <p:nvPr/>
          </p:nvSpPr>
          <p:spPr>
            <a:xfrm>
              <a:off x="5601626" y="2603853"/>
              <a:ext cx="146272" cy="167590"/>
            </a:xfrm>
            <a:custGeom>
              <a:rect b="b" l="l" r="r" t="t"/>
              <a:pathLst>
                <a:path extrusionOk="0" h="5621" w="4906">
                  <a:moveTo>
                    <a:pt x="2405" y="1"/>
                  </a:moveTo>
                  <a:cubicBezTo>
                    <a:pt x="2239" y="1"/>
                    <a:pt x="2072" y="72"/>
                    <a:pt x="1929" y="144"/>
                  </a:cubicBezTo>
                  <a:cubicBezTo>
                    <a:pt x="1667" y="358"/>
                    <a:pt x="1453" y="691"/>
                    <a:pt x="1358" y="1049"/>
                  </a:cubicBezTo>
                  <a:lnTo>
                    <a:pt x="691" y="4907"/>
                  </a:lnTo>
                  <a:cubicBezTo>
                    <a:pt x="643" y="5311"/>
                    <a:pt x="357" y="5621"/>
                    <a:pt x="0" y="5621"/>
                  </a:cubicBezTo>
                  <a:lnTo>
                    <a:pt x="4906" y="5621"/>
                  </a:lnTo>
                  <a:cubicBezTo>
                    <a:pt x="4549" y="5621"/>
                    <a:pt x="4263" y="5335"/>
                    <a:pt x="4215" y="4907"/>
                  </a:cubicBezTo>
                  <a:lnTo>
                    <a:pt x="3548" y="1049"/>
                  </a:lnTo>
                  <a:cubicBezTo>
                    <a:pt x="3477" y="668"/>
                    <a:pt x="3263" y="358"/>
                    <a:pt x="2977" y="144"/>
                  </a:cubicBezTo>
                  <a:cubicBezTo>
                    <a:pt x="2834" y="72"/>
                    <a:pt x="2667" y="1"/>
                    <a:pt x="250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95"/>
            <p:cNvSpPr/>
            <p:nvPr/>
          </p:nvSpPr>
          <p:spPr>
            <a:xfrm>
              <a:off x="5668353" y="2603853"/>
              <a:ext cx="79546" cy="167590"/>
            </a:xfrm>
            <a:custGeom>
              <a:rect b="b" l="l" r="r" t="t"/>
              <a:pathLst>
                <a:path extrusionOk="0" h="5621" w="2668">
                  <a:moveTo>
                    <a:pt x="167" y="1"/>
                  </a:moveTo>
                  <a:cubicBezTo>
                    <a:pt x="120" y="1"/>
                    <a:pt x="48" y="1"/>
                    <a:pt x="1" y="25"/>
                  </a:cubicBezTo>
                  <a:cubicBezTo>
                    <a:pt x="72" y="25"/>
                    <a:pt x="167" y="96"/>
                    <a:pt x="263" y="144"/>
                  </a:cubicBezTo>
                  <a:cubicBezTo>
                    <a:pt x="548" y="358"/>
                    <a:pt x="739" y="691"/>
                    <a:pt x="834" y="1049"/>
                  </a:cubicBezTo>
                  <a:lnTo>
                    <a:pt x="1501" y="4907"/>
                  </a:lnTo>
                  <a:cubicBezTo>
                    <a:pt x="1549" y="5335"/>
                    <a:pt x="1834" y="5621"/>
                    <a:pt x="2192" y="5621"/>
                  </a:cubicBezTo>
                  <a:lnTo>
                    <a:pt x="2668" y="5621"/>
                  </a:lnTo>
                  <a:cubicBezTo>
                    <a:pt x="2311" y="5621"/>
                    <a:pt x="2025" y="5335"/>
                    <a:pt x="1977" y="4907"/>
                  </a:cubicBezTo>
                  <a:lnTo>
                    <a:pt x="1287" y="1049"/>
                  </a:lnTo>
                  <a:cubicBezTo>
                    <a:pt x="1239" y="668"/>
                    <a:pt x="1001" y="358"/>
                    <a:pt x="739" y="144"/>
                  </a:cubicBezTo>
                  <a:cubicBezTo>
                    <a:pt x="572" y="72"/>
                    <a:pt x="429" y="1"/>
                    <a:pt x="263"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95"/>
            <p:cNvSpPr/>
            <p:nvPr/>
          </p:nvSpPr>
          <p:spPr>
            <a:xfrm>
              <a:off x="5553325" y="2772846"/>
              <a:ext cx="343678" cy="23464"/>
            </a:xfrm>
            <a:custGeom>
              <a:rect b="b" l="l" r="r" t="t"/>
              <a:pathLst>
                <a:path extrusionOk="0" h="787" w="11527">
                  <a:moveTo>
                    <a:pt x="120" y="1"/>
                  </a:moveTo>
                  <a:cubicBezTo>
                    <a:pt x="72" y="1"/>
                    <a:pt x="1" y="48"/>
                    <a:pt x="1" y="120"/>
                  </a:cubicBezTo>
                  <a:lnTo>
                    <a:pt x="1" y="667"/>
                  </a:lnTo>
                  <a:cubicBezTo>
                    <a:pt x="1" y="739"/>
                    <a:pt x="72" y="786"/>
                    <a:pt x="120" y="786"/>
                  </a:cubicBezTo>
                  <a:lnTo>
                    <a:pt x="11408" y="786"/>
                  </a:lnTo>
                  <a:cubicBezTo>
                    <a:pt x="11479" y="786"/>
                    <a:pt x="11527" y="763"/>
                    <a:pt x="11527" y="667"/>
                  </a:cubicBezTo>
                  <a:lnTo>
                    <a:pt x="11527" y="120"/>
                  </a:lnTo>
                  <a:cubicBezTo>
                    <a:pt x="11527" y="48"/>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95"/>
            <p:cNvSpPr/>
            <p:nvPr/>
          </p:nvSpPr>
          <p:spPr>
            <a:xfrm>
              <a:off x="5879237" y="2772846"/>
              <a:ext cx="17770" cy="23464"/>
            </a:xfrm>
            <a:custGeom>
              <a:rect b="b" l="l" r="r" t="t"/>
              <a:pathLst>
                <a:path extrusionOk="0" h="787" w="596">
                  <a:moveTo>
                    <a:pt x="1" y="1"/>
                  </a:moveTo>
                  <a:cubicBezTo>
                    <a:pt x="72" y="1"/>
                    <a:pt x="120" y="48"/>
                    <a:pt x="120" y="120"/>
                  </a:cubicBezTo>
                  <a:lnTo>
                    <a:pt x="120" y="667"/>
                  </a:lnTo>
                  <a:cubicBezTo>
                    <a:pt x="120" y="739"/>
                    <a:pt x="72" y="786"/>
                    <a:pt x="1" y="786"/>
                  </a:cubicBezTo>
                  <a:lnTo>
                    <a:pt x="477" y="786"/>
                  </a:lnTo>
                  <a:cubicBezTo>
                    <a:pt x="548" y="786"/>
                    <a:pt x="596" y="739"/>
                    <a:pt x="596" y="667"/>
                  </a:cubicBezTo>
                  <a:lnTo>
                    <a:pt x="596" y="120"/>
                  </a:lnTo>
                  <a:cubicBezTo>
                    <a:pt x="596" y="48"/>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95"/>
            <p:cNvSpPr/>
            <p:nvPr/>
          </p:nvSpPr>
          <p:spPr>
            <a:xfrm>
              <a:off x="5595931" y="2513691"/>
              <a:ext cx="14222" cy="10674"/>
            </a:xfrm>
            <a:custGeom>
              <a:rect b="b" l="l" r="r" t="t"/>
              <a:pathLst>
                <a:path extrusionOk="0" h="358" w="477">
                  <a:moveTo>
                    <a:pt x="191" y="0"/>
                  </a:moveTo>
                  <a:cubicBezTo>
                    <a:pt x="96" y="0"/>
                    <a:pt x="1" y="48"/>
                    <a:pt x="1" y="143"/>
                  </a:cubicBezTo>
                  <a:cubicBezTo>
                    <a:pt x="1" y="262"/>
                    <a:pt x="96" y="358"/>
                    <a:pt x="191" y="358"/>
                  </a:cubicBezTo>
                  <a:lnTo>
                    <a:pt x="310" y="358"/>
                  </a:lnTo>
                  <a:cubicBezTo>
                    <a:pt x="405" y="358"/>
                    <a:pt x="477" y="286"/>
                    <a:pt x="477" y="191"/>
                  </a:cubicBezTo>
                  <a:cubicBezTo>
                    <a:pt x="477" y="72"/>
                    <a:pt x="429"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95"/>
            <p:cNvSpPr/>
            <p:nvPr/>
          </p:nvSpPr>
          <p:spPr>
            <a:xfrm>
              <a:off x="5676880" y="2513691"/>
              <a:ext cx="17770" cy="10674"/>
            </a:xfrm>
            <a:custGeom>
              <a:rect b="b" l="l" r="r" t="t"/>
              <a:pathLst>
                <a:path extrusionOk="0" h="358" w="596">
                  <a:moveTo>
                    <a:pt x="191" y="0"/>
                  </a:moveTo>
                  <a:cubicBezTo>
                    <a:pt x="96" y="0"/>
                    <a:pt x="0" y="48"/>
                    <a:pt x="0" y="143"/>
                  </a:cubicBezTo>
                  <a:cubicBezTo>
                    <a:pt x="0" y="262"/>
                    <a:pt x="72" y="358"/>
                    <a:pt x="191" y="358"/>
                  </a:cubicBezTo>
                  <a:lnTo>
                    <a:pt x="429" y="358"/>
                  </a:lnTo>
                  <a:cubicBezTo>
                    <a:pt x="501" y="358"/>
                    <a:pt x="596" y="286"/>
                    <a:pt x="596" y="191"/>
                  </a:cubicBezTo>
                  <a:cubicBezTo>
                    <a:pt x="596" y="72"/>
                    <a:pt x="548"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95"/>
            <p:cNvSpPr/>
            <p:nvPr/>
          </p:nvSpPr>
          <p:spPr>
            <a:xfrm>
              <a:off x="5704578" y="2513691"/>
              <a:ext cx="17770" cy="10674"/>
            </a:xfrm>
            <a:custGeom>
              <a:rect b="b" l="l" r="r" t="t"/>
              <a:pathLst>
                <a:path extrusionOk="0" h="358" w="596">
                  <a:moveTo>
                    <a:pt x="167" y="0"/>
                  </a:moveTo>
                  <a:cubicBezTo>
                    <a:pt x="95" y="0"/>
                    <a:pt x="0" y="48"/>
                    <a:pt x="0" y="143"/>
                  </a:cubicBezTo>
                  <a:cubicBezTo>
                    <a:pt x="0" y="262"/>
                    <a:pt x="95" y="358"/>
                    <a:pt x="167" y="358"/>
                  </a:cubicBezTo>
                  <a:lnTo>
                    <a:pt x="405" y="358"/>
                  </a:lnTo>
                  <a:cubicBezTo>
                    <a:pt x="500" y="358"/>
                    <a:pt x="596" y="286"/>
                    <a:pt x="596" y="191"/>
                  </a:cubicBezTo>
                  <a:cubicBezTo>
                    <a:pt x="596" y="72"/>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95"/>
            <p:cNvSpPr/>
            <p:nvPr/>
          </p:nvSpPr>
          <p:spPr>
            <a:xfrm>
              <a:off x="5648466" y="2513691"/>
              <a:ext cx="17800" cy="10674"/>
            </a:xfrm>
            <a:custGeom>
              <a:rect b="b" l="l" r="r" t="t"/>
              <a:pathLst>
                <a:path extrusionOk="0" h="358" w="597">
                  <a:moveTo>
                    <a:pt x="191" y="0"/>
                  </a:moveTo>
                  <a:cubicBezTo>
                    <a:pt x="96" y="0"/>
                    <a:pt x="1" y="48"/>
                    <a:pt x="1" y="143"/>
                  </a:cubicBezTo>
                  <a:cubicBezTo>
                    <a:pt x="1" y="262"/>
                    <a:pt x="96" y="358"/>
                    <a:pt x="191" y="358"/>
                  </a:cubicBezTo>
                  <a:lnTo>
                    <a:pt x="430" y="358"/>
                  </a:lnTo>
                  <a:cubicBezTo>
                    <a:pt x="501" y="358"/>
                    <a:pt x="596" y="286"/>
                    <a:pt x="596" y="191"/>
                  </a:cubicBezTo>
                  <a:cubicBezTo>
                    <a:pt x="596" y="72"/>
                    <a:pt x="549"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95"/>
            <p:cNvSpPr/>
            <p:nvPr/>
          </p:nvSpPr>
          <p:spPr>
            <a:xfrm>
              <a:off x="5620082" y="2513691"/>
              <a:ext cx="18485" cy="10674"/>
            </a:xfrm>
            <a:custGeom>
              <a:rect b="b" l="l" r="r" t="t"/>
              <a:pathLst>
                <a:path extrusionOk="0" h="358" w="620">
                  <a:moveTo>
                    <a:pt x="215" y="0"/>
                  </a:moveTo>
                  <a:cubicBezTo>
                    <a:pt x="119" y="0"/>
                    <a:pt x="24" y="48"/>
                    <a:pt x="24" y="143"/>
                  </a:cubicBezTo>
                  <a:cubicBezTo>
                    <a:pt x="0" y="262"/>
                    <a:pt x="96" y="358"/>
                    <a:pt x="215" y="358"/>
                  </a:cubicBezTo>
                  <a:lnTo>
                    <a:pt x="453" y="358"/>
                  </a:lnTo>
                  <a:cubicBezTo>
                    <a:pt x="524" y="358"/>
                    <a:pt x="619" y="286"/>
                    <a:pt x="619" y="191"/>
                  </a:cubicBezTo>
                  <a:cubicBezTo>
                    <a:pt x="619" y="72"/>
                    <a:pt x="572" y="0"/>
                    <a:pt x="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95"/>
            <p:cNvSpPr/>
            <p:nvPr/>
          </p:nvSpPr>
          <p:spPr>
            <a:xfrm>
              <a:off x="5732963" y="2513691"/>
              <a:ext cx="14252" cy="10674"/>
            </a:xfrm>
            <a:custGeom>
              <a:rect b="b" l="l" r="r" t="t"/>
              <a:pathLst>
                <a:path extrusionOk="0" h="358" w="478">
                  <a:moveTo>
                    <a:pt x="167" y="0"/>
                  </a:moveTo>
                  <a:cubicBezTo>
                    <a:pt x="96" y="0"/>
                    <a:pt x="1" y="48"/>
                    <a:pt x="1" y="143"/>
                  </a:cubicBezTo>
                  <a:cubicBezTo>
                    <a:pt x="1" y="262"/>
                    <a:pt x="96" y="358"/>
                    <a:pt x="167" y="358"/>
                  </a:cubicBezTo>
                  <a:lnTo>
                    <a:pt x="287" y="358"/>
                  </a:lnTo>
                  <a:cubicBezTo>
                    <a:pt x="382" y="358"/>
                    <a:pt x="477" y="286"/>
                    <a:pt x="477" y="191"/>
                  </a:cubicBezTo>
                  <a:cubicBezTo>
                    <a:pt x="477" y="72"/>
                    <a:pt x="406" y="0"/>
                    <a:pt x="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95"/>
            <p:cNvSpPr/>
            <p:nvPr/>
          </p:nvSpPr>
          <p:spPr>
            <a:xfrm>
              <a:off x="5817459" y="2513691"/>
              <a:ext cx="14222" cy="10674"/>
            </a:xfrm>
            <a:custGeom>
              <a:rect b="b" l="l" r="r" t="t"/>
              <a:pathLst>
                <a:path extrusionOk="0" h="358" w="477">
                  <a:moveTo>
                    <a:pt x="167" y="0"/>
                  </a:moveTo>
                  <a:cubicBezTo>
                    <a:pt x="72" y="0"/>
                    <a:pt x="1" y="48"/>
                    <a:pt x="1" y="143"/>
                  </a:cubicBezTo>
                  <a:cubicBezTo>
                    <a:pt x="1" y="262"/>
                    <a:pt x="48" y="358"/>
                    <a:pt x="167" y="358"/>
                  </a:cubicBezTo>
                  <a:lnTo>
                    <a:pt x="286" y="358"/>
                  </a:lnTo>
                  <a:cubicBezTo>
                    <a:pt x="382" y="358"/>
                    <a:pt x="477" y="286"/>
                    <a:pt x="477" y="191"/>
                  </a:cubicBezTo>
                  <a:cubicBezTo>
                    <a:pt x="477" y="72"/>
                    <a:pt x="406" y="0"/>
                    <a:pt x="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95"/>
            <p:cNvSpPr/>
            <p:nvPr/>
          </p:nvSpPr>
          <p:spPr>
            <a:xfrm>
              <a:off x="5843041" y="2513691"/>
              <a:ext cx="17770" cy="10674"/>
            </a:xfrm>
            <a:custGeom>
              <a:rect b="b" l="l" r="r" t="t"/>
              <a:pathLst>
                <a:path extrusionOk="0" h="358" w="596">
                  <a:moveTo>
                    <a:pt x="167" y="0"/>
                  </a:moveTo>
                  <a:cubicBezTo>
                    <a:pt x="95" y="0"/>
                    <a:pt x="0" y="48"/>
                    <a:pt x="0" y="143"/>
                  </a:cubicBezTo>
                  <a:cubicBezTo>
                    <a:pt x="0" y="262"/>
                    <a:pt x="95" y="358"/>
                    <a:pt x="167" y="358"/>
                  </a:cubicBezTo>
                  <a:lnTo>
                    <a:pt x="405" y="358"/>
                  </a:lnTo>
                  <a:cubicBezTo>
                    <a:pt x="500" y="358"/>
                    <a:pt x="595" y="286"/>
                    <a:pt x="595" y="191"/>
                  </a:cubicBezTo>
                  <a:cubicBezTo>
                    <a:pt x="595" y="72"/>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95"/>
            <p:cNvSpPr/>
            <p:nvPr/>
          </p:nvSpPr>
          <p:spPr>
            <a:xfrm>
              <a:off x="5872856" y="2513691"/>
              <a:ext cx="14222" cy="10674"/>
            </a:xfrm>
            <a:custGeom>
              <a:rect b="b" l="l" r="r" t="t"/>
              <a:pathLst>
                <a:path extrusionOk="0" h="358" w="477">
                  <a:moveTo>
                    <a:pt x="191" y="0"/>
                  </a:moveTo>
                  <a:cubicBezTo>
                    <a:pt x="95" y="0"/>
                    <a:pt x="0" y="48"/>
                    <a:pt x="0" y="143"/>
                  </a:cubicBezTo>
                  <a:cubicBezTo>
                    <a:pt x="0" y="262"/>
                    <a:pt x="95" y="358"/>
                    <a:pt x="191" y="358"/>
                  </a:cubicBezTo>
                  <a:lnTo>
                    <a:pt x="310" y="358"/>
                  </a:lnTo>
                  <a:cubicBezTo>
                    <a:pt x="405" y="358"/>
                    <a:pt x="477" y="286"/>
                    <a:pt x="477" y="191"/>
                  </a:cubicBezTo>
                  <a:cubicBezTo>
                    <a:pt x="477" y="72"/>
                    <a:pt x="429"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95"/>
            <p:cNvSpPr/>
            <p:nvPr/>
          </p:nvSpPr>
          <p:spPr>
            <a:xfrm>
              <a:off x="5549061" y="2446935"/>
              <a:ext cx="354351" cy="354351"/>
            </a:xfrm>
            <a:custGeom>
              <a:rect b="b" l="l" r="r" t="t"/>
              <a:pathLst>
                <a:path extrusionOk="0" h="11885" w="11885">
                  <a:moveTo>
                    <a:pt x="11503" y="11098"/>
                  </a:moveTo>
                  <a:lnTo>
                    <a:pt x="11503" y="11575"/>
                  </a:lnTo>
                  <a:lnTo>
                    <a:pt x="334" y="11575"/>
                  </a:lnTo>
                  <a:lnTo>
                    <a:pt x="334" y="11098"/>
                  </a:lnTo>
                  <a:close/>
                  <a:moveTo>
                    <a:pt x="930" y="1"/>
                  </a:moveTo>
                  <a:cubicBezTo>
                    <a:pt x="811" y="1"/>
                    <a:pt x="715" y="48"/>
                    <a:pt x="715" y="168"/>
                  </a:cubicBezTo>
                  <a:lnTo>
                    <a:pt x="715" y="977"/>
                  </a:lnTo>
                  <a:lnTo>
                    <a:pt x="501" y="977"/>
                  </a:lnTo>
                  <a:cubicBezTo>
                    <a:pt x="406" y="977"/>
                    <a:pt x="334" y="1049"/>
                    <a:pt x="334" y="1120"/>
                  </a:cubicBezTo>
                  <a:cubicBezTo>
                    <a:pt x="334" y="1239"/>
                    <a:pt x="382" y="1334"/>
                    <a:pt x="501" y="1334"/>
                  </a:cubicBezTo>
                  <a:lnTo>
                    <a:pt x="715" y="1334"/>
                  </a:lnTo>
                  <a:lnTo>
                    <a:pt x="715" y="2239"/>
                  </a:lnTo>
                  <a:lnTo>
                    <a:pt x="501" y="2239"/>
                  </a:lnTo>
                  <a:cubicBezTo>
                    <a:pt x="406" y="2239"/>
                    <a:pt x="334" y="2287"/>
                    <a:pt x="334" y="2382"/>
                  </a:cubicBezTo>
                  <a:cubicBezTo>
                    <a:pt x="334" y="2501"/>
                    <a:pt x="382" y="2597"/>
                    <a:pt x="501" y="2597"/>
                  </a:cubicBezTo>
                  <a:lnTo>
                    <a:pt x="715" y="2597"/>
                  </a:lnTo>
                  <a:lnTo>
                    <a:pt x="715" y="3478"/>
                  </a:lnTo>
                  <a:lnTo>
                    <a:pt x="501" y="3478"/>
                  </a:lnTo>
                  <a:cubicBezTo>
                    <a:pt x="406" y="3478"/>
                    <a:pt x="334" y="3549"/>
                    <a:pt x="334" y="3621"/>
                  </a:cubicBezTo>
                  <a:cubicBezTo>
                    <a:pt x="334" y="3740"/>
                    <a:pt x="382" y="3835"/>
                    <a:pt x="501" y="3835"/>
                  </a:cubicBezTo>
                  <a:lnTo>
                    <a:pt x="715" y="3835"/>
                  </a:lnTo>
                  <a:lnTo>
                    <a:pt x="715" y="4740"/>
                  </a:lnTo>
                  <a:lnTo>
                    <a:pt x="501" y="4740"/>
                  </a:lnTo>
                  <a:cubicBezTo>
                    <a:pt x="406" y="4740"/>
                    <a:pt x="334" y="4787"/>
                    <a:pt x="334" y="4883"/>
                  </a:cubicBezTo>
                  <a:cubicBezTo>
                    <a:pt x="334" y="5002"/>
                    <a:pt x="382" y="5097"/>
                    <a:pt x="501" y="5097"/>
                  </a:cubicBezTo>
                  <a:lnTo>
                    <a:pt x="715" y="5097"/>
                  </a:lnTo>
                  <a:lnTo>
                    <a:pt x="715" y="5978"/>
                  </a:lnTo>
                  <a:lnTo>
                    <a:pt x="501" y="5978"/>
                  </a:lnTo>
                  <a:cubicBezTo>
                    <a:pt x="406" y="5978"/>
                    <a:pt x="334" y="6050"/>
                    <a:pt x="334" y="6121"/>
                  </a:cubicBezTo>
                  <a:cubicBezTo>
                    <a:pt x="334" y="6240"/>
                    <a:pt x="382" y="6335"/>
                    <a:pt x="501" y="6335"/>
                  </a:cubicBezTo>
                  <a:lnTo>
                    <a:pt x="715" y="6335"/>
                  </a:lnTo>
                  <a:lnTo>
                    <a:pt x="715" y="7240"/>
                  </a:lnTo>
                  <a:lnTo>
                    <a:pt x="501" y="7240"/>
                  </a:lnTo>
                  <a:cubicBezTo>
                    <a:pt x="406" y="7240"/>
                    <a:pt x="334" y="7288"/>
                    <a:pt x="334" y="7383"/>
                  </a:cubicBezTo>
                  <a:cubicBezTo>
                    <a:pt x="334" y="7502"/>
                    <a:pt x="382" y="7598"/>
                    <a:pt x="501" y="7598"/>
                  </a:cubicBezTo>
                  <a:lnTo>
                    <a:pt x="715" y="7598"/>
                  </a:lnTo>
                  <a:lnTo>
                    <a:pt x="715" y="8479"/>
                  </a:lnTo>
                  <a:lnTo>
                    <a:pt x="501" y="8479"/>
                  </a:lnTo>
                  <a:cubicBezTo>
                    <a:pt x="406" y="8479"/>
                    <a:pt x="334" y="8550"/>
                    <a:pt x="334" y="8622"/>
                  </a:cubicBezTo>
                  <a:cubicBezTo>
                    <a:pt x="334" y="8741"/>
                    <a:pt x="382" y="8836"/>
                    <a:pt x="501" y="8836"/>
                  </a:cubicBezTo>
                  <a:lnTo>
                    <a:pt x="715" y="8836"/>
                  </a:lnTo>
                  <a:lnTo>
                    <a:pt x="715" y="9741"/>
                  </a:lnTo>
                  <a:lnTo>
                    <a:pt x="501" y="9741"/>
                  </a:lnTo>
                  <a:cubicBezTo>
                    <a:pt x="406" y="9741"/>
                    <a:pt x="334" y="9789"/>
                    <a:pt x="334" y="9884"/>
                  </a:cubicBezTo>
                  <a:cubicBezTo>
                    <a:pt x="334" y="10003"/>
                    <a:pt x="382" y="10098"/>
                    <a:pt x="501" y="10098"/>
                  </a:cubicBezTo>
                  <a:lnTo>
                    <a:pt x="715" y="10098"/>
                  </a:lnTo>
                  <a:lnTo>
                    <a:pt x="715" y="10717"/>
                  </a:lnTo>
                  <a:lnTo>
                    <a:pt x="287" y="10717"/>
                  </a:lnTo>
                  <a:cubicBezTo>
                    <a:pt x="144" y="10717"/>
                    <a:pt x="1" y="10836"/>
                    <a:pt x="1" y="11003"/>
                  </a:cubicBezTo>
                  <a:lnTo>
                    <a:pt x="1" y="11575"/>
                  </a:lnTo>
                  <a:cubicBezTo>
                    <a:pt x="1" y="11575"/>
                    <a:pt x="120" y="11884"/>
                    <a:pt x="287" y="11884"/>
                  </a:cubicBezTo>
                  <a:lnTo>
                    <a:pt x="11575" y="11884"/>
                  </a:lnTo>
                  <a:cubicBezTo>
                    <a:pt x="11718" y="11884"/>
                    <a:pt x="11884" y="11717"/>
                    <a:pt x="11884" y="11575"/>
                  </a:cubicBezTo>
                  <a:lnTo>
                    <a:pt x="11884" y="10979"/>
                  </a:lnTo>
                  <a:cubicBezTo>
                    <a:pt x="11860" y="10955"/>
                    <a:pt x="11813" y="10884"/>
                    <a:pt x="11765" y="10836"/>
                  </a:cubicBezTo>
                  <a:cubicBezTo>
                    <a:pt x="11741" y="10813"/>
                    <a:pt x="11694" y="10765"/>
                    <a:pt x="11646" y="10765"/>
                  </a:cubicBezTo>
                  <a:cubicBezTo>
                    <a:pt x="11622" y="10765"/>
                    <a:pt x="11575" y="10765"/>
                    <a:pt x="11551" y="10741"/>
                  </a:cubicBezTo>
                  <a:cubicBezTo>
                    <a:pt x="11432" y="10717"/>
                    <a:pt x="11289" y="10717"/>
                    <a:pt x="11170" y="10646"/>
                  </a:cubicBezTo>
                  <a:cubicBezTo>
                    <a:pt x="11027" y="10598"/>
                    <a:pt x="10860" y="10479"/>
                    <a:pt x="10789" y="10336"/>
                  </a:cubicBezTo>
                  <a:cubicBezTo>
                    <a:pt x="10694" y="10170"/>
                    <a:pt x="10622" y="10003"/>
                    <a:pt x="10598" y="9812"/>
                  </a:cubicBezTo>
                  <a:lnTo>
                    <a:pt x="10598" y="9789"/>
                  </a:lnTo>
                  <a:lnTo>
                    <a:pt x="9670" y="4645"/>
                  </a:lnTo>
                  <a:lnTo>
                    <a:pt x="9670" y="4549"/>
                  </a:lnTo>
                  <a:cubicBezTo>
                    <a:pt x="9646" y="4454"/>
                    <a:pt x="9550" y="4406"/>
                    <a:pt x="9479" y="4406"/>
                  </a:cubicBezTo>
                  <a:cubicBezTo>
                    <a:pt x="9384" y="4430"/>
                    <a:pt x="9312" y="4526"/>
                    <a:pt x="9312" y="4621"/>
                  </a:cubicBezTo>
                  <a:lnTo>
                    <a:pt x="10265" y="9860"/>
                  </a:lnTo>
                  <a:cubicBezTo>
                    <a:pt x="10313" y="10217"/>
                    <a:pt x="10670" y="10693"/>
                    <a:pt x="10670" y="10693"/>
                  </a:cubicBezTo>
                  <a:lnTo>
                    <a:pt x="6669" y="10693"/>
                  </a:lnTo>
                  <a:lnTo>
                    <a:pt x="6669" y="10717"/>
                  </a:lnTo>
                  <a:cubicBezTo>
                    <a:pt x="6669" y="10717"/>
                    <a:pt x="6193" y="10479"/>
                    <a:pt x="6169" y="10170"/>
                  </a:cubicBezTo>
                  <a:lnTo>
                    <a:pt x="6169" y="10146"/>
                  </a:lnTo>
                  <a:lnTo>
                    <a:pt x="5716" y="7621"/>
                  </a:lnTo>
                  <a:lnTo>
                    <a:pt x="6335" y="4025"/>
                  </a:lnTo>
                  <a:cubicBezTo>
                    <a:pt x="6383" y="3787"/>
                    <a:pt x="6455" y="3549"/>
                    <a:pt x="6621" y="3335"/>
                  </a:cubicBezTo>
                  <a:cubicBezTo>
                    <a:pt x="6764" y="3120"/>
                    <a:pt x="6907" y="2954"/>
                    <a:pt x="7121" y="2787"/>
                  </a:cubicBezTo>
                  <a:cubicBezTo>
                    <a:pt x="7322" y="2653"/>
                    <a:pt x="7557" y="2578"/>
                    <a:pt x="7795" y="2578"/>
                  </a:cubicBezTo>
                  <a:cubicBezTo>
                    <a:pt x="7897" y="2578"/>
                    <a:pt x="7998" y="2592"/>
                    <a:pt x="8098" y="2620"/>
                  </a:cubicBezTo>
                  <a:cubicBezTo>
                    <a:pt x="8669" y="2763"/>
                    <a:pt x="9050" y="3311"/>
                    <a:pt x="9193" y="3835"/>
                  </a:cubicBezTo>
                  <a:cubicBezTo>
                    <a:pt x="9233" y="3914"/>
                    <a:pt x="9288" y="3960"/>
                    <a:pt x="9361" y="3960"/>
                  </a:cubicBezTo>
                  <a:cubicBezTo>
                    <a:pt x="9376" y="3960"/>
                    <a:pt x="9391" y="3958"/>
                    <a:pt x="9408" y="3954"/>
                  </a:cubicBezTo>
                  <a:cubicBezTo>
                    <a:pt x="9503" y="3930"/>
                    <a:pt x="9550" y="3835"/>
                    <a:pt x="9527" y="3740"/>
                  </a:cubicBezTo>
                  <a:cubicBezTo>
                    <a:pt x="9503" y="3597"/>
                    <a:pt x="9431" y="3454"/>
                    <a:pt x="9360" y="3311"/>
                  </a:cubicBezTo>
                  <a:lnTo>
                    <a:pt x="9265" y="3120"/>
                  </a:lnTo>
                  <a:cubicBezTo>
                    <a:pt x="9074" y="2859"/>
                    <a:pt x="8884" y="2620"/>
                    <a:pt x="8598" y="2477"/>
                  </a:cubicBezTo>
                  <a:cubicBezTo>
                    <a:pt x="8338" y="2315"/>
                    <a:pt x="8024" y="2230"/>
                    <a:pt x="7714" y="2230"/>
                  </a:cubicBezTo>
                  <a:cubicBezTo>
                    <a:pt x="7569" y="2230"/>
                    <a:pt x="7425" y="2249"/>
                    <a:pt x="7288" y="2287"/>
                  </a:cubicBezTo>
                  <a:cubicBezTo>
                    <a:pt x="7002" y="2382"/>
                    <a:pt x="6764" y="2549"/>
                    <a:pt x="6574" y="2763"/>
                  </a:cubicBezTo>
                  <a:cubicBezTo>
                    <a:pt x="6455" y="2882"/>
                    <a:pt x="6383" y="3001"/>
                    <a:pt x="6312" y="3120"/>
                  </a:cubicBezTo>
                  <a:cubicBezTo>
                    <a:pt x="6169" y="3359"/>
                    <a:pt x="6074" y="3621"/>
                    <a:pt x="6026" y="3930"/>
                  </a:cubicBezTo>
                  <a:lnTo>
                    <a:pt x="5550" y="6597"/>
                  </a:lnTo>
                  <a:lnTo>
                    <a:pt x="5478" y="6216"/>
                  </a:lnTo>
                  <a:cubicBezTo>
                    <a:pt x="5478" y="6193"/>
                    <a:pt x="5478" y="6121"/>
                    <a:pt x="5454" y="6097"/>
                  </a:cubicBezTo>
                  <a:cubicBezTo>
                    <a:pt x="5383" y="5859"/>
                    <a:pt x="5264" y="5645"/>
                    <a:pt x="5121" y="5478"/>
                  </a:cubicBezTo>
                  <a:cubicBezTo>
                    <a:pt x="4907" y="5210"/>
                    <a:pt x="4558" y="5036"/>
                    <a:pt x="4217" y="5036"/>
                  </a:cubicBezTo>
                  <a:cubicBezTo>
                    <a:pt x="4103" y="5036"/>
                    <a:pt x="3990" y="5055"/>
                    <a:pt x="3883" y="5097"/>
                  </a:cubicBezTo>
                  <a:cubicBezTo>
                    <a:pt x="3787" y="5121"/>
                    <a:pt x="3692" y="5169"/>
                    <a:pt x="3597" y="5240"/>
                  </a:cubicBezTo>
                  <a:cubicBezTo>
                    <a:pt x="3430" y="5359"/>
                    <a:pt x="3311" y="5502"/>
                    <a:pt x="3192" y="5692"/>
                  </a:cubicBezTo>
                  <a:cubicBezTo>
                    <a:pt x="3073" y="5859"/>
                    <a:pt x="3001" y="6050"/>
                    <a:pt x="2978" y="6240"/>
                  </a:cubicBezTo>
                  <a:lnTo>
                    <a:pt x="2573" y="8598"/>
                  </a:lnTo>
                  <a:cubicBezTo>
                    <a:pt x="2525" y="8693"/>
                    <a:pt x="2620" y="8788"/>
                    <a:pt x="2716" y="8812"/>
                  </a:cubicBezTo>
                  <a:cubicBezTo>
                    <a:pt x="2726" y="8815"/>
                    <a:pt x="2736" y="8816"/>
                    <a:pt x="2745" y="8816"/>
                  </a:cubicBezTo>
                  <a:cubicBezTo>
                    <a:pt x="2826" y="8816"/>
                    <a:pt x="2887" y="8733"/>
                    <a:pt x="2930" y="8669"/>
                  </a:cubicBezTo>
                  <a:lnTo>
                    <a:pt x="3335" y="6312"/>
                  </a:lnTo>
                  <a:cubicBezTo>
                    <a:pt x="3359" y="6169"/>
                    <a:pt x="3430" y="6002"/>
                    <a:pt x="3525" y="5859"/>
                  </a:cubicBezTo>
                  <a:cubicBezTo>
                    <a:pt x="3690" y="5595"/>
                    <a:pt x="3981" y="5400"/>
                    <a:pt x="4295" y="5400"/>
                  </a:cubicBezTo>
                  <a:cubicBezTo>
                    <a:pt x="4434" y="5400"/>
                    <a:pt x="4577" y="5438"/>
                    <a:pt x="4716" y="5526"/>
                  </a:cubicBezTo>
                  <a:cubicBezTo>
                    <a:pt x="4788" y="5597"/>
                    <a:pt x="4859" y="5692"/>
                    <a:pt x="4954" y="5764"/>
                  </a:cubicBezTo>
                  <a:cubicBezTo>
                    <a:pt x="5073" y="5931"/>
                    <a:pt x="5145" y="6097"/>
                    <a:pt x="5192" y="6312"/>
                  </a:cubicBezTo>
                  <a:lnTo>
                    <a:pt x="5859" y="10170"/>
                  </a:lnTo>
                  <a:cubicBezTo>
                    <a:pt x="5883" y="10384"/>
                    <a:pt x="6050" y="10693"/>
                    <a:pt x="6050" y="10693"/>
                  </a:cubicBezTo>
                  <a:lnTo>
                    <a:pt x="2478" y="10693"/>
                  </a:lnTo>
                  <a:cubicBezTo>
                    <a:pt x="2478" y="10693"/>
                    <a:pt x="2644" y="10360"/>
                    <a:pt x="2644" y="10170"/>
                  </a:cubicBezTo>
                  <a:lnTo>
                    <a:pt x="2763" y="9431"/>
                  </a:lnTo>
                  <a:cubicBezTo>
                    <a:pt x="2787" y="9336"/>
                    <a:pt x="2716" y="9265"/>
                    <a:pt x="2620" y="9217"/>
                  </a:cubicBezTo>
                  <a:cubicBezTo>
                    <a:pt x="2610" y="9214"/>
                    <a:pt x="2601" y="9213"/>
                    <a:pt x="2591" y="9213"/>
                  </a:cubicBezTo>
                  <a:cubicBezTo>
                    <a:pt x="2510" y="9213"/>
                    <a:pt x="2449" y="9298"/>
                    <a:pt x="2406" y="9384"/>
                  </a:cubicBezTo>
                  <a:lnTo>
                    <a:pt x="2287" y="10122"/>
                  </a:lnTo>
                  <a:lnTo>
                    <a:pt x="2287" y="10146"/>
                  </a:lnTo>
                  <a:cubicBezTo>
                    <a:pt x="2263" y="10455"/>
                    <a:pt x="2049" y="10693"/>
                    <a:pt x="1787" y="10693"/>
                  </a:cubicBezTo>
                  <a:cubicBezTo>
                    <a:pt x="1787" y="10693"/>
                    <a:pt x="1763" y="10693"/>
                    <a:pt x="1715" y="10717"/>
                  </a:cubicBezTo>
                  <a:lnTo>
                    <a:pt x="1072" y="10717"/>
                  </a:lnTo>
                  <a:lnTo>
                    <a:pt x="1072" y="168"/>
                  </a:lnTo>
                  <a:cubicBezTo>
                    <a:pt x="1072" y="96"/>
                    <a:pt x="1001" y="1"/>
                    <a:pt x="9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0" name="Google Shape;10230;p95"/>
          <p:cNvGrpSpPr/>
          <p:nvPr/>
        </p:nvGrpSpPr>
        <p:grpSpPr>
          <a:xfrm>
            <a:off x="4767843" y="2510859"/>
            <a:ext cx="351489" cy="227220"/>
            <a:chOff x="4958330" y="2510859"/>
            <a:chExt cx="351489" cy="227220"/>
          </a:xfrm>
        </p:grpSpPr>
        <p:sp>
          <p:nvSpPr>
            <p:cNvPr id="10231" name="Google Shape;10231;p95"/>
            <p:cNvSpPr/>
            <p:nvPr/>
          </p:nvSpPr>
          <p:spPr>
            <a:xfrm>
              <a:off x="4963995" y="2516524"/>
              <a:ext cx="216606" cy="216576"/>
            </a:xfrm>
            <a:custGeom>
              <a:rect b="b" l="l" r="r" t="t"/>
              <a:pathLst>
                <a:path extrusionOk="0" h="7264" w="7265">
                  <a:moveTo>
                    <a:pt x="3644" y="1"/>
                  </a:moveTo>
                  <a:cubicBezTo>
                    <a:pt x="1644" y="1"/>
                    <a:pt x="1" y="1644"/>
                    <a:pt x="1" y="3644"/>
                  </a:cubicBezTo>
                  <a:cubicBezTo>
                    <a:pt x="1" y="5645"/>
                    <a:pt x="1644" y="7264"/>
                    <a:pt x="3644" y="7264"/>
                  </a:cubicBezTo>
                  <a:cubicBezTo>
                    <a:pt x="5645" y="7264"/>
                    <a:pt x="7264" y="5645"/>
                    <a:pt x="7264" y="3644"/>
                  </a:cubicBezTo>
                  <a:cubicBezTo>
                    <a:pt x="7264" y="1644"/>
                    <a:pt x="5645" y="1"/>
                    <a:pt x="364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95"/>
            <p:cNvSpPr/>
            <p:nvPr/>
          </p:nvSpPr>
          <p:spPr>
            <a:xfrm>
              <a:off x="5023655" y="2522218"/>
              <a:ext cx="156946" cy="211597"/>
            </a:xfrm>
            <a:custGeom>
              <a:rect b="b" l="l" r="r" t="t"/>
              <a:pathLst>
                <a:path extrusionOk="0" h="7097" w="5264">
                  <a:moveTo>
                    <a:pt x="2810" y="0"/>
                  </a:moveTo>
                  <a:lnTo>
                    <a:pt x="2810" y="0"/>
                  </a:lnTo>
                  <a:cubicBezTo>
                    <a:pt x="4001" y="595"/>
                    <a:pt x="4787" y="1810"/>
                    <a:pt x="4787" y="3239"/>
                  </a:cubicBezTo>
                  <a:cubicBezTo>
                    <a:pt x="4787" y="5239"/>
                    <a:pt x="3191" y="6882"/>
                    <a:pt x="1167" y="6882"/>
                  </a:cubicBezTo>
                  <a:cubicBezTo>
                    <a:pt x="738" y="6882"/>
                    <a:pt x="357" y="6811"/>
                    <a:pt x="0" y="6692"/>
                  </a:cubicBezTo>
                  <a:lnTo>
                    <a:pt x="0" y="6692"/>
                  </a:lnTo>
                  <a:cubicBezTo>
                    <a:pt x="500" y="6930"/>
                    <a:pt x="1048" y="7097"/>
                    <a:pt x="1643" y="7097"/>
                  </a:cubicBezTo>
                  <a:cubicBezTo>
                    <a:pt x="3644" y="7097"/>
                    <a:pt x="5263" y="5477"/>
                    <a:pt x="5263" y="3453"/>
                  </a:cubicBezTo>
                  <a:cubicBezTo>
                    <a:pt x="5263" y="1858"/>
                    <a:pt x="4239" y="500"/>
                    <a:pt x="281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95"/>
            <p:cNvSpPr/>
            <p:nvPr/>
          </p:nvSpPr>
          <p:spPr>
            <a:xfrm>
              <a:off x="5090382" y="2516524"/>
              <a:ext cx="216606" cy="216576"/>
            </a:xfrm>
            <a:custGeom>
              <a:rect b="b" l="l" r="r" t="t"/>
              <a:pathLst>
                <a:path extrusionOk="0" h="7264" w="7265">
                  <a:moveTo>
                    <a:pt x="3620" y="1"/>
                  </a:moveTo>
                  <a:cubicBezTo>
                    <a:pt x="1620" y="1"/>
                    <a:pt x="1" y="1644"/>
                    <a:pt x="1" y="3644"/>
                  </a:cubicBezTo>
                  <a:cubicBezTo>
                    <a:pt x="1" y="5645"/>
                    <a:pt x="1620" y="7264"/>
                    <a:pt x="3620" y="7264"/>
                  </a:cubicBezTo>
                  <a:cubicBezTo>
                    <a:pt x="5621" y="7264"/>
                    <a:pt x="7264" y="5645"/>
                    <a:pt x="7264" y="3644"/>
                  </a:cubicBezTo>
                  <a:cubicBezTo>
                    <a:pt x="7264" y="1644"/>
                    <a:pt x="5621" y="1"/>
                    <a:pt x="36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95"/>
            <p:cNvSpPr/>
            <p:nvPr/>
          </p:nvSpPr>
          <p:spPr>
            <a:xfrm>
              <a:off x="5150729" y="2522218"/>
              <a:ext cx="156946" cy="211597"/>
            </a:xfrm>
            <a:custGeom>
              <a:rect b="b" l="l" r="r" t="t"/>
              <a:pathLst>
                <a:path extrusionOk="0" h="7097" w="5264">
                  <a:moveTo>
                    <a:pt x="2787" y="0"/>
                  </a:moveTo>
                  <a:lnTo>
                    <a:pt x="2787" y="0"/>
                  </a:lnTo>
                  <a:cubicBezTo>
                    <a:pt x="3978" y="595"/>
                    <a:pt x="4788" y="1810"/>
                    <a:pt x="4788" y="3239"/>
                  </a:cubicBezTo>
                  <a:cubicBezTo>
                    <a:pt x="4788" y="5239"/>
                    <a:pt x="3192" y="6882"/>
                    <a:pt x="1168" y="6882"/>
                  </a:cubicBezTo>
                  <a:cubicBezTo>
                    <a:pt x="739" y="6882"/>
                    <a:pt x="358" y="6811"/>
                    <a:pt x="1" y="6692"/>
                  </a:cubicBezTo>
                  <a:lnTo>
                    <a:pt x="1" y="6692"/>
                  </a:lnTo>
                  <a:cubicBezTo>
                    <a:pt x="501" y="6930"/>
                    <a:pt x="1049" y="7097"/>
                    <a:pt x="1644" y="7097"/>
                  </a:cubicBezTo>
                  <a:cubicBezTo>
                    <a:pt x="3621" y="7097"/>
                    <a:pt x="5264" y="5477"/>
                    <a:pt x="5264" y="3453"/>
                  </a:cubicBezTo>
                  <a:cubicBezTo>
                    <a:pt x="5264" y="1858"/>
                    <a:pt x="4216" y="500"/>
                    <a:pt x="2787"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95"/>
            <p:cNvSpPr/>
            <p:nvPr/>
          </p:nvSpPr>
          <p:spPr>
            <a:xfrm>
              <a:off x="5066947" y="2534979"/>
              <a:ext cx="132826" cy="181096"/>
            </a:xfrm>
            <a:custGeom>
              <a:rect b="b" l="l" r="r" t="t"/>
              <a:pathLst>
                <a:path extrusionOk="0" h="6074" w="4455">
                  <a:moveTo>
                    <a:pt x="2311" y="1"/>
                  </a:moveTo>
                  <a:cubicBezTo>
                    <a:pt x="1954" y="239"/>
                    <a:pt x="1668" y="525"/>
                    <a:pt x="1501" y="763"/>
                  </a:cubicBezTo>
                  <a:cubicBezTo>
                    <a:pt x="1" y="2668"/>
                    <a:pt x="787" y="4311"/>
                    <a:pt x="1501" y="5264"/>
                  </a:cubicBezTo>
                  <a:cubicBezTo>
                    <a:pt x="1858" y="5764"/>
                    <a:pt x="2311" y="6073"/>
                    <a:pt x="2311" y="6073"/>
                  </a:cubicBezTo>
                  <a:cubicBezTo>
                    <a:pt x="2620" y="5764"/>
                    <a:pt x="2930" y="5550"/>
                    <a:pt x="3144" y="5264"/>
                  </a:cubicBezTo>
                  <a:cubicBezTo>
                    <a:pt x="4454" y="3454"/>
                    <a:pt x="3811" y="1715"/>
                    <a:pt x="3144" y="787"/>
                  </a:cubicBezTo>
                  <a:cubicBezTo>
                    <a:pt x="2739" y="263"/>
                    <a:pt x="2311" y="1"/>
                    <a:pt x="2311"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95"/>
            <p:cNvSpPr/>
            <p:nvPr/>
          </p:nvSpPr>
          <p:spPr>
            <a:xfrm>
              <a:off x="4958330" y="2510859"/>
              <a:ext cx="351489" cy="227220"/>
            </a:xfrm>
            <a:custGeom>
              <a:rect b="b" l="l" r="r" t="t"/>
              <a:pathLst>
                <a:path extrusionOk="0" h="7621" w="11789">
                  <a:moveTo>
                    <a:pt x="5954" y="1096"/>
                  </a:moveTo>
                  <a:cubicBezTo>
                    <a:pt x="6787" y="1715"/>
                    <a:pt x="7287" y="2739"/>
                    <a:pt x="7287" y="3834"/>
                  </a:cubicBezTo>
                  <a:cubicBezTo>
                    <a:pt x="7287" y="4930"/>
                    <a:pt x="6740" y="5954"/>
                    <a:pt x="5954" y="6573"/>
                  </a:cubicBezTo>
                  <a:cubicBezTo>
                    <a:pt x="5144" y="5954"/>
                    <a:pt x="4596" y="4977"/>
                    <a:pt x="4596" y="3834"/>
                  </a:cubicBezTo>
                  <a:cubicBezTo>
                    <a:pt x="4596" y="3120"/>
                    <a:pt x="4811" y="2429"/>
                    <a:pt x="5239" y="1834"/>
                  </a:cubicBezTo>
                  <a:cubicBezTo>
                    <a:pt x="5430" y="1548"/>
                    <a:pt x="5668" y="1310"/>
                    <a:pt x="5954" y="1096"/>
                  </a:cubicBezTo>
                  <a:close/>
                  <a:moveTo>
                    <a:pt x="3810" y="0"/>
                  </a:moveTo>
                  <a:cubicBezTo>
                    <a:pt x="1691" y="0"/>
                    <a:pt x="0" y="1691"/>
                    <a:pt x="0" y="3810"/>
                  </a:cubicBezTo>
                  <a:cubicBezTo>
                    <a:pt x="0" y="4144"/>
                    <a:pt x="24" y="4430"/>
                    <a:pt x="119" y="4763"/>
                  </a:cubicBezTo>
                  <a:cubicBezTo>
                    <a:pt x="139" y="4842"/>
                    <a:pt x="208" y="4888"/>
                    <a:pt x="271" y="4888"/>
                  </a:cubicBezTo>
                  <a:cubicBezTo>
                    <a:pt x="285" y="4888"/>
                    <a:pt x="298" y="4886"/>
                    <a:pt x="310" y="4882"/>
                  </a:cubicBezTo>
                  <a:cubicBezTo>
                    <a:pt x="405" y="4858"/>
                    <a:pt x="476" y="4763"/>
                    <a:pt x="429" y="4668"/>
                  </a:cubicBezTo>
                  <a:cubicBezTo>
                    <a:pt x="381" y="4406"/>
                    <a:pt x="310" y="4096"/>
                    <a:pt x="310" y="3810"/>
                  </a:cubicBezTo>
                  <a:cubicBezTo>
                    <a:pt x="310" y="1905"/>
                    <a:pt x="1858" y="357"/>
                    <a:pt x="3763" y="357"/>
                  </a:cubicBezTo>
                  <a:cubicBezTo>
                    <a:pt x="4430" y="357"/>
                    <a:pt x="5049" y="524"/>
                    <a:pt x="5597" y="857"/>
                  </a:cubicBezTo>
                  <a:cubicBezTo>
                    <a:pt x="5311" y="1072"/>
                    <a:pt x="5073" y="1334"/>
                    <a:pt x="4882" y="1643"/>
                  </a:cubicBezTo>
                  <a:cubicBezTo>
                    <a:pt x="4430" y="2286"/>
                    <a:pt x="4192" y="3025"/>
                    <a:pt x="4192" y="3810"/>
                  </a:cubicBezTo>
                  <a:cubicBezTo>
                    <a:pt x="4192" y="5001"/>
                    <a:pt x="4715" y="6049"/>
                    <a:pt x="5597" y="6763"/>
                  </a:cubicBezTo>
                  <a:cubicBezTo>
                    <a:pt x="5049" y="7073"/>
                    <a:pt x="4430" y="7263"/>
                    <a:pt x="3763" y="7263"/>
                  </a:cubicBezTo>
                  <a:cubicBezTo>
                    <a:pt x="2453" y="7263"/>
                    <a:pt x="1262" y="6549"/>
                    <a:pt x="667" y="5382"/>
                  </a:cubicBezTo>
                  <a:cubicBezTo>
                    <a:pt x="649" y="5309"/>
                    <a:pt x="575" y="5278"/>
                    <a:pt x="499" y="5278"/>
                  </a:cubicBezTo>
                  <a:cubicBezTo>
                    <a:pt x="475" y="5278"/>
                    <a:pt x="451" y="5281"/>
                    <a:pt x="429" y="5287"/>
                  </a:cubicBezTo>
                  <a:cubicBezTo>
                    <a:pt x="357" y="5335"/>
                    <a:pt x="310" y="5454"/>
                    <a:pt x="357" y="5525"/>
                  </a:cubicBezTo>
                  <a:cubicBezTo>
                    <a:pt x="1000" y="6811"/>
                    <a:pt x="2310" y="7621"/>
                    <a:pt x="3739" y="7621"/>
                  </a:cubicBezTo>
                  <a:cubicBezTo>
                    <a:pt x="4525" y="7621"/>
                    <a:pt x="5263" y="7383"/>
                    <a:pt x="5859" y="6954"/>
                  </a:cubicBezTo>
                  <a:cubicBezTo>
                    <a:pt x="6454" y="7383"/>
                    <a:pt x="7192" y="7621"/>
                    <a:pt x="7978" y="7621"/>
                  </a:cubicBezTo>
                  <a:cubicBezTo>
                    <a:pt x="10074" y="7621"/>
                    <a:pt x="11788" y="5930"/>
                    <a:pt x="11788" y="3810"/>
                  </a:cubicBezTo>
                  <a:cubicBezTo>
                    <a:pt x="11788" y="1691"/>
                    <a:pt x="10169" y="24"/>
                    <a:pt x="8049" y="24"/>
                  </a:cubicBezTo>
                  <a:cubicBezTo>
                    <a:pt x="7883" y="24"/>
                    <a:pt x="7668" y="24"/>
                    <a:pt x="7502" y="48"/>
                  </a:cubicBezTo>
                  <a:cubicBezTo>
                    <a:pt x="7406" y="48"/>
                    <a:pt x="7335" y="143"/>
                    <a:pt x="7335" y="262"/>
                  </a:cubicBezTo>
                  <a:cubicBezTo>
                    <a:pt x="7335" y="381"/>
                    <a:pt x="7430" y="405"/>
                    <a:pt x="7549" y="405"/>
                  </a:cubicBezTo>
                  <a:cubicBezTo>
                    <a:pt x="7740" y="381"/>
                    <a:pt x="7883" y="381"/>
                    <a:pt x="8049" y="381"/>
                  </a:cubicBezTo>
                  <a:cubicBezTo>
                    <a:pt x="9955" y="381"/>
                    <a:pt x="11503" y="1929"/>
                    <a:pt x="11503" y="3834"/>
                  </a:cubicBezTo>
                  <a:cubicBezTo>
                    <a:pt x="11503" y="5739"/>
                    <a:pt x="9955" y="7287"/>
                    <a:pt x="8049" y="7287"/>
                  </a:cubicBezTo>
                  <a:cubicBezTo>
                    <a:pt x="7406" y="7287"/>
                    <a:pt x="6787" y="7121"/>
                    <a:pt x="6240" y="6787"/>
                  </a:cubicBezTo>
                  <a:cubicBezTo>
                    <a:pt x="7097" y="6073"/>
                    <a:pt x="7645" y="5025"/>
                    <a:pt x="7645" y="3834"/>
                  </a:cubicBezTo>
                  <a:cubicBezTo>
                    <a:pt x="7645" y="2643"/>
                    <a:pt x="7097" y="1572"/>
                    <a:pt x="6240" y="881"/>
                  </a:cubicBezTo>
                  <a:cubicBezTo>
                    <a:pt x="6430" y="762"/>
                    <a:pt x="6621" y="691"/>
                    <a:pt x="6811" y="595"/>
                  </a:cubicBezTo>
                  <a:cubicBezTo>
                    <a:pt x="6906" y="572"/>
                    <a:pt x="6954" y="453"/>
                    <a:pt x="6906" y="357"/>
                  </a:cubicBezTo>
                  <a:cubicBezTo>
                    <a:pt x="6872" y="288"/>
                    <a:pt x="6798" y="243"/>
                    <a:pt x="6734" y="243"/>
                  </a:cubicBezTo>
                  <a:cubicBezTo>
                    <a:pt x="6710" y="243"/>
                    <a:pt x="6687" y="249"/>
                    <a:pt x="6668" y="262"/>
                  </a:cubicBezTo>
                  <a:cubicBezTo>
                    <a:pt x="6382" y="357"/>
                    <a:pt x="6144" y="500"/>
                    <a:pt x="5906" y="643"/>
                  </a:cubicBezTo>
                  <a:cubicBezTo>
                    <a:pt x="5311" y="238"/>
                    <a:pt x="4573" y="0"/>
                    <a:pt x="3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95"/>
            <p:cNvSpPr/>
            <p:nvPr/>
          </p:nvSpPr>
          <p:spPr>
            <a:xfrm>
              <a:off x="4993810" y="2609547"/>
              <a:ext cx="68217" cy="10674"/>
            </a:xfrm>
            <a:custGeom>
              <a:rect b="b" l="l" r="r" t="t"/>
              <a:pathLst>
                <a:path extrusionOk="0" h="358" w="2288">
                  <a:moveTo>
                    <a:pt x="168" y="0"/>
                  </a:moveTo>
                  <a:cubicBezTo>
                    <a:pt x="72" y="0"/>
                    <a:pt x="25" y="48"/>
                    <a:pt x="1" y="143"/>
                  </a:cubicBezTo>
                  <a:cubicBezTo>
                    <a:pt x="1" y="262"/>
                    <a:pt x="72" y="358"/>
                    <a:pt x="168" y="358"/>
                  </a:cubicBezTo>
                  <a:lnTo>
                    <a:pt x="2073" y="358"/>
                  </a:lnTo>
                  <a:cubicBezTo>
                    <a:pt x="2168" y="358"/>
                    <a:pt x="2216" y="286"/>
                    <a:pt x="2263" y="191"/>
                  </a:cubicBezTo>
                  <a:cubicBezTo>
                    <a:pt x="2287" y="72"/>
                    <a:pt x="2192" y="0"/>
                    <a:pt x="2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95"/>
            <p:cNvSpPr/>
            <p:nvPr/>
          </p:nvSpPr>
          <p:spPr>
            <a:xfrm>
              <a:off x="4993810" y="2630836"/>
              <a:ext cx="46899" cy="10674"/>
            </a:xfrm>
            <a:custGeom>
              <a:rect b="b" l="l" r="r" t="t"/>
              <a:pathLst>
                <a:path extrusionOk="0" h="358" w="1573">
                  <a:moveTo>
                    <a:pt x="168" y="1"/>
                  </a:moveTo>
                  <a:cubicBezTo>
                    <a:pt x="72" y="1"/>
                    <a:pt x="25" y="48"/>
                    <a:pt x="1" y="144"/>
                  </a:cubicBezTo>
                  <a:cubicBezTo>
                    <a:pt x="1" y="263"/>
                    <a:pt x="72" y="358"/>
                    <a:pt x="168" y="358"/>
                  </a:cubicBezTo>
                  <a:lnTo>
                    <a:pt x="1358" y="358"/>
                  </a:lnTo>
                  <a:cubicBezTo>
                    <a:pt x="1454" y="358"/>
                    <a:pt x="1501" y="286"/>
                    <a:pt x="1549" y="191"/>
                  </a:cubicBezTo>
                  <a:cubicBezTo>
                    <a:pt x="1573" y="72"/>
                    <a:pt x="1477" y="1"/>
                    <a:pt x="13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95"/>
            <p:cNvSpPr/>
            <p:nvPr/>
          </p:nvSpPr>
          <p:spPr>
            <a:xfrm>
              <a:off x="5208958" y="2609547"/>
              <a:ext cx="69618" cy="10674"/>
            </a:xfrm>
            <a:custGeom>
              <a:rect b="b" l="l" r="r" t="t"/>
              <a:pathLst>
                <a:path extrusionOk="0" h="358" w="2335">
                  <a:moveTo>
                    <a:pt x="215" y="0"/>
                  </a:moveTo>
                  <a:cubicBezTo>
                    <a:pt x="120" y="0"/>
                    <a:pt x="72" y="48"/>
                    <a:pt x="48" y="143"/>
                  </a:cubicBezTo>
                  <a:cubicBezTo>
                    <a:pt x="1" y="262"/>
                    <a:pt x="96" y="358"/>
                    <a:pt x="215" y="358"/>
                  </a:cubicBezTo>
                  <a:lnTo>
                    <a:pt x="2120" y="358"/>
                  </a:lnTo>
                  <a:cubicBezTo>
                    <a:pt x="2215" y="358"/>
                    <a:pt x="2263" y="286"/>
                    <a:pt x="2311" y="191"/>
                  </a:cubicBezTo>
                  <a:cubicBezTo>
                    <a:pt x="2335" y="119"/>
                    <a:pt x="2239" y="0"/>
                    <a:pt x="2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95"/>
            <p:cNvSpPr/>
            <p:nvPr/>
          </p:nvSpPr>
          <p:spPr>
            <a:xfrm>
              <a:off x="5230276" y="2630836"/>
              <a:ext cx="48300" cy="10674"/>
            </a:xfrm>
            <a:custGeom>
              <a:rect b="b" l="l" r="r" t="t"/>
              <a:pathLst>
                <a:path extrusionOk="0" h="358" w="1620">
                  <a:moveTo>
                    <a:pt x="214" y="1"/>
                  </a:moveTo>
                  <a:cubicBezTo>
                    <a:pt x="119" y="1"/>
                    <a:pt x="72" y="48"/>
                    <a:pt x="48" y="144"/>
                  </a:cubicBezTo>
                  <a:cubicBezTo>
                    <a:pt x="0" y="263"/>
                    <a:pt x="95" y="358"/>
                    <a:pt x="214" y="358"/>
                  </a:cubicBezTo>
                  <a:lnTo>
                    <a:pt x="1381" y="358"/>
                  </a:lnTo>
                  <a:cubicBezTo>
                    <a:pt x="1477" y="358"/>
                    <a:pt x="1548" y="286"/>
                    <a:pt x="1548" y="191"/>
                  </a:cubicBezTo>
                  <a:cubicBezTo>
                    <a:pt x="1620" y="72"/>
                    <a:pt x="1524" y="1"/>
                    <a:pt x="1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1" name="Google Shape;10241;p95"/>
          <p:cNvGrpSpPr/>
          <p:nvPr/>
        </p:nvGrpSpPr>
        <p:grpSpPr>
          <a:xfrm>
            <a:off x="4022564" y="2449797"/>
            <a:ext cx="353606" cy="352890"/>
            <a:chOff x="4365452" y="2449797"/>
            <a:chExt cx="353606" cy="352890"/>
          </a:xfrm>
        </p:grpSpPr>
        <p:sp>
          <p:nvSpPr>
            <p:cNvPr id="10242" name="Google Shape;10242;p95"/>
            <p:cNvSpPr/>
            <p:nvPr/>
          </p:nvSpPr>
          <p:spPr>
            <a:xfrm>
              <a:off x="4635966" y="2486708"/>
              <a:ext cx="67471" cy="67471"/>
            </a:xfrm>
            <a:custGeom>
              <a:rect b="b" l="l" r="r" t="t"/>
              <a:pathLst>
                <a:path extrusionOk="0" h="2263" w="2263">
                  <a:moveTo>
                    <a:pt x="1120" y="0"/>
                  </a:moveTo>
                  <a:cubicBezTo>
                    <a:pt x="501" y="0"/>
                    <a:pt x="0" y="501"/>
                    <a:pt x="0" y="1143"/>
                  </a:cubicBezTo>
                  <a:cubicBezTo>
                    <a:pt x="0" y="1763"/>
                    <a:pt x="501" y="2263"/>
                    <a:pt x="1120" y="2263"/>
                  </a:cubicBezTo>
                  <a:cubicBezTo>
                    <a:pt x="1739" y="2263"/>
                    <a:pt x="2263" y="1763"/>
                    <a:pt x="2263" y="1143"/>
                  </a:cubicBezTo>
                  <a:cubicBezTo>
                    <a:pt x="2263" y="501"/>
                    <a:pt x="1739" y="0"/>
                    <a:pt x="1120"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95"/>
            <p:cNvSpPr/>
            <p:nvPr/>
          </p:nvSpPr>
          <p:spPr>
            <a:xfrm>
              <a:off x="4649443" y="2487424"/>
              <a:ext cx="53995" cy="66756"/>
            </a:xfrm>
            <a:custGeom>
              <a:rect b="b" l="l" r="r" t="t"/>
              <a:pathLst>
                <a:path extrusionOk="0" h="2239" w="1811">
                  <a:moveTo>
                    <a:pt x="1" y="2024"/>
                  </a:moveTo>
                  <a:cubicBezTo>
                    <a:pt x="5" y="2027"/>
                    <a:pt x="9" y="2030"/>
                    <a:pt x="13" y="2032"/>
                  </a:cubicBezTo>
                  <a:lnTo>
                    <a:pt x="13" y="2032"/>
                  </a:lnTo>
                  <a:cubicBezTo>
                    <a:pt x="9" y="2029"/>
                    <a:pt x="5" y="2027"/>
                    <a:pt x="1" y="2024"/>
                  </a:cubicBezTo>
                  <a:close/>
                  <a:moveTo>
                    <a:pt x="906" y="0"/>
                  </a:moveTo>
                  <a:lnTo>
                    <a:pt x="906" y="0"/>
                  </a:lnTo>
                  <a:cubicBezTo>
                    <a:pt x="1215" y="215"/>
                    <a:pt x="1382" y="548"/>
                    <a:pt x="1382" y="929"/>
                  </a:cubicBezTo>
                  <a:cubicBezTo>
                    <a:pt x="1382" y="1548"/>
                    <a:pt x="882" y="2072"/>
                    <a:pt x="263" y="2072"/>
                  </a:cubicBezTo>
                  <a:cubicBezTo>
                    <a:pt x="173" y="2072"/>
                    <a:pt x="83" y="2072"/>
                    <a:pt x="13" y="2032"/>
                  </a:cubicBezTo>
                  <a:lnTo>
                    <a:pt x="13" y="2032"/>
                  </a:lnTo>
                  <a:cubicBezTo>
                    <a:pt x="201" y="2147"/>
                    <a:pt x="435" y="2239"/>
                    <a:pt x="668" y="2239"/>
                  </a:cubicBezTo>
                  <a:cubicBezTo>
                    <a:pt x="1311" y="2239"/>
                    <a:pt x="1811" y="1739"/>
                    <a:pt x="1811" y="1119"/>
                  </a:cubicBezTo>
                  <a:cubicBezTo>
                    <a:pt x="1811" y="572"/>
                    <a:pt x="1454" y="119"/>
                    <a:pt x="906" y="0"/>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95"/>
            <p:cNvSpPr/>
            <p:nvPr/>
          </p:nvSpPr>
          <p:spPr>
            <a:xfrm>
              <a:off x="4420819" y="2692613"/>
              <a:ext cx="28444" cy="28444"/>
            </a:xfrm>
            <a:custGeom>
              <a:rect b="b" l="l" r="r" t="t"/>
              <a:pathLst>
                <a:path extrusionOk="0" h="954" w="954">
                  <a:moveTo>
                    <a:pt x="477" y="1"/>
                  </a:moveTo>
                  <a:cubicBezTo>
                    <a:pt x="215" y="1"/>
                    <a:pt x="1" y="215"/>
                    <a:pt x="1" y="477"/>
                  </a:cubicBezTo>
                  <a:cubicBezTo>
                    <a:pt x="1" y="739"/>
                    <a:pt x="215" y="953"/>
                    <a:pt x="477" y="953"/>
                  </a:cubicBezTo>
                  <a:cubicBezTo>
                    <a:pt x="739" y="953"/>
                    <a:pt x="953" y="739"/>
                    <a:pt x="953" y="477"/>
                  </a:cubicBezTo>
                  <a:cubicBezTo>
                    <a:pt x="953" y="215"/>
                    <a:pt x="739" y="1"/>
                    <a:pt x="47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95"/>
            <p:cNvSpPr/>
            <p:nvPr/>
          </p:nvSpPr>
          <p:spPr>
            <a:xfrm>
              <a:off x="4422966" y="2693329"/>
              <a:ext cx="26297" cy="27728"/>
            </a:xfrm>
            <a:custGeom>
              <a:rect b="b" l="l" r="r" t="t"/>
              <a:pathLst>
                <a:path extrusionOk="0" h="930" w="882">
                  <a:moveTo>
                    <a:pt x="476" y="0"/>
                  </a:moveTo>
                  <a:cubicBezTo>
                    <a:pt x="500" y="72"/>
                    <a:pt x="500" y="119"/>
                    <a:pt x="500" y="191"/>
                  </a:cubicBezTo>
                  <a:cubicBezTo>
                    <a:pt x="500" y="453"/>
                    <a:pt x="286" y="667"/>
                    <a:pt x="24" y="667"/>
                  </a:cubicBezTo>
                  <a:lnTo>
                    <a:pt x="0" y="667"/>
                  </a:lnTo>
                  <a:cubicBezTo>
                    <a:pt x="48" y="810"/>
                    <a:pt x="238" y="929"/>
                    <a:pt x="405" y="929"/>
                  </a:cubicBezTo>
                  <a:cubicBezTo>
                    <a:pt x="691" y="929"/>
                    <a:pt x="881" y="715"/>
                    <a:pt x="881" y="453"/>
                  </a:cubicBezTo>
                  <a:cubicBezTo>
                    <a:pt x="881" y="191"/>
                    <a:pt x="691" y="0"/>
                    <a:pt x="476"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95"/>
            <p:cNvSpPr/>
            <p:nvPr/>
          </p:nvSpPr>
          <p:spPr>
            <a:xfrm>
              <a:off x="4467689" y="2579732"/>
              <a:ext cx="28414" cy="28414"/>
            </a:xfrm>
            <a:custGeom>
              <a:rect b="b" l="l" r="r" t="t"/>
              <a:pathLst>
                <a:path extrusionOk="0" h="953" w="953">
                  <a:moveTo>
                    <a:pt x="477" y="0"/>
                  </a:moveTo>
                  <a:cubicBezTo>
                    <a:pt x="215" y="0"/>
                    <a:pt x="0" y="214"/>
                    <a:pt x="0" y="476"/>
                  </a:cubicBezTo>
                  <a:cubicBezTo>
                    <a:pt x="0" y="738"/>
                    <a:pt x="215" y="953"/>
                    <a:pt x="477" y="953"/>
                  </a:cubicBezTo>
                  <a:cubicBezTo>
                    <a:pt x="762" y="953"/>
                    <a:pt x="953" y="738"/>
                    <a:pt x="953" y="476"/>
                  </a:cubicBezTo>
                  <a:cubicBezTo>
                    <a:pt x="953" y="214"/>
                    <a:pt x="762" y="0"/>
                    <a:pt x="47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95"/>
            <p:cNvSpPr/>
            <p:nvPr/>
          </p:nvSpPr>
          <p:spPr>
            <a:xfrm>
              <a:off x="4469090" y="2581134"/>
              <a:ext cx="26327" cy="27012"/>
            </a:xfrm>
            <a:custGeom>
              <a:rect b="b" l="l" r="r" t="t"/>
              <a:pathLst>
                <a:path extrusionOk="0" h="906" w="883">
                  <a:moveTo>
                    <a:pt x="477" y="1"/>
                  </a:moveTo>
                  <a:cubicBezTo>
                    <a:pt x="501" y="48"/>
                    <a:pt x="501" y="120"/>
                    <a:pt x="501" y="167"/>
                  </a:cubicBezTo>
                  <a:cubicBezTo>
                    <a:pt x="501" y="429"/>
                    <a:pt x="287" y="644"/>
                    <a:pt x="25" y="644"/>
                  </a:cubicBezTo>
                  <a:lnTo>
                    <a:pt x="1" y="644"/>
                  </a:lnTo>
                  <a:cubicBezTo>
                    <a:pt x="49" y="787"/>
                    <a:pt x="239" y="906"/>
                    <a:pt x="406" y="906"/>
                  </a:cubicBezTo>
                  <a:cubicBezTo>
                    <a:pt x="692" y="906"/>
                    <a:pt x="882" y="715"/>
                    <a:pt x="882" y="429"/>
                  </a:cubicBezTo>
                  <a:cubicBezTo>
                    <a:pt x="882" y="191"/>
                    <a:pt x="715"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95"/>
            <p:cNvSpPr/>
            <p:nvPr/>
          </p:nvSpPr>
          <p:spPr>
            <a:xfrm>
              <a:off x="4529466" y="2618075"/>
              <a:ext cx="28414" cy="28414"/>
            </a:xfrm>
            <a:custGeom>
              <a:rect b="b" l="l" r="r" t="t"/>
              <a:pathLst>
                <a:path extrusionOk="0" h="953" w="953">
                  <a:moveTo>
                    <a:pt x="477" y="0"/>
                  </a:moveTo>
                  <a:cubicBezTo>
                    <a:pt x="215" y="0"/>
                    <a:pt x="0" y="214"/>
                    <a:pt x="0" y="476"/>
                  </a:cubicBezTo>
                  <a:cubicBezTo>
                    <a:pt x="0" y="738"/>
                    <a:pt x="215" y="953"/>
                    <a:pt x="477" y="953"/>
                  </a:cubicBezTo>
                  <a:cubicBezTo>
                    <a:pt x="738" y="953"/>
                    <a:pt x="953" y="738"/>
                    <a:pt x="953" y="476"/>
                  </a:cubicBezTo>
                  <a:cubicBezTo>
                    <a:pt x="953" y="214"/>
                    <a:pt x="738" y="0"/>
                    <a:pt x="47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95"/>
            <p:cNvSpPr/>
            <p:nvPr/>
          </p:nvSpPr>
          <p:spPr>
            <a:xfrm>
              <a:off x="4530868" y="2618761"/>
              <a:ext cx="27012" cy="27728"/>
            </a:xfrm>
            <a:custGeom>
              <a:rect b="b" l="l" r="r" t="t"/>
              <a:pathLst>
                <a:path extrusionOk="0" h="930" w="906">
                  <a:moveTo>
                    <a:pt x="477" y="1"/>
                  </a:moveTo>
                  <a:cubicBezTo>
                    <a:pt x="525" y="72"/>
                    <a:pt x="525" y="120"/>
                    <a:pt x="525" y="191"/>
                  </a:cubicBezTo>
                  <a:cubicBezTo>
                    <a:pt x="525" y="453"/>
                    <a:pt x="310" y="668"/>
                    <a:pt x="48" y="668"/>
                  </a:cubicBezTo>
                  <a:lnTo>
                    <a:pt x="1" y="668"/>
                  </a:lnTo>
                  <a:cubicBezTo>
                    <a:pt x="72" y="811"/>
                    <a:pt x="239" y="930"/>
                    <a:pt x="430" y="930"/>
                  </a:cubicBezTo>
                  <a:cubicBezTo>
                    <a:pt x="691" y="930"/>
                    <a:pt x="906" y="715"/>
                    <a:pt x="906" y="453"/>
                  </a:cubicBezTo>
                  <a:cubicBezTo>
                    <a:pt x="906" y="191"/>
                    <a:pt x="691"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95"/>
            <p:cNvSpPr/>
            <p:nvPr/>
          </p:nvSpPr>
          <p:spPr>
            <a:xfrm>
              <a:off x="4574189" y="2543507"/>
              <a:ext cx="28444" cy="28444"/>
            </a:xfrm>
            <a:custGeom>
              <a:rect b="b" l="l" r="r" t="t"/>
              <a:pathLst>
                <a:path extrusionOk="0" h="954" w="954">
                  <a:moveTo>
                    <a:pt x="477" y="1"/>
                  </a:moveTo>
                  <a:cubicBezTo>
                    <a:pt x="215" y="1"/>
                    <a:pt x="1" y="215"/>
                    <a:pt x="1" y="477"/>
                  </a:cubicBezTo>
                  <a:cubicBezTo>
                    <a:pt x="1" y="739"/>
                    <a:pt x="215" y="953"/>
                    <a:pt x="477" y="953"/>
                  </a:cubicBezTo>
                  <a:cubicBezTo>
                    <a:pt x="763" y="953"/>
                    <a:pt x="953" y="739"/>
                    <a:pt x="953" y="477"/>
                  </a:cubicBezTo>
                  <a:cubicBezTo>
                    <a:pt x="953" y="215"/>
                    <a:pt x="763" y="1"/>
                    <a:pt x="47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95"/>
            <p:cNvSpPr/>
            <p:nvPr/>
          </p:nvSpPr>
          <p:spPr>
            <a:xfrm>
              <a:off x="4576306" y="2544222"/>
              <a:ext cx="27012" cy="27728"/>
            </a:xfrm>
            <a:custGeom>
              <a:rect b="b" l="l" r="r" t="t"/>
              <a:pathLst>
                <a:path extrusionOk="0" h="930" w="906">
                  <a:moveTo>
                    <a:pt x="477" y="0"/>
                  </a:moveTo>
                  <a:cubicBezTo>
                    <a:pt x="501" y="72"/>
                    <a:pt x="501" y="119"/>
                    <a:pt x="501" y="191"/>
                  </a:cubicBezTo>
                  <a:cubicBezTo>
                    <a:pt x="501" y="453"/>
                    <a:pt x="311" y="667"/>
                    <a:pt x="25" y="667"/>
                  </a:cubicBezTo>
                  <a:lnTo>
                    <a:pt x="1" y="667"/>
                  </a:lnTo>
                  <a:cubicBezTo>
                    <a:pt x="72" y="810"/>
                    <a:pt x="239" y="929"/>
                    <a:pt x="430" y="929"/>
                  </a:cubicBezTo>
                  <a:cubicBezTo>
                    <a:pt x="692" y="929"/>
                    <a:pt x="906" y="715"/>
                    <a:pt x="906" y="453"/>
                  </a:cubicBezTo>
                  <a:cubicBezTo>
                    <a:pt x="906" y="191"/>
                    <a:pt x="715" y="0"/>
                    <a:pt x="4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95"/>
            <p:cNvSpPr/>
            <p:nvPr/>
          </p:nvSpPr>
          <p:spPr>
            <a:xfrm>
              <a:off x="4655138" y="2505880"/>
              <a:ext cx="28414" cy="29129"/>
            </a:xfrm>
            <a:custGeom>
              <a:rect b="b" l="l" r="r" t="t"/>
              <a:pathLst>
                <a:path extrusionOk="0" h="977" w="953">
                  <a:moveTo>
                    <a:pt x="477" y="0"/>
                  </a:moveTo>
                  <a:cubicBezTo>
                    <a:pt x="215" y="0"/>
                    <a:pt x="0" y="215"/>
                    <a:pt x="0" y="500"/>
                  </a:cubicBezTo>
                  <a:cubicBezTo>
                    <a:pt x="0" y="762"/>
                    <a:pt x="215" y="977"/>
                    <a:pt x="477" y="977"/>
                  </a:cubicBezTo>
                  <a:cubicBezTo>
                    <a:pt x="739" y="977"/>
                    <a:pt x="953" y="762"/>
                    <a:pt x="953" y="500"/>
                  </a:cubicBezTo>
                  <a:cubicBezTo>
                    <a:pt x="953" y="215"/>
                    <a:pt x="739" y="0"/>
                    <a:pt x="47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95"/>
            <p:cNvSpPr/>
            <p:nvPr/>
          </p:nvSpPr>
          <p:spPr>
            <a:xfrm>
              <a:off x="4656569" y="2507311"/>
              <a:ext cx="26297" cy="27698"/>
            </a:xfrm>
            <a:custGeom>
              <a:rect b="b" l="l" r="r" t="t"/>
              <a:pathLst>
                <a:path extrusionOk="0" h="929" w="882">
                  <a:moveTo>
                    <a:pt x="476" y="0"/>
                  </a:moveTo>
                  <a:cubicBezTo>
                    <a:pt x="500" y="48"/>
                    <a:pt x="500" y="119"/>
                    <a:pt x="500" y="167"/>
                  </a:cubicBezTo>
                  <a:cubicBezTo>
                    <a:pt x="500" y="452"/>
                    <a:pt x="286" y="643"/>
                    <a:pt x="24" y="643"/>
                  </a:cubicBezTo>
                  <a:lnTo>
                    <a:pt x="0" y="643"/>
                  </a:lnTo>
                  <a:cubicBezTo>
                    <a:pt x="48" y="810"/>
                    <a:pt x="238" y="929"/>
                    <a:pt x="405" y="929"/>
                  </a:cubicBezTo>
                  <a:cubicBezTo>
                    <a:pt x="667" y="929"/>
                    <a:pt x="881" y="714"/>
                    <a:pt x="881" y="452"/>
                  </a:cubicBezTo>
                  <a:cubicBezTo>
                    <a:pt x="881" y="167"/>
                    <a:pt x="714" y="0"/>
                    <a:pt x="476"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95"/>
            <p:cNvSpPr/>
            <p:nvPr/>
          </p:nvSpPr>
          <p:spPr>
            <a:xfrm>
              <a:off x="4370401" y="2773562"/>
              <a:ext cx="343678" cy="24180"/>
            </a:xfrm>
            <a:custGeom>
              <a:rect b="b" l="l" r="r" t="t"/>
              <a:pathLst>
                <a:path extrusionOk="0" h="811" w="11527">
                  <a:moveTo>
                    <a:pt x="120" y="0"/>
                  </a:moveTo>
                  <a:cubicBezTo>
                    <a:pt x="72" y="0"/>
                    <a:pt x="1" y="48"/>
                    <a:pt x="1" y="119"/>
                  </a:cubicBezTo>
                  <a:lnTo>
                    <a:pt x="1" y="691"/>
                  </a:lnTo>
                  <a:cubicBezTo>
                    <a:pt x="1" y="739"/>
                    <a:pt x="72" y="810"/>
                    <a:pt x="120" y="810"/>
                  </a:cubicBezTo>
                  <a:lnTo>
                    <a:pt x="11408" y="810"/>
                  </a:lnTo>
                  <a:cubicBezTo>
                    <a:pt x="11456" y="810"/>
                    <a:pt x="11527" y="739"/>
                    <a:pt x="11527" y="691"/>
                  </a:cubicBezTo>
                  <a:lnTo>
                    <a:pt x="11527" y="119"/>
                  </a:lnTo>
                  <a:cubicBezTo>
                    <a:pt x="11527" y="48"/>
                    <a:pt x="11456"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95"/>
            <p:cNvSpPr/>
            <p:nvPr/>
          </p:nvSpPr>
          <p:spPr>
            <a:xfrm>
              <a:off x="4696313" y="2772846"/>
              <a:ext cx="17770" cy="23464"/>
            </a:xfrm>
            <a:custGeom>
              <a:rect b="b" l="l" r="r" t="t"/>
              <a:pathLst>
                <a:path extrusionOk="0" h="787" w="596">
                  <a:moveTo>
                    <a:pt x="1" y="1"/>
                  </a:moveTo>
                  <a:cubicBezTo>
                    <a:pt x="48" y="1"/>
                    <a:pt x="120" y="48"/>
                    <a:pt x="120" y="120"/>
                  </a:cubicBezTo>
                  <a:lnTo>
                    <a:pt x="120" y="667"/>
                  </a:lnTo>
                  <a:cubicBezTo>
                    <a:pt x="120" y="739"/>
                    <a:pt x="48" y="786"/>
                    <a:pt x="1" y="786"/>
                  </a:cubicBezTo>
                  <a:lnTo>
                    <a:pt x="477" y="786"/>
                  </a:lnTo>
                  <a:cubicBezTo>
                    <a:pt x="525" y="786"/>
                    <a:pt x="596" y="739"/>
                    <a:pt x="596" y="667"/>
                  </a:cubicBezTo>
                  <a:lnTo>
                    <a:pt x="596" y="120"/>
                  </a:lnTo>
                  <a:cubicBezTo>
                    <a:pt x="596" y="48"/>
                    <a:pt x="525"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95"/>
            <p:cNvSpPr/>
            <p:nvPr/>
          </p:nvSpPr>
          <p:spPr>
            <a:xfrm>
              <a:off x="4430062" y="2733430"/>
              <a:ext cx="10674" cy="18157"/>
            </a:xfrm>
            <a:custGeom>
              <a:rect b="b" l="l" r="r" t="t"/>
              <a:pathLst>
                <a:path extrusionOk="0" h="609" w="358">
                  <a:moveTo>
                    <a:pt x="153" y="0"/>
                  </a:moveTo>
                  <a:cubicBezTo>
                    <a:pt x="64" y="0"/>
                    <a:pt x="0" y="82"/>
                    <a:pt x="0" y="180"/>
                  </a:cubicBezTo>
                  <a:lnTo>
                    <a:pt x="0" y="418"/>
                  </a:lnTo>
                  <a:cubicBezTo>
                    <a:pt x="0" y="513"/>
                    <a:pt x="48" y="608"/>
                    <a:pt x="143" y="608"/>
                  </a:cubicBezTo>
                  <a:cubicBezTo>
                    <a:pt x="262" y="608"/>
                    <a:pt x="357" y="537"/>
                    <a:pt x="357" y="418"/>
                  </a:cubicBezTo>
                  <a:lnTo>
                    <a:pt x="357" y="180"/>
                  </a:lnTo>
                  <a:cubicBezTo>
                    <a:pt x="357" y="84"/>
                    <a:pt x="286" y="37"/>
                    <a:pt x="215" y="13"/>
                  </a:cubicBezTo>
                  <a:cubicBezTo>
                    <a:pt x="193" y="4"/>
                    <a:pt x="172" y="0"/>
                    <a:pt x="1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95"/>
            <p:cNvSpPr/>
            <p:nvPr/>
          </p:nvSpPr>
          <p:spPr>
            <a:xfrm>
              <a:off x="4583432" y="2699709"/>
              <a:ext cx="10674" cy="17800"/>
            </a:xfrm>
            <a:custGeom>
              <a:rect b="b" l="l" r="r" t="t"/>
              <a:pathLst>
                <a:path extrusionOk="0" h="597" w="358">
                  <a:moveTo>
                    <a:pt x="191" y="1"/>
                  </a:moveTo>
                  <a:cubicBezTo>
                    <a:pt x="95" y="1"/>
                    <a:pt x="0" y="96"/>
                    <a:pt x="0" y="191"/>
                  </a:cubicBezTo>
                  <a:lnTo>
                    <a:pt x="0" y="429"/>
                  </a:lnTo>
                  <a:cubicBezTo>
                    <a:pt x="0" y="501"/>
                    <a:pt x="95" y="596"/>
                    <a:pt x="191" y="596"/>
                  </a:cubicBezTo>
                  <a:cubicBezTo>
                    <a:pt x="262" y="596"/>
                    <a:pt x="357" y="501"/>
                    <a:pt x="357" y="429"/>
                  </a:cubicBezTo>
                  <a:lnTo>
                    <a:pt x="357" y="191"/>
                  </a:lnTo>
                  <a:cubicBezTo>
                    <a:pt x="357" y="72"/>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95"/>
            <p:cNvSpPr/>
            <p:nvPr/>
          </p:nvSpPr>
          <p:spPr>
            <a:xfrm>
              <a:off x="4583432" y="2727408"/>
              <a:ext cx="10674" cy="17770"/>
            </a:xfrm>
            <a:custGeom>
              <a:rect b="b" l="l" r="r" t="t"/>
              <a:pathLst>
                <a:path extrusionOk="0" h="596" w="358">
                  <a:moveTo>
                    <a:pt x="191" y="0"/>
                  </a:moveTo>
                  <a:cubicBezTo>
                    <a:pt x="95" y="0"/>
                    <a:pt x="0" y="72"/>
                    <a:pt x="0" y="167"/>
                  </a:cubicBezTo>
                  <a:lnTo>
                    <a:pt x="0" y="405"/>
                  </a:lnTo>
                  <a:cubicBezTo>
                    <a:pt x="0" y="501"/>
                    <a:pt x="95" y="596"/>
                    <a:pt x="191" y="596"/>
                  </a:cubicBezTo>
                  <a:cubicBezTo>
                    <a:pt x="262" y="596"/>
                    <a:pt x="357" y="501"/>
                    <a:pt x="357" y="405"/>
                  </a:cubicBezTo>
                  <a:lnTo>
                    <a:pt x="357" y="167"/>
                  </a:lnTo>
                  <a:cubicBezTo>
                    <a:pt x="357" y="96"/>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95"/>
            <p:cNvSpPr/>
            <p:nvPr/>
          </p:nvSpPr>
          <p:spPr>
            <a:xfrm>
              <a:off x="4583432" y="2672011"/>
              <a:ext cx="10674" cy="17800"/>
            </a:xfrm>
            <a:custGeom>
              <a:rect b="b" l="l" r="r" t="t"/>
              <a:pathLst>
                <a:path extrusionOk="0" h="597" w="358">
                  <a:moveTo>
                    <a:pt x="191" y="1"/>
                  </a:moveTo>
                  <a:cubicBezTo>
                    <a:pt x="95" y="1"/>
                    <a:pt x="0" y="96"/>
                    <a:pt x="0" y="191"/>
                  </a:cubicBezTo>
                  <a:lnTo>
                    <a:pt x="0" y="430"/>
                  </a:lnTo>
                  <a:cubicBezTo>
                    <a:pt x="0" y="525"/>
                    <a:pt x="95" y="596"/>
                    <a:pt x="191" y="596"/>
                  </a:cubicBezTo>
                  <a:cubicBezTo>
                    <a:pt x="262" y="596"/>
                    <a:pt x="357" y="525"/>
                    <a:pt x="357" y="430"/>
                  </a:cubicBezTo>
                  <a:lnTo>
                    <a:pt x="357" y="191"/>
                  </a:lnTo>
                  <a:cubicBezTo>
                    <a:pt x="357" y="72"/>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95"/>
            <p:cNvSpPr/>
            <p:nvPr/>
          </p:nvSpPr>
          <p:spPr>
            <a:xfrm>
              <a:off x="4583432" y="2645058"/>
              <a:ext cx="10674" cy="17770"/>
            </a:xfrm>
            <a:custGeom>
              <a:rect b="b" l="l" r="r" t="t"/>
              <a:pathLst>
                <a:path extrusionOk="0" h="596" w="358">
                  <a:moveTo>
                    <a:pt x="191" y="0"/>
                  </a:moveTo>
                  <a:cubicBezTo>
                    <a:pt x="95" y="0"/>
                    <a:pt x="0" y="71"/>
                    <a:pt x="0" y="167"/>
                  </a:cubicBezTo>
                  <a:lnTo>
                    <a:pt x="0" y="405"/>
                  </a:lnTo>
                  <a:cubicBezTo>
                    <a:pt x="0" y="500"/>
                    <a:pt x="95" y="595"/>
                    <a:pt x="191" y="595"/>
                  </a:cubicBezTo>
                  <a:cubicBezTo>
                    <a:pt x="262" y="595"/>
                    <a:pt x="357" y="500"/>
                    <a:pt x="357" y="405"/>
                  </a:cubicBezTo>
                  <a:lnTo>
                    <a:pt x="357" y="167"/>
                  </a:lnTo>
                  <a:cubicBezTo>
                    <a:pt x="357" y="48"/>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95"/>
            <p:cNvSpPr/>
            <p:nvPr/>
          </p:nvSpPr>
          <p:spPr>
            <a:xfrm>
              <a:off x="4583432" y="2616644"/>
              <a:ext cx="10674" cy="17770"/>
            </a:xfrm>
            <a:custGeom>
              <a:rect b="b" l="l" r="r" t="t"/>
              <a:pathLst>
                <a:path extrusionOk="0" h="596" w="358">
                  <a:moveTo>
                    <a:pt x="191" y="0"/>
                  </a:moveTo>
                  <a:cubicBezTo>
                    <a:pt x="95" y="0"/>
                    <a:pt x="0" y="72"/>
                    <a:pt x="0" y="167"/>
                  </a:cubicBezTo>
                  <a:lnTo>
                    <a:pt x="0" y="405"/>
                  </a:lnTo>
                  <a:cubicBezTo>
                    <a:pt x="0" y="501"/>
                    <a:pt x="95" y="596"/>
                    <a:pt x="191" y="596"/>
                  </a:cubicBezTo>
                  <a:cubicBezTo>
                    <a:pt x="262" y="596"/>
                    <a:pt x="357" y="501"/>
                    <a:pt x="357" y="405"/>
                  </a:cubicBezTo>
                  <a:lnTo>
                    <a:pt x="357" y="167"/>
                  </a:lnTo>
                  <a:cubicBezTo>
                    <a:pt x="357" y="72"/>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95"/>
            <p:cNvSpPr/>
            <p:nvPr/>
          </p:nvSpPr>
          <p:spPr>
            <a:xfrm>
              <a:off x="4583432" y="2588945"/>
              <a:ext cx="10674" cy="17800"/>
            </a:xfrm>
            <a:custGeom>
              <a:rect b="b" l="l" r="r" t="t"/>
              <a:pathLst>
                <a:path extrusionOk="0" h="597" w="358">
                  <a:moveTo>
                    <a:pt x="191" y="1"/>
                  </a:moveTo>
                  <a:cubicBezTo>
                    <a:pt x="95" y="1"/>
                    <a:pt x="0" y="96"/>
                    <a:pt x="0" y="167"/>
                  </a:cubicBezTo>
                  <a:lnTo>
                    <a:pt x="0" y="406"/>
                  </a:lnTo>
                  <a:cubicBezTo>
                    <a:pt x="0" y="501"/>
                    <a:pt x="95" y="596"/>
                    <a:pt x="191" y="596"/>
                  </a:cubicBezTo>
                  <a:cubicBezTo>
                    <a:pt x="262" y="596"/>
                    <a:pt x="357" y="501"/>
                    <a:pt x="357" y="406"/>
                  </a:cubicBezTo>
                  <a:lnTo>
                    <a:pt x="357" y="167"/>
                  </a:lnTo>
                  <a:cubicBezTo>
                    <a:pt x="357" y="96"/>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95"/>
            <p:cNvSpPr/>
            <p:nvPr/>
          </p:nvSpPr>
          <p:spPr>
            <a:xfrm>
              <a:off x="4537993" y="2748010"/>
              <a:ext cx="10674" cy="17770"/>
            </a:xfrm>
            <a:custGeom>
              <a:rect b="b" l="l" r="r" t="t"/>
              <a:pathLst>
                <a:path extrusionOk="0" h="596" w="358">
                  <a:moveTo>
                    <a:pt x="191" y="0"/>
                  </a:moveTo>
                  <a:cubicBezTo>
                    <a:pt x="95" y="0"/>
                    <a:pt x="0" y="72"/>
                    <a:pt x="0" y="167"/>
                  </a:cubicBezTo>
                  <a:lnTo>
                    <a:pt x="0" y="405"/>
                  </a:lnTo>
                  <a:cubicBezTo>
                    <a:pt x="0" y="500"/>
                    <a:pt x="95" y="595"/>
                    <a:pt x="191" y="595"/>
                  </a:cubicBezTo>
                  <a:cubicBezTo>
                    <a:pt x="286" y="595"/>
                    <a:pt x="357" y="500"/>
                    <a:pt x="357" y="405"/>
                  </a:cubicBezTo>
                  <a:lnTo>
                    <a:pt x="357" y="167"/>
                  </a:lnTo>
                  <a:cubicBezTo>
                    <a:pt x="357" y="48"/>
                    <a:pt x="286"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95"/>
            <p:cNvSpPr/>
            <p:nvPr/>
          </p:nvSpPr>
          <p:spPr>
            <a:xfrm>
              <a:off x="4537993" y="2691897"/>
              <a:ext cx="10674" cy="17800"/>
            </a:xfrm>
            <a:custGeom>
              <a:rect b="b" l="l" r="r" t="t"/>
              <a:pathLst>
                <a:path extrusionOk="0" h="597" w="358">
                  <a:moveTo>
                    <a:pt x="191" y="1"/>
                  </a:moveTo>
                  <a:cubicBezTo>
                    <a:pt x="95" y="1"/>
                    <a:pt x="0" y="72"/>
                    <a:pt x="0" y="167"/>
                  </a:cubicBezTo>
                  <a:lnTo>
                    <a:pt x="0" y="406"/>
                  </a:lnTo>
                  <a:cubicBezTo>
                    <a:pt x="0" y="501"/>
                    <a:pt x="95" y="596"/>
                    <a:pt x="191" y="596"/>
                  </a:cubicBezTo>
                  <a:cubicBezTo>
                    <a:pt x="286" y="596"/>
                    <a:pt x="357" y="501"/>
                    <a:pt x="357" y="406"/>
                  </a:cubicBezTo>
                  <a:lnTo>
                    <a:pt x="357" y="167"/>
                  </a:lnTo>
                  <a:cubicBezTo>
                    <a:pt x="357" y="96"/>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95"/>
            <p:cNvSpPr/>
            <p:nvPr/>
          </p:nvSpPr>
          <p:spPr>
            <a:xfrm>
              <a:off x="4537993" y="2719596"/>
              <a:ext cx="10674" cy="17770"/>
            </a:xfrm>
            <a:custGeom>
              <a:rect b="b" l="l" r="r" t="t"/>
              <a:pathLst>
                <a:path extrusionOk="0" h="596" w="358">
                  <a:moveTo>
                    <a:pt x="191" y="1"/>
                  </a:moveTo>
                  <a:cubicBezTo>
                    <a:pt x="95" y="1"/>
                    <a:pt x="0" y="72"/>
                    <a:pt x="0" y="167"/>
                  </a:cubicBezTo>
                  <a:lnTo>
                    <a:pt x="0" y="405"/>
                  </a:lnTo>
                  <a:cubicBezTo>
                    <a:pt x="0" y="501"/>
                    <a:pt x="95" y="596"/>
                    <a:pt x="191" y="596"/>
                  </a:cubicBezTo>
                  <a:cubicBezTo>
                    <a:pt x="286" y="596"/>
                    <a:pt x="357" y="501"/>
                    <a:pt x="357" y="405"/>
                  </a:cubicBezTo>
                  <a:lnTo>
                    <a:pt x="357" y="167"/>
                  </a:lnTo>
                  <a:cubicBezTo>
                    <a:pt x="357" y="72"/>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95"/>
            <p:cNvSpPr/>
            <p:nvPr/>
          </p:nvSpPr>
          <p:spPr>
            <a:xfrm>
              <a:off x="4537993" y="2664199"/>
              <a:ext cx="10674" cy="17800"/>
            </a:xfrm>
            <a:custGeom>
              <a:rect b="b" l="l" r="r" t="t"/>
              <a:pathLst>
                <a:path extrusionOk="0" h="597" w="358">
                  <a:moveTo>
                    <a:pt x="191" y="1"/>
                  </a:moveTo>
                  <a:cubicBezTo>
                    <a:pt x="95" y="1"/>
                    <a:pt x="0" y="96"/>
                    <a:pt x="0" y="192"/>
                  </a:cubicBezTo>
                  <a:lnTo>
                    <a:pt x="0" y="430"/>
                  </a:lnTo>
                  <a:cubicBezTo>
                    <a:pt x="0" y="501"/>
                    <a:pt x="95" y="596"/>
                    <a:pt x="191" y="596"/>
                  </a:cubicBezTo>
                  <a:cubicBezTo>
                    <a:pt x="286" y="596"/>
                    <a:pt x="357" y="501"/>
                    <a:pt x="357" y="430"/>
                  </a:cubicBezTo>
                  <a:lnTo>
                    <a:pt x="357" y="192"/>
                  </a:lnTo>
                  <a:cubicBezTo>
                    <a:pt x="357" y="96"/>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95"/>
            <p:cNvSpPr/>
            <p:nvPr/>
          </p:nvSpPr>
          <p:spPr>
            <a:xfrm>
              <a:off x="4477617" y="2678421"/>
              <a:ext cx="10674" cy="17770"/>
            </a:xfrm>
            <a:custGeom>
              <a:rect b="b" l="l" r="r" t="t"/>
              <a:pathLst>
                <a:path extrusionOk="0" h="596" w="358">
                  <a:moveTo>
                    <a:pt x="191" y="0"/>
                  </a:moveTo>
                  <a:cubicBezTo>
                    <a:pt x="96" y="0"/>
                    <a:pt x="1" y="96"/>
                    <a:pt x="1" y="191"/>
                  </a:cubicBezTo>
                  <a:lnTo>
                    <a:pt x="1" y="429"/>
                  </a:lnTo>
                  <a:cubicBezTo>
                    <a:pt x="1" y="500"/>
                    <a:pt x="96" y="596"/>
                    <a:pt x="191" y="596"/>
                  </a:cubicBezTo>
                  <a:cubicBezTo>
                    <a:pt x="287" y="596"/>
                    <a:pt x="358" y="500"/>
                    <a:pt x="358" y="429"/>
                  </a:cubicBezTo>
                  <a:lnTo>
                    <a:pt x="358" y="191"/>
                  </a:lnTo>
                  <a:cubicBezTo>
                    <a:pt x="334" y="72"/>
                    <a:pt x="287"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95"/>
            <p:cNvSpPr/>
            <p:nvPr/>
          </p:nvSpPr>
          <p:spPr>
            <a:xfrm>
              <a:off x="4477617" y="2622309"/>
              <a:ext cx="10674" cy="17800"/>
            </a:xfrm>
            <a:custGeom>
              <a:rect b="b" l="l" r="r" t="t"/>
              <a:pathLst>
                <a:path extrusionOk="0" h="597" w="358">
                  <a:moveTo>
                    <a:pt x="191" y="1"/>
                  </a:moveTo>
                  <a:cubicBezTo>
                    <a:pt x="96" y="1"/>
                    <a:pt x="1" y="96"/>
                    <a:pt x="1" y="191"/>
                  </a:cubicBezTo>
                  <a:lnTo>
                    <a:pt x="1" y="430"/>
                  </a:lnTo>
                  <a:cubicBezTo>
                    <a:pt x="1" y="525"/>
                    <a:pt x="96" y="596"/>
                    <a:pt x="191" y="596"/>
                  </a:cubicBezTo>
                  <a:cubicBezTo>
                    <a:pt x="287" y="596"/>
                    <a:pt x="358" y="525"/>
                    <a:pt x="358" y="430"/>
                  </a:cubicBezTo>
                  <a:lnTo>
                    <a:pt x="358" y="191"/>
                  </a:lnTo>
                  <a:cubicBezTo>
                    <a:pt x="334" y="96"/>
                    <a:pt x="287"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95"/>
            <p:cNvSpPr/>
            <p:nvPr/>
          </p:nvSpPr>
          <p:spPr>
            <a:xfrm>
              <a:off x="4477617" y="2650722"/>
              <a:ext cx="10674" cy="17770"/>
            </a:xfrm>
            <a:custGeom>
              <a:rect b="b" l="l" r="r" t="t"/>
              <a:pathLst>
                <a:path extrusionOk="0" h="596" w="358">
                  <a:moveTo>
                    <a:pt x="191" y="1"/>
                  </a:moveTo>
                  <a:cubicBezTo>
                    <a:pt x="96" y="1"/>
                    <a:pt x="1" y="96"/>
                    <a:pt x="1" y="191"/>
                  </a:cubicBezTo>
                  <a:lnTo>
                    <a:pt x="1" y="429"/>
                  </a:lnTo>
                  <a:cubicBezTo>
                    <a:pt x="1" y="524"/>
                    <a:pt x="96" y="596"/>
                    <a:pt x="191" y="596"/>
                  </a:cubicBezTo>
                  <a:cubicBezTo>
                    <a:pt x="287" y="596"/>
                    <a:pt x="358" y="524"/>
                    <a:pt x="358" y="429"/>
                  </a:cubicBezTo>
                  <a:lnTo>
                    <a:pt x="358" y="191"/>
                  </a:lnTo>
                  <a:cubicBezTo>
                    <a:pt x="334" y="72"/>
                    <a:pt x="287"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95"/>
            <p:cNvSpPr/>
            <p:nvPr/>
          </p:nvSpPr>
          <p:spPr>
            <a:xfrm>
              <a:off x="4477617" y="2706120"/>
              <a:ext cx="10674" cy="17770"/>
            </a:xfrm>
            <a:custGeom>
              <a:rect b="b" l="l" r="r" t="t"/>
              <a:pathLst>
                <a:path extrusionOk="0" h="596" w="358">
                  <a:moveTo>
                    <a:pt x="191" y="0"/>
                  </a:moveTo>
                  <a:cubicBezTo>
                    <a:pt x="96" y="0"/>
                    <a:pt x="1" y="95"/>
                    <a:pt x="1" y="167"/>
                  </a:cubicBezTo>
                  <a:lnTo>
                    <a:pt x="1" y="405"/>
                  </a:lnTo>
                  <a:cubicBezTo>
                    <a:pt x="1" y="500"/>
                    <a:pt x="96" y="595"/>
                    <a:pt x="191" y="595"/>
                  </a:cubicBezTo>
                  <a:cubicBezTo>
                    <a:pt x="287" y="595"/>
                    <a:pt x="358" y="500"/>
                    <a:pt x="358" y="405"/>
                  </a:cubicBezTo>
                  <a:lnTo>
                    <a:pt x="358" y="167"/>
                  </a:lnTo>
                  <a:cubicBezTo>
                    <a:pt x="334" y="95"/>
                    <a:pt x="287"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95"/>
            <p:cNvSpPr/>
            <p:nvPr/>
          </p:nvSpPr>
          <p:spPr>
            <a:xfrm>
              <a:off x="4476902" y="2733788"/>
              <a:ext cx="10704" cy="17800"/>
            </a:xfrm>
            <a:custGeom>
              <a:rect b="b" l="l" r="r" t="t"/>
              <a:pathLst>
                <a:path extrusionOk="0" h="597" w="359">
                  <a:moveTo>
                    <a:pt x="191" y="1"/>
                  </a:moveTo>
                  <a:cubicBezTo>
                    <a:pt x="96" y="1"/>
                    <a:pt x="1" y="72"/>
                    <a:pt x="1" y="168"/>
                  </a:cubicBezTo>
                  <a:lnTo>
                    <a:pt x="1" y="406"/>
                  </a:lnTo>
                  <a:cubicBezTo>
                    <a:pt x="1" y="501"/>
                    <a:pt x="96" y="596"/>
                    <a:pt x="191" y="596"/>
                  </a:cubicBezTo>
                  <a:cubicBezTo>
                    <a:pt x="263" y="596"/>
                    <a:pt x="358" y="501"/>
                    <a:pt x="358" y="406"/>
                  </a:cubicBezTo>
                  <a:lnTo>
                    <a:pt x="358" y="168"/>
                  </a:lnTo>
                  <a:cubicBezTo>
                    <a:pt x="358" y="72"/>
                    <a:pt x="263"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95"/>
            <p:cNvSpPr/>
            <p:nvPr/>
          </p:nvSpPr>
          <p:spPr>
            <a:xfrm>
              <a:off x="4526604" y="2515093"/>
              <a:ext cx="17800" cy="10704"/>
            </a:xfrm>
            <a:custGeom>
              <a:rect b="b" l="l" r="r" t="t"/>
              <a:pathLst>
                <a:path extrusionOk="0" h="359" w="597">
                  <a:moveTo>
                    <a:pt x="191" y="1"/>
                  </a:moveTo>
                  <a:cubicBezTo>
                    <a:pt x="96" y="1"/>
                    <a:pt x="1" y="72"/>
                    <a:pt x="1" y="144"/>
                  </a:cubicBezTo>
                  <a:cubicBezTo>
                    <a:pt x="1" y="263"/>
                    <a:pt x="72" y="358"/>
                    <a:pt x="191" y="358"/>
                  </a:cubicBezTo>
                  <a:lnTo>
                    <a:pt x="430" y="358"/>
                  </a:lnTo>
                  <a:cubicBezTo>
                    <a:pt x="501" y="358"/>
                    <a:pt x="596" y="311"/>
                    <a:pt x="596" y="215"/>
                  </a:cubicBezTo>
                  <a:cubicBezTo>
                    <a:pt x="596" y="96"/>
                    <a:pt x="525" y="1"/>
                    <a:pt x="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95"/>
            <p:cNvSpPr/>
            <p:nvPr/>
          </p:nvSpPr>
          <p:spPr>
            <a:xfrm>
              <a:off x="4582001" y="2515093"/>
              <a:ext cx="17770" cy="10704"/>
            </a:xfrm>
            <a:custGeom>
              <a:rect b="b" l="l" r="r" t="t"/>
              <a:pathLst>
                <a:path extrusionOk="0" h="359" w="596">
                  <a:moveTo>
                    <a:pt x="167" y="1"/>
                  </a:moveTo>
                  <a:cubicBezTo>
                    <a:pt x="72" y="1"/>
                    <a:pt x="1" y="72"/>
                    <a:pt x="1" y="144"/>
                  </a:cubicBezTo>
                  <a:cubicBezTo>
                    <a:pt x="1" y="263"/>
                    <a:pt x="72" y="358"/>
                    <a:pt x="167" y="358"/>
                  </a:cubicBezTo>
                  <a:lnTo>
                    <a:pt x="405" y="358"/>
                  </a:lnTo>
                  <a:cubicBezTo>
                    <a:pt x="501" y="358"/>
                    <a:pt x="596" y="311"/>
                    <a:pt x="596" y="215"/>
                  </a:cubicBezTo>
                  <a:cubicBezTo>
                    <a:pt x="596"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95"/>
            <p:cNvSpPr/>
            <p:nvPr/>
          </p:nvSpPr>
          <p:spPr>
            <a:xfrm>
              <a:off x="4415840" y="2515093"/>
              <a:ext cx="17800" cy="10704"/>
            </a:xfrm>
            <a:custGeom>
              <a:rect b="b" l="l" r="r" t="t"/>
              <a:pathLst>
                <a:path extrusionOk="0" h="359" w="597">
                  <a:moveTo>
                    <a:pt x="168" y="1"/>
                  </a:moveTo>
                  <a:cubicBezTo>
                    <a:pt x="96" y="1"/>
                    <a:pt x="25" y="72"/>
                    <a:pt x="1" y="144"/>
                  </a:cubicBezTo>
                  <a:cubicBezTo>
                    <a:pt x="1" y="239"/>
                    <a:pt x="96" y="358"/>
                    <a:pt x="168" y="358"/>
                  </a:cubicBezTo>
                  <a:lnTo>
                    <a:pt x="406" y="358"/>
                  </a:lnTo>
                  <a:cubicBezTo>
                    <a:pt x="501" y="358"/>
                    <a:pt x="596" y="311"/>
                    <a:pt x="596" y="215"/>
                  </a:cubicBezTo>
                  <a:cubicBezTo>
                    <a:pt x="596" y="96"/>
                    <a:pt x="525" y="1"/>
                    <a:pt x="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95"/>
            <p:cNvSpPr/>
            <p:nvPr/>
          </p:nvSpPr>
          <p:spPr>
            <a:xfrm>
              <a:off x="4554302" y="2515093"/>
              <a:ext cx="17800" cy="10704"/>
            </a:xfrm>
            <a:custGeom>
              <a:rect b="b" l="l" r="r" t="t"/>
              <a:pathLst>
                <a:path extrusionOk="0" h="359" w="597">
                  <a:moveTo>
                    <a:pt x="167" y="1"/>
                  </a:moveTo>
                  <a:cubicBezTo>
                    <a:pt x="96" y="1"/>
                    <a:pt x="25" y="72"/>
                    <a:pt x="1" y="144"/>
                  </a:cubicBezTo>
                  <a:cubicBezTo>
                    <a:pt x="1" y="239"/>
                    <a:pt x="48" y="358"/>
                    <a:pt x="167" y="358"/>
                  </a:cubicBezTo>
                  <a:lnTo>
                    <a:pt x="406" y="358"/>
                  </a:lnTo>
                  <a:cubicBezTo>
                    <a:pt x="501" y="358"/>
                    <a:pt x="596" y="311"/>
                    <a:pt x="596" y="215"/>
                  </a:cubicBezTo>
                  <a:cubicBezTo>
                    <a:pt x="596" y="96"/>
                    <a:pt x="525" y="1"/>
                    <a:pt x="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95"/>
            <p:cNvSpPr/>
            <p:nvPr/>
          </p:nvSpPr>
          <p:spPr>
            <a:xfrm>
              <a:off x="4443538" y="2515093"/>
              <a:ext cx="18485" cy="10704"/>
            </a:xfrm>
            <a:custGeom>
              <a:rect b="b" l="l" r="r" t="t"/>
              <a:pathLst>
                <a:path extrusionOk="0" h="359" w="620">
                  <a:moveTo>
                    <a:pt x="191" y="1"/>
                  </a:moveTo>
                  <a:cubicBezTo>
                    <a:pt x="120" y="1"/>
                    <a:pt x="24" y="72"/>
                    <a:pt x="24" y="144"/>
                  </a:cubicBezTo>
                  <a:cubicBezTo>
                    <a:pt x="1" y="263"/>
                    <a:pt x="72" y="358"/>
                    <a:pt x="191" y="358"/>
                  </a:cubicBezTo>
                  <a:lnTo>
                    <a:pt x="429" y="358"/>
                  </a:lnTo>
                  <a:cubicBezTo>
                    <a:pt x="525" y="358"/>
                    <a:pt x="620" y="311"/>
                    <a:pt x="620" y="215"/>
                  </a:cubicBezTo>
                  <a:cubicBezTo>
                    <a:pt x="620" y="96"/>
                    <a:pt x="548"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95"/>
            <p:cNvSpPr/>
            <p:nvPr/>
          </p:nvSpPr>
          <p:spPr>
            <a:xfrm>
              <a:off x="4498220" y="2515093"/>
              <a:ext cx="18485" cy="10704"/>
            </a:xfrm>
            <a:custGeom>
              <a:rect b="b" l="l" r="r" t="t"/>
              <a:pathLst>
                <a:path extrusionOk="0" h="359" w="620">
                  <a:moveTo>
                    <a:pt x="215" y="1"/>
                  </a:moveTo>
                  <a:cubicBezTo>
                    <a:pt x="119" y="1"/>
                    <a:pt x="72" y="72"/>
                    <a:pt x="24" y="144"/>
                  </a:cubicBezTo>
                  <a:cubicBezTo>
                    <a:pt x="0" y="239"/>
                    <a:pt x="96" y="358"/>
                    <a:pt x="215" y="358"/>
                  </a:cubicBezTo>
                  <a:lnTo>
                    <a:pt x="453" y="358"/>
                  </a:lnTo>
                  <a:cubicBezTo>
                    <a:pt x="548" y="358"/>
                    <a:pt x="620" y="311"/>
                    <a:pt x="620" y="215"/>
                  </a:cubicBezTo>
                  <a:cubicBezTo>
                    <a:pt x="620" y="96"/>
                    <a:pt x="572"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95"/>
            <p:cNvSpPr/>
            <p:nvPr/>
          </p:nvSpPr>
          <p:spPr>
            <a:xfrm>
              <a:off x="4470521" y="2515093"/>
              <a:ext cx="18485" cy="10704"/>
            </a:xfrm>
            <a:custGeom>
              <a:rect b="b" l="l" r="r" t="t"/>
              <a:pathLst>
                <a:path extrusionOk="0" h="359" w="620">
                  <a:moveTo>
                    <a:pt x="215" y="1"/>
                  </a:moveTo>
                  <a:cubicBezTo>
                    <a:pt x="120" y="1"/>
                    <a:pt x="72" y="72"/>
                    <a:pt x="48" y="144"/>
                  </a:cubicBezTo>
                  <a:cubicBezTo>
                    <a:pt x="1" y="239"/>
                    <a:pt x="96" y="358"/>
                    <a:pt x="215" y="358"/>
                  </a:cubicBezTo>
                  <a:lnTo>
                    <a:pt x="453" y="358"/>
                  </a:lnTo>
                  <a:cubicBezTo>
                    <a:pt x="548" y="358"/>
                    <a:pt x="620" y="311"/>
                    <a:pt x="620" y="215"/>
                  </a:cubicBezTo>
                  <a:cubicBezTo>
                    <a:pt x="620" y="96"/>
                    <a:pt x="572"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95"/>
            <p:cNvSpPr/>
            <p:nvPr/>
          </p:nvSpPr>
          <p:spPr>
            <a:xfrm>
              <a:off x="4650159" y="2500900"/>
              <a:ext cx="39087" cy="39087"/>
            </a:xfrm>
            <a:custGeom>
              <a:rect b="b" l="l" r="r" t="t"/>
              <a:pathLst>
                <a:path extrusionOk="0" h="1311" w="1311">
                  <a:moveTo>
                    <a:pt x="644" y="358"/>
                  </a:moveTo>
                  <a:cubicBezTo>
                    <a:pt x="834" y="358"/>
                    <a:pt x="953" y="477"/>
                    <a:pt x="953" y="667"/>
                  </a:cubicBezTo>
                  <a:cubicBezTo>
                    <a:pt x="953" y="810"/>
                    <a:pt x="834" y="953"/>
                    <a:pt x="644" y="953"/>
                  </a:cubicBezTo>
                  <a:cubicBezTo>
                    <a:pt x="477" y="953"/>
                    <a:pt x="358" y="834"/>
                    <a:pt x="358" y="667"/>
                  </a:cubicBezTo>
                  <a:cubicBezTo>
                    <a:pt x="358" y="501"/>
                    <a:pt x="477" y="358"/>
                    <a:pt x="644" y="358"/>
                  </a:cubicBezTo>
                  <a:close/>
                  <a:moveTo>
                    <a:pt x="644" y="1"/>
                  </a:moveTo>
                  <a:cubicBezTo>
                    <a:pt x="286" y="1"/>
                    <a:pt x="1" y="310"/>
                    <a:pt x="1" y="667"/>
                  </a:cubicBezTo>
                  <a:cubicBezTo>
                    <a:pt x="1" y="1025"/>
                    <a:pt x="286" y="1310"/>
                    <a:pt x="644" y="1310"/>
                  </a:cubicBezTo>
                  <a:cubicBezTo>
                    <a:pt x="1001" y="1310"/>
                    <a:pt x="1310" y="1025"/>
                    <a:pt x="1310" y="667"/>
                  </a:cubicBezTo>
                  <a:cubicBezTo>
                    <a:pt x="1310" y="310"/>
                    <a:pt x="1001" y="1"/>
                    <a:pt x="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95"/>
            <p:cNvSpPr/>
            <p:nvPr/>
          </p:nvSpPr>
          <p:spPr>
            <a:xfrm>
              <a:off x="4416555" y="2478181"/>
              <a:ext cx="294691" cy="247137"/>
            </a:xfrm>
            <a:custGeom>
              <a:rect b="b" l="l" r="r" t="t"/>
              <a:pathLst>
                <a:path extrusionOk="0" h="8289" w="9884">
                  <a:moveTo>
                    <a:pt x="5788" y="2382"/>
                  </a:moveTo>
                  <a:cubicBezTo>
                    <a:pt x="5931" y="2382"/>
                    <a:pt x="6073" y="2501"/>
                    <a:pt x="6073" y="2668"/>
                  </a:cubicBezTo>
                  <a:cubicBezTo>
                    <a:pt x="6073" y="2858"/>
                    <a:pt x="5954" y="2977"/>
                    <a:pt x="5788" y="2977"/>
                  </a:cubicBezTo>
                  <a:cubicBezTo>
                    <a:pt x="5597" y="2977"/>
                    <a:pt x="5478" y="2858"/>
                    <a:pt x="5478" y="2668"/>
                  </a:cubicBezTo>
                  <a:cubicBezTo>
                    <a:pt x="5478" y="2501"/>
                    <a:pt x="5621" y="2382"/>
                    <a:pt x="5788" y="2382"/>
                  </a:cubicBezTo>
                  <a:close/>
                  <a:moveTo>
                    <a:pt x="2215" y="3620"/>
                  </a:moveTo>
                  <a:cubicBezTo>
                    <a:pt x="2358" y="3620"/>
                    <a:pt x="2501" y="3739"/>
                    <a:pt x="2501" y="3930"/>
                  </a:cubicBezTo>
                  <a:cubicBezTo>
                    <a:pt x="2501" y="4073"/>
                    <a:pt x="2382" y="4216"/>
                    <a:pt x="2215" y="4216"/>
                  </a:cubicBezTo>
                  <a:cubicBezTo>
                    <a:pt x="2049" y="4216"/>
                    <a:pt x="1906" y="4097"/>
                    <a:pt x="1906" y="3930"/>
                  </a:cubicBezTo>
                  <a:cubicBezTo>
                    <a:pt x="1906" y="3739"/>
                    <a:pt x="2025" y="3620"/>
                    <a:pt x="2215" y="3620"/>
                  </a:cubicBezTo>
                  <a:close/>
                  <a:moveTo>
                    <a:pt x="4264" y="4883"/>
                  </a:moveTo>
                  <a:cubicBezTo>
                    <a:pt x="4406" y="4883"/>
                    <a:pt x="4549" y="5002"/>
                    <a:pt x="4549" y="5168"/>
                  </a:cubicBezTo>
                  <a:cubicBezTo>
                    <a:pt x="4549" y="5311"/>
                    <a:pt x="4430" y="5478"/>
                    <a:pt x="4264" y="5478"/>
                  </a:cubicBezTo>
                  <a:cubicBezTo>
                    <a:pt x="4121" y="5478"/>
                    <a:pt x="3954" y="5359"/>
                    <a:pt x="3954" y="5168"/>
                  </a:cubicBezTo>
                  <a:cubicBezTo>
                    <a:pt x="3954" y="5002"/>
                    <a:pt x="4073" y="4883"/>
                    <a:pt x="4264" y="4883"/>
                  </a:cubicBezTo>
                  <a:close/>
                  <a:moveTo>
                    <a:pt x="620" y="7383"/>
                  </a:moveTo>
                  <a:cubicBezTo>
                    <a:pt x="787" y="7383"/>
                    <a:pt x="929" y="7502"/>
                    <a:pt x="929" y="7669"/>
                  </a:cubicBezTo>
                  <a:cubicBezTo>
                    <a:pt x="929" y="7812"/>
                    <a:pt x="810" y="7978"/>
                    <a:pt x="620" y="7978"/>
                  </a:cubicBezTo>
                  <a:cubicBezTo>
                    <a:pt x="453" y="7978"/>
                    <a:pt x="334" y="7859"/>
                    <a:pt x="334" y="7669"/>
                  </a:cubicBezTo>
                  <a:cubicBezTo>
                    <a:pt x="334" y="7502"/>
                    <a:pt x="477" y="7383"/>
                    <a:pt x="620" y="7383"/>
                  </a:cubicBezTo>
                  <a:close/>
                  <a:moveTo>
                    <a:pt x="8574" y="1"/>
                  </a:moveTo>
                  <a:cubicBezTo>
                    <a:pt x="7860" y="1"/>
                    <a:pt x="7264" y="596"/>
                    <a:pt x="7264" y="1310"/>
                  </a:cubicBezTo>
                  <a:cubicBezTo>
                    <a:pt x="7264" y="1453"/>
                    <a:pt x="7288" y="1572"/>
                    <a:pt x="7336" y="1691"/>
                  </a:cubicBezTo>
                  <a:lnTo>
                    <a:pt x="6383" y="2144"/>
                  </a:lnTo>
                  <a:cubicBezTo>
                    <a:pt x="6264" y="1977"/>
                    <a:pt x="6073" y="1906"/>
                    <a:pt x="5907" y="1906"/>
                  </a:cubicBezTo>
                  <a:cubicBezTo>
                    <a:pt x="5550" y="1906"/>
                    <a:pt x="5240" y="2192"/>
                    <a:pt x="5240" y="2549"/>
                  </a:cubicBezTo>
                  <a:cubicBezTo>
                    <a:pt x="5240" y="2739"/>
                    <a:pt x="5311" y="2882"/>
                    <a:pt x="5430" y="3001"/>
                  </a:cubicBezTo>
                  <a:lnTo>
                    <a:pt x="4525" y="4454"/>
                  </a:lnTo>
                  <a:cubicBezTo>
                    <a:pt x="4478" y="4430"/>
                    <a:pt x="4406" y="4430"/>
                    <a:pt x="4359" y="4430"/>
                  </a:cubicBezTo>
                  <a:cubicBezTo>
                    <a:pt x="4168" y="4430"/>
                    <a:pt x="4002" y="4525"/>
                    <a:pt x="3882" y="4644"/>
                  </a:cubicBezTo>
                  <a:lnTo>
                    <a:pt x="2882" y="4049"/>
                  </a:lnTo>
                  <a:cubicBezTo>
                    <a:pt x="2930" y="3978"/>
                    <a:pt x="2930" y="3882"/>
                    <a:pt x="2930" y="3835"/>
                  </a:cubicBezTo>
                  <a:cubicBezTo>
                    <a:pt x="2930" y="3478"/>
                    <a:pt x="2620" y="3168"/>
                    <a:pt x="2263" y="3168"/>
                  </a:cubicBezTo>
                  <a:cubicBezTo>
                    <a:pt x="1906" y="3168"/>
                    <a:pt x="1620" y="3478"/>
                    <a:pt x="1620" y="3835"/>
                  </a:cubicBezTo>
                  <a:cubicBezTo>
                    <a:pt x="1620" y="3978"/>
                    <a:pt x="1668" y="4121"/>
                    <a:pt x="1763" y="4240"/>
                  </a:cubicBezTo>
                  <a:lnTo>
                    <a:pt x="739" y="6954"/>
                  </a:lnTo>
                  <a:lnTo>
                    <a:pt x="691" y="6954"/>
                  </a:lnTo>
                  <a:cubicBezTo>
                    <a:pt x="334" y="6954"/>
                    <a:pt x="25" y="7264"/>
                    <a:pt x="25" y="7621"/>
                  </a:cubicBezTo>
                  <a:cubicBezTo>
                    <a:pt x="1" y="8026"/>
                    <a:pt x="263" y="8288"/>
                    <a:pt x="620" y="8288"/>
                  </a:cubicBezTo>
                  <a:cubicBezTo>
                    <a:pt x="977" y="8288"/>
                    <a:pt x="1287" y="8002"/>
                    <a:pt x="1287" y="7645"/>
                  </a:cubicBezTo>
                  <a:cubicBezTo>
                    <a:pt x="1287" y="7431"/>
                    <a:pt x="1191" y="7264"/>
                    <a:pt x="1025" y="7145"/>
                  </a:cubicBezTo>
                  <a:lnTo>
                    <a:pt x="2001" y="4478"/>
                  </a:lnTo>
                  <a:cubicBezTo>
                    <a:pt x="2049" y="4525"/>
                    <a:pt x="2120" y="4525"/>
                    <a:pt x="2168" y="4525"/>
                  </a:cubicBezTo>
                  <a:cubicBezTo>
                    <a:pt x="2335" y="4525"/>
                    <a:pt x="2477" y="4454"/>
                    <a:pt x="2573" y="4359"/>
                  </a:cubicBezTo>
                  <a:lnTo>
                    <a:pt x="3597" y="5002"/>
                  </a:lnTo>
                  <a:lnTo>
                    <a:pt x="3597" y="5121"/>
                  </a:lnTo>
                  <a:cubicBezTo>
                    <a:pt x="3597" y="5478"/>
                    <a:pt x="3906" y="5764"/>
                    <a:pt x="4264" y="5764"/>
                  </a:cubicBezTo>
                  <a:cubicBezTo>
                    <a:pt x="4621" y="5764"/>
                    <a:pt x="4907" y="5478"/>
                    <a:pt x="4907" y="5121"/>
                  </a:cubicBezTo>
                  <a:cubicBezTo>
                    <a:pt x="4907" y="4930"/>
                    <a:pt x="4859" y="4787"/>
                    <a:pt x="4740" y="4668"/>
                  </a:cubicBezTo>
                  <a:lnTo>
                    <a:pt x="5621" y="3216"/>
                  </a:lnTo>
                  <a:cubicBezTo>
                    <a:pt x="5692" y="3239"/>
                    <a:pt x="5740" y="3239"/>
                    <a:pt x="5811" y="3239"/>
                  </a:cubicBezTo>
                  <a:cubicBezTo>
                    <a:pt x="6169" y="3239"/>
                    <a:pt x="6454" y="2930"/>
                    <a:pt x="6454" y="2573"/>
                  </a:cubicBezTo>
                  <a:lnTo>
                    <a:pt x="6454" y="2501"/>
                  </a:lnTo>
                  <a:lnTo>
                    <a:pt x="7407" y="2049"/>
                  </a:lnTo>
                  <a:cubicBezTo>
                    <a:pt x="7645" y="2406"/>
                    <a:pt x="8074" y="2644"/>
                    <a:pt x="8526" y="2644"/>
                  </a:cubicBezTo>
                  <a:cubicBezTo>
                    <a:pt x="8788" y="2644"/>
                    <a:pt x="9026" y="2549"/>
                    <a:pt x="9265" y="2406"/>
                  </a:cubicBezTo>
                  <a:cubicBezTo>
                    <a:pt x="9360" y="2334"/>
                    <a:pt x="9360" y="2263"/>
                    <a:pt x="9312" y="2168"/>
                  </a:cubicBezTo>
                  <a:cubicBezTo>
                    <a:pt x="9280" y="2104"/>
                    <a:pt x="9228" y="2083"/>
                    <a:pt x="9168" y="2083"/>
                  </a:cubicBezTo>
                  <a:cubicBezTo>
                    <a:pt x="9138" y="2083"/>
                    <a:pt x="9106" y="2088"/>
                    <a:pt x="9074" y="2096"/>
                  </a:cubicBezTo>
                  <a:cubicBezTo>
                    <a:pt x="8931" y="2215"/>
                    <a:pt x="8717" y="2287"/>
                    <a:pt x="8550" y="2287"/>
                  </a:cubicBezTo>
                  <a:cubicBezTo>
                    <a:pt x="8002" y="2287"/>
                    <a:pt x="7574" y="1834"/>
                    <a:pt x="7574" y="1310"/>
                  </a:cubicBezTo>
                  <a:cubicBezTo>
                    <a:pt x="7574" y="763"/>
                    <a:pt x="8002" y="310"/>
                    <a:pt x="8550" y="310"/>
                  </a:cubicBezTo>
                  <a:cubicBezTo>
                    <a:pt x="9074" y="310"/>
                    <a:pt x="9527" y="763"/>
                    <a:pt x="9527" y="1310"/>
                  </a:cubicBezTo>
                  <a:cubicBezTo>
                    <a:pt x="9527" y="1382"/>
                    <a:pt x="9527" y="1477"/>
                    <a:pt x="9503" y="1572"/>
                  </a:cubicBezTo>
                  <a:cubicBezTo>
                    <a:pt x="9479" y="1668"/>
                    <a:pt x="9527" y="1739"/>
                    <a:pt x="9622" y="1787"/>
                  </a:cubicBezTo>
                  <a:cubicBezTo>
                    <a:pt x="9635" y="1790"/>
                    <a:pt x="9647" y="1791"/>
                    <a:pt x="9659" y="1791"/>
                  </a:cubicBezTo>
                  <a:cubicBezTo>
                    <a:pt x="9736" y="1791"/>
                    <a:pt x="9795" y="1730"/>
                    <a:pt x="9836" y="1668"/>
                  </a:cubicBezTo>
                  <a:cubicBezTo>
                    <a:pt x="9860" y="1549"/>
                    <a:pt x="9884" y="1429"/>
                    <a:pt x="9884" y="1310"/>
                  </a:cubicBezTo>
                  <a:cubicBezTo>
                    <a:pt x="9884" y="596"/>
                    <a:pt x="9288" y="1"/>
                    <a:pt x="85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95"/>
            <p:cNvSpPr/>
            <p:nvPr/>
          </p:nvSpPr>
          <p:spPr>
            <a:xfrm>
              <a:off x="4664351" y="2625886"/>
              <a:ext cx="10704" cy="17770"/>
            </a:xfrm>
            <a:custGeom>
              <a:rect b="b" l="l" r="r" t="t"/>
              <a:pathLst>
                <a:path extrusionOk="0" h="596" w="359">
                  <a:moveTo>
                    <a:pt x="168" y="0"/>
                  </a:moveTo>
                  <a:cubicBezTo>
                    <a:pt x="96" y="0"/>
                    <a:pt x="1" y="95"/>
                    <a:pt x="1" y="191"/>
                  </a:cubicBezTo>
                  <a:lnTo>
                    <a:pt x="1" y="429"/>
                  </a:lnTo>
                  <a:cubicBezTo>
                    <a:pt x="1" y="500"/>
                    <a:pt x="96" y="595"/>
                    <a:pt x="168" y="595"/>
                  </a:cubicBezTo>
                  <a:cubicBezTo>
                    <a:pt x="263" y="595"/>
                    <a:pt x="358" y="524"/>
                    <a:pt x="358" y="429"/>
                  </a:cubicBezTo>
                  <a:lnTo>
                    <a:pt x="358" y="191"/>
                  </a:lnTo>
                  <a:cubicBezTo>
                    <a:pt x="358" y="95"/>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95"/>
            <p:cNvSpPr/>
            <p:nvPr/>
          </p:nvSpPr>
          <p:spPr>
            <a:xfrm>
              <a:off x="4664351" y="2571205"/>
              <a:ext cx="10704" cy="17770"/>
            </a:xfrm>
            <a:custGeom>
              <a:rect b="b" l="l" r="r" t="t"/>
              <a:pathLst>
                <a:path extrusionOk="0" h="596" w="359">
                  <a:moveTo>
                    <a:pt x="168" y="0"/>
                  </a:moveTo>
                  <a:cubicBezTo>
                    <a:pt x="96" y="0"/>
                    <a:pt x="1" y="96"/>
                    <a:pt x="1" y="167"/>
                  </a:cubicBezTo>
                  <a:lnTo>
                    <a:pt x="1" y="405"/>
                  </a:lnTo>
                  <a:cubicBezTo>
                    <a:pt x="1" y="500"/>
                    <a:pt x="96" y="596"/>
                    <a:pt x="168" y="596"/>
                  </a:cubicBezTo>
                  <a:cubicBezTo>
                    <a:pt x="263" y="596"/>
                    <a:pt x="358" y="500"/>
                    <a:pt x="358" y="405"/>
                  </a:cubicBezTo>
                  <a:lnTo>
                    <a:pt x="358" y="167"/>
                  </a:lnTo>
                  <a:cubicBezTo>
                    <a:pt x="358" y="96"/>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95"/>
            <p:cNvSpPr/>
            <p:nvPr/>
          </p:nvSpPr>
          <p:spPr>
            <a:xfrm>
              <a:off x="4664351" y="2654271"/>
              <a:ext cx="10704" cy="17770"/>
            </a:xfrm>
            <a:custGeom>
              <a:rect b="b" l="l" r="r" t="t"/>
              <a:pathLst>
                <a:path extrusionOk="0" h="596" w="359">
                  <a:moveTo>
                    <a:pt x="168" y="1"/>
                  </a:moveTo>
                  <a:cubicBezTo>
                    <a:pt x="96" y="1"/>
                    <a:pt x="1" y="96"/>
                    <a:pt x="1" y="191"/>
                  </a:cubicBezTo>
                  <a:lnTo>
                    <a:pt x="1" y="429"/>
                  </a:lnTo>
                  <a:cubicBezTo>
                    <a:pt x="1" y="525"/>
                    <a:pt x="96" y="596"/>
                    <a:pt x="168" y="596"/>
                  </a:cubicBezTo>
                  <a:cubicBezTo>
                    <a:pt x="263" y="596"/>
                    <a:pt x="358" y="525"/>
                    <a:pt x="358" y="429"/>
                  </a:cubicBezTo>
                  <a:lnTo>
                    <a:pt x="358" y="191"/>
                  </a:lnTo>
                  <a:cubicBezTo>
                    <a:pt x="358" y="72"/>
                    <a:pt x="263" y="1"/>
                    <a:pt x="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95"/>
            <p:cNvSpPr/>
            <p:nvPr/>
          </p:nvSpPr>
          <p:spPr>
            <a:xfrm>
              <a:off x="4664351" y="2598904"/>
              <a:ext cx="10704" cy="17770"/>
            </a:xfrm>
            <a:custGeom>
              <a:rect b="b" l="l" r="r" t="t"/>
              <a:pathLst>
                <a:path extrusionOk="0" h="596" w="359">
                  <a:moveTo>
                    <a:pt x="168" y="0"/>
                  </a:moveTo>
                  <a:cubicBezTo>
                    <a:pt x="96" y="0"/>
                    <a:pt x="1" y="72"/>
                    <a:pt x="1" y="167"/>
                  </a:cubicBezTo>
                  <a:lnTo>
                    <a:pt x="1" y="405"/>
                  </a:lnTo>
                  <a:cubicBezTo>
                    <a:pt x="1" y="500"/>
                    <a:pt x="96" y="595"/>
                    <a:pt x="168" y="595"/>
                  </a:cubicBezTo>
                  <a:cubicBezTo>
                    <a:pt x="263" y="595"/>
                    <a:pt x="358" y="500"/>
                    <a:pt x="358" y="405"/>
                  </a:cubicBezTo>
                  <a:lnTo>
                    <a:pt x="358" y="167"/>
                  </a:lnTo>
                  <a:cubicBezTo>
                    <a:pt x="358" y="72"/>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95"/>
            <p:cNvSpPr/>
            <p:nvPr/>
          </p:nvSpPr>
          <p:spPr>
            <a:xfrm>
              <a:off x="4664351" y="2709667"/>
              <a:ext cx="10704" cy="17770"/>
            </a:xfrm>
            <a:custGeom>
              <a:rect b="b" l="l" r="r" t="t"/>
              <a:pathLst>
                <a:path extrusionOk="0" h="596" w="359">
                  <a:moveTo>
                    <a:pt x="168" y="0"/>
                  </a:moveTo>
                  <a:cubicBezTo>
                    <a:pt x="96" y="0"/>
                    <a:pt x="1" y="72"/>
                    <a:pt x="1" y="167"/>
                  </a:cubicBezTo>
                  <a:lnTo>
                    <a:pt x="1" y="405"/>
                  </a:lnTo>
                  <a:cubicBezTo>
                    <a:pt x="1" y="500"/>
                    <a:pt x="96" y="595"/>
                    <a:pt x="168" y="595"/>
                  </a:cubicBezTo>
                  <a:cubicBezTo>
                    <a:pt x="263" y="595"/>
                    <a:pt x="358" y="500"/>
                    <a:pt x="358" y="405"/>
                  </a:cubicBezTo>
                  <a:lnTo>
                    <a:pt x="358" y="167"/>
                  </a:lnTo>
                  <a:cubicBezTo>
                    <a:pt x="358" y="48"/>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95"/>
            <p:cNvSpPr/>
            <p:nvPr/>
          </p:nvSpPr>
          <p:spPr>
            <a:xfrm>
              <a:off x="4664351" y="2737336"/>
              <a:ext cx="10704" cy="17800"/>
            </a:xfrm>
            <a:custGeom>
              <a:rect b="b" l="l" r="r" t="t"/>
              <a:pathLst>
                <a:path extrusionOk="0" h="597" w="359">
                  <a:moveTo>
                    <a:pt x="168" y="1"/>
                  </a:moveTo>
                  <a:cubicBezTo>
                    <a:pt x="96" y="1"/>
                    <a:pt x="1" y="72"/>
                    <a:pt x="1" y="168"/>
                  </a:cubicBezTo>
                  <a:lnTo>
                    <a:pt x="1" y="406"/>
                  </a:lnTo>
                  <a:cubicBezTo>
                    <a:pt x="1" y="501"/>
                    <a:pt x="96" y="596"/>
                    <a:pt x="168" y="596"/>
                  </a:cubicBezTo>
                  <a:cubicBezTo>
                    <a:pt x="263" y="596"/>
                    <a:pt x="358" y="501"/>
                    <a:pt x="358" y="406"/>
                  </a:cubicBezTo>
                  <a:lnTo>
                    <a:pt x="358" y="168"/>
                  </a:lnTo>
                  <a:cubicBezTo>
                    <a:pt x="358" y="72"/>
                    <a:pt x="263" y="1"/>
                    <a:pt x="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95"/>
            <p:cNvSpPr/>
            <p:nvPr/>
          </p:nvSpPr>
          <p:spPr>
            <a:xfrm>
              <a:off x="4664351" y="2681969"/>
              <a:ext cx="10704" cy="17770"/>
            </a:xfrm>
            <a:custGeom>
              <a:rect b="b" l="l" r="r" t="t"/>
              <a:pathLst>
                <a:path extrusionOk="0" h="596" w="359">
                  <a:moveTo>
                    <a:pt x="168" y="0"/>
                  </a:moveTo>
                  <a:cubicBezTo>
                    <a:pt x="96" y="0"/>
                    <a:pt x="1" y="96"/>
                    <a:pt x="1" y="191"/>
                  </a:cubicBezTo>
                  <a:lnTo>
                    <a:pt x="1" y="429"/>
                  </a:lnTo>
                  <a:cubicBezTo>
                    <a:pt x="1" y="500"/>
                    <a:pt x="96" y="596"/>
                    <a:pt x="168" y="596"/>
                  </a:cubicBezTo>
                  <a:cubicBezTo>
                    <a:pt x="263" y="596"/>
                    <a:pt x="358" y="500"/>
                    <a:pt x="358" y="429"/>
                  </a:cubicBezTo>
                  <a:lnTo>
                    <a:pt x="358" y="191"/>
                  </a:lnTo>
                  <a:cubicBezTo>
                    <a:pt x="358" y="72"/>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95"/>
            <p:cNvSpPr/>
            <p:nvPr/>
          </p:nvSpPr>
          <p:spPr>
            <a:xfrm>
              <a:off x="4365452" y="2449797"/>
              <a:ext cx="353606" cy="352890"/>
            </a:xfrm>
            <a:custGeom>
              <a:rect b="b" l="l" r="r" t="t"/>
              <a:pathLst>
                <a:path extrusionOk="0" h="11836" w="11860">
                  <a:moveTo>
                    <a:pt x="905" y="0"/>
                  </a:moveTo>
                  <a:cubicBezTo>
                    <a:pt x="786" y="0"/>
                    <a:pt x="715" y="48"/>
                    <a:pt x="715" y="167"/>
                  </a:cubicBezTo>
                  <a:lnTo>
                    <a:pt x="715" y="976"/>
                  </a:lnTo>
                  <a:lnTo>
                    <a:pt x="500" y="976"/>
                  </a:lnTo>
                  <a:cubicBezTo>
                    <a:pt x="405" y="976"/>
                    <a:pt x="310" y="1024"/>
                    <a:pt x="310" y="1119"/>
                  </a:cubicBezTo>
                  <a:cubicBezTo>
                    <a:pt x="310" y="1238"/>
                    <a:pt x="381" y="1334"/>
                    <a:pt x="500" y="1334"/>
                  </a:cubicBezTo>
                  <a:lnTo>
                    <a:pt x="715" y="1334"/>
                  </a:lnTo>
                  <a:lnTo>
                    <a:pt x="715" y="2215"/>
                  </a:lnTo>
                  <a:lnTo>
                    <a:pt x="500" y="2215"/>
                  </a:lnTo>
                  <a:cubicBezTo>
                    <a:pt x="405" y="2215"/>
                    <a:pt x="310" y="2286"/>
                    <a:pt x="310" y="2381"/>
                  </a:cubicBezTo>
                  <a:cubicBezTo>
                    <a:pt x="310" y="2501"/>
                    <a:pt x="381" y="2572"/>
                    <a:pt x="500" y="2572"/>
                  </a:cubicBezTo>
                  <a:lnTo>
                    <a:pt x="715" y="2572"/>
                  </a:lnTo>
                  <a:lnTo>
                    <a:pt x="715" y="3477"/>
                  </a:lnTo>
                  <a:lnTo>
                    <a:pt x="500" y="3477"/>
                  </a:lnTo>
                  <a:cubicBezTo>
                    <a:pt x="405" y="3477"/>
                    <a:pt x="310" y="3525"/>
                    <a:pt x="310" y="3620"/>
                  </a:cubicBezTo>
                  <a:cubicBezTo>
                    <a:pt x="310" y="3739"/>
                    <a:pt x="381" y="3834"/>
                    <a:pt x="500" y="3834"/>
                  </a:cubicBezTo>
                  <a:lnTo>
                    <a:pt x="715" y="3834"/>
                  </a:lnTo>
                  <a:lnTo>
                    <a:pt x="715" y="4715"/>
                  </a:lnTo>
                  <a:lnTo>
                    <a:pt x="500" y="4715"/>
                  </a:lnTo>
                  <a:cubicBezTo>
                    <a:pt x="405" y="4715"/>
                    <a:pt x="310" y="4787"/>
                    <a:pt x="310" y="4882"/>
                  </a:cubicBezTo>
                  <a:cubicBezTo>
                    <a:pt x="310" y="5001"/>
                    <a:pt x="381" y="5073"/>
                    <a:pt x="500" y="5073"/>
                  </a:cubicBezTo>
                  <a:lnTo>
                    <a:pt x="715" y="5073"/>
                  </a:lnTo>
                  <a:lnTo>
                    <a:pt x="715" y="5977"/>
                  </a:lnTo>
                  <a:lnTo>
                    <a:pt x="500" y="5977"/>
                  </a:lnTo>
                  <a:cubicBezTo>
                    <a:pt x="405" y="5977"/>
                    <a:pt x="310" y="6025"/>
                    <a:pt x="310" y="6120"/>
                  </a:cubicBezTo>
                  <a:cubicBezTo>
                    <a:pt x="310" y="6239"/>
                    <a:pt x="381" y="6335"/>
                    <a:pt x="500" y="6335"/>
                  </a:cubicBezTo>
                  <a:lnTo>
                    <a:pt x="715" y="6335"/>
                  </a:lnTo>
                  <a:lnTo>
                    <a:pt x="715" y="7216"/>
                  </a:lnTo>
                  <a:lnTo>
                    <a:pt x="500" y="7216"/>
                  </a:lnTo>
                  <a:cubicBezTo>
                    <a:pt x="405" y="7216"/>
                    <a:pt x="310" y="7287"/>
                    <a:pt x="310" y="7383"/>
                  </a:cubicBezTo>
                  <a:cubicBezTo>
                    <a:pt x="310" y="7502"/>
                    <a:pt x="381" y="7573"/>
                    <a:pt x="500" y="7573"/>
                  </a:cubicBezTo>
                  <a:lnTo>
                    <a:pt x="715" y="7573"/>
                  </a:lnTo>
                  <a:lnTo>
                    <a:pt x="715" y="8478"/>
                  </a:lnTo>
                  <a:lnTo>
                    <a:pt x="500" y="8478"/>
                  </a:lnTo>
                  <a:cubicBezTo>
                    <a:pt x="405" y="8478"/>
                    <a:pt x="310" y="8526"/>
                    <a:pt x="310" y="8621"/>
                  </a:cubicBezTo>
                  <a:cubicBezTo>
                    <a:pt x="310" y="8740"/>
                    <a:pt x="381" y="8835"/>
                    <a:pt x="500" y="8835"/>
                  </a:cubicBezTo>
                  <a:lnTo>
                    <a:pt x="715" y="8835"/>
                  </a:lnTo>
                  <a:lnTo>
                    <a:pt x="715" y="9716"/>
                  </a:lnTo>
                  <a:lnTo>
                    <a:pt x="524" y="9716"/>
                  </a:lnTo>
                  <a:cubicBezTo>
                    <a:pt x="429" y="9716"/>
                    <a:pt x="357" y="9788"/>
                    <a:pt x="357" y="9883"/>
                  </a:cubicBezTo>
                  <a:cubicBezTo>
                    <a:pt x="357" y="9954"/>
                    <a:pt x="405" y="10050"/>
                    <a:pt x="500" y="10050"/>
                  </a:cubicBezTo>
                  <a:lnTo>
                    <a:pt x="715" y="10050"/>
                  </a:lnTo>
                  <a:lnTo>
                    <a:pt x="715" y="10669"/>
                  </a:lnTo>
                  <a:lnTo>
                    <a:pt x="286" y="10669"/>
                  </a:lnTo>
                  <a:cubicBezTo>
                    <a:pt x="143" y="10669"/>
                    <a:pt x="0" y="10788"/>
                    <a:pt x="0" y="10978"/>
                  </a:cubicBezTo>
                  <a:lnTo>
                    <a:pt x="0" y="11550"/>
                  </a:lnTo>
                  <a:cubicBezTo>
                    <a:pt x="0" y="11693"/>
                    <a:pt x="119" y="11836"/>
                    <a:pt x="286" y="11836"/>
                  </a:cubicBezTo>
                  <a:lnTo>
                    <a:pt x="11574" y="11836"/>
                  </a:lnTo>
                  <a:cubicBezTo>
                    <a:pt x="11717" y="11836"/>
                    <a:pt x="11860" y="11717"/>
                    <a:pt x="11860" y="11550"/>
                  </a:cubicBezTo>
                  <a:lnTo>
                    <a:pt x="11860" y="10978"/>
                  </a:lnTo>
                  <a:cubicBezTo>
                    <a:pt x="11836" y="10788"/>
                    <a:pt x="11717" y="10645"/>
                    <a:pt x="11574" y="10645"/>
                  </a:cubicBezTo>
                  <a:lnTo>
                    <a:pt x="10383" y="10645"/>
                  </a:lnTo>
                  <a:cubicBezTo>
                    <a:pt x="10359" y="10574"/>
                    <a:pt x="10288" y="10526"/>
                    <a:pt x="10240" y="10526"/>
                  </a:cubicBezTo>
                  <a:cubicBezTo>
                    <a:pt x="10169" y="10526"/>
                    <a:pt x="10074" y="10597"/>
                    <a:pt x="10074" y="10645"/>
                  </a:cubicBezTo>
                  <a:lnTo>
                    <a:pt x="7740" y="10645"/>
                  </a:lnTo>
                  <a:lnTo>
                    <a:pt x="7740" y="10407"/>
                  </a:lnTo>
                  <a:cubicBezTo>
                    <a:pt x="7740" y="10312"/>
                    <a:pt x="7645" y="10240"/>
                    <a:pt x="7549" y="10240"/>
                  </a:cubicBezTo>
                  <a:cubicBezTo>
                    <a:pt x="7454" y="10240"/>
                    <a:pt x="7383" y="10312"/>
                    <a:pt x="7383" y="10407"/>
                  </a:cubicBezTo>
                  <a:lnTo>
                    <a:pt x="7383" y="10645"/>
                  </a:lnTo>
                  <a:lnTo>
                    <a:pt x="5430" y="10645"/>
                  </a:lnTo>
                  <a:cubicBezTo>
                    <a:pt x="5358" y="10645"/>
                    <a:pt x="5263" y="10717"/>
                    <a:pt x="5263" y="10788"/>
                  </a:cubicBezTo>
                  <a:cubicBezTo>
                    <a:pt x="5263" y="10907"/>
                    <a:pt x="5311" y="11002"/>
                    <a:pt x="5430" y="11002"/>
                  </a:cubicBezTo>
                  <a:lnTo>
                    <a:pt x="11550" y="11002"/>
                  </a:lnTo>
                  <a:lnTo>
                    <a:pt x="11550" y="11479"/>
                  </a:lnTo>
                  <a:lnTo>
                    <a:pt x="381" y="11479"/>
                  </a:lnTo>
                  <a:lnTo>
                    <a:pt x="381" y="11002"/>
                  </a:lnTo>
                  <a:lnTo>
                    <a:pt x="4596" y="11002"/>
                  </a:lnTo>
                  <a:cubicBezTo>
                    <a:pt x="4692" y="11002"/>
                    <a:pt x="4787" y="10955"/>
                    <a:pt x="4787" y="10859"/>
                  </a:cubicBezTo>
                  <a:cubicBezTo>
                    <a:pt x="4787" y="10740"/>
                    <a:pt x="4715" y="10645"/>
                    <a:pt x="4596" y="10645"/>
                  </a:cubicBezTo>
                  <a:lnTo>
                    <a:pt x="4120" y="10645"/>
                  </a:lnTo>
                  <a:lnTo>
                    <a:pt x="4120" y="10621"/>
                  </a:lnTo>
                  <a:cubicBezTo>
                    <a:pt x="4120" y="10526"/>
                    <a:pt x="4049" y="10431"/>
                    <a:pt x="3953" y="10431"/>
                  </a:cubicBezTo>
                  <a:cubicBezTo>
                    <a:pt x="3858" y="10431"/>
                    <a:pt x="3763" y="10526"/>
                    <a:pt x="3763" y="10621"/>
                  </a:cubicBezTo>
                  <a:lnTo>
                    <a:pt x="3763" y="10669"/>
                  </a:lnTo>
                  <a:lnTo>
                    <a:pt x="2548" y="10669"/>
                  </a:lnTo>
                  <a:lnTo>
                    <a:pt x="2548" y="10645"/>
                  </a:lnTo>
                  <a:cubicBezTo>
                    <a:pt x="2548" y="10550"/>
                    <a:pt x="2501" y="10478"/>
                    <a:pt x="2405" y="10478"/>
                  </a:cubicBezTo>
                  <a:cubicBezTo>
                    <a:pt x="2286" y="10478"/>
                    <a:pt x="2191" y="10526"/>
                    <a:pt x="2191" y="10645"/>
                  </a:cubicBezTo>
                  <a:lnTo>
                    <a:pt x="2191" y="10669"/>
                  </a:lnTo>
                  <a:lnTo>
                    <a:pt x="1072" y="10669"/>
                  </a:lnTo>
                  <a:lnTo>
                    <a:pt x="1072" y="167"/>
                  </a:lnTo>
                  <a:cubicBezTo>
                    <a:pt x="1072" y="72"/>
                    <a:pt x="1000" y="0"/>
                    <a:pt x="9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9" name="Google Shape;10289;p95"/>
          <p:cNvGrpSpPr/>
          <p:nvPr/>
        </p:nvGrpSpPr>
        <p:grpSpPr>
          <a:xfrm>
            <a:off x="3253136" y="2447591"/>
            <a:ext cx="358588" cy="354381"/>
            <a:chOff x="3672223" y="2447591"/>
            <a:chExt cx="358588" cy="354381"/>
          </a:xfrm>
        </p:grpSpPr>
        <p:sp>
          <p:nvSpPr>
            <p:cNvPr id="10290" name="Google Shape;10290;p95"/>
            <p:cNvSpPr/>
            <p:nvPr/>
          </p:nvSpPr>
          <p:spPr>
            <a:xfrm>
              <a:off x="3886655" y="2453345"/>
              <a:ext cx="134913" cy="134227"/>
            </a:xfrm>
            <a:custGeom>
              <a:rect b="b" l="l" r="r" t="t"/>
              <a:pathLst>
                <a:path extrusionOk="0" h="4502" w="4525">
                  <a:moveTo>
                    <a:pt x="2263" y="0"/>
                  </a:moveTo>
                  <a:cubicBezTo>
                    <a:pt x="1024" y="0"/>
                    <a:pt x="0" y="1000"/>
                    <a:pt x="0" y="2262"/>
                  </a:cubicBezTo>
                  <a:cubicBezTo>
                    <a:pt x="0" y="3501"/>
                    <a:pt x="1024" y="4501"/>
                    <a:pt x="2263" y="4501"/>
                  </a:cubicBezTo>
                  <a:cubicBezTo>
                    <a:pt x="3525" y="4501"/>
                    <a:pt x="4525" y="3501"/>
                    <a:pt x="4525" y="2262"/>
                  </a:cubicBezTo>
                  <a:cubicBezTo>
                    <a:pt x="4525" y="1000"/>
                    <a:pt x="3525" y="0"/>
                    <a:pt x="2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95"/>
            <p:cNvSpPr/>
            <p:nvPr/>
          </p:nvSpPr>
          <p:spPr>
            <a:xfrm>
              <a:off x="3909375" y="2462558"/>
              <a:ext cx="121436" cy="125342"/>
            </a:xfrm>
            <a:custGeom>
              <a:rect b="b" l="l" r="r" t="t"/>
              <a:pathLst>
                <a:path extrusionOk="0" h="4204" w="4073">
                  <a:moveTo>
                    <a:pt x="2620" y="1"/>
                  </a:moveTo>
                  <a:lnTo>
                    <a:pt x="2620" y="1"/>
                  </a:lnTo>
                  <a:cubicBezTo>
                    <a:pt x="3382" y="715"/>
                    <a:pt x="3596" y="1882"/>
                    <a:pt x="3049" y="2811"/>
                  </a:cubicBezTo>
                  <a:cubicBezTo>
                    <a:pt x="2631" y="3533"/>
                    <a:pt x="1878" y="3942"/>
                    <a:pt x="1104" y="3942"/>
                  </a:cubicBezTo>
                  <a:cubicBezTo>
                    <a:pt x="729" y="3942"/>
                    <a:pt x="350" y="3846"/>
                    <a:pt x="0" y="3644"/>
                  </a:cubicBezTo>
                  <a:lnTo>
                    <a:pt x="0" y="3644"/>
                  </a:lnTo>
                  <a:cubicBezTo>
                    <a:pt x="119" y="3716"/>
                    <a:pt x="238" y="3811"/>
                    <a:pt x="381" y="3906"/>
                  </a:cubicBezTo>
                  <a:cubicBezTo>
                    <a:pt x="731" y="4108"/>
                    <a:pt x="1110" y="4204"/>
                    <a:pt x="1486" y="4204"/>
                  </a:cubicBezTo>
                  <a:cubicBezTo>
                    <a:pt x="2262" y="4204"/>
                    <a:pt x="3020" y="3795"/>
                    <a:pt x="3453" y="3073"/>
                  </a:cubicBezTo>
                  <a:cubicBezTo>
                    <a:pt x="4073" y="2001"/>
                    <a:pt x="3715" y="644"/>
                    <a:pt x="262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95"/>
            <p:cNvSpPr/>
            <p:nvPr/>
          </p:nvSpPr>
          <p:spPr>
            <a:xfrm>
              <a:off x="3678604" y="2453345"/>
              <a:ext cx="134943" cy="134227"/>
            </a:xfrm>
            <a:custGeom>
              <a:rect b="b" l="l" r="r" t="t"/>
              <a:pathLst>
                <a:path extrusionOk="0" h="4502" w="4526">
                  <a:moveTo>
                    <a:pt x="2263" y="0"/>
                  </a:moveTo>
                  <a:cubicBezTo>
                    <a:pt x="1001" y="0"/>
                    <a:pt x="1" y="1000"/>
                    <a:pt x="1" y="2262"/>
                  </a:cubicBezTo>
                  <a:cubicBezTo>
                    <a:pt x="1" y="3501"/>
                    <a:pt x="1001" y="4501"/>
                    <a:pt x="2263" y="4501"/>
                  </a:cubicBezTo>
                  <a:cubicBezTo>
                    <a:pt x="3501" y="4501"/>
                    <a:pt x="4525" y="3501"/>
                    <a:pt x="4525" y="2262"/>
                  </a:cubicBezTo>
                  <a:cubicBezTo>
                    <a:pt x="4525" y="1000"/>
                    <a:pt x="3501" y="0"/>
                    <a:pt x="2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95"/>
            <p:cNvSpPr/>
            <p:nvPr/>
          </p:nvSpPr>
          <p:spPr>
            <a:xfrm>
              <a:off x="3701323" y="2462558"/>
              <a:ext cx="121436" cy="125342"/>
            </a:xfrm>
            <a:custGeom>
              <a:rect b="b" l="l" r="r" t="t"/>
              <a:pathLst>
                <a:path extrusionOk="0" h="4204" w="4073">
                  <a:moveTo>
                    <a:pt x="2620" y="1"/>
                  </a:moveTo>
                  <a:lnTo>
                    <a:pt x="2620" y="1"/>
                  </a:lnTo>
                  <a:cubicBezTo>
                    <a:pt x="3406" y="715"/>
                    <a:pt x="3597" y="1882"/>
                    <a:pt x="3073" y="2811"/>
                  </a:cubicBezTo>
                  <a:cubicBezTo>
                    <a:pt x="2655" y="3533"/>
                    <a:pt x="1892" y="3942"/>
                    <a:pt x="1110" y="3942"/>
                  </a:cubicBezTo>
                  <a:cubicBezTo>
                    <a:pt x="732" y="3942"/>
                    <a:pt x="350" y="3846"/>
                    <a:pt x="1" y="3644"/>
                  </a:cubicBezTo>
                  <a:lnTo>
                    <a:pt x="1" y="3644"/>
                  </a:lnTo>
                  <a:cubicBezTo>
                    <a:pt x="120" y="3716"/>
                    <a:pt x="239" y="3811"/>
                    <a:pt x="382" y="3906"/>
                  </a:cubicBezTo>
                  <a:cubicBezTo>
                    <a:pt x="731" y="4108"/>
                    <a:pt x="1113" y="4204"/>
                    <a:pt x="1491" y="4204"/>
                  </a:cubicBezTo>
                  <a:cubicBezTo>
                    <a:pt x="2273" y="4204"/>
                    <a:pt x="3036" y="3795"/>
                    <a:pt x="3454" y="3073"/>
                  </a:cubicBezTo>
                  <a:cubicBezTo>
                    <a:pt x="4073" y="2001"/>
                    <a:pt x="3692" y="644"/>
                    <a:pt x="26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95"/>
            <p:cNvSpPr/>
            <p:nvPr/>
          </p:nvSpPr>
          <p:spPr>
            <a:xfrm>
              <a:off x="3886655" y="2662082"/>
              <a:ext cx="134913" cy="134943"/>
            </a:xfrm>
            <a:custGeom>
              <a:rect b="b" l="l" r="r" t="t"/>
              <a:pathLst>
                <a:path extrusionOk="0" h="4526" w="4525">
                  <a:moveTo>
                    <a:pt x="2263" y="1"/>
                  </a:moveTo>
                  <a:cubicBezTo>
                    <a:pt x="1024" y="1"/>
                    <a:pt x="0" y="1025"/>
                    <a:pt x="0" y="2263"/>
                  </a:cubicBezTo>
                  <a:cubicBezTo>
                    <a:pt x="0" y="3525"/>
                    <a:pt x="1024" y="4525"/>
                    <a:pt x="2263" y="4525"/>
                  </a:cubicBezTo>
                  <a:cubicBezTo>
                    <a:pt x="3525" y="4525"/>
                    <a:pt x="4525" y="3525"/>
                    <a:pt x="4525" y="2263"/>
                  </a:cubicBezTo>
                  <a:cubicBezTo>
                    <a:pt x="4525" y="1025"/>
                    <a:pt x="3525" y="1"/>
                    <a:pt x="2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95"/>
            <p:cNvSpPr/>
            <p:nvPr/>
          </p:nvSpPr>
          <p:spPr>
            <a:xfrm>
              <a:off x="3909375" y="2672011"/>
              <a:ext cx="121436" cy="125342"/>
            </a:xfrm>
            <a:custGeom>
              <a:rect b="b" l="l" r="r" t="t"/>
              <a:pathLst>
                <a:path extrusionOk="0" h="4204" w="4073">
                  <a:moveTo>
                    <a:pt x="2620" y="1"/>
                  </a:moveTo>
                  <a:lnTo>
                    <a:pt x="2620" y="1"/>
                  </a:lnTo>
                  <a:cubicBezTo>
                    <a:pt x="3382" y="715"/>
                    <a:pt x="3596" y="1882"/>
                    <a:pt x="3049" y="2811"/>
                  </a:cubicBezTo>
                  <a:cubicBezTo>
                    <a:pt x="2631" y="3533"/>
                    <a:pt x="1878" y="3942"/>
                    <a:pt x="1104" y="3942"/>
                  </a:cubicBezTo>
                  <a:cubicBezTo>
                    <a:pt x="729" y="3942"/>
                    <a:pt x="350" y="3846"/>
                    <a:pt x="0" y="3645"/>
                  </a:cubicBezTo>
                  <a:lnTo>
                    <a:pt x="0" y="3645"/>
                  </a:lnTo>
                  <a:cubicBezTo>
                    <a:pt x="119" y="3716"/>
                    <a:pt x="238" y="3811"/>
                    <a:pt x="381" y="3907"/>
                  </a:cubicBezTo>
                  <a:cubicBezTo>
                    <a:pt x="731" y="4108"/>
                    <a:pt x="1110" y="4204"/>
                    <a:pt x="1486" y="4204"/>
                  </a:cubicBezTo>
                  <a:cubicBezTo>
                    <a:pt x="2262" y="4204"/>
                    <a:pt x="3020" y="3795"/>
                    <a:pt x="3453" y="3073"/>
                  </a:cubicBezTo>
                  <a:cubicBezTo>
                    <a:pt x="4073" y="2001"/>
                    <a:pt x="3715" y="596"/>
                    <a:pt x="26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95"/>
            <p:cNvSpPr/>
            <p:nvPr/>
          </p:nvSpPr>
          <p:spPr>
            <a:xfrm>
              <a:off x="3678604" y="2662082"/>
              <a:ext cx="134943" cy="134943"/>
            </a:xfrm>
            <a:custGeom>
              <a:rect b="b" l="l" r="r" t="t"/>
              <a:pathLst>
                <a:path extrusionOk="0" h="4526" w="4526">
                  <a:moveTo>
                    <a:pt x="2263" y="1"/>
                  </a:moveTo>
                  <a:cubicBezTo>
                    <a:pt x="1001" y="1"/>
                    <a:pt x="1" y="1025"/>
                    <a:pt x="1" y="2263"/>
                  </a:cubicBezTo>
                  <a:cubicBezTo>
                    <a:pt x="1" y="3525"/>
                    <a:pt x="1001" y="4525"/>
                    <a:pt x="2263" y="4525"/>
                  </a:cubicBezTo>
                  <a:cubicBezTo>
                    <a:pt x="3501" y="4525"/>
                    <a:pt x="4525" y="3525"/>
                    <a:pt x="4525" y="2263"/>
                  </a:cubicBezTo>
                  <a:cubicBezTo>
                    <a:pt x="4525" y="1025"/>
                    <a:pt x="3501" y="1"/>
                    <a:pt x="2263"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95"/>
            <p:cNvSpPr/>
            <p:nvPr/>
          </p:nvSpPr>
          <p:spPr>
            <a:xfrm>
              <a:off x="3701323" y="2672011"/>
              <a:ext cx="120751" cy="125342"/>
            </a:xfrm>
            <a:custGeom>
              <a:rect b="b" l="l" r="r" t="t"/>
              <a:pathLst>
                <a:path extrusionOk="0" h="4204" w="4050">
                  <a:moveTo>
                    <a:pt x="2620" y="1"/>
                  </a:moveTo>
                  <a:lnTo>
                    <a:pt x="2620" y="1"/>
                  </a:lnTo>
                  <a:cubicBezTo>
                    <a:pt x="3406" y="715"/>
                    <a:pt x="3597" y="1882"/>
                    <a:pt x="3073" y="2811"/>
                  </a:cubicBezTo>
                  <a:cubicBezTo>
                    <a:pt x="2655" y="3533"/>
                    <a:pt x="1892" y="3942"/>
                    <a:pt x="1110" y="3942"/>
                  </a:cubicBezTo>
                  <a:cubicBezTo>
                    <a:pt x="732" y="3942"/>
                    <a:pt x="350" y="3846"/>
                    <a:pt x="1" y="3645"/>
                  </a:cubicBezTo>
                  <a:lnTo>
                    <a:pt x="1" y="3645"/>
                  </a:lnTo>
                  <a:cubicBezTo>
                    <a:pt x="120" y="3716"/>
                    <a:pt x="239" y="3811"/>
                    <a:pt x="382" y="3907"/>
                  </a:cubicBezTo>
                  <a:cubicBezTo>
                    <a:pt x="731" y="4108"/>
                    <a:pt x="1113" y="4204"/>
                    <a:pt x="1491" y="4204"/>
                  </a:cubicBezTo>
                  <a:cubicBezTo>
                    <a:pt x="2273" y="4204"/>
                    <a:pt x="3036" y="3795"/>
                    <a:pt x="3454" y="3073"/>
                  </a:cubicBezTo>
                  <a:cubicBezTo>
                    <a:pt x="4049" y="2001"/>
                    <a:pt x="3692" y="596"/>
                    <a:pt x="2620"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95"/>
            <p:cNvSpPr/>
            <p:nvPr/>
          </p:nvSpPr>
          <p:spPr>
            <a:xfrm>
              <a:off x="3741097" y="2517955"/>
              <a:ext cx="216576" cy="216576"/>
            </a:xfrm>
            <a:custGeom>
              <a:rect b="b" l="l" r="r" t="t"/>
              <a:pathLst>
                <a:path extrusionOk="0" h="7264" w="7264">
                  <a:moveTo>
                    <a:pt x="3644" y="0"/>
                  </a:moveTo>
                  <a:cubicBezTo>
                    <a:pt x="1644" y="0"/>
                    <a:pt x="0" y="1620"/>
                    <a:pt x="0" y="3620"/>
                  </a:cubicBezTo>
                  <a:cubicBezTo>
                    <a:pt x="0" y="5620"/>
                    <a:pt x="1644" y="7264"/>
                    <a:pt x="3644" y="7264"/>
                  </a:cubicBezTo>
                  <a:cubicBezTo>
                    <a:pt x="5644" y="7264"/>
                    <a:pt x="7264" y="5620"/>
                    <a:pt x="7264" y="3620"/>
                  </a:cubicBezTo>
                  <a:cubicBezTo>
                    <a:pt x="7264" y="1620"/>
                    <a:pt x="5644" y="0"/>
                    <a:pt x="36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95"/>
            <p:cNvSpPr/>
            <p:nvPr/>
          </p:nvSpPr>
          <p:spPr>
            <a:xfrm>
              <a:off x="3802874" y="2522218"/>
              <a:ext cx="154799" cy="212313"/>
            </a:xfrm>
            <a:custGeom>
              <a:rect b="b" l="l" r="r" t="t"/>
              <a:pathLst>
                <a:path extrusionOk="0" h="7121" w="5192">
                  <a:moveTo>
                    <a:pt x="2644" y="0"/>
                  </a:moveTo>
                  <a:lnTo>
                    <a:pt x="2644" y="0"/>
                  </a:lnTo>
                  <a:cubicBezTo>
                    <a:pt x="3858" y="595"/>
                    <a:pt x="4692" y="1858"/>
                    <a:pt x="4692" y="3287"/>
                  </a:cubicBezTo>
                  <a:cubicBezTo>
                    <a:pt x="4692" y="5263"/>
                    <a:pt x="3048" y="6906"/>
                    <a:pt x="1072" y="6906"/>
                  </a:cubicBezTo>
                  <a:cubicBezTo>
                    <a:pt x="667" y="6906"/>
                    <a:pt x="310" y="6859"/>
                    <a:pt x="0" y="6763"/>
                  </a:cubicBezTo>
                  <a:lnTo>
                    <a:pt x="0" y="6763"/>
                  </a:lnTo>
                  <a:cubicBezTo>
                    <a:pt x="476" y="7002"/>
                    <a:pt x="1000" y="7121"/>
                    <a:pt x="1572" y="7121"/>
                  </a:cubicBezTo>
                  <a:cubicBezTo>
                    <a:pt x="3572" y="7121"/>
                    <a:pt x="5192" y="5477"/>
                    <a:pt x="5192" y="3477"/>
                  </a:cubicBezTo>
                  <a:cubicBezTo>
                    <a:pt x="5192" y="1858"/>
                    <a:pt x="4120" y="453"/>
                    <a:pt x="2644"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95"/>
            <p:cNvSpPr/>
            <p:nvPr/>
          </p:nvSpPr>
          <p:spPr>
            <a:xfrm>
              <a:off x="3672223" y="2447591"/>
              <a:ext cx="357154" cy="354381"/>
            </a:xfrm>
            <a:custGeom>
              <a:rect b="b" l="l" r="r" t="t"/>
              <a:pathLst>
                <a:path extrusionOk="0" h="11886" w="11979">
                  <a:moveTo>
                    <a:pt x="9455" y="384"/>
                  </a:moveTo>
                  <a:cubicBezTo>
                    <a:pt x="9645" y="384"/>
                    <a:pt x="9812" y="431"/>
                    <a:pt x="10002" y="455"/>
                  </a:cubicBezTo>
                  <a:cubicBezTo>
                    <a:pt x="10526" y="598"/>
                    <a:pt x="10979" y="931"/>
                    <a:pt x="11241" y="1431"/>
                  </a:cubicBezTo>
                  <a:cubicBezTo>
                    <a:pt x="11527" y="1908"/>
                    <a:pt x="11598" y="2479"/>
                    <a:pt x="11455" y="3003"/>
                  </a:cubicBezTo>
                  <a:cubicBezTo>
                    <a:pt x="11312" y="3551"/>
                    <a:pt x="10979" y="4003"/>
                    <a:pt x="10479" y="4265"/>
                  </a:cubicBezTo>
                  <a:cubicBezTo>
                    <a:pt x="10145" y="4432"/>
                    <a:pt x="9812" y="4527"/>
                    <a:pt x="9455" y="4527"/>
                  </a:cubicBezTo>
                  <a:cubicBezTo>
                    <a:pt x="9074" y="3575"/>
                    <a:pt x="8312" y="2837"/>
                    <a:pt x="7359" y="2455"/>
                  </a:cubicBezTo>
                  <a:lnTo>
                    <a:pt x="7430" y="1908"/>
                  </a:lnTo>
                  <a:cubicBezTo>
                    <a:pt x="7597" y="1384"/>
                    <a:pt x="7907" y="931"/>
                    <a:pt x="8431" y="669"/>
                  </a:cubicBezTo>
                  <a:cubicBezTo>
                    <a:pt x="8740" y="479"/>
                    <a:pt x="9097" y="384"/>
                    <a:pt x="9455" y="384"/>
                  </a:cubicBezTo>
                  <a:close/>
                  <a:moveTo>
                    <a:pt x="2429" y="7385"/>
                  </a:moveTo>
                  <a:cubicBezTo>
                    <a:pt x="2834" y="8338"/>
                    <a:pt x="3596" y="9124"/>
                    <a:pt x="4549" y="9505"/>
                  </a:cubicBezTo>
                  <a:cubicBezTo>
                    <a:pt x="4525" y="10624"/>
                    <a:pt x="3596" y="11553"/>
                    <a:pt x="2477" y="11553"/>
                  </a:cubicBezTo>
                  <a:cubicBezTo>
                    <a:pt x="1334" y="11553"/>
                    <a:pt x="381" y="10624"/>
                    <a:pt x="381" y="9481"/>
                  </a:cubicBezTo>
                  <a:cubicBezTo>
                    <a:pt x="381" y="8338"/>
                    <a:pt x="1310" y="7409"/>
                    <a:pt x="2429" y="7385"/>
                  </a:cubicBezTo>
                  <a:close/>
                  <a:moveTo>
                    <a:pt x="5954" y="2527"/>
                  </a:moveTo>
                  <a:cubicBezTo>
                    <a:pt x="7859" y="2527"/>
                    <a:pt x="9407" y="4075"/>
                    <a:pt x="9407" y="5980"/>
                  </a:cubicBezTo>
                  <a:cubicBezTo>
                    <a:pt x="9407" y="6933"/>
                    <a:pt x="8978" y="7885"/>
                    <a:pt x="8264" y="8504"/>
                  </a:cubicBezTo>
                  <a:cubicBezTo>
                    <a:pt x="8216" y="8576"/>
                    <a:pt x="8192" y="8695"/>
                    <a:pt x="8264" y="8742"/>
                  </a:cubicBezTo>
                  <a:cubicBezTo>
                    <a:pt x="8302" y="8781"/>
                    <a:pt x="8354" y="8805"/>
                    <a:pt x="8401" y="8805"/>
                  </a:cubicBezTo>
                  <a:cubicBezTo>
                    <a:pt x="8442" y="8805"/>
                    <a:pt x="8480" y="8787"/>
                    <a:pt x="8502" y="8742"/>
                  </a:cubicBezTo>
                  <a:cubicBezTo>
                    <a:pt x="8931" y="8361"/>
                    <a:pt x="9264" y="7885"/>
                    <a:pt x="9455" y="7385"/>
                  </a:cubicBezTo>
                  <a:cubicBezTo>
                    <a:pt x="9812" y="7385"/>
                    <a:pt x="10145" y="7480"/>
                    <a:pt x="10479" y="7647"/>
                  </a:cubicBezTo>
                  <a:cubicBezTo>
                    <a:pt x="10955" y="7909"/>
                    <a:pt x="11312" y="8361"/>
                    <a:pt x="11455" y="8909"/>
                  </a:cubicBezTo>
                  <a:cubicBezTo>
                    <a:pt x="11598" y="9481"/>
                    <a:pt x="11527" y="10028"/>
                    <a:pt x="11241" y="10505"/>
                  </a:cubicBezTo>
                  <a:cubicBezTo>
                    <a:pt x="10979" y="10981"/>
                    <a:pt x="10526" y="11338"/>
                    <a:pt x="10002" y="11505"/>
                  </a:cubicBezTo>
                  <a:cubicBezTo>
                    <a:pt x="9830" y="11550"/>
                    <a:pt x="9657" y="11571"/>
                    <a:pt x="9487" y="11571"/>
                  </a:cubicBezTo>
                  <a:cubicBezTo>
                    <a:pt x="9117" y="11571"/>
                    <a:pt x="8757" y="11470"/>
                    <a:pt x="8431" y="11291"/>
                  </a:cubicBezTo>
                  <a:cubicBezTo>
                    <a:pt x="7954" y="11029"/>
                    <a:pt x="7597" y="10576"/>
                    <a:pt x="7430" y="10028"/>
                  </a:cubicBezTo>
                  <a:cubicBezTo>
                    <a:pt x="7383" y="9862"/>
                    <a:pt x="7383" y="9695"/>
                    <a:pt x="7383" y="9528"/>
                  </a:cubicBezTo>
                  <a:cubicBezTo>
                    <a:pt x="7549" y="9457"/>
                    <a:pt x="7716" y="9385"/>
                    <a:pt x="7859" y="9290"/>
                  </a:cubicBezTo>
                  <a:cubicBezTo>
                    <a:pt x="7931" y="9219"/>
                    <a:pt x="7978" y="9147"/>
                    <a:pt x="7907" y="9052"/>
                  </a:cubicBezTo>
                  <a:cubicBezTo>
                    <a:pt x="7875" y="8989"/>
                    <a:pt x="7822" y="8957"/>
                    <a:pt x="7762" y="8957"/>
                  </a:cubicBezTo>
                  <a:cubicBezTo>
                    <a:pt x="7732" y="8957"/>
                    <a:pt x="7700" y="8965"/>
                    <a:pt x="7669" y="8981"/>
                  </a:cubicBezTo>
                  <a:cubicBezTo>
                    <a:pt x="7168" y="9290"/>
                    <a:pt x="6573" y="9433"/>
                    <a:pt x="5954" y="9433"/>
                  </a:cubicBezTo>
                  <a:cubicBezTo>
                    <a:pt x="4049" y="9433"/>
                    <a:pt x="2501" y="7885"/>
                    <a:pt x="2501" y="5980"/>
                  </a:cubicBezTo>
                  <a:cubicBezTo>
                    <a:pt x="2501" y="4075"/>
                    <a:pt x="4049" y="2527"/>
                    <a:pt x="5954" y="2527"/>
                  </a:cubicBezTo>
                  <a:close/>
                  <a:moveTo>
                    <a:pt x="9473" y="1"/>
                  </a:moveTo>
                  <a:cubicBezTo>
                    <a:pt x="9056" y="1"/>
                    <a:pt x="8639" y="117"/>
                    <a:pt x="8264" y="336"/>
                  </a:cubicBezTo>
                  <a:cubicBezTo>
                    <a:pt x="7692" y="646"/>
                    <a:pt x="7311" y="1170"/>
                    <a:pt x="7145" y="1789"/>
                  </a:cubicBezTo>
                  <a:cubicBezTo>
                    <a:pt x="7121" y="1955"/>
                    <a:pt x="7073" y="2122"/>
                    <a:pt x="7049" y="2289"/>
                  </a:cubicBezTo>
                  <a:cubicBezTo>
                    <a:pt x="6716" y="2217"/>
                    <a:pt x="6359" y="2146"/>
                    <a:pt x="5978" y="2146"/>
                  </a:cubicBezTo>
                  <a:cubicBezTo>
                    <a:pt x="5621" y="2146"/>
                    <a:pt x="5239" y="2217"/>
                    <a:pt x="4906" y="2289"/>
                  </a:cubicBezTo>
                  <a:cubicBezTo>
                    <a:pt x="4906" y="2027"/>
                    <a:pt x="4858" y="1789"/>
                    <a:pt x="4763" y="1551"/>
                  </a:cubicBezTo>
                  <a:cubicBezTo>
                    <a:pt x="4745" y="1478"/>
                    <a:pt x="4671" y="1447"/>
                    <a:pt x="4595" y="1447"/>
                  </a:cubicBezTo>
                  <a:cubicBezTo>
                    <a:pt x="4571" y="1447"/>
                    <a:pt x="4548" y="1450"/>
                    <a:pt x="4525" y="1455"/>
                  </a:cubicBezTo>
                  <a:cubicBezTo>
                    <a:pt x="4430" y="1503"/>
                    <a:pt x="4406" y="1622"/>
                    <a:pt x="4430" y="1693"/>
                  </a:cubicBezTo>
                  <a:cubicBezTo>
                    <a:pt x="4525" y="1932"/>
                    <a:pt x="4573" y="2217"/>
                    <a:pt x="4573" y="2432"/>
                  </a:cubicBezTo>
                  <a:cubicBezTo>
                    <a:pt x="3620" y="2837"/>
                    <a:pt x="2858" y="3575"/>
                    <a:pt x="2477" y="4527"/>
                  </a:cubicBezTo>
                  <a:cubicBezTo>
                    <a:pt x="2286" y="4527"/>
                    <a:pt x="2144" y="4504"/>
                    <a:pt x="1953" y="4456"/>
                  </a:cubicBezTo>
                  <a:cubicBezTo>
                    <a:pt x="1429" y="4313"/>
                    <a:pt x="977" y="3980"/>
                    <a:pt x="715" y="3480"/>
                  </a:cubicBezTo>
                  <a:cubicBezTo>
                    <a:pt x="453" y="3003"/>
                    <a:pt x="358" y="2432"/>
                    <a:pt x="500" y="1908"/>
                  </a:cubicBezTo>
                  <a:cubicBezTo>
                    <a:pt x="643" y="1384"/>
                    <a:pt x="977" y="931"/>
                    <a:pt x="1477" y="646"/>
                  </a:cubicBezTo>
                  <a:cubicBezTo>
                    <a:pt x="1792" y="465"/>
                    <a:pt x="2148" y="377"/>
                    <a:pt x="2504" y="377"/>
                  </a:cubicBezTo>
                  <a:cubicBezTo>
                    <a:pt x="3089" y="377"/>
                    <a:pt x="3673" y="615"/>
                    <a:pt x="4073" y="1074"/>
                  </a:cubicBezTo>
                  <a:cubicBezTo>
                    <a:pt x="4114" y="1102"/>
                    <a:pt x="4171" y="1129"/>
                    <a:pt x="4221" y="1129"/>
                  </a:cubicBezTo>
                  <a:cubicBezTo>
                    <a:pt x="4258" y="1129"/>
                    <a:pt x="4291" y="1115"/>
                    <a:pt x="4311" y="1074"/>
                  </a:cubicBezTo>
                  <a:cubicBezTo>
                    <a:pt x="4382" y="1003"/>
                    <a:pt x="4406" y="884"/>
                    <a:pt x="4311" y="836"/>
                  </a:cubicBezTo>
                  <a:cubicBezTo>
                    <a:pt x="3954" y="431"/>
                    <a:pt x="3453" y="146"/>
                    <a:pt x="2906" y="50"/>
                  </a:cubicBezTo>
                  <a:cubicBezTo>
                    <a:pt x="2779" y="34"/>
                    <a:pt x="2650" y="25"/>
                    <a:pt x="2522" y="25"/>
                  </a:cubicBezTo>
                  <a:cubicBezTo>
                    <a:pt x="2098" y="25"/>
                    <a:pt x="1676" y="122"/>
                    <a:pt x="1310" y="360"/>
                  </a:cubicBezTo>
                  <a:cubicBezTo>
                    <a:pt x="739" y="693"/>
                    <a:pt x="358" y="1193"/>
                    <a:pt x="167" y="1813"/>
                  </a:cubicBezTo>
                  <a:cubicBezTo>
                    <a:pt x="0" y="2432"/>
                    <a:pt x="96" y="3098"/>
                    <a:pt x="405" y="3670"/>
                  </a:cubicBezTo>
                  <a:cubicBezTo>
                    <a:pt x="739" y="4218"/>
                    <a:pt x="1239" y="4623"/>
                    <a:pt x="1882" y="4789"/>
                  </a:cubicBezTo>
                  <a:cubicBezTo>
                    <a:pt x="2025" y="4813"/>
                    <a:pt x="2191" y="4861"/>
                    <a:pt x="2358" y="4885"/>
                  </a:cubicBezTo>
                  <a:cubicBezTo>
                    <a:pt x="2215" y="5242"/>
                    <a:pt x="2191" y="5599"/>
                    <a:pt x="2191" y="5980"/>
                  </a:cubicBezTo>
                  <a:cubicBezTo>
                    <a:pt x="2191" y="6361"/>
                    <a:pt x="2263" y="6718"/>
                    <a:pt x="2358" y="7052"/>
                  </a:cubicBezTo>
                  <a:cubicBezTo>
                    <a:pt x="1096" y="7147"/>
                    <a:pt x="96" y="8195"/>
                    <a:pt x="96" y="9457"/>
                  </a:cubicBezTo>
                  <a:cubicBezTo>
                    <a:pt x="96" y="10814"/>
                    <a:pt x="1191" y="11886"/>
                    <a:pt x="2501" y="11886"/>
                  </a:cubicBezTo>
                  <a:cubicBezTo>
                    <a:pt x="3763" y="11886"/>
                    <a:pt x="4858" y="10862"/>
                    <a:pt x="4906" y="9624"/>
                  </a:cubicBezTo>
                  <a:cubicBezTo>
                    <a:pt x="5239" y="9695"/>
                    <a:pt x="5597" y="9767"/>
                    <a:pt x="5978" y="9767"/>
                  </a:cubicBezTo>
                  <a:cubicBezTo>
                    <a:pt x="6335" y="9767"/>
                    <a:pt x="6692" y="9695"/>
                    <a:pt x="7049" y="9624"/>
                  </a:cubicBezTo>
                  <a:cubicBezTo>
                    <a:pt x="7049" y="9767"/>
                    <a:pt x="7073" y="9957"/>
                    <a:pt x="7145" y="10100"/>
                  </a:cubicBezTo>
                  <a:cubicBezTo>
                    <a:pt x="7311" y="10719"/>
                    <a:pt x="7692" y="11243"/>
                    <a:pt x="8264" y="11553"/>
                  </a:cubicBezTo>
                  <a:cubicBezTo>
                    <a:pt x="8645" y="11767"/>
                    <a:pt x="9050" y="11886"/>
                    <a:pt x="9478" y="11886"/>
                  </a:cubicBezTo>
                  <a:cubicBezTo>
                    <a:pt x="9693" y="11886"/>
                    <a:pt x="9907" y="11838"/>
                    <a:pt x="10121" y="11791"/>
                  </a:cubicBezTo>
                  <a:cubicBezTo>
                    <a:pt x="10741" y="11624"/>
                    <a:pt x="11265" y="11219"/>
                    <a:pt x="11574" y="10671"/>
                  </a:cubicBezTo>
                  <a:cubicBezTo>
                    <a:pt x="11908" y="10100"/>
                    <a:pt x="11979" y="9433"/>
                    <a:pt x="11812" y="8814"/>
                  </a:cubicBezTo>
                  <a:cubicBezTo>
                    <a:pt x="11622" y="8195"/>
                    <a:pt x="11217" y="7695"/>
                    <a:pt x="10645" y="7361"/>
                  </a:cubicBezTo>
                  <a:cubicBezTo>
                    <a:pt x="10336" y="7171"/>
                    <a:pt x="9979" y="7052"/>
                    <a:pt x="9621" y="7028"/>
                  </a:cubicBezTo>
                  <a:cubicBezTo>
                    <a:pt x="9693" y="6671"/>
                    <a:pt x="9764" y="6313"/>
                    <a:pt x="9764" y="5956"/>
                  </a:cubicBezTo>
                  <a:cubicBezTo>
                    <a:pt x="9764" y="5575"/>
                    <a:pt x="9693" y="5218"/>
                    <a:pt x="9621" y="4861"/>
                  </a:cubicBezTo>
                  <a:cubicBezTo>
                    <a:pt x="9979" y="4813"/>
                    <a:pt x="10360" y="4742"/>
                    <a:pt x="10693" y="4527"/>
                  </a:cubicBezTo>
                  <a:cubicBezTo>
                    <a:pt x="11241" y="4194"/>
                    <a:pt x="11646" y="3694"/>
                    <a:pt x="11812" y="3075"/>
                  </a:cubicBezTo>
                  <a:cubicBezTo>
                    <a:pt x="11979" y="2432"/>
                    <a:pt x="11908" y="1789"/>
                    <a:pt x="11574" y="1217"/>
                  </a:cubicBezTo>
                  <a:cubicBezTo>
                    <a:pt x="11241" y="646"/>
                    <a:pt x="10741" y="265"/>
                    <a:pt x="10121" y="98"/>
                  </a:cubicBezTo>
                  <a:cubicBezTo>
                    <a:pt x="9909" y="33"/>
                    <a:pt x="9691" y="1"/>
                    <a:pt x="94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95"/>
            <p:cNvSpPr/>
            <p:nvPr/>
          </p:nvSpPr>
          <p:spPr>
            <a:xfrm>
              <a:off x="3920019" y="2504448"/>
              <a:ext cx="68902" cy="10674"/>
            </a:xfrm>
            <a:custGeom>
              <a:rect b="b" l="l" r="r" t="t"/>
              <a:pathLst>
                <a:path extrusionOk="0" h="358" w="2311">
                  <a:moveTo>
                    <a:pt x="191" y="1"/>
                  </a:moveTo>
                  <a:cubicBezTo>
                    <a:pt x="120" y="1"/>
                    <a:pt x="48" y="72"/>
                    <a:pt x="24" y="144"/>
                  </a:cubicBezTo>
                  <a:cubicBezTo>
                    <a:pt x="1" y="263"/>
                    <a:pt x="72" y="358"/>
                    <a:pt x="191" y="358"/>
                  </a:cubicBezTo>
                  <a:lnTo>
                    <a:pt x="2096" y="358"/>
                  </a:lnTo>
                  <a:cubicBezTo>
                    <a:pt x="2215" y="358"/>
                    <a:pt x="2311" y="263"/>
                    <a:pt x="2287" y="144"/>
                  </a:cubicBezTo>
                  <a:cubicBezTo>
                    <a:pt x="2263" y="72"/>
                    <a:pt x="2168" y="1"/>
                    <a:pt x="20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95"/>
            <p:cNvSpPr/>
            <p:nvPr/>
          </p:nvSpPr>
          <p:spPr>
            <a:xfrm>
              <a:off x="3941307" y="2526482"/>
              <a:ext cx="46899" cy="10674"/>
            </a:xfrm>
            <a:custGeom>
              <a:rect b="b" l="l" r="r" t="t"/>
              <a:pathLst>
                <a:path extrusionOk="0" h="358" w="1573">
                  <a:moveTo>
                    <a:pt x="192" y="0"/>
                  </a:moveTo>
                  <a:cubicBezTo>
                    <a:pt x="120" y="0"/>
                    <a:pt x="49" y="71"/>
                    <a:pt x="25" y="167"/>
                  </a:cubicBezTo>
                  <a:cubicBezTo>
                    <a:pt x="1" y="286"/>
                    <a:pt x="72" y="357"/>
                    <a:pt x="192" y="357"/>
                  </a:cubicBezTo>
                  <a:lnTo>
                    <a:pt x="1358" y="357"/>
                  </a:lnTo>
                  <a:cubicBezTo>
                    <a:pt x="1454" y="357"/>
                    <a:pt x="1501" y="310"/>
                    <a:pt x="1549" y="214"/>
                  </a:cubicBezTo>
                  <a:cubicBezTo>
                    <a:pt x="1573" y="95"/>
                    <a:pt x="1477" y="0"/>
                    <a:pt x="1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95"/>
            <p:cNvSpPr/>
            <p:nvPr/>
          </p:nvSpPr>
          <p:spPr>
            <a:xfrm>
              <a:off x="3711282" y="2735219"/>
              <a:ext cx="68902" cy="10674"/>
            </a:xfrm>
            <a:custGeom>
              <a:rect b="b" l="l" r="r" t="t"/>
              <a:pathLst>
                <a:path extrusionOk="0" h="358" w="2311">
                  <a:moveTo>
                    <a:pt x="214" y="0"/>
                  </a:moveTo>
                  <a:cubicBezTo>
                    <a:pt x="72" y="0"/>
                    <a:pt x="0" y="96"/>
                    <a:pt x="24" y="215"/>
                  </a:cubicBezTo>
                  <a:cubicBezTo>
                    <a:pt x="48" y="310"/>
                    <a:pt x="143" y="358"/>
                    <a:pt x="238" y="358"/>
                  </a:cubicBezTo>
                  <a:lnTo>
                    <a:pt x="2120" y="358"/>
                  </a:lnTo>
                  <a:cubicBezTo>
                    <a:pt x="2191" y="358"/>
                    <a:pt x="2262" y="310"/>
                    <a:pt x="2286" y="215"/>
                  </a:cubicBezTo>
                  <a:cubicBezTo>
                    <a:pt x="2310" y="96"/>
                    <a:pt x="2239" y="0"/>
                    <a:pt x="2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95"/>
            <p:cNvSpPr/>
            <p:nvPr/>
          </p:nvSpPr>
          <p:spPr>
            <a:xfrm>
              <a:off x="3711967" y="2713931"/>
              <a:ext cx="46183" cy="10674"/>
            </a:xfrm>
            <a:custGeom>
              <a:rect b="b" l="l" r="r" t="t"/>
              <a:pathLst>
                <a:path extrusionOk="0" h="358" w="1549">
                  <a:moveTo>
                    <a:pt x="191" y="0"/>
                  </a:moveTo>
                  <a:cubicBezTo>
                    <a:pt x="96" y="0"/>
                    <a:pt x="25" y="71"/>
                    <a:pt x="1" y="143"/>
                  </a:cubicBezTo>
                  <a:cubicBezTo>
                    <a:pt x="1" y="238"/>
                    <a:pt x="96" y="357"/>
                    <a:pt x="191" y="357"/>
                  </a:cubicBezTo>
                  <a:lnTo>
                    <a:pt x="1335" y="357"/>
                  </a:lnTo>
                  <a:cubicBezTo>
                    <a:pt x="1430" y="357"/>
                    <a:pt x="1501" y="310"/>
                    <a:pt x="1525" y="214"/>
                  </a:cubicBezTo>
                  <a:cubicBezTo>
                    <a:pt x="1549" y="95"/>
                    <a:pt x="1454" y="0"/>
                    <a:pt x="13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95"/>
            <p:cNvSpPr/>
            <p:nvPr/>
          </p:nvSpPr>
          <p:spPr>
            <a:xfrm>
              <a:off x="3920019" y="2735219"/>
              <a:ext cx="68187" cy="10674"/>
            </a:xfrm>
            <a:custGeom>
              <a:rect b="b" l="l" r="r" t="t"/>
              <a:pathLst>
                <a:path extrusionOk="0" h="358" w="2287">
                  <a:moveTo>
                    <a:pt x="191" y="0"/>
                  </a:moveTo>
                  <a:cubicBezTo>
                    <a:pt x="120" y="0"/>
                    <a:pt x="48" y="72"/>
                    <a:pt x="24" y="143"/>
                  </a:cubicBezTo>
                  <a:cubicBezTo>
                    <a:pt x="1" y="262"/>
                    <a:pt x="72" y="358"/>
                    <a:pt x="191" y="358"/>
                  </a:cubicBezTo>
                  <a:lnTo>
                    <a:pt x="2072" y="358"/>
                  </a:lnTo>
                  <a:cubicBezTo>
                    <a:pt x="2168" y="358"/>
                    <a:pt x="2215" y="310"/>
                    <a:pt x="2263" y="215"/>
                  </a:cubicBezTo>
                  <a:cubicBezTo>
                    <a:pt x="2287" y="96"/>
                    <a:pt x="2191" y="0"/>
                    <a:pt x="20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95"/>
            <p:cNvSpPr/>
            <p:nvPr/>
          </p:nvSpPr>
          <p:spPr>
            <a:xfrm>
              <a:off x="3941307" y="2713931"/>
              <a:ext cx="46899" cy="10674"/>
            </a:xfrm>
            <a:custGeom>
              <a:rect b="b" l="l" r="r" t="t"/>
              <a:pathLst>
                <a:path extrusionOk="0" h="358" w="1573">
                  <a:moveTo>
                    <a:pt x="192" y="0"/>
                  </a:moveTo>
                  <a:cubicBezTo>
                    <a:pt x="120" y="0"/>
                    <a:pt x="49" y="71"/>
                    <a:pt x="25" y="143"/>
                  </a:cubicBezTo>
                  <a:cubicBezTo>
                    <a:pt x="1" y="262"/>
                    <a:pt x="72" y="357"/>
                    <a:pt x="192" y="357"/>
                  </a:cubicBezTo>
                  <a:lnTo>
                    <a:pt x="1358" y="357"/>
                  </a:lnTo>
                  <a:cubicBezTo>
                    <a:pt x="1454" y="357"/>
                    <a:pt x="1501" y="310"/>
                    <a:pt x="1549" y="214"/>
                  </a:cubicBezTo>
                  <a:cubicBezTo>
                    <a:pt x="1573" y="95"/>
                    <a:pt x="1477" y="0"/>
                    <a:pt x="1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95"/>
            <p:cNvSpPr/>
            <p:nvPr/>
          </p:nvSpPr>
          <p:spPr>
            <a:xfrm>
              <a:off x="3796464" y="2593924"/>
              <a:ext cx="107245" cy="10674"/>
            </a:xfrm>
            <a:custGeom>
              <a:rect b="b" l="l" r="r" t="t"/>
              <a:pathLst>
                <a:path extrusionOk="0" h="358" w="3597">
                  <a:moveTo>
                    <a:pt x="215" y="0"/>
                  </a:moveTo>
                  <a:cubicBezTo>
                    <a:pt x="120" y="0"/>
                    <a:pt x="48" y="72"/>
                    <a:pt x="25" y="167"/>
                  </a:cubicBezTo>
                  <a:cubicBezTo>
                    <a:pt x="1" y="286"/>
                    <a:pt x="96" y="358"/>
                    <a:pt x="215" y="358"/>
                  </a:cubicBezTo>
                  <a:lnTo>
                    <a:pt x="3430" y="358"/>
                  </a:lnTo>
                  <a:cubicBezTo>
                    <a:pt x="3502" y="358"/>
                    <a:pt x="3573" y="310"/>
                    <a:pt x="3597" y="215"/>
                  </a:cubicBezTo>
                  <a:cubicBezTo>
                    <a:pt x="3597" y="96"/>
                    <a:pt x="3502" y="0"/>
                    <a:pt x="3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95"/>
            <p:cNvSpPr/>
            <p:nvPr/>
          </p:nvSpPr>
          <p:spPr>
            <a:xfrm>
              <a:off x="3796464" y="2620907"/>
              <a:ext cx="107245" cy="10674"/>
            </a:xfrm>
            <a:custGeom>
              <a:rect b="b" l="l" r="r" t="t"/>
              <a:pathLst>
                <a:path extrusionOk="0" h="358" w="3597">
                  <a:moveTo>
                    <a:pt x="215" y="0"/>
                  </a:moveTo>
                  <a:cubicBezTo>
                    <a:pt x="120" y="0"/>
                    <a:pt x="48" y="48"/>
                    <a:pt x="25" y="143"/>
                  </a:cubicBezTo>
                  <a:cubicBezTo>
                    <a:pt x="1" y="262"/>
                    <a:pt x="96" y="358"/>
                    <a:pt x="215" y="358"/>
                  </a:cubicBezTo>
                  <a:lnTo>
                    <a:pt x="3430" y="358"/>
                  </a:lnTo>
                  <a:cubicBezTo>
                    <a:pt x="3502" y="358"/>
                    <a:pt x="3573" y="286"/>
                    <a:pt x="3597" y="215"/>
                  </a:cubicBezTo>
                  <a:cubicBezTo>
                    <a:pt x="3597" y="96"/>
                    <a:pt x="3502" y="0"/>
                    <a:pt x="3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95"/>
            <p:cNvSpPr/>
            <p:nvPr/>
          </p:nvSpPr>
          <p:spPr>
            <a:xfrm>
              <a:off x="3820614" y="2647175"/>
              <a:ext cx="58974" cy="10674"/>
            </a:xfrm>
            <a:custGeom>
              <a:rect b="b" l="l" r="r" t="t"/>
              <a:pathLst>
                <a:path extrusionOk="0" h="358" w="1978">
                  <a:moveTo>
                    <a:pt x="191" y="0"/>
                  </a:moveTo>
                  <a:cubicBezTo>
                    <a:pt x="120" y="0"/>
                    <a:pt x="48" y="72"/>
                    <a:pt x="24" y="167"/>
                  </a:cubicBezTo>
                  <a:cubicBezTo>
                    <a:pt x="1" y="286"/>
                    <a:pt x="72" y="358"/>
                    <a:pt x="191" y="358"/>
                  </a:cubicBezTo>
                  <a:lnTo>
                    <a:pt x="1810" y="358"/>
                  </a:lnTo>
                  <a:cubicBezTo>
                    <a:pt x="1906" y="358"/>
                    <a:pt x="1953" y="310"/>
                    <a:pt x="1977" y="215"/>
                  </a:cubicBezTo>
                  <a:cubicBezTo>
                    <a:pt x="1977" y="120"/>
                    <a:pt x="1906" y="0"/>
                    <a:pt x="1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95"/>
            <p:cNvSpPr/>
            <p:nvPr/>
          </p:nvSpPr>
          <p:spPr>
            <a:xfrm>
              <a:off x="3711967" y="2504448"/>
              <a:ext cx="69618" cy="10674"/>
            </a:xfrm>
            <a:custGeom>
              <a:rect b="b" l="l" r="r" t="t"/>
              <a:pathLst>
                <a:path extrusionOk="0" h="358" w="2335">
                  <a:moveTo>
                    <a:pt x="215" y="1"/>
                  </a:moveTo>
                  <a:cubicBezTo>
                    <a:pt x="120" y="1"/>
                    <a:pt x="72" y="72"/>
                    <a:pt x="25" y="144"/>
                  </a:cubicBezTo>
                  <a:cubicBezTo>
                    <a:pt x="1" y="263"/>
                    <a:pt x="96" y="358"/>
                    <a:pt x="215" y="358"/>
                  </a:cubicBezTo>
                  <a:lnTo>
                    <a:pt x="2120" y="358"/>
                  </a:lnTo>
                  <a:cubicBezTo>
                    <a:pt x="2239" y="358"/>
                    <a:pt x="2335" y="263"/>
                    <a:pt x="2287" y="144"/>
                  </a:cubicBezTo>
                  <a:cubicBezTo>
                    <a:pt x="2239" y="72"/>
                    <a:pt x="2168" y="1"/>
                    <a:pt x="2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95"/>
            <p:cNvSpPr/>
            <p:nvPr/>
          </p:nvSpPr>
          <p:spPr>
            <a:xfrm>
              <a:off x="3711282" y="2526482"/>
              <a:ext cx="46869" cy="10674"/>
            </a:xfrm>
            <a:custGeom>
              <a:rect b="b" l="l" r="r" t="t"/>
              <a:pathLst>
                <a:path extrusionOk="0" h="358" w="1572">
                  <a:moveTo>
                    <a:pt x="214" y="0"/>
                  </a:moveTo>
                  <a:cubicBezTo>
                    <a:pt x="72" y="0"/>
                    <a:pt x="0" y="95"/>
                    <a:pt x="24" y="214"/>
                  </a:cubicBezTo>
                  <a:cubicBezTo>
                    <a:pt x="48" y="310"/>
                    <a:pt x="119" y="357"/>
                    <a:pt x="214" y="357"/>
                  </a:cubicBezTo>
                  <a:lnTo>
                    <a:pt x="1358" y="357"/>
                  </a:lnTo>
                  <a:cubicBezTo>
                    <a:pt x="1453" y="357"/>
                    <a:pt x="1524" y="310"/>
                    <a:pt x="1548" y="214"/>
                  </a:cubicBezTo>
                  <a:cubicBezTo>
                    <a:pt x="1572" y="95"/>
                    <a:pt x="1477" y="0"/>
                    <a:pt x="1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2" name="Google Shape;10312;p95"/>
          <p:cNvGrpSpPr/>
          <p:nvPr/>
        </p:nvGrpSpPr>
        <p:grpSpPr>
          <a:xfrm>
            <a:off x="2550464" y="2448276"/>
            <a:ext cx="352205" cy="352923"/>
            <a:chOff x="3045752" y="2448276"/>
            <a:chExt cx="352205" cy="352923"/>
          </a:xfrm>
        </p:grpSpPr>
        <p:sp>
          <p:nvSpPr>
            <p:cNvPr id="10313" name="Google Shape;10313;p95"/>
            <p:cNvSpPr/>
            <p:nvPr/>
          </p:nvSpPr>
          <p:spPr>
            <a:xfrm>
              <a:off x="3112478" y="2711069"/>
              <a:ext cx="279068" cy="74597"/>
            </a:xfrm>
            <a:custGeom>
              <a:rect b="b" l="l" r="r" t="t"/>
              <a:pathLst>
                <a:path extrusionOk="0" h="2502" w="9360">
                  <a:moveTo>
                    <a:pt x="1" y="1"/>
                  </a:moveTo>
                  <a:lnTo>
                    <a:pt x="1" y="1263"/>
                  </a:lnTo>
                  <a:lnTo>
                    <a:pt x="1" y="2501"/>
                  </a:lnTo>
                  <a:lnTo>
                    <a:pt x="7978" y="2501"/>
                  </a:lnTo>
                  <a:cubicBezTo>
                    <a:pt x="8336" y="2501"/>
                    <a:pt x="8693" y="2358"/>
                    <a:pt x="8931" y="2096"/>
                  </a:cubicBezTo>
                  <a:cubicBezTo>
                    <a:pt x="9336" y="1644"/>
                    <a:pt x="9360" y="1001"/>
                    <a:pt x="9050" y="525"/>
                  </a:cubicBezTo>
                  <a:cubicBezTo>
                    <a:pt x="8764" y="191"/>
                    <a:pt x="8383" y="1"/>
                    <a:pt x="797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95"/>
            <p:cNvSpPr/>
            <p:nvPr/>
          </p:nvSpPr>
          <p:spPr>
            <a:xfrm>
              <a:off x="3112478" y="2588229"/>
              <a:ext cx="279068" cy="74597"/>
            </a:xfrm>
            <a:custGeom>
              <a:rect b="b" l="l" r="r" t="t"/>
              <a:pathLst>
                <a:path extrusionOk="0" h="2502" w="9360">
                  <a:moveTo>
                    <a:pt x="1" y="1"/>
                  </a:moveTo>
                  <a:lnTo>
                    <a:pt x="1" y="1239"/>
                  </a:lnTo>
                  <a:lnTo>
                    <a:pt x="1" y="2501"/>
                  </a:lnTo>
                  <a:lnTo>
                    <a:pt x="7978" y="2501"/>
                  </a:lnTo>
                  <a:cubicBezTo>
                    <a:pt x="8360" y="2501"/>
                    <a:pt x="8717" y="2335"/>
                    <a:pt x="8955" y="2049"/>
                  </a:cubicBezTo>
                  <a:cubicBezTo>
                    <a:pt x="9360" y="1573"/>
                    <a:pt x="9360" y="882"/>
                    <a:pt x="8955" y="406"/>
                  </a:cubicBezTo>
                  <a:cubicBezTo>
                    <a:pt x="8693" y="144"/>
                    <a:pt x="8336" y="1"/>
                    <a:pt x="7978"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95"/>
            <p:cNvSpPr/>
            <p:nvPr/>
          </p:nvSpPr>
          <p:spPr>
            <a:xfrm>
              <a:off x="3112478" y="2464705"/>
              <a:ext cx="279068" cy="74567"/>
            </a:xfrm>
            <a:custGeom>
              <a:rect b="b" l="l" r="r" t="t"/>
              <a:pathLst>
                <a:path extrusionOk="0" h="2501" w="9360">
                  <a:moveTo>
                    <a:pt x="1" y="0"/>
                  </a:moveTo>
                  <a:lnTo>
                    <a:pt x="1" y="1239"/>
                  </a:lnTo>
                  <a:lnTo>
                    <a:pt x="1" y="2501"/>
                  </a:lnTo>
                  <a:lnTo>
                    <a:pt x="7978" y="2501"/>
                  </a:lnTo>
                  <a:cubicBezTo>
                    <a:pt x="8360" y="2501"/>
                    <a:pt x="8717" y="2358"/>
                    <a:pt x="8955" y="2048"/>
                  </a:cubicBezTo>
                  <a:cubicBezTo>
                    <a:pt x="9360" y="1572"/>
                    <a:pt x="9360" y="881"/>
                    <a:pt x="8955" y="405"/>
                  </a:cubicBezTo>
                  <a:cubicBezTo>
                    <a:pt x="8693" y="143"/>
                    <a:pt x="8336" y="0"/>
                    <a:pt x="7978"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95"/>
            <p:cNvSpPr/>
            <p:nvPr/>
          </p:nvSpPr>
          <p:spPr>
            <a:xfrm>
              <a:off x="3334722" y="2711069"/>
              <a:ext cx="53279" cy="74597"/>
            </a:xfrm>
            <a:custGeom>
              <a:rect b="b" l="l" r="r" t="t"/>
              <a:pathLst>
                <a:path extrusionOk="0" h="2502" w="1787">
                  <a:moveTo>
                    <a:pt x="1" y="1"/>
                  </a:moveTo>
                  <a:cubicBezTo>
                    <a:pt x="215" y="1"/>
                    <a:pt x="429" y="72"/>
                    <a:pt x="596" y="167"/>
                  </a:cubicBezTo>
                  <a:cubicBezTo>
                    <a:pt x="786" y="239"/>
                    <a:pt x="929" y="358"/>
                    <a:pt x="1048" y="548"/>
                  </a:cubicBezTo>
                  <a:cubicBezTo>
                    <a:pt x="1191" y="763"/>
                    <a:pt x="1287" y="1025"/>
                    <a:pt x="1287" y="1263"/>
                  </a:cubicBezTo>
                  <a:cubicBezTo>
                    <a:pt x="1287" y="1501"/>
                    <a:pt x="1191" y="1763"/>
                    <a:pt x="1048" y="1977"/>
                  </a:cubicBezTo>
                  <a:cubicBezTo>
                    <a:pt x="810" y="2311"/>
                    <a:pt x="429" y="2501"/>
                    <a:pt x="1" y="2501"/>
                  </a:cubicBezTo>
                  <a:lnTo>
                    <a:pt x="524" y="2501"/>
                  </a:lnTo>
                  <a:cubicBezTo>
                    <a:pt x="929" y="2501"/>
                    <a:pt x="1310" y="2311"/>
                    <a:pt x="1549" y="1977"/>
                  </a:cubicBezTo>
                  <a:cubicBezTo>
                    <a:pt x="1715" y="1763"/>
                    <a:pt x="1787" y="1525"/>
                    <a:pt x="1787" y="1263"/>
                  </a:cubicBezTo>
                  <a:cubicBezTo>
                    <a:pt x="1787" y="1025"/>
                    <a:pt x="1739" y="763"/>
                    <a:pt x="1549" y="548"/>
                  </a:cubicBezTo>
                  <a:cubicBezTo>
                    <a:pt x="1429" y="406"/>
                    <a:pt x="1287" y="239"/>
                    <a:pt x="1120" y="167"/>
                  </a:cubicBezTo>
                  <a:cubicBezTo>
                    <a:pt x="929" y="72"/>
                    <a:pt x="715" y="1"/>
                    <a:pt x="524"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95"/>
            <p:cNvSpPr/>
            <p:nvPr/>
          </p:nvSpPr>
          <p:spPr>
            <a:xfrm>
              <a:off x="3334722" y="2588945"/>
              <a:ext cx="53279" cy="74597"/>
            </a:xfrm>
            <a:custGeom>
              <a:rect b="b" l="l" r="r" t="t"/>
              <a:pathLst>
                <a:path extrusionOk="0" h="2502" w="1787">
                  <a:moveTo>
                    <a:pt x="1" y="1"/>
                  </a:moveTo>
                  <a:cubicBezTo>
                    <a:pt x="215" y="1"/>
                    <a:pt x="429" y="48"/>
                    <a:pt x="596" y="144"/>
                  </a:cubicBezTo>
                  <a:cubicBezTo>
                    <a:pt x="786" y="239"/>
                    <a:pt x="929" y="358"/>
                    <a:pt x="1048" y="525"/>
                  </a:cubicBezTo>
                  <a:cubicBezTo>
                    <a:pt x="1191" y="739"/>
                    <a:pt x="1287" y="1001"/>
                    <a:pt x="1287" y="1239"/>
                  </a:cubicBezTo>
                  <a:cubicBezTo>
                    <a:pt x="1287" y="1477"/>
                    <a:pt x="1191" y="1739"/>
                    <a:pt x="1048" y="1953"/>
                  </a:cubicBezTo>
                  <a:cubicBezTo>
                    <a:pt x="810" y="2287"/>
                    <a:pt x="429" y="2501"/>
                    <a:pt x="1" y="2501"/>
                  </a:cubicBezTo>
                  <a:lnTo>
                    <a:pt x="524" y="2501"/>
                  </a:lnTo>
                  <a:cubicBezTo>
                    <a:pt x="929" y="2501"/>
                    <a:pt x="1310" y="2287"/>
                    <a:pt x="1549" y="1953"/>
                  </a:cubicBezTo>
                  <a:cubicBezTo>
                    <a:pt x="1715" y="1763"/>
                    <a:pt x="1787" y="1525"/>
                    <a:pt x="1787" y="1239"/>
                  </a:cubicBezTo>
                  <a:cubicBezTo>
                    <a:pt x="1787" y="977"/>
                    <a:pt x="1739" y="715"/>
                    <a:pt x="1549" y="525"/>
                  </a:cubicBezTo>
                  <a:cubicBezTo>
                    <a:pt x="1429" y="382"/>
                    <a:pt x="1287" y="239"/>
                    <a:pt x="1120" y="144"/>
                  </a:cubicBezTo>
                  <a:cubicBezTo>
                    <a:pt x="929" y="48"/>
                    <a:pt x="715" y="1"/>
                    <a:pt x="5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95"/>
            <p:cNvSpPr/>
            <p:nvPr/>
          </p:nvSpPr>
          <p:spPr>
            <a:xfrm>
              <a:off x="3334722" y="2464705"/>
              <a:ext cx="53279" cy="74567"/>
            </a:xfrm>
            <a:custGeom>
              <a:rect b="b" l="l" r="r" t="t"/>
              <a:pathLst>
                <a:path extrusionOk="0" h="2501" w="1787">
                  <a:moveTo>
                    <a:pt x="1" y="0"/>
                  </a:moveTo>
                  <a:cubicBezTo>
                    <a:pt x="215" y="0"/>
                    <a:pt x="429" y="48"/>
                    <a:pt x="596" y="143"/>
                  </a:cubicBezTo>
                  <a:cubicBezTo>
                    <a:pt x="786" y="238"/>
                    <a:pt x="929" y="357"/>
                    <a:pt x="1048" y="524"/>
                  </a:cubicBezTo>
                  <a:cubicBezTo>
                    <a:pt x="1191" y="738"/>
                    <a:pt x="1287" y="1000"/>
                    <a:pt x="1287" y="1239"/>
                  </a:cubicBezTo>
                  <a:cubicBezTo>
                    <a:pt x="1287" y="1477"/>
                    <a:pt x="1191" y="1739"/>
                    <a:pt x="1048" y="1953"/>
                  </a:cubicBezTo>
                  <a:cubicBezTo>
                    <a:pt x="810" y="2286"/>
                    <a:pt x="429" y="2501"/>
                    <a:pt x="1" y="2501"/>
                  </a:cubicBezTo>
                  <a:lnTo>
                    <a:pt x="524" y="2501"/>
                  </a:lnTo>
                  <a:cubicBezTo>
                    <a:pt x="929" y="2501"/>
                    <a:pt x="1310" y="2286"/>
                    <a:pt x="1549" y="1953"/>
                  </a:cubicBezTo>
                  <a:cubicBezTo>
                    <a:pt x="1715" y="1762"/>
                    <a:pt x="1787" y="1524"/>
                    <a:pt x="1787" y="1239"/>
                  </a:cubicBezTo>
                  <a:cubicBezTo>
                    <a:pt x="1787" y="1000"/>
                    <a:pt x="1739" y="738"/>
                    <a:pt x="1549" y="524"/>
                  </a:cubicBezTo>
                  <a:cubicBezTo>
                    <a:pt x="1429" y="381"/>
                    <a:pt x="1287" y="238"/>
                    <a:pt x="1120" y="143"/>
                  </a:cubicBezTo>
                  <a:cubicBezTo>
                    <a:pt x="929" y="48"/>
                    <a:pt x="715" y="0"/>
                    <a:pt x="524"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95"/>
            <p:cNvSpPr/>
            <p:nvPr/>
          </p:nvSpPr>
          <p:spPr>
            <a:xfrm>
              <a:off x="3052847" y="2453345"/>
              <a:ext cx="97286" cy="97286"/>
            </a:xfrm>
            <a:custGeom>
              <a:rect b="b" l="l" r="r" t="t"/>
              <a:pathLst>
                <a:path extrusionOk="0" h="3263" w="3263">
                  <a:moveTo>
                    <a:pt x="1643" y="0"/>
                  </a:moveTo>
                  <a:cubicBezTo>
                    <a:pt x="738" y="0"/>
                    <a:pt x="0" y="715"/>
                    <a:pt x="0" y="1620"/>
                  </a:cubicBezTo>
                  <a:cubicBezTo>
                    <a:pt x="0" y="2524"/>
                    <a:pt x="738" y="3263"/>
                    <a:pt x="1643" y="3263"/>
                  </a:cubicBezTo>
                  <a:cubicBezTo>
                    <a:pt x="2525" y="3263"/>
                    <a:pt x="3263" y="2524"/>
                    <a:pt x="3263" y="1620"/>
                  </a:cubicBezTo>
                  <a:cubicBezTo>
                    <a:pt x="3263" y="715"/>
                    <a:pt x="2525" y="0"/>
                    <a:pt x="1643"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95"/>
            <p:cNvSpPr/>
            <p:nvPr/>
          </p:nvSpPr>
          <p:spPr>
            <a:xfrm>
              <a:off x="3074851" y="2454746"/>
              <a:ext cx="74567" cy="95885"/>
            </a:xfrm>
            <a:custGeom>
              <a:rect b="b" l="l" r="r" t="t"/>
              <a:pathLst>
                <a:path extrusionOk="0" h="3216" w="2501">
                  <a:moveTo>
                    <a:pt x="1334" y="1"/>
                  </a:moveTo>
                  <a:lnTo>
                    <a:pt x="1334" y="1"/>
                  </a:lnTo>
                  <a:cubicBezTo>
                    <a:pt x="1787" y="310"/>
                    <a:pt x="2096" y="810"/>
                    <a:pt x="2096" y="1382"/>
                  </a:cubicBezTo>
                  <a:cubicBezTo>
                    <a:pt x="2096" y="2287"/>
                    <a:pt x="1334" y="3001"/>
                    <a:pt x="453" y="3001"/>
                  </a:cubicBezTo>
                  <a:cubicBezTo>
                    <a:pt x="310" y="3001"/>
                    <a:pt x="143" y="2978"/>
                    <a:pt x="0" y="2954"/>
                  </a:cubicBezTo>
                  <a:lnTo>
                    <a:pt x="0" y="2954"/>
                  </a:lnTo>
                  <a:cubicBezTo>
                    <a:pt x="239" y="3120"/>
                    <a:pt x="548" y="3216"/>
                    <a:pt x="858" y="3216"/>
                  </a:cubicBezTo>
                  <a:cubicBezTo>
                    <a:pt x="1787" y="3216"/>
                    <a:pt x="2501" y="2477"/>
                    <a:pt x="2501" y="1573"/>
                  </a:cubicBezTo>
                  <a:cubicBezTo>
                    <a:pt x="2501" y="834"/>
                    <a:pt x="2001" y="215"/>
                    <a:pt x="1334" y="1"/>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95"/>
            <p:cNvSpPr/>
            <p:nvPr/>
          </p:nvSpPr>
          <p:spPr>
            <a:xfrm>
              <a:off x="3052847" y="2576184"/>
              <a:ext cx="97286" cy="98002"/>
            </a:xfrm>
            <a:custGeom>
              <a:rect b="b" l="l" r="r" t="t"/>
              <a:pathLst>
                <a:path extrusionOk="0" h="3287" w="3263">
                  <a:moveTo>
                    <a:pt x="1643" y="0"/>
                  </a:moveTo>
                  <a:cubicBezTo>
                    <a:pt x="738" y="0"/>
                    <a:pt x="0" y="738"/>
                    <a:pt x="0" y="1643"/>
                  </a:cubicBezTo>
                  <a:cubicBezTo>
                    <a:pt x="0" y="2548"/>
                    <a:pt x="738" y="3286"/>
                    <a:pt x="1643" y="3286"/>
                  </a:cubicBezTo>
                  <a:cubicBezTo>
                    <a:pt x="2525" y="3286"/>
                    <a:pt x="3263" y="2548"/>
                    <a:pt x="3263" y="1643"/>
                  </a:cubicBezTo>
                  <a:cubicBezTo>
                    <a:pt x="3263" y="738"/>
                    <a:pt x="2525" y="0"/>
                    <a:pt x="1643"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95"/>
            <p:cNvSpPr/>
            <p:nvPr/>
          </p:nvSpPr>
          <p:spPr>
            <a:xfrm>
              <a:off x="3074851" y="2578301"/>
              <a:ext cx="74567" cy="95885"/>
            </a:xfrm>
            <a:custGeom>
              <a:rect b="b" l="l" r="r" t="t"/>
              <a:pathLst>
                <a:path extrusionOk="0" h="3216" w="2501">
                  <a:moveTo>
                    <a:pt x="1334" y="0"/>
                  </a:moveTo>
                  <a:lnTo>
                    <a:pt x="1334" y="0"/>
                  </a:lnTo>
                  <a:cubicBezTo>
                    <a:pt x="1787" y="286"/>
                    <a:pt x="2096" y="810"/>
                    <a:pt x="2096" y="1358"/>
                  </a:cubicBezTo>
                  <a:cubicBezTo>
                    <a:pt x="2096" y="2287"/>
                    <a:pt x="1334" y="3001"/>
                    <a:pt x="453" y="3001"/>
                  </a:cubicBezTo>
                  <a:cubicBezTo>
                    <a:pt x="310" y="3001"/>
                    <a:pt x="143" y="2977"/>
                    <a:pt x="0" y="2953"/>
                  </a:cubicBezTo>
                  <a:lnTo>
                    <a:pt x="0" y="2953"/>
                  </a:lnTo>
                  <a:cubicBezTo>
                    <a:pt x="239" y="3120"/>
                    <a:pt x="548" y="3215"/>
                    <a:pt x="858" y="3215"/>
                  </a:cubicBezTo>
                  <a:cubicBezTo>
                    <a:pt x="1787" y="3215"/>
                    <a:pt x="2501" y="2477"/>
                    <a:pt x="2501" y="1572"/>
                  </a:cubicBezTo>
                  <a:cubicBezTo>
                    <a:pt x="2501" y="834"/>
                    <a:pt x="2001" y="215"/>
                    <a:pt x="1334" y="0"/>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95"/>
            <p:cNvSpPr/>
            <p:nvPr/>
          </p:nvSpPr>
          <p:spPr>
            <a:xfrm>
              <a:off x="3052847" y="2699709"/>
              <a:ext cx="97286" cy="98032"/>
            </a:xfrm>
            <a:custGeom>
              <a:rect b="b" l="l" r="r" t="t"/>
              <a:pathLst>
                <a:path extrusionOk="0" h="3288" w="3263">
                  <a:moveTo>
                    <a:pt x="1643" y="1"/>
                  </a:moveTo>
                  <a:cubicBezTo>
                    <a:pt x="738" y="1"/>
                    <a:pt x="0" y="739"/>
                    <a:pt x="0" y="1644"/>
                  </a:cubicBezTo>
                  <a:cubicBezTo>
                    <a:pt x="0" y="2549"/>
                    <a:pt x="738" y="3287"/>
                    <a:pt x="1643" y="3287"/>
                  </a:cubicBezTo>
                  <a:cubicBezTo>
                    <a:pt x="2525" y="3287"/>
                    <a:pt x="3263" y="2549"/>
                    <a:pt x="3263" y="1644"/>
                  </a:cubicBezTo>
                  <a:cubicBezTo>
                    <a:pt x="3263" y="739"/>
                    <a:pt x="2525" y="1"/>
                    <a:pt x="1643"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95"/>
            <p:cNvSpPr/>
            <p:nvPr/>
          </p:nvSpPr>
          <p:spPr>
            <a:xfrm>
              <a:off x="3074851" y="2701856"/>
              <a:ext cx="74567" cy="95885"/>
            </a:xfrm>
            <a:custGeom>
              <a:rect b="b" l="l" r="r" t="t"/>
              <a:pathLst>
                <a:path extrusionOk="0" h="3216" w="2501">
                  <a:moveTo>
                    <a:pt x="1334" y="0"/>
                  </a:moveTo>
                  <a:lnTo>
                    <a:pt x="1334" y="0"/>
                  </a:lnTo>
                  <a:cubicBezTo>
                    <a:pt x="1787" y="286"/>
                    <a:pt x="2096" y="786"/>
                    <a:pt x="2096" y="1358"/>
                  </a:cubicBezTo>
                  <a:cubicBezTo>
                    <a:pt x="2096" y="2286"/>
                    <a:pt x="1334" y="3001"/>
                    <a:pt x="453" y="3001"/>
                  </a:cubicBezTo>
                  <a:cubicBezTo>
                    <a:pt x="310" y="3001"/>
                    <a:pt x="143" y="2977"/>
                    <a:pt x="0" y="2929"/>
                  </a:cubicBezTo>
                  <a:lnTo>
                    <a:pt x="0" y="2929"/>
                  </a:lnTo>
                  <a:cubicBezTo>
                    <a:pt x="239" y="3120"/>
                    <a:pt x="548" y="3215"/>
                    <a:pt x="858" y="3215"/>
                  </a:cubicBezTo>
                  <a:cubicBezTo>
                    <a:pt x="1787" y="3215"/>
                    <a:pt x="2501" y="2453"/>
                    <a:pt x="2501" y="1572"/>
                  </a:cubicBezTo>
                  <a:cubicBezTo>
                    <a:pt x="2501" y="834"/>
                    <a:pt x="2001" y="191"/>
                    <a:pt x="1334" y="0"/>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95"/>
            <p:cNvSpPr/>
            <p:nvPr/>
          </p:nvSpPr>
          <p:spPr>
            <a:xfrm>
              <a:off x="3184900" y="2485993"/>
              <a:ext cx="167590" cy="10674"/>
            </a:xfrm>
            <a:custGeom>
              <a:rect b="b" l="l" r="r" t="t"/>
              <a:pathLst>
                <a:path extrusionOk="0" h="358" w="5621">
                  <a:moveTo>
                    <a:pt x="191" y="1"/>
                  </a:moveTo>
                  <a:cubicBezTo>
                    <a:pt x="96" y="1"/>
                    <a:pt x="1" y="48"/>
                    <a:pt x="1" y="143"/>
                  </a:cubicBezTo>
                  <a:cubicBezTo>
                    <a:pt x="1" y="263"/>
                    <a:pt x="96" y="358"/>
                    <a:pt x="191" y="358"/>
                  </a:cubicBezTo>
                  <a:lnTo>
                    <a:pt x="5454" y="358"/>
                  </a:lnTo>
                  <a:cubicBezTo>
                    <a:pt x="5549" y="358"/>
                    <a:pt x="5621" y="286"/>
                    <a:pt x="5621" y="215"/>
                  </a:cubicBezTo>
                  <a:cubicBezTo>
                    <a:pt x="5621" y="96"/>
                    <a:pt x="5573"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95"/>
            <p:cNvSpPr/>
            <p:nvPr/>
          </p:nvSpPr>
          <p:spPr>
            <a:xfrm>
              <a:off x="3184900" y="2507996"/>
              <a:ext cx="167590" cy="10704"/>
            </a:xfrm>
            <a:custGeom>
              <a:rect b="b" l="l" r="r" t="t"/>
              <a:pathLst>
                <a:path extrusionOk="0" h="359" w="5621">
                  <a:moveTo>
                    <a:pt x="191" y="1"/>
                  </a:moveTo>
                  <a:cubicBezTo>
                    <a:pt x="96" y="1"/>
                    <a:pt x="1" y="72"/>
                    <a:pt x="1" y="144"/>
                  </a:cubicBezTo>
                  <a:cubicBezTo>
                    <a:pt x="1" y="239"/>
                    <a:pt x="96" y="358"/>
                    <a:pt x="191" y="358"/>
                  </a:cubicBezTo>
                  <a:lnTo>
                    <a:pt x="5454" y="358"/>
                  </a:lnTo>
                  <a:cubicBezTo>
                    <a:pt x="5549" y="358"/>
                    <a:pt x="5621" y="287"/>
                    <a:pt x="5621" y="215"/>
                  </a:cubicBezTo>
                  <a:cubicBezTo>
                    <a:pt x="5621" y="96"/>
                    <a:pt x="5573"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95"/>
            <p:cNvSpPr/>
            <p:nvPr/>
          </p:nvSpPr>
          <p:spPr>
            <a:xfrm>
              <a:off x="3045752" y="2448276"/>
              <a:ext cx="351489" cy="108050"/>
            </a:xfrm>
            <a:custGeom>
              <a:rect b="b" l="l" r="r" t="t"/>
              <a:pathLst>
                <a:path extrusionOk="0" h="3624" w="11789">
                  <a:moveTo>
                    <a:pt x="1881" y="361"/>
                  </a:moveTo>
                  <a:cubicBezTo>
                    <a:pt x="2667" y="361"/>
                    <a:pt x="3334" y="1027"/>
                    <a:pt x="3334" y="1837"/>
                  </a:cubicBezTo>
                  <a:cubicBezTo>
                    <a:pt x="3334" y="2623"/>
                    <a:pt x="2667" y="3290"/>
                    <a:pt x="1881" y="3290"/>
                  </a:cubicBezTo>
                  <a:cubicBezTo>
                    <a:pt x="1072" y="3290"/>
                    <a:pt x="405" y="2623"/>
                    <a:pt x="405" y="1837"/>
                  </a:cubicBezTo>
                  <a:cubicBezTo>
                    <a:pt x="405" y="1027"/>
                    <a:pt x="1072" y="361"/>
                    <a:pt x="1881" y="361"/>
                  </a:cubicBezTo>
                  <a:close/>
                  <a:moveTo>
                    <a:pt x="1884" y="1"/>
                  </a:moveTo>
                  <a:cubicBezTo>
                    <a:pt x="1851" y="1"/>
                    <a:pt x="1819" y="2"/>
                    <a:pt x="1786" y="3"/>
                  </a:cubicBezTo>
                  <a:cubicBezTo>
                    <a:pt x="857" y="27"/>
                    <a:pt x="119" y="789"/>
                    <a:pt x="48" y="1694"/>
                  </a:cubicBezTo>
                  <a:cubicBezTo>
                    <a:pt x="0" y="2742"/>
                    <a:pt x="834" y="3623"/>
                    <a:pt x="1834" y="3623"/>
                  </a:cubicBezTo>
                  <a:cubicBezTo>
                    <a:pt x="2262" y="3623"/>
                    <a:pt x="2620" y="3457"/>
                    <a:pt x="2905" y="3266"/>
                  </a:cubicBezTo>
                  <a:lnTo>
                    <a:pt x="8240" y="3266"/>
                  </a:lnTo>
                  <a:cubicBezTo>
                    <a:pt x="8335" y="3266"/>
                    <a:pt x="8430" y="3195"/>
                    <a:pt x="8430" y="3099"/>
                  </a:cubicBezTo>
                  <a:cubicBezTo>
                    <a:pt x="8430" y="2980"/>
                    <a:pt x="8359" y="2885"/>
                    <a:pt x="8240" y="2885"/>
                  </a:cubicBezTo>
                  <a:lnTo>
                    <a:pt x="3263" y="2885"/>
                  </a:lnTo>
                  <a:cubicBezTo>
                    <a:pt x="3501" y="2599"/>
                    <a:pt x="3620" y="2218"/>
                    <a:pt x="3620" y="1790"/>
                  </a:cubicBezTo>
                  <a:cubicBezTo>
                    <a:pt x="3620" y="1385"/>
                    <a:pt x="3477" y="1027"/>
                    <a:pt x="3263" y="694"/>
                  </a:cubicBezTo>
                  <a:lnTo>
                    <a:pt x="10216" y="694"/>
                  </a:lnTo>
                  <a:cubicBezTo>
                    <a:pt x="10574" y="694"/>
                    <a:pt x="10883" y="861"/>
                    <a:pt x="11098" y="1170"/>
                  </a:cubicBezTo>
                  <a:cubicBezTo>
                    <a:pt x="11360" y="1551"/>
                    <a:pt x="11360" y="2028"/>
                    <a:pt x="11098" y="2409"/>
                  </a:cubicBezTo>
                  <a:cubicBezTo>
                    <a:pt x="10883" y="2718"/>
                    <a:pt x="10574" y="2885"/>
                    <a:pt x="10216" y="2885"/>
                  </a:cubicBezTo>
                  <a:lnTo>
                    <a:pt x="9073" y="2885"/>
                  </a:lnTo>
                  <a:cubicBezTo>
                    <a:pt x="8978" y="2885"/>
                    <a:pt x="8907" y="2956"/>
                    <a:pt x="8907" y="3052"/>
                  </a:cubicBezTo>
                  <a:cubicBezTo>
                    <a:pt x="8907" y="3171"/>
                    <a:pt x="8954" y="3266"/>
                    <a:pt x="9073" y="3266"/>
                  </a:cubicBezTo>
                  <a:lnTo>
                    <a:pt x="10240" y="3266"/>
                  </a:lnTo>
                  <a:cubicBezTo>
                    <a:pt x="10717" y="3266"/>
                    <a:pt x="11121" y="3028"/>
                    <a:pt x="11431" y="2623"/>
                  </a:cubicBezTo>
                  <a:cubicBezTo>
                    <a:pt x="11788" y="2123"/>
                    <a:pt x="11788" y="1480"/>
                    <a:pt x="11431" y="1004"/>
                  </a:cubicBezTo>
                  <a:cubicBezTo>
                    <a:pt x="11169" y="599"/>
                    <a:pt x="10717" y="361"/>
                    <a:pt x="10240" y="361"/>
                  </a:cubicBezTo>
                  <a:lnTo>
                    <a:pt x="2953" y="361"/>
                  </a:lnTo>
                  <a:cubicBezTo>
                    <a:pt x="2644" y="140"/>
                    <a:pt x="2294" y="1"/>
                    <a:pt x="18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95"/>
            <p:cNvSpPr/>
            <p:nvPr/>
          </p:nvSpPr>
          <p:spPr>
            <a:xfrm>
              <a:off x="3079115" y="2475349"/>
              <a:ext cx="42635" cy="50626"/>
            </a:xfrm>
            <a:custGeom>
              <a:rect b="b" l="l" r="r" t="t"/>
              <a:pathLst>
                <a:path extrusionOk="0" h="1698" w="1430">
                  <a:moveTo>
                    <a:pt x="762" y="596"/>
                  </a:moveTo>
                  <a:lnTo>
                    <a:pt x="905" y="1001"/>
                  </a:lnTo>
                  <a:lnTo>
                    <a:pt x="572" y="1001"/>
                  </a:lnTo>
                  <a:lnTo>
                    <a:pt x="762" y="596"/>
                  </a:lnTo>
                  <a:close/>
                  <a:moveTo>
                    <a:pt x="715" y="0"/>
                  </a:moveTo>
                  <a:cubicBezTo>
                    <a:pt x="643" y="0"/>
                    <a:pt x="572" y="48"/>
                    <a:pt x="548" y="119"/>
                  </a:cubicBezTo>
                  <a:lnTo>
                    <a:pt x="48" y="1453"/>
                  </a:lnTo>
                  <a:cubicBezTo>
                    <a:pt x="0" y="1548"/>
                    <a:pt x="48" y="1667"/>
                    <a:pt x="119" y="1691"/>
                  </a:cubicBezTo>
                  <a:lnTo>
                    <a:pt x="191" y="1691"/>
                  </a:lnTo>
                  <a:cubicBezTo>
                    <a:pt x="238" y="1691"/>
                    <a:pt x="334" y="1667"/>
                    <a:pt x="334" y="1572"/>
                  </a:cubicBezTo>
                  <a:lnTo>
                    <a:pt x="429" y="1358"/>
                  </a:lnTo>
                  <a:lnTo>
                    <a:pt x="1001" y="1358"/>
                  </a:lnTo>
                  <a:lnTo>
                    <a:pt x="1072" y="1572"/>
                  </a:lnTo>
                  <a:cubicBezTo>
                    <a:pt x="1111" y="1651"/>
                    <a:pt x="1167" y="1697"/>
                    <a:pt x="1239" y="1697"/>
                  </a:cubicBezTo>
                  <a:cubicBezTo>
                    <a:pt x="1254" y="1697"/>
                    <a:pt x="1270" y="1695"/>
                    <a:pt x="1286" y="1691"/>
                  </a:cubicBezTo>
                  <a:cubicBezTo>
                    <a:pt x="1382" y="1667"/>
                    <a:pt x="1429" y="1572"/>
                    <a:pt x="1405" y="1453"/>
                  </a:cubicBezTo>
                  <a:lnTo>
                    <a:pt x="905" y="119"/>
                  </a:lnTo>
                  <a:cubicBezTo>
                    <a:pt x="881" y="24"/>
                    <a:pt x="786"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95"/>
            <p:cNvSpPr/>
            <p:nvPr/>
          </p:nvSpPr>
          <p:spPr>
            <a:xfrm>
              <a:off x="3185615" y="2608116"/>
              <a:ext cx="168306" cy="10674"/>
            </a:xfrm>
            <a:custGeom>
              <a:rect b="b" l="l" r="r" t="t"/>
              <a:pathLst>
                <a:path extrusionOk="0" h="358" w="5645">
                  <a:moveTo>
                    <a:pt x="191" y="1"/>
                  </a:moveTo>
                  <a:cubicBezTo>
                    <a:pt x="96" y="1"/>
                    <a:pt x="1" y="72"/>
                    <a:pt x="1" y="167"/>
                  </a:cubicBezTo>
                  <a:cubicBezTo>
                    <a:pt x="1" y="286"/>
                    <a:pt x="72" y="358"/>
                    <a:pt x="191" y="358"/>
                  </a:cubicBezTo>
                  <a:lnTo>
                    <a:pt x="5454" y="358"/>
                  </a:lnTo>
                  <a:cubicBezTo>
                    <a:pt x="5549" y="358"/>
                    <a:pt x="5621" y="310"/>
                    <a:pt x="5621" y="215"/>
                  </a:cubicBezTo>
                  <a:cubicBezTo>
                    <a:pt x="5645" y="96"/>
                    <a:pt x="5549"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95"/>
            <p:cNvSpPr/>
            <p:nvPr/>
          </p:nvSpPr>
          <p:spPr>
            <a:xfrm>
              <a:off x="3185615" y="2631551"/>
              <a:ext cx="168306" cy="10674"/>
            </a:xfrm>
            <a:custGeom>
              <a:rect b="b" l="l" r="r" t="t"/>
              <a:pathLst>
                <a:path extrusionOk="0" h="358" w="5645">
                  <a:moveTo>
                    <a:pt x="191" y="1"/>
                  </a:moveTo>
                  <a:cubicBezTo>
                    <a:pt x="96" y="1"/>
                    <a:pt x="1" y="48"/>
                    <a:pt x="1" y="143"/>
                  </a:cubicBezTo>
                  <a:cubicBezTo>
                    <a:pt x="1" y="262"/>
                    <a:pt x="72" y="358"/>
                    <a:pt x="191" y="358"/>
                  </a:cubicBezTo>
                  <a:lnTo>
                    <a:pt x="5454" y="358"/>
                  </a:lnTo>
                  <a:cubicBezTo>
                    <a:pt x="5549" y="358"/>
                    <a:pt x="5621" y="286"/>
                    <a:pt x="5621" y="215"/>
                  </a:cubicBezTo>
                  <a:cubicBezTo>
                    <a:pt x="5645" y="96"/>
                    <a:pt x="5549"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95"/>
            <p:cNvSpPr/>
            <p:nvPr/>
          </p:nvSpPr>
          <p:spPr>
            <a:xfrm>
              <a:off x="3045752" y="2571831"/>
              <a:ext cx="350773" cy="107334"/>
            </a:xfrm>
            <a:custGeom>
              <a:rect b="b" l="l" r="r" t="t"/>
              <a:pathLst>
                <a:path extrusionOk="0" h="3600" w="11765">
                  <a:moveTo>
                    <a:pt x="10240" y="694"/>
                  </a:moveTo>
                  <a:cubicBezTo>
                    <a:pt x="10598" y="694"/>
                    <a:pt x="10931" y="860"/>
                    <a:pt x="11121" y="1170"/>
                  </a:cubicBezTo>
                  <a:cubicBezTo>
                    <a:pt x="11360" y="1551"/>
                    <a:pt x="11360" y="2051"/>
                    <a:pt x="11121" y="2408"/>
                  </a:cubicBezTo>
                  <a:cubicBezTo>
                    <a:pt x="10931" y="2718"/>
                    <a:pt x="10598" y="2885"/>
                    <a:pt x="10240" y="2885"/>
                  </a:cubicBezTo>
                  <a:lnTo>
                    <a:pt x="3310" y="2885"/>
                  </a:lnTo>
                  <a:cubicBezTo>
                    <a:pt x="3548" y="2599"/>
                    <a:pt x="3668" y="2218"/>
                    <a:pt x="3668" y="1789"/>
                  </a:cubicBezTo>
                  <a:cubicBezTo>
                    <a:pt x="3668" y="1384"/>
                    <a:pt x="3501" y="1027"/>
                    <a:pt x="3310" y="694"/>
                  </a:cubicBezTo>
                  <a:close/>
                  <a:moveTo>
                    <a:pt x="1881" y="337"/>
                  </a:moveTo>
                  <a:cubicBezTo>
                    <a:pt x="2667" y="337"/>
                    <a:pt x="3334" y="980"/>
                    <a:pt x="3334" y="1789"/>
                  </a:cubicBezTo>
                  <a:cubicBezTo>
                    <a:pt x="3286" y="2599"/>
                    <a:pt x="2643" y="3242"/>
                    <a:pt x="1881" y="3242"/>
                  </a:cubicBezTo>
                  <a:cubicBezTo>
                    <a:pt x="1072" y="3242"/>
                    <a:pt x="405" y="2599"/>
                    <a:pt x="405" y="1789"/>
                  </a:cubicBezTo>
                  <a:cubicBezTo>
                    <a:pt x="405" y="980"/>
                    <a:pt x="1072" y="337"/>
                    <a:pt x="1881" y="337"/>
                  </a:cubicBezTo>
                  <a:close/>
                  <a:moveTo>
                    <a:pt x="1884" y="1"/>
                  </a:moveTo>
                  <a:cubicBezTo>
                    <a:pt x="1851" y="1"/>
                    <a:pt x="1819" y="1"/>
                    <a:pt x="1786" y="3"/>
                  </a:cubicBezTo>
                  <a:cubicBezTo>
                    <a:pt x="857" y="27"/>
                    <a:pt x="119" y="789"/>
                    <a:pt x="48" y="1694"/>
                  </a:cubicBezTo>
                  <a:cubicBezTo>
                    <a:pt x="0" y="2742"/>
                    <a:pt x="834" y="3599"/>
                    <a:pt x="1834" y="3599"/>
                  </a:cubicBezTo>
                  <a:cubicBezTo>
                    <a:pt x="2262" y="3599"/>
                    <a:pt x="2620" y="3456"/>
                    <a:pt x="2905" y="3242"/>
                  </a:cubicBezTo>
                  <a:lnTo>
                    <a:pt x="10216" y="3242"/>
                  </a:lnTo>
                  <a:cubicBezTo>
                    <a:pt x="10669" y="3242"/>
                    <a:pt x="11098" y="3004"/>
                    <a:pt x="11407" y="2623"/>
                  </a:cubicBezTo>
                  <a:cubicBezTo>
                    <a:pt x="11764" y="2123"/>
                    <a:pt x="11764" y="1456"/>
                    <a:pt x="11407" y="980"/>
                  </a:cubicBezTo>
                  <a:cubicBezTo>
                    <a:pt x="11121" y="598"/>
                    <a:pt x="10693" y="360"/>
                    <a:pt x="10240" y="360"/>
                  </a:cubicBezTo>
                  <a:lnTo>
                    <a:pt x="2953" y="360"/>
                  </a:lnTo>
                  <a:cubicBezTo>
                    <a:pt x="2644" y="139"/>
                    <a:pt x="2294" y="1"/>
                    <a:pt x="18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95"/>
            <p:cNvSpPr/>
            <p:nvPr/>
          </p:nvSpPr>
          <p:spPr>
            <a:xfrm>
              <a:off x="3084094" y="2600305"/>
              <a:ext cx="35510" cy="51878"/>
            </a:xfrm>
            <a:custGeom>
              <a:rect b="b" l="l" r="r" t="t"/>
              <a:pathLst>
                <a:path extrusionOk="0" h="1740" w="1191">
                  <a:moveTo>
                    <a:pt x="524" y="334"/>
                  </a:moveTo>
                  <a:cubicBezTo>
                    <a:pt x="595" y="334"/>
                    <a:pt x="643" y="358"/>
                    <a:pt x="667" y="453"/>
                  </a:cubicBezTo>
                  <a:cubicBezTo>
                    <a:pt x="714" y="548"/>
                    <a:pt x="619" y="620"/>
                    <a:pt x="524" y="620"/>
                  </a:cubicBezTo>
                  <a:lnTo>
                    <a:pt x="286" y="620"/>
                  </a:lnTo>
                  <a:lnTo>
                    <a:pt x="286" y="334"/>
                  </a:lnTo>
                  <a:close/>
                  <a:moveTo>
                    <a:pt x="619" y="953"/>
                  </a:moveTo>
                  <a:cubicBezTo>
                    <a:pt x="714" y="953"/>
                    <a:pt x="786" y="1025"/>
                    <a:pt x="834" y="1096"/>
                  </a:cubicBezTo>
                  <a:cubicBezTo>
                    <a:pt x="810" y="1263"/>
                    <a:pt x="738" y="1334"/>
                    <a:pt x="619" y="1334"/>
                  </a:cubicBezTo>
                  <a:lnTo>
                    <a:pt x="310" y="1334"/>
                  </a:lnTo>
                  <a:lnTo>
                    <a:pt x="310" y="953"/>
                  </a:lnTo>
                  <a:close/>
                  <a:moveTo>
                    <a:pt x="167" y="1"/>
                  </a:moveTo>
                  <a:cubicBezTo>
                    <a:pt x="71" y="1"/>
                    <a:pt x="0" y="96"/>
                    <a:pt x="0" y="191"/>
                  </a:cubicBezTo>
                  <a:lnTo>
                    <a:pt x="0" y="1549"/>
                  </a:lnTo>
                  <a:lnTo>
                    <a:pt x="0" y="1620"/>
                  </a:lnTo>
                  <a:cubicBezTo>
                    <a:pt x="24" y="1692"/>
                    <a:pt x="71" y="1739"/>
                    <a:pt x="167" y="1739"/>
                  </a:cubicBezTo>
                  <a:lnTo>
                    <a:pt x="643" y="1739"/>
                  </a:lnTo>
                  <a:cubicBezTo>
                    <a:pt x="953" y="1739"/>
                    <a:pt x="1191" y="1501"/>
                    <a:pt x="1191" y="1191"/>
                  </a:cubicBezTo>
                  <a:cubicBezTo>
                    <a:pt x="1143" y="977"/>
                    <a:pt x="1096" y="834"/>
                    <a:pt x="976" y="739"/>
                  </a:cubicBezTo>
                  <a:cubicBezTo>
                    <a:pt x="1024" y="668"/>
                    <a:pt x="1048" y="548"/>
                    <a:pt x="1024" y="382"/>
                  </a:cubicBezTo>
                  <a:cubicBezTo>
                    <a:pt x="1000" y="144"/>
                    <a:pt x="786"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95"/>
            <p:cNvSpPr/>
            <p:nvPr/>
          </p:nvSpPr>
          <p:spPr>
            <a:xfrm>
              <a:off x="3185615" y="2732387"/>
              <a:ext cx="168306" cy="10674"/>
            </a:xfrm>
            <a:custGeom>
              <a:rect b="b" l="l" r="r" t="t"/>
              <a:pathLst>
                <a:path extrusionOk="0" h="358" w="5645">
                  <a:moveTo>
                    <a:pt x="191" y="0"/>
                  </a:moveTo>
                  <a:cubicBezTo>
                    <a:pt x="96" y="0"/>
                    <a:pt x="1" y="72"/>
                    <a:pt x="1" y="167"/>
                  </a:cubicBezTo>
                  <a:cubicBezTo>
                    <a:pt x="1" y="286"/>
                    <a:pt x="72" y="357"/>
                    <a:pt x="191" y="357"/>
                  </a:cubicBezTo>
                  <a:lnTo>
                    <a:pt x="5454" y="357"/>
                  </a:lnTo>
                  <a:cubicBezTo>
                    <a:pt x="5549" y="357"/>
                    <a:pt x="5621" y="310"/>
                    <a:pt x="5621" y="215"/>
                  </a:cubicBezTo>
                  <a:cubicBezTo>
                    <a:pt x="5645" y="95"/>
                    <a:pt x="5549" y="0"/>
                    <a:pt x="5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95"/>
            <p:cNvSpPr/>
            <p:nvPr/>
          </p:nvSpPr>
          <p:spPr>
            <a:xfrm>
              <a:off x="3185615" y="2755106"/>
              <a:ext cx="168306" cy="10674"/>
            </a:xfrm>
            <a:custGeom>
              <a:rect b="b" l="l" r="r" t="t"/>
              <a:pathLst>
                <a:path extrusionOk="0" h="358" w="5645">
                  <a:moveTo>
                    <a:pt x="191" y="0"/>
                  </a:moveTo>
                  <a:cubicBezTo>
                    <a:pt x="96" y="0"/>
                    <a:pt x="1" y="48"/>
                    <a:pt x="1" y="143"/>
                  </a:cubicBezTo>
                  <a:cubicBezTo>
                    <a:pt x="1" y="262"/>
                    <a:pt x="72" y="357"/>
                    <a:pt x="191" y="357"/>
                  </a:cubicBezTo>
                  <a:lnTo>
                    <a:pt x="5454" y="357"/>
                  </a:lnTo>
                  <a:cubicBezTo>
                    <a:pt x="5549" y="357"/>
                    <a:pt x="5621" y="286"/>
                    <a:pt x="5621" y="191"/>
                  </a:cubicBezTo>
                  <a:cubicBezTo>
                    <a:pt x="5645" y="72"/>
                    <a:pt x="5549" y="0"/>
                    <a:pt x="5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95"/>
            <p:cNvSpPr/>
            <p:nvPr/>
          </p:nvSpPr>
          <p:spPr>
            <a:xfrm>
              <a:off x="3046437" y="2694044"/>
              <a:ext cx="351519" cy="107155"/>
            </a:xfrm>
            <a:custGeom>
              <a:rect b="b" l="l" r="r" t="t"/>
              <a:pathLst>
                <a:path extrusionOk="0" h="3594" w="11790">
                  <a:moveTo>
                    <a:pt x="10217" y="715"/>
                  </a:moveTo>
                  <a:cubicBezTo>
                    <a:pt x="10575" y="715"/>
                    <a:pt x="10908" y="905"/>
                    <a:pt x="11098" y="1191"/>
                  </a:cubicBezTo>
                  <a:cubicBezTo>
                    <a:pt x="11337" y="1572"/>
                    <a:pt x="11337" y="2072"/>
                    <a:pt x="11098" y="2453"/>
                  </a:cubicBezTo>
                  <a:cubicBezTo>
                    <a:pt x="10908" y="2763"/>
                    <a:pt x="10575" y="2929"/>
                    <a:pt x="10217" y="2929"/>
                  </a:cubicBezTo>
                  <a:lnTo>
                    <a:pt x="3287" y="2929"/>
                  </a:lnTo>
                  <a:cubicBezTo>
                    <a:pt x="3525" y="2644"/>
                    <a:pt x="3645" y="2239"/>
                    <a:pt x="3645" y="1834"/>
                  </a:cubicBezTo>
                  <a:cubicBezTo>
                    <a:pt x="3645" y="1405"/>
                    <a:pt x="3478" y="1048"/>
                    <a:pt x="3287" y="715"/>
                  </a:cubicBezTo>
                  <a:close/>
                  <a:moveTo>
                    <a:pt x="1858" y="0"/>
                  </a:moveTo>
                  <a:cubicBezTo>
                    <a:pt x="1573" y="0"/>
                    <a:pt x="1334" y="72"/>
                    <a:pt x="1096" y="191"/>
                  </a:cubicBezTo>
                  <a:cubicBezTo>
                    <a:pt x="1025" y="215"/>
                    <a:pt x="977" y="310"/>
                    <a:pt x="1025" y="405"/>
                  </a:cubicBezTo>
                  <a:cubicBezTo>
                    <a:pt x="1043" y="493"/>
                    <a:pt x="1113" y="542"/>
                    <a:pt x="1187" y="542"/>
                  </a:cubicBezTo>
                  <a:cubicBezTo>
                    <a:pt x="1212" y="542"/>
                    <a:pt x="1238" y="536"/>
                    <a:pt x="1263" y="524"/>
                  </a:cubicBezTo>
                  <a:cubicBezTo>
                    <a:pt x="1430" y="429"/>
                    <a:pt x="1644" y="381"/>
                    <a:pt x="1882" y="381"/>
                  </a:cubicBezTo>
                  <a:cubicBezTo>
                    <a:pt x="2716" y="381"/>
                    <a:pt x="3359" y="1048"/>
                    <a:pt x="3335" y="1882"/>
                  </a:cubicBezTo>
                  <a:cubicBezTo>
                    <a:pt x="3311" y="2644"/>
                    <a:pt x="2716" y="3239"/>
                    <a:pt x="1977" y="3263"/>
                  </a:cubicBezTo>
                  <a:cubicBezTo>
                    <a:pt x="1963" y="3263"/>
                    <a:pt x="1948" y="3263"/>
                    <a:pt x="1933" y="3263"/>
                  </a:cubicBezTo>
                  <a:cubicBezTo>
                    <a:pt x="1119" y="3263"/>
                    <a:pt x="453" y="2629"/>
                    <a:pt x="453" y="1810"/>
                  </a:cubicBezTo>
                  <a:cubicBezTo>
                    <a:pt x="453" y="1501"/>
                    <a:pt x="549" y="1215"/>
                    <a:pt x="715" y="977"/>
                  </a:cubicBezTo>
                  <a:cubicBezTo>
                    <a:pt x="787" y="905"/>
                    <a:pt x="787" y="786"/>
                    <a:pt x="692" y="738"/>
                  </a:cubicBezTo>
                  <a:cubicBezTo>
                    <a:pt x="647" y="705"/>
                    <a:pt x="598" y="688"/>
                    <a:pt x="553" y="688"/>
                  </a:cubicBezTo>
                  <a:cubicBezTo>
                    <a:pt x="501" y="688"/>
                    <a:pt x="455" y="711"/>
                    <a:pt x="430" y="762"/>
                  </a:cubicBezTo>
                  <a:cubicBezTo>
                    <a:pt x="120" y="1167"/>
                    <a:pt x="1" y="1691"/>
                    <a:pt x="120" y="2191"/>
                  </a:cubicBezTo>
                  <a:cubicBezTo>
                    <a:pt x="263" y="2882"/>
                    <a:pt x="811" y="3406"/>
                    <a:pt x="1454" y="3549"/>
                  </a:cubicBezTo>
                  <a:cubicBezTo>
                    <a:pt x="1600" y="3579"/>
                    <a:pt x="1745" y="3594"/>
                    <a:pt x="1886" y="3594"/>
                  </a:cubicBezTo>
                  <a:cubicBezTo>
                    <a:pt x="2295" y="3594"/>
                    <a:pt x="2671" y="3469"/>
                    <a:pt x="2954" y="3239"/>
                  </a:cubicBezTo>
                  <a:lnTo>
                    <a:pt x="10241" y="3239"/>
                  </a:lnTo>
                  <a:cubicBezTo>
                    <a:pt x="10717" y="3239"/>
                    <a:pt x="11146" y="3001"/>
                    <a:pt x="11432" y="2596"/>
                  </a:cubicBezTo>
                  <a:cubicBezTo>
                    <a:pt x="11789" y="2096"/>
                    <a:pt x="11789" y="1453"/>
                    <a:pt x="11432" y="977"/>
                  </a:cubicBezTo>
                  <a:cubicBezTo>
                    <a:pt x="11098" y="619"/>
                    <a:pt x="10670" y="381"/>
                    <a:pt x="10217" y="381"/>
                  </a:cubicBezTo>
                  <a:lnTo>
                    <a:pt x="2930" y="381"/>
                  </a:lnTo>
                  <a:cubicBezTo>
                    <a:pt x="2620" y="143"/>
                    <a:pt x="2239" y="0"/>
                    <a:pt x="18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95"/>
            <p:cNvSpPr/>
            <p:nvPr/>
          </p:nvSpPr>
          <p:spPr>
            <a:xfrm>
              <a:off x="3078399" y="2723144"/>
              <a:ext cx="43351" cy="51163"/>
            </a:xfrm>
            <a:custGeom>
              <a:rect b="b" l="l" r="r" t="t"/>
              <a:pathLst>
                <a:path extrusionOk="0" h="1716" w="1454">
                  <a:moveTo>
                    <a:pt x="858" y="1"/>
                  </a:moveTo>
                  <a:cubicBezTo>
                    <a:pt x="382" y="1"/>
                    <a:pt x="1" y="382"/>
                    <a:pt x="1" y="858"/>
                  </a:cubicBezTo>
                  <a:cubicBezTo>
                    <a:pt x="1" y="1334"/>
                    <a:pt x="382" y="1715"/>
                    <a:pt x="858" y="1715"/>
                  </a:cubicBezTo>
                  <a:cubicBezTo>
                    <a:pt x="1048" y="1715"/>
                    <a:pt x="1215" y="1644"/>
                    <a:pt x="1334" y="1525"/>
                  </a:cubicBezTo>
                  <a:cubicBezTo>
                    <a:pt x="1382" y="1501"/>
                    <a:pt x="1406" y="1477"/>
                    <a:pt x="1406" y="1453"/>
                  </a:cubicBezTo>
                  <a:cubicBezTo>
                    <a:pt x="1453" y="1382"/>
                    <a:pt x="1453" y="1263"/>
                    <a:pt x="1382" y="1215"/>
                  </a:cubicBezTo>
                  <a:cubicBezTo>
                    <a:pt x="1349" y="1182"/>
                    <a:pt x="1305" y="1164"/>
                    <a:pt x="1263" y="1164"/>
                  </a:cubicBezTo>
                  <a:cubicBezTo>
                    <a:pt x="1215" y="1164"/>
                    <a:pt x="1169" y="1188"/>
                    <a:pt x="1144" y="1239"/>
                  </a:cubicBezTo>
                  <a:lnTo>
                    <a:pt x="1096" y="1263"/>
                  </a:lnTo>
                  <a:cubicBezTo>
                    <a:pt x="1048" y="1334"/>
                    <a:pt x="953" y="1358"/>
                    <a:pt x="834" y="1358"/>
                  </a:cubicBezTo>
                  <a:cubicBezTo>
                    <a:pt x="572" y="1358"/>
                    <a:pt x="334" y="1120"/>
                    <a:pt x="334" y="858"/>
                  </a:cubicBezTo>
                  <a:cubicBezTo>
                    <a:pt x="334" y="572"/>
                    <a:pt x="596" y="358"/>
                    <a:pt x="905" y="358"/>
                  </a:cubicBezTo>
                  <a:cubicBezTo>
                    <a:pt x="977" y="358"/>
                    <a:pt x="1096" y="382"/>
                    <a:pt x="1167" y="429"/>
                  </a:cubicBezTo>
                  <a:cubicBezTo>
                    <a:pt x="1205" y="457"/>
                    <a:pt x="1239" y="471"/>
                    <a:pt x="1271" y="471"/>
                  </a:cubicBezTo>
                  <a:cubicBezTo>
                    <a:pt x="1319" y="471"/>
                    <a:pt x="1362" y="439"/>
                    <a:pt x="1406" y="382"/>
                  </a:cubicBezTo>
                  <a:cubicBezTo>
                    <a:pt x="1453" y="286"/>
                    <a:pt x="1429" y="191"/>
                    <a:pt x="1334" y="143"/>
                  </a:cubicBezTo>
                  <a:cubicBezTo>
                    <a:pt x="1191" y="48"/>
                    <a:pt x="1048"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7" name="Google Shape;10337;p95"/>
          <p:cNvGrpSpPr/>
          <p:nvPr/>
        </p:nvGrpSpPr>
        <p:grpSpPr>
          <a:xfrm>
            <a:off x="1788131" y="2447650"/>
            <a:ext cx="365681" cy="352920"/>
            <a:chOff x="2359619" y="2447650"/>
            <a:chExt cx="365681" cy="352920"/>
          </a:xfrm>
        </p:grpSpPr>
        <p:sp>
          <p:nvSpPr>
            <p:cNvPr id="10338" name="Google Shape;10338;p95"/>
            <p:cNvSpPr/>
            <p:nvPr/>
          </p:nvSpPr>
          <p:spPr>
            <a:xfrm>
              <a:off x="2431325" y="2521503"/>
              <a:ext cx="230798" cy="230768"/>
            </a:xfrm>
            <a:custGeom>
              <a:rect b="b" l="l" r="r" t="t"/>
              <a:pathLst>
                <a:path extrusionOk="0" h="7740" w="7741">
                  <a:moveTo>
                    <a:pt x="3882" y="0"/>
                  </a:moveTo>
                  <a:cubicBezTo>
                    <a:pt x="1739" y="0"/>
                    <a:pt x="1" y="1739"/>
                    <a:pt x="1" y="3858"/>
                  </a:cubicBezTo>
                  <a:cubicBezTo>
                    <a:pt x="1" y="6002"/>
                    <a:pt x="1739" y="7740"/>
                    <a:pt x="3882" y="7740"/>
                  </a:cubicBezTo>
                  <a:cubicBezTo>
                    <a:pt x="6002" y="7740"/>
                    <a:pt x="7740" y="6002"/>
                    <a:pt x="7740" y="3858"/>
                  </a:cubicBezTo>
                  <a:cubicBezTo>
                    <a:pt x="7740" y="1739"/>
                    <a:pt x="6002" y="0"/>
                    <a:pt x="3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95"/>
            <p:cNvSpPr/>
            <p:nvPr/>
          </p:nvSpPr>
          <p:spPr>
            <a:xfrm>
              <a:off x="2470383" y="2542075"/>
              <a:ext cx="203815" cy="210345"/>
            </a:xfrm>
            <a:custGeom>
              <a:rect b="b" l="l" r="r" t="t"/>
              <a:pathLst>
                <a:path extrusionOk="0" h="7055" w="6836">
                  <a:moveTo>
                    <a:pt x="4763" y="1"/>
                  </a:moveTo>
                  <a:lnTo>
                    <a:pt x="4763" y="1"/>
                  </a:lnTo>
                  <a:cubicBezTo>
                    <a:pt x="4813" y="32"/>
                    <a:pt x="4861" y="65"/>
                    <a:pt x="4909" y="99"/>
                  </a:cubicBezTo>
                  <a:lnTo>
                    <a:pt x="4909" y="99"/>
                  </a:lnTo>
                  <a:cubicBezTo>
                    <a:pt x="4860" y="52"/>
                    <a:pt x="4819" y="19"/>
                    <a:pt x="4763" y="1"/>
                  </a:cubicBezTo>
                  <a:close/>
                  <a:moveTo>
                    <a:pt x="4909" y="99"/>
                  </a:moveTo>
                  <a:cubicBezTo>
                    <a:pt x="4923" y="113"/>
                    <a:pt x="4938" y="128"/>
                    <a:pt x="4954" y="144"/>
                  </a:cubicBezTo>
                  <a:cubicBezTo>
                    <a:pt x="6454" y="1668"/>
                    <a:pt x="6454" y="4097"/>
                    <a:pt x="4954" y="5621"/>
                  </a:cubicBezTo>
                  <a:cubicBezTo>
                    <a:pt x="4176" y="6372"/>
                    <a:pt x="3187" y="6746"/>
                    <a:pt x="2199" y="6746"/>
                  </a:cubicBezTo>
                  <a:cubicBezTo>
                    <a:pt x="1432" y="6746"/>
                    <a:pt x="666" y="6521"/>
                    <a:pt x="0" y="6074"/>
                  </a:cubicBezTo>
                  <a:lnTo>
                    <a:pt x="0" y="6074"/>
                  </a:lnTo>
                  <a:cubicBezTo>
                    <a:pt x="734" y="6727"/>
                    <a:pt x="1649" y="7054"/>
                    <a:pt x="2566" y="7054"/>
                  </a:cubicBezTo>
                  <a:cubicBezTo>
                    <a:pt x="3554" y="7054"/>
                    <a:pt x="4545" y="6673"/>
                    <a:pt x="5311" y="5907"/>
                  </a:cubicBezTo>
                  <a:cubicBezTo>
                    <a:pt x="6835" y="4407"/>
                    <a:pt x="6835" y="1954"/>
                    <a:pt x="5311" y="430"/>
                  </a:cubicBezTo>
                  <a:cubicBezTo>
                    <a:pt x="5170" y="306"/>
                    <a:pt x="5043" y="196"/>
                    <a:pt x="4909" y="99"/>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95"/>
            <p:cNvSpPr/>
            <p:nvPr/>
          </p:nvSpPr>
          <p:spPr>
            <a:xfrm>
              <a:off x="2370263" y="2476064"/>
              <a:ext cx="353636" cy="321495"/>
            </a:xfrm>
            <a:custGeom>
              <a:rect b="b" l="l" r="r" t="t"/>
              <a:pathLst>
                <a:path extrusionOk="0" h="10783" w="11861">
                  <a:moveTo>
                    <a:pt x="5922" y="1518"/>
                  </a:moveTo>
                  <a:cubicBezTo>
                    <a:pt x="6913" y="1518"/>
                    <a:pt x="7907" y="1893"/>
                    <a:pt x="8669" y="2644"/>
                  </a:cubicBezTo>
                  <a:cubicBezTo>
                    <a:pt x="10193" y="4168"/>
                    <a:pt x="10193" y="6621"/>
                    <a:pt x="8669" y="8121"/>
                  </a:cubicBezTo>
                  <a:cubicBezTo>
                    <a:pt x="7907" y="8883"/>
                    <a:pt x="6919" y="9264"/>
                    <a:pt x="5930" y="9264"/>
                  </a:cubicBezTo>
                  <a:cubicBezTo>
                    <a:pt x="4942" y="9264"/>
                    <a:pt x="3954" y="8883"/>
                    <a:pt x="3192" y="8121"/>
                  </a:cubicBezTo>
                  <a:cubicBezTo>
                    <a:pt x="1668" y="6621"/>
                    <a:pt x="1668" y="4168"/>
                    <a:pt x="3192" y="2644"/>
                  </a:cubicBezTo>
                  <a:cubicBezTo>
                    <a:pt x="3942" y="1893"/>
                    <a:pt x="4930" y="1518"/>
                    <a:pt x="5922" y="1518"/>
                  </a:cubicBezTo>
                  <a:close/>
                  <a:moveTo>
                    <a:pt x="5930" y="0"/>
                  </a:moveTo>
                  <a:cubicBezTo>
                    <a:pt x="4555" y="0"/>
                    <a:pt x="3180" y="524"/>
                    <a:pt x="2120" y="1572"/>
                  </a:cubicBezTo>
                  <a:cubicBezTo>
                    <a:pt x="1" y="3691"/>
                    <a:pt x="1" y="7097"/>
                    <a:pt x="2120" y="9193"/>
                  </a:cubicBezTo>
                  <a:cubicBezTo>
                    <a:pt x="3180" y="10252"/>
                    <a:pt x="4555" y="10782"/>
                    <a:pt x="5930" y="10782"/>
                  </a:cubicBezTo>
                  <a:cubicBezTo>
                    <a:pt x="7306" y="10782"/>
                    <a:pt x="8681" y="10252"/>
                    <a:pt x="9741" y="9193"/>
                  </a:cubicBezTo>
                  <a:cubicBezTo>
                    <a:pt x="11860" y="7097"/>
                    <a:pt x="11860" y="3691"/>
                    <a:pt x="9741" y="1572"/>
                  </a:cubicBezTo>
                  <a:cubicBezTo>
                    <a:pt x="8681" y="524"/>
                    <a:pt x="7306" y="0"/>
                    <a:pt x="593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95"/>
            <p:cNvSpPr/>
            <p:nvPr/>
          </p:nvSpPr>
          <p:spPr>
            <a:xfrm>
              <a:off x="2509441" y="2478181"/>
              <a:ext cx="214459" cy="319110"/>
            </a:xfrm>
            <a:custGeom>
              <a:rect b="b" l="l" r="r" t="t"/>
              <a:pathLst>
                <a:path extrusionOk="0" h="10703" w="7193">
                  <a:moveTo>
                    <a:pt x="2001" y="1"/>
                  </a:moveTo>
                  <a:cubicBezTo>
                    <a:pt x="2953" y="191"/>
                    <a:pt x="3811" y="667"/>
                    <a:pt x="4573" y="1406"/>
                  </a:cubicBezTo>
                  <a:cubicBezTo>
                    <a:pt x="6668" y="3525"/>
                    <a:pt x="6668" y="6931"/>
                    <a:pt x="4573" y="9026"/>
                  </a:cubicBezTo>
                  <a:cubicBezTo>
                    <a:pt x="3514" y="10085"/>
                    <a:pt x="2153" y="10608"/>
                    <a:pt x="785" y="10608"/>
                  </a:cubicBezTo>
                  <a:cubicBezTo>
                    <a:pt x="523" y="10608"/>
                    <a:pt x="261" y="10589"/>
                    <a:pt x="0" y="10550"/>
                  </a:cubicBezTo>
                  <a:lnTo>
                    <a:pt x="0" y="10550"/>
                  </a:lnTo>
                  <a:cubicBezTo>
                    <a:pt x="418" y="10652"/>
                    <a:pt x="844" y="10703"/>
                    <a:pt x="1271" y="10703"/>
                  </a:cubicBezTo>
                  <a:cubicBezTo>
                    <a:pt x="2646" y="10703"/>
                    <a:pt x="4019" y="10176"/>
                    <a:pt x="5073" y="9122"/>
                  </a:cubicBezTo>
                  <a:cubicBezTo>
                    <a:pt x="7192" y="7026"/>
                    <a:pt x="7192" y="3620"/>
                    <a:pt x="5073" y="1501"/>
                  </a:cubicBezTo>
                  <a:cubicBezTo>
                    <a:pt x="4215" y="644"/>
                    <a:pt x="3144" y="144"/>
                    <a:pt x="2001"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95"/>
            <p:cNvSpPr/>
            <p:nvPr/>
          </p:nvSpPr>
          <p:spPr>
            <a:xfrm>
              <a:off x="2433472" y="2522904"/>
              <a:ext cx="290428" cy="274656"/>
            </a:xfrm>
            <a:custGeom>
              <a:rect b="b" l="l" r="r" t="t"/>
              <a:pathLst>
                <a:path extrusionOk="0" h="9212" w="9741">
                  <a:moveTo>
                    <a:pt x="7621" y="1"/>
                  </a:moveTo>
                  <a:lnTo>
                    <a:pt x="6549" y="1073"/>
                  </a:lnTo>
                  <a:cubicBezTo>
                    <a:pt x="8073" y="2597"/>
                    <a:pt x="8073" y="5050"/>
                    <a:pt x="6549" y="6550"/>
                  </a:cubicBezTo>
                  <a:cubicBezTo>
                    <a:pt x="5787" y="7312"/>
                    <a:pt x="4799" y="7693"/>
                    <a:pt x="3810" y="7693"/>
                  </a:cubicBezTo>
                  <a:cubicBezTo>
                    <a:pt x="2822" y="7693"/>
                    <a:pt x="1834" y="7312"/>
                    <a:pt x="1072" y="6550"/>
                  </a:cubicBezTo>
                  <a:lnTo>
                    <a:pt x="0" y="7622"/>
                  </a:lnTo>
                  <a:cubicBezTo>
                    <a:pt x="1060" y="8681"/>
                    <a:pt x="2435" y="9211"/>
                    <a:pt x="3810" y="9211"/>
                  </a:cubicBezTo>
                  <a:cubicBezTo>
                    <a:pt x="5186" y="9211"/>
                    <a:pt x="6561" y="8681"/>
                    <a:pt x="7621" y="7622"/>
                  </a:cubicBezTo>
                  <a:cubicBezTo>
                    <a:pt x="9740" y="5526"/>
                    <a:pt x="9740" y="2120"/>
                    <a:pt x="762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95"/>
            <p:cNvSpPr/>
            <p:nvPr/>
          </p:nvSpPr>
          <p:spPr>
            <a:xfrm>
              <a:off x="2510842" y="2522904"/>
              <a:ext cx="213058" cy="274835"/>
            </a:xfrm>
            <a:custGeom>
              <a:rect b="b" l="l" r="r" t="t"/>
              <a:pathLst>
                <a:path extrusionOk="0" h="9218" w="7146">
                  <a:moveTo>
                    <a:pt x="1" y="9050"/>
                  </a:moveTo>
                  <a:cubicBezTo>
                    <a:pt x="8" y="9051"/>
                    <a:pt x="14" y="9052"/>
                    <a:pt x="21" y="9053"/>
                  </a:cubicBezTo>
                  <a:lnTo>
                    <a:pt x="21" y="9053"/>
                  </a:lnTo>
                  <a:cubicBezTo>
                    <a:pt x="16" y="9050"/>
                    <a:pt x="10" y="9050"/>
                    <a:pt x="1" y="9050"/>
                  </a:cubicBezTo>
                  <a:close/>
                  <a:moveTo>
                    <a:pt x="5026" y="1"/>
                  </a:moveTo>
                  <a:lnTo>
                    <a:pt x="4811" y="215"/>
                  </a:lnTo>
                  <a:cubicBezTo>
                    <a:pt x="6621" y="2335"/>
                    <a:pt x="6550" y="5526"/>
                    <a:pt x="4549" y="7550"/>
                  </a:cubicBezTo>
                  <a:cubicBezTo>
                    <a:pt x="3491" y="8589"/>
                    <a:pt x="2131" y="9108"/>
                    <a:pt x="778" y="9108"/>
                  </a:cubicBezTo>
                  <a:cubicBezTo>
                    <a:pt x="525" y="9108"/>
                    <a:pt x="272" y="9090"/>
                    <a:pt x="21" y="9053"/>
                  </a:cubicBezTo>
                  <a:lnTo>
                    <a:pt x="21" y="9053"/>
                  </a:lnTo>
                  <a:cubicBezTo>
                    <a:pt x="28" y="9058"/>
                    <a:pt x="34" y="9069"/>
                    <a:pt x="49" y="9098"/>
                  </a:cubicBezTo>
                  <a:lnTo>
                    <a:pt x="72" y="9098"/>
                  </a:lnTo>
                  <a:cubicBezTo>
                    <a:pt x="96" y="9098"/>
                    <a:pt x="144" y="9122"/>
                    <a:pt x="191" y="9122"/>
                  </a:cubicBezTo>
                  <a:lnTo>
                    <a:pt x="263" y="9122"/>
                  </a:lnTo>
                  <a:cubicBezTo>
                    <a:pt x="358" y="9146"/>
                    <a:pt x="430" y="9146"/>
                    <a:pt x="525" y="9146"/>
                  </a:cubicBezTo>
                  <a:cubicBezTo>
                    <a:pt x="596" y="9146"/>
                    <a:pt x="644" y="9146"/>
                    <a:pt x="715" y="9169"/>
                  </a:cubicBezTo>
                  <a:cubicBezTo>
                    <a:pt x="787" y="9169"/>
                    <a:pt x="906" y="9217"/>
                    <a:pt x="1025" y="9217"/>
                  </a:cubicBezTo>
                  <a:lnTo>
                    <a:pt x="1192" y="9217"/>
                  </a:lnTo>
                  <a:cubicBezTo>
                    <a:pt x="1220" y="9218"/>
                    <a:pt x="1249" y="9218"/>
                    <a:pt x="1278" y="9218"/>
                  </a:cubicBezTo>
                  <a:cubicBezTo>
                    <a:pt x="2631" y="9218"/>
                    <a:pt x="4000" y="8671"/>
                    <a:pt x="5050" y="7622"/>
                  </a:cubicBezTo>
                  <a:cubicBezTo>
                    <a:pt x="7145" y="5526"/>
                    <a:pt x="7145" y="2120"/>
                    <a:pt x="5026"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95"/>
            <p:cNvSpPr/>
            <p:nvPr/>
          </p:nvSpPr>
          <p:spPr>
            <a:xfrm>
              <a:off x="2363883" y="2454746"/>
              <a:ext cx="170423" cy="170452"/>
            </a:xfrm>
            <a:custGeom>
              <a:rect b="b" l="l" r="r" t="t"/>
              <a:pathLst>
                <a:path extrusionOk="0" h="5717" w="5716">
                  <a:moveTo>
                    <a:pt x="5668" y="1"/>
                  </a:moveTo>
                  <a:cubicBezTo>
                    <a:pt x="2572" y="1"/>
                    <a:pt x="48" y="2525"/>
                    <a:pt x="0" y="5669"/>
                  </a:cubicBezTo>
                  <a:cubicBezTo>
                    <a:pt x="0" y="5692"/>
                    <a:pt x="24" y="5716"/>
                    <a:pt x="72" y="5716"/>
                  </a:cubicBezTo>
                  <a:lnTo>
                    <a:pt x="2596" y="5716"/>
                  </a:lnTo>
                  <a:cubicBezTo>
                    <a:pt x="2620" y="5716"/>
                    <a:pt x="2668" y="5692"/>
                    <a:pt x="2668" y="5669"/>
                  </a:cubicBezTo>
                  <a:cubicBezTo>
                    <a:pt x="2691" y="4025"/>
                    <a:pt x="4025" y="2692"/>
                    <a:pt x="5668" y="2644"/>
                  </a:cubicBezTo>
                  <a:cubicBezTo>
                    <a:pt x="5692" y="2644"/>
                    <a:pt x="5716" y="2620"/>
                    <a:pt x="5716" y="2597"/>
                  </a:cubicBezTo>
                  <a:lnTo>
                    <a:pt x="5716" y="72"/>
                  </a:lnTo>
                  <a:cubicBezTo>
                    <a:pt x="5716" y="25"/>
                    <a:pt x="5692" y="1"/>
                    <a:pt x="5668"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95"/>
            <p:cNvSpPr/>
            <p:nvPr/>
          </p:nvSpPr>
          <p:spPr>
            <a:xfrm>
              <a:off x="2427777" y="2517955"/>
              <a:ext cx="108676" cy="107245"/>
            </a:xfrm>
            <a:custGeom>
              <a:rect b="b" l="l" r="r" t="t"/>
              <a:pathLst>
                <a:path extrusionOk="0" h="3597" w="3645">
                  <a:moveTo>
                    <a:pt x="3644" y="0"/>
                  </a:moveTo>
                  <a:cubicBezTo>
                    <a:pt x="3597" y="24"/>
                    <a:pt x="3573" y="24"/>
                    <a:pt x="3597" y="24"/>
                  </a:cubicBezTo>
                  <a:cubicBezTo>
                    <a:pt x="1668" y="48"/>
                    <a:pt x="167" y="1596"/>
                    <a:pt x="96" y="3501"/>
                  </a:cubicBezTo>
                  <a:cubicBezTo>
                    <a:pt x="96" y="3572"/>
                    <a:pt x="24" y="3596"/>
                    <a:pt x="1" y="3596"/>
                  </a:cubicBezTo>
                  <a:lnTo>
                    <a:pt x="525" y="3596"/>
                  </a:lnTo>
                  <a:cubicBezTo>
                    <a:pt x="548" y="3596"/>
                    <a:pt x="572" y="3572"/>
                    <a:pt x="572" y="3549"/>
                  </a:cubicBezTo>
                  <a:cubicBezTo>
                    <a:pt x="596" y="1905"/>
                    <a:pt x="1953" y="572"/>
                    <a:pt x="3573" y="524"/>
                  </a:cubicBezTo>
                  <a:cubicBezTo>
                    <a:pt x="3620" y="524"/>
                    <a:pt x="3644" y="500"/>
                    <a:pt x="3644" y="477"/>
                  </a:cubicBezTo>
                  <a:lnTo>
                    <a:pt x="3644"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95"/>
            <p:cNvSpPr/>
            <p:nvPr/>
          </p:nvSpPr>
          <p:spPr>
            <a:xfrm>
              <a:off x="2487437" y="2611664"/>
              <a:ext cx="106529" cy="10674"/>
            </a:xfrm>
            <a:custGeom>
              <a:rect b="b" l="l" r="r" t="t"/>
              <a:pathLst>
                <a:path extrusionOk="0" h="358" w="3573">
                  <a:moveTo>
                    <a:pt x="214" y="1"/>
                  </a:moveTo>
                  <a:cubicBezTo>
                    <a:pt x="119" y="1"/>
                    <a:pt x="71" y="72"/>
                    <a:pt x="24" y="167"/>
                  </a:cubicBezTo>
                  <a:cubicBezTo>
                    <a:pt x="0" y="239"/>
                    <a:pt x="95" y="358"/>
                    <a:pt x="214" y="358"/>
                  </a:cubicBezTo>
                  <a:lnTo>
                    <a:pt x="3358" y="358"/>
                  </a:lnTo>
                  <a:cubicBezTo>
                    <a:pt x="3453" y="358"/>
                    <a:pt x="3525" y="310"/>
                    <a:pt x="3548" y="215"/>
                  </a:cubicBezTo>
                  <a:cubicBezTo>
                    <a:pt x="3572" y="96"/>
                    <a:pt x="3477" y="1"/>
                    <a:pt x="33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95"/>
            <p:cNvSpPr/>
            <p:nvPr/>
          </p:nvSpPr>
          <p:spPr>
            <a:xfrm>
              <a:off x="2487437" y="2637932"/>
              <a:ext cx="106529" cy="10704"/>
            </a:xfrm>
            <a:custGeom>
              <a:rect b="b" l="l" r="r" t="t"/>
              <a:pathLst>
                <a:path extrusionOk="0" h="359" w="3573">
                  <a:moveTo>
                    <a:pt x="214" y="1"/>
                  </a:moveTo>
                  <a:cubicBezTo>
                    <a:pt x="119" y="1"/>
                    <a:pt x="71" y="48"/>
                    <a:pt x="24" y="144"/>
                  </a:cubicBezTo>
                  <a:cubicBezTo>
                    <a:pt x="0" y="263"/>
                    <a:pt x="95" y="358"/>
                    <a:pt x="214" y="358"/>
                  </a:cubicBezTo>
                  <a:lnTo>
                    <a:pt x="3358" y="358"/>
                  </a:lnTo>
                  <a:cubicBezTo>
                    <a:pt x="3453" y="358"/>
                    <a:pt x="3525" y="287"/>
                    <a:pt x="3548" y="191"/>
                  </a:cubicBezTo>
                  <a:cubicBezTo>
                    <a:pt x="3572" y="72"/>
                    <a:pt x="3477" y="1"/>
                    <a:pt x="33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95"/>
            <p:cNvSpPr/>
            <p:nvPr/>
          </p:nvSpPr>
          <p:spPr>
            <a:xfrm>
              <a:off x="2510842" y="2664199"/>
              <a:ext cx="58974" cy="10704"/>
            </a:xfrm>
            <a:custGeom>
              <a:rect b="b" l="l" r="r" t="t"/>
              <a:pathLst>
                <a:path extrusionOk="0" h="359" w="1978">
                  <a:moveTo>
                    <a:pt x="191" y="1"/>
                  </a:moveTo>
                  <a:cubicBezTo>
                    <a:pt x="120" y="1"/>
                    <a:pt x="49" y="72"/>
                    <a:pt x="25" y="144"/>
                  </a:cubicBezTo>
                  <a:cubicBezTo>
                    <a:pt x="1" y="263"/>
                    <a:pt x="72" y="358"/>
                    <a:pt x="191" y="358"/>
                  </a:cubicBezTo>
                  <a:lnTo>
                    <a:pt x="1787" y="358"/>
                  </a:lnTo>
                  <a:cubicBezTo>
                    <a:pt x="1858" y="358"/>
                    <a:pt x="1930" y="311"/>
                    <a:pt x="1954" y="215"/>
                  </a:cubicBezTo>
                  <a:cubicBezTo>
                    <a:pt x="1978" y="96"/>
                    <a:pt x="1906" y="1"/>
                    <a:pt x="1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95"/>
            <p:cNvSpPr/>
            <p:nvPr/>
          </p:nvSpPr>
          <p:spPr>
            <a:xfrm>
              <a:off x="2359619" y="2447650"/>
              <a:ext cx="365681" cy="352920"/>
            </a:xfrm>
            <a:custGeom>
              <a:rect b="b" l="l" r="r" t="t"/>
              <a:pathLst>
                <a:path extrusionOk="0" h="11837" w="12265">
                  <a:moveTo>
                    <a:pt x="6311" y="1144"/>
                  </a:moveTo>
                  <a:cubicBezTo>
                    <a:pt x="7645" y="1144"/>
                    <a:pt x="8907" y="1644"/>
                    <a:pt x="9883" y="2525"/>
                  </a:cubicBezTo>
                  <a:lnTo>
                    <a:pt x="9050" y="3358"/>
                  </a:lnTo>
                  <a:cubicBezTo>
                    <a:pt x="8286" y="2682"/>
                    <a:pt x="7343" y="2325"/>
                    <a:pt x="6402" y="2325"/>
                  </a:cubicBezTo>
                  <a:cubicBezTo>
                    <a:pt x="6316" y="2325"/>
                    <a:pt x="6230" y="2328"/>
                    <a:pt x="6145" y="2334"/>
                  </a:cubicBezTo>
                  <a:lnTo>
                    <a:pt x="6145" y="1144"/>
                  </a:lnTo>
                  <a:close/>
                  <a:moveTo>
                    <a:pt x="5740" y="358"/>
                  </a:moveTo>
                  <a:lnTo>
                    <a:pt x="5740" y="2715"/>
                  </a:lnTo>
                  <a:cubicBezTo>
                    <a:pt x="4954" y="2739"/>
                    <a:pt x="4192" y="3096"/>
                    <a:pt x="3644" y="3668"/>
                  </a:cubicBezTo>
                  <a:cubicBezTo>
                    <a:pt x="3072" y="4240"/>
                    <a:pt x="2739" y="4978"/>
                    <a:pt x="2691" y="5788"/>
                  </a:cubicBezTo>
                  <a:lnTo>
                    <a:pt x="334" y="5788"/>
                  </a:lnTo>
                  <a:cubicBezTo>
                    <a:pt x="381" y="4359"/>
                    <a:pt x="953" y="3001"/>
                    <a:pt x="1977" y="2001"/>
                  </a:cubicBezTo>
                  <a:cubicBezTo>
                    <a:pt x="2977" y="977"/>
                    <a:pt x="4311" y="429"/>
                    <a:pt x="5740" y="358"/>
                  </a:cubicBezTo>
                  <a:close/>
                  <a:moveTo>
                    <a:pt x="6311" y="2644"/>
                  </a:moveTo>
                  <a:cubicBezTo>
                    <a:pt x="7264" y="2644"/>
                    <a:pt x="8216" y="3001"/>
                    <a:pt x="8931" y="3716"/>
                  </a:cubicBezTo>
                  <a:cubicBezTo>
                    <a:pt x="10360" y="5145"/>
                    <a:pt x="10360" y="7502"/>
                    <a:pt x="8931" y="8931"/>
                  </a:cubicBezTo>
                  <a:cubicBezTo>
                    <a:pt x="8216" y="9645"/>
                    <a:pt x="7270" y="10003"/>
                    <a:pt x="6323" y="10003"/>
                  </a:cubicBezTo>
                  <a:cubicBezTo>
                    <a:pt x="5377" y="10003"/>
                    <a:pt x="4430" y="9645"/>
                    <a:pt x="3715" y="8931"/>
                  </a:cubicBezTo>
                  <a:cubicBezTo>
                    <a:pt x="2906" y="8193"/>
                    <a:pt x="2572" y="7145"/>
                    <a:pt x="2620" y="6145"/>
                  </a:cubicBezTo>
                  <a:lnTo>
                    <a:pt x="2787" y="6145"/>
                  </a:lnTo>
                  <a:cubicBezTo>
                    <a:pt x="2906" y="6145"/>
                    <a:pt x="3025" y="6026"/>
                    <a:pt x="3025" y="5907"/>
                  </a:cubicBezTo>
                  <a:cubicBezTo>
                    <a:pt x="3072" y="4359"/>
                    <a:pt x="4311" y="3096"/>
                    <a:pt x="5859" y="3073"/>
                  </a:cubicBezTo>
                  <a:cubicBezTo>
                    <a:pt x="5978" y="3073"/>
                    <a:pt x="6097" y="2954"/>
                    <a:pt x="6097" y="2835"/>
                  </a:cubicBezTo>
                  <a:lnTo>
                    <a:pt x="6097" y="2644"/>
                  </a:lnTo>
                  <a:close/>
                  <a:moveTo>
                    <a:pt x="5859" y="1"/>
                  </a:moveTo>
                  <a:cubicBezTo>
                    <a:pt x="4311" y="24"/>
                    <a:pt x="2858" y="620"/>
                    <a:pt x="1763" y="1739"/>
                  </a:cubicBezTo>
                  <a:cubicBezTo>
                    <a:pt x="643" y="2835"/>
                    <a:pt x="24" y="4287"/>
                    <a:pt x="0" y="5835"/>
                  </a:cubicBezTo>
                  <a:cubicBezTo>
                    <a:pt x="0" y="5930"/>
                    <a:pt x="48" y="6026"/>
                    <a:pt x="143" y="6073"/>
                  </a:cubicBezTo>
                  <a:lnTo>
                    <a:pt x="739" y="6073"/>
                  </a:lnTo>
                  <a:cubicBezTo>
                    <a:pt x="715" y="6907"/>
                    <a:pt x="858" y="7716"/>
                    <a:pt x="1191" y="8479"/>
                  </a:cubicBezTo>
                  <a:cubicBezTo>
                    <a:pt x="1215" y="8550"/>
                    <a:pt x="1286" y="8598"/>
                    <a:pt x="1334" y="8598"/>
                  </a:cubicBezTo>
                  <a:lnTo>
                    <a:pt x="1405" y="8598"/>
                  </a:lnTo>
                  <a:cubicBezTo>
                    <a:pt x="1477" y="8574"/>
                    <a:pt x="1525" y="8455"/>
                    <a:pt x="1477" y="8359"/>
                  </a:cubicBezTo>
                  <a:cubicBezTo>
                    <a:pt x="1167" y="7645"/>
                    <a:pt x="1048" y="6883"/>
                    <a:pt x="1072" y="6097"/>
                  </a:cubicBezTo>
                  <a:lnTo>
                    <a:pt x="2239" y="6097"/>
                  </a:lnTo>
                  <a:cubicBezTo>
                    <a:pt x="2168" y="7145"/>
                    <a:pt x="2525" y="8217"/>
                    <a:pt x="3263" y="9026"/>
                  </a:cubicBezTo>
                  <a:lnTo>
                    <a:pt x="2430" y="9860"/>
                  </a:lnTo>
                  <a:cubicBezTo>
                    <a:pt x="2191" y="9622"/>
                    <a:pt x="2001" y="9360"/>
                    <a:pt x="1834" y="9074"/>
                  </a:cubicBezTo>
                  <a:cubicBezTo>
                    <a:pt x="1812" y="9019"/>
                    <a:pt x="1761" y="8990"/>
                    <a:pt x="1704" y="8990"/>
                  </a:cubicBezTo>
                  <a:cubicBezTo>
                    <a:pt x="1637" y="8990"/>
                    <a:pt x="1563" y="9031"/>
                    <a:pt x="1525" y="9122"/>
                  </a:cubicBezTo>
                  <a:cubicBezTo>
                    <a:pt x="1477" y="9145"/>
                    <a:pt x="1525" y="9193"/>
                    <a:pt x="1525" y="9241"/>
                  </a:cubicBezTo>
                  <a:cubicBezTo>
                    <a:pt x="1763" y="9598"/>
                    <a:pt x="2001" y="9907"/>
                    <a:pt x="2310" y="10217"/>
                  </a:cubicBezTo>
                  <a:cubicBezTo>
                    <a:pt x="3358" y="11241"/>
                    <a:pt x="4763" y="11836"/>
                    <a:pt x="6240" y="11836"/>
                  </a:cubicBezTo>
                  <a:cubicBezTo>
                    <a:pt x="7740" y="11836"/>
                    <a:pt x="9145" y="11289"/>
                    <a:pt x="10169" y="10217"/>
                  </a:cubicBezTo>
                  <a:cubicBezTo>
                    <a:pt x="11789" y="8693"/>
                    <a:pt x="12265" y="6335"/>
                    <a:pt x="11455" y="4263"/>
                  </a:cubicBezTo>
                  <a:cubicBezTo>
                    <a:pt x="11437" y="4191"/>
                    <a:pt x="11363" y="4160"/>
                    <a:pt x="11287" y="4160"/>
                  </a:cubicBezTo>
                  <a:cubicBezTo>
                    <a:pt x="11263" y="4160"/>
                    <a:pt x="11240" y="4163"/>
                    <a:pt x="11217" y="4168"/>
                  </a:cubicBezTo>
                  <a:cubicBezTo>
                    <a:pt x="11146" y="4192"/>
                    <a:pt x="11098" y="4311"/>
                    <a:pt x="11146" y="4406"/>
                  </a:cubicBezTo>
                  <a:cubicBezTo>
                    <a:pt x="11908" y="6335"/>
                    <a:pt x="11455" y="8550"/>
                    <a:pt x="9979" y="10026"/>
                  </a:cubicBezTo>
                  <a:cubicBezTo>
                    <a:pt x="9002" y="11027"/>
                    <a:pt x="7669" y="11551"/>
                    <a:pt x="6287" y="11551"/>
                  </a:cubicBezTo>
                  <a:cubicBezTo>
                    <a:pt x="4930" y="11551"/>
                    <a:pt x="3692" y="11050"/>
                    <a:pt x="2715" y="10146"/>
                  </a:cubicBezTo>
                  <a:lnTo>
                    <a:pt x="3549" y="9312"/>
                  </a:lnTo>
                  <a:cubicBezTo>
                    <a:pt x="4311" y="10026"/>
                    <a:pt x="5287" y="10384"/>
                    <a:pt x="6287" y="10384"/>
                  </a:cubicBezTo>
                  <a:cubicBezTo>
                    <a:pt x="7311" y="10384"/>
                    <a:pt x="8335" y="10003"/>
                    <a:pt x="9145" y="9193"/>
                  </a:cubicBezTo>
                  <a:cubicBezTo>
                    <a:pt x="10693" y="7645"/>
                    <a:pt x="10717" y="5216"/>
                    <a:pt x="9264" y="3597"/>
                  </a:cubicBezTo>
                  <a:lnTo>
                    <a:pt x="10098" y="2763"/>
                  </a:lnTo>
                  <a:cubicBezTo>
                    <a:pt x="10360" y="3049"/>
                    <a:pt x="10598" y="3358"/>
                    <a:pt x="10765" y="3692"/>
                  </a:cubicBezTo>
                  <a:cubicBezTo>
                    <a:pt x="10799" y="3749"/>
                    <a:pt x="10854" y="3778"/>
                    <a:pt x="10914" y="3778"/>
                  </a:cubicBezTo>
                  <a:cubicBezTo>
                    <a:pt x="10979" y="3778"/>
                    <a:pt x="11048" y="3743"/>
                    <a:pt x="11098" y="3668"/>
                  </a:cubicBezTo>
                  <a:cubicBezTo>
                    <a:pt x="11122" y="3644"/>
                    <a:pt x="11098" y="3573"/>
                    <a:pt x="11098" y="3549"/>
                  </a:cubicBezTo>
                  <a:cubicBezTo>
                    <a:pt x="10860" y="3120"/>
                    <a:pt x="10574" y="2739"/>
                    <a:pt x="10241" y="2406"/>
                  </a:cubicBezTo>
                  <a:cubicBezTo>
                    <a:pt x="9193" y="1382"/>
                    <a:pt x="7788" y="786"/>
                    <a:pt x="6311" y="786"/>
                  </a:cubicBezTo>
                  <a:lnTo>
                    <a:pt x="6097" y="786"/>
                  </a:lnTo>
                  <a:lnTo>
                    <a:pt x="6097" y="239"/>
                  </a:lnTo>
                  <a:lnTo>
                    <a:pt x="6097" y="191"/>
                  </a:lnTo>
                  <a:cubicBezTo>
                    <a:pt x="6073" y="72"/>
                    <a:pt x="5978" y="1"/>
                    <a:pt x="58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0" name="Google Shape;10350;p95"/>
          <p:cNvGrpSpPr/>
          <p:nvPr/>
        </p:nvGrpSpPr>
        <p:grpSpPr>
          <a:xfrm>
            <a:off x="1049234" y="2448366"/>
            <a:ext cx="354351" cy="354321"/>
            <a:chOff x="1696921" y="2448366"/>
            <a:chExt cx="354351" cy="354321"/>
          </a:xfrm>
        </p:grpSpPr>
        <p:sp>
          <p:nvSpPr>
            <p:cNvPr id="10351" name="Google Shape;10351;p95"/>
            <p:cNvSpPr/>
            <p:nvPr/>
          </p:nvSpPr>
          <p:spPr>
            <a:xfrm>
              <a:off x="1794209" y="2483160"/>
              <a:ext cx="25581" cy="289712"/>
            </a:xfrm>
            <a:custGeom>
              <a:rect b="b" l="l" r="r" t="t"/>
              <a:pathLst>
                <a:path extrusionOk="0" h="9717" w="858">
                  <a:moveTo>
                    <a:pt x="72" y="0"/>
                  </a:moveTo>
                  <a:cubicBezTo>
                    <a:pt x="24" y="0"/>
                    <a:pt x="0" y="24"/>
                    <a:pt x="0" y="72"/>
                  </a:cubicBezTo>
                  <a:lnTo>
                    <a:pt x="0" y="9717"/>
                  </a:lnTo>
                  <a:lnTo>
                    <a:pt x="858" y="9717"/>
                  </a:lnTo>
                  <a:lnTo>
                    <a:pt x="834" y="72"/>
                  </a:lnTo>
                  <a:cubicBezTo>
                    <a:pt x="834" y="24"/>
                    <a:pt x="810" y="0"/>
                    <a:pt x="78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95"/>
            <p:cNvSpPr/>
            <p:nvPr/>
          </p:nvSpPr>
          <p:spPr>
            <a:xfrm>
              <a:off x="1896446" y="2628003"/>
              <a:ext cx="24896" cy="144871"/>
            </a:xfrm>
            <a:custGeom>
              <a:rect b="b" l="l" r="r" t="t"/>
              <a:pathLst>
                <a:path extrusionOk="0" h="4859" w="835">
                  <a:moveTo>
                    <a:pt x="48" y="0"/>
                  </a:moveTo>
                  <a:cubicBezTo>
                    <a:pt x="24" y="0"/>
                    <a:pt x="1" y="24"/>
                    <a:pt x="1" y="48"/>
                  </a:cubicBezTo>
                  <a:lnTo>
                    <a:pt x="1" y="4859"/>
                  </a:lnTo>
                  <a:lnTo>
                    <a:pt x="834" y="4859"/>
                  </a:lnTo>
                  <a:lnTo>
                    <a:pt x="834" y="48"/>
                  </a:lnTo>
                  <a:cubicBezTo>
                    <a:pt x="834" y="24"/>
                    <a:pt x="810" y="0"/>
                    <a:pt x="78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95"/>
            <p:cNvSpPr/>
            <p:nvPr/>
          </p:nvSpPr>
          <p:spPr>
            <a:xfrm>
              <a:off x="1996566" y="2593924"/>
              <a:ext cx="24866" cy="178950"/>
            </a:xfrm>
            <a:custGeom>
              <a:rect b="b" l="l" r="r" t="t"/>
              <a:pathLst>
                <a:path extrusionOk="0" h="6002" w="834">
                  <a:moveTo>
                    <a:pt x="0" y="0"/>
                  </a:moveTo>
                  <a:lnTo>
                    <a:pt x="0" y="6002"/>
                  </a:lnTo>
                  <a:lnTo>
                    <a:pt x="834" y="6002"/>
                  </a:lnTo>
                  <a:lnTo>
                    <a:pt x="834" y="72"/>
                  </a:lnTo>
                  <a:cubicBezTo>
                    <a:pt x="834" y="48"/>
                    <a:pt x="810" y="0"/>
                    <a:pt x="78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95"/>
            <p:cNvSpPr/>
            <p:nvPr/>
          </p:nvSpPr>
          <p:spPr>
            <a:xfrm>
              <a:off x="1769343" y="2593924"/>
              <a:ext cx="24896" cy="178950"/>
            </a:xfrm>
            <a:custGeom>
              <a:rect b="b" l="l" r="r" t="t"/>
              <a:pathLst>
                <a:path extrusionOk="0" h="6002" w="835">
                  <a:moveTo>
                    <a:pt x="72" y="0"/>
                  </a:moveTo>
                  <a:cubicBezTo>
                    <a:pt x="25" y="0"/>
                    <a:pt x="1" y="48"/>
                    <a:pt x="1" y="72"/>
                  </a:cubicBezTo>
                  <a:lnTo>
                    <a:pt x="1" y="6002"/>
                  </a:lnTo>
                  <a:lnTo>
                    <a:pt x="834" y="6002"/>
                  </a:lnTo>
                  <a:lnTo>
                    <a:pt x="834"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95"/>
            <p:cNvSpPr/>
            <p:nvPr/>
          </p:nvSpPr>
          <p:spPr>
            <a:xfrm>
              <a:off x="1870178" y="2669894"/>
              <a:ext cx="25581" cy="103697"/>
            </a:xfrm>
            <a:custGeom>
              <a:rect b="b" l="l" r="r" t="t"/>
              <a:pathLst>
                <a:path extrusionOk="0" h="3478" w="858">
                  <a:moveTo>
                    <a:pt x="0" y="1"/>
                  </a:moveTo>
                  <a:lnTo>
                    <a:pt x="0" y="3477"/>
                  </a:lnTo>
                  <a:lnTo>
                    <a:pt x="858" y="3477"/>
                  </a:lnTo>
                  <a:lnTo>
                    <a:pt x="858"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95"/>
            <p:cNvSpPr/>
            <p:nvPr/>
          </p:nvSpPr>
          <p:spPr>
            <a:xfrm>
              <a:off x="1971700" y="2519356"/>
              <a:ext cx="24896" cy="253517"/>
            </a:xfrm>
            <a:custGeom>
              <a:rect b="b" l="l" r="r" t="t"/>
              <a:pathLst>
                <a:path extrusionOk="0" h="8503" w="835">
                  <a:moveTo>
                    <a:pt x="72" y="1"/>
                  </a:moveTo>
                  <a:cubicBezTo>
                    <a:pt x="25" y="1"/>
                    <a:pt x="1" y="48"/>
                    <a:pt x="1" y="72"/>
                  </a:cubicBezTo>
                  <a:lnTo>
                    <a:pt x="1" y="8503"/>
                  </a:lnTo>
                  <a:lnTo>
                    <a:pt x="834" y="8503"/>
                  </a:lnTo>
                  <a:lnTo>
                    <a:pt x="834" y="72"/>
                  </a:lnTo>
                  <a:cubicBezTo>
                    <a:pt x="834" y="48"/>
                    <a:pt x="811" y="1"/>
                    <a:pt x="787"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95"/>
            <p:cNvSpPr/>
            <p:nvPr/>
          </p:nvSpPr>
          <p:spPr>
            <a:xfrm>
              <a:off x="1743791" y="2632267"/>
              <a:ext cx="24866" cy="140608"/>
            </a:xfrm>
            <a:custGeom>
              <a:rect b="b" l="l" r="r" t="t"/>
              <a:pathLst>
                <a:path extrusionOk="0" h="4716" w="834">
                  <a:moveTo>
                    <a:pt x="72" y="0"/>
                  </a:moveTo>
                  <a:cubicBezTo>
                    <a:pt x="24" y="0"/>
                    <a:pt x="0" y="24"/>
                    <a:pt x="0" y="72"/>
                  </a:cubicBezTo>
                  <a:lnTo>
                    <a:pt x="0" y="4716"/>
                  </a:lnTo>
                  <a:lnTo>
                    <a:pt x="834" y="4716"/>
                  </a:lnTo>
                  <a:lnTo>
                    <a:pt x="834" y="0"/>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95"/>
            <p:cNvSpPr/>
            <p:nvPr/>
          </p:nvSpPr>
          <p:spPr>
            <a:xfrm>
              <a:off x="1806284" y="2482892"/>
              <a:ext cx="14937" cy="290696"/>
            </a:xfrm>
            <a:custGeom>
              <a:rect b="b" l="l" r="r" t="t"/>
              <a:pathLst>
                <a:path extrusionOk="0" h="9750" w="501">
                  <a:moveTo>
                    <a:pt x="450" y="0"/>
                  </a:moveTo>
                  <a:cubicBezTo>
                    <a:pt x="442" y="0"/>
                    <a:pt x="435" y="3"/>
                    <a:pt x="429" y="9"/>
                  </a:cubicBezTo>
                  <a:lnTo>
                    <a:pt x="0" y="9"/>
                  </a:lnTo>
                  <a:cubicBezTo>
                    <a:pt x="24" y="9"/>
                    <a:pt x="48" y="33"/>
                    <a:pt x="48" y="81"/>
                  </a:cubicBezTo>
                  <a:lnTo>
                    <a:pt x="48" y="9749"/>
                  </a:lnTo>
                  <a:lnTo>
                    <a:pt x="500" y="9749"/>
                  </a:lnTo>
                  <a:lnTo>
                    <a:pt x="500" y="81"/>
                  </a:lnTo>
                  <a:cubicBezTo>
                    <a:pt x="500" y="27"/>
                    <a:pt x="473" y="0"/>
                    <a:pt x="450"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95"/>
            <p:cNvSpPr/>
            <p:nvPr/>
          </p:nvSpPr>
          <p:spPr>
            <a:xfrm>
              <a:off x="1782134" y="2595355"/>
              <a:ext cx="13506" cy="178234"/>
            </a:xfrm>
            <a:custGeom>
              <a:rect b="b" l="l" r="r" t="t"/>
              <a:pathLst>
                <a:path extrusionOk="0" h="5978" w="453">
                  <a:moveTo>
                    <a:pt x="0" y="0"/>
                  </a:moveTo>
                  <a:lnTo>
                    <a:pt x="0" y="5977"/>
                  </a:lnTo>
                  <a:lnTo>
                    <a:pt x="453" y="5977"/>
                  </a:lnTo>
                  <a:lnTo>
                    <a:pt x="453"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95"/>
            <p:cNvSpPr/>
            <p:nvPr/>
          </p:nvSpPr>
          <p:spPr>
            <a:xfrm>
              <a:off x="1756582" y="2632267"/>
              <a:ext cx="12791" cy="141323"/>
            </a:xfrm>
            <a:custGeom>
              <a:rect b="b" l="l" r="r" t="t"/>
              <a:pathLst>
                <a:path extrusionOk="0" h="4740" w="429">
                  <a:moveTo>
                    <a:pt x="0" y="0"/>
                  </a:moveTo>
                  <a:lnTo>
                    <a:pt x="0" y="4739"/>
                  </a:lnTo>
                  <a:lnTo>
                    <a:pt x="429" y="4739"/>
                  </a:lnTo>
                  <a:lnTo>
                    <a:pt x="42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95"/>
            <p:cNvSpPr/>
            <p:nvPr/>
          </p:nvSpPr>
          <p:spPr>
            <a:xfrm>
              <a:off x="1843911" y="2557013"/>
              <a:ext cx="24866" cy="215861"/>
            </a:xfrm>
            <a:custGeom>
              <a:rect b="b" l="l" r="r" t="t"/>
              <a:pathLst>
                <a:path extrusionOk="0" h="7240" w="834">
                  <a:moveTo>
                    <a:pt x="72" y="0"/>
                  </a:moveTo>
                  <a:cubicBezTo>
                    <a:pt x="24" y="0"/>
                    <a:pt x="0" y="24"/>
                    <a:pt x="0" y="48"/>
                  </a:cubicBezTo>
                  <a:lnTo>
                    <a:pt x="0" y="7240"/>
                  </a:lnTo>
                  <a:lnTo>
                    <a:pt x="834" y="7240"/>
                  </a:lnTo>
                  <a:lnTo>
                    <a:pt x="834" y="48"/>
                  </a:lnTo>
                  <a:cubicBezTo>
                    <a:pt x="834" y="24"/>
                    <a:pt x="810" y="0"/>
                    <a:pt x="786"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95"/>
            <p:cNvSpPr/>
            <p:nvPr/>
          </p:nvSpPr>
          <p:spPr>
            <a:xfrm>
              <a:off x="1907090" y="2628003"/>
              <a:ext cx="14937" cy="144871"/>
            </a:xfrm>
            <a:custGeom>
              <a:rect b="b" l="l" r="r" t="t"/>
              <a:pathLst>
                <a:path extrusionOk="0" h="4859" w="501">
                  <a:moveTo>
                    <a:pt x="1" y="0"/>
                  </a:moveTo>
                  <a:cubicBezTo>
                    <a:pt x="25" y="0"/>
                    <a:pt x="48" y="24"/>
                    <a:pt x="48" y="48"/>
                  </a:cubicBezTo>
                  <a:lnTo>
                    <a:pt x="48" y="4859"/>
                  </a:lnTo>
                  <a:lnTo>
                    <a:pt x="501" y="4859"/>
                  </a:lnTo>
                  <a:lnTo>
                    <a:pt x="501" y="48"/>
                  </a:lnTo>
                  <a:cubicBezTo>
                    <a:pt x="501" y="24"/>
                    <a:pt x="477" y="0"/>
                    <a:pt x="45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95"/>
            <p:cNvSpPr/>
            <p:nvPr/>
          </p:nvSpPr>
          <p:spPr>
            <a:xfrm>
              <a:off x="1882969" y="2669894"/>
              <a:ext cx="13506" cy="103697"/>
            </a:xfrm>
            <a:custGeom>
              <a:rect b="b" l="l" r="r" t="t"/>
              <a:pathLst>
                <a:path extrusionOk="0" h="3478" w="453">
                  <a:moveTo>
                    <a:pt x="0" y="1"/>
                  </a:moveTo>
                  <a:lnTo>
                    <a:pt x="0" y="3477"/>
                  </a:lnTo>
                  <a:lnTo>
                    <a:pt x="453" y="3477"/>
                  </a:lnTo>
                  <a:lnTo>
                    <a:pt x="453"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95"/>
            <p:cNvSpPr/>
            <p:nvPr/>
          </p:nvSpPr>
          <p:spPr>
            <a:xfrm>
              <a:off x="1855271" y="2557699"/>
              <a:ext cx="15653" cy="215890"/>
            </a:xfrm>
            <a:custGeom>
              <a:rect b="b" l="l" r="r" t="t"/>
              <a:pathLst>
                <a:path extrusionOk="0" h="7241" w="525">
                  <a:moveTo>
                    <a:pt x="0" y="1"/>
                  </a:moveTo>
                  <a:cubicBezTo>
                    <a:pt x="48" y="1"/>
                    <a:pt x="72" y="25"/>
                    <a:pt x="72" y="72"/>
                  </a:cubicBezTo>
                  <a:lnTo>
                    <a:pt x="72" y="7240"/>
                  </a:lnTo>
                  <a:lnTo>
                    <a:pt x="524" y="7240"/>
                  </a:lnTo>
                  <a:lnTo>
                    <a:pt x="524" y="72"/>
                  </a:lnTo>
                  <a:cubicBezTo>
                    <a:pt x="524" y="25"/>
                    <a:pt x="500" y="1"/>
                    <a:pt x="45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95"/>
            <p:cNvSpPr/>
            <p:nvPr/>
          </p:nvSpPr>
          <p:spPr>
            <a:xfrm>
              <a:off x="1946148" y="2706805"/>
              <a:ext cx="24896" cy="66070"/>
            </a:xfrm>
            <a:custGeom>
              <a:rect b="b" l="l" r="r" t="t"/>
              <a:pathLst>
                <a:path extrusionOk="0" h="2216" w="835">
                  <a:moveTo>
                    <a:pt x="72" y="1"/>
                  </a:moveTo>
                  <a:cubicBezTo>
                    <a:pt x="24" y="1"/>
                    <a:pt x="1" y="25"/>
                    <a:pt x="1" y="72"/>
                  </a:cubicBezTo>
                  <a:lnTo>
                    <a:pt x="1" y="2216"/>
                  </a:lnTo>
                  <a:lnTo>
                    <a:pt x="834" y="2216"/>
                  </a:lnTo>
                  <a:lnTo>
                    <a:pt x="834" y="1"/>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95"/>
            <p:cNvSpPr/>
            <p:nvPr/>
          </p:nvSpPr>
          <p:spPr>
            <a:xfrm>
              <a:off x="2007210" y="2595355"/>
              <a:ext cx="15653" cy="178234"/>
            </a:xfrm>
            <a:custGeom>
              <a:rect b="b" l="l" r="r" t="t"/>
              <a:pathLst>
                <a:path extrusionOk="0" h="5978" w="525">
                  <a:moveTo>
                    <a:pt x="1" y="0"/>
                  </a:moveTo>
                  <a:cubicBezTo>
                    <a:pt x="48" y="0"/>
                    <a:pt x="72" y="24"/>
                    <a:pt x="72" y="48"/>
                  </a:cubicBezTo>
                  <a:lnTo>
                    <a:pt x="72" y="5977"/>
                  </a:lnTo>
                  <a:lnTo>
                    <a:pt x="525" y="5977"/>
                  </a:lnTo>
                  <a:lnTo>
                    <a:pt x="525" y="48"/>
                  </a:lnTo>
                  <a:cubicBezTo>
                    <a:pt x="525" y="24"/>
                    <a:pt x="477" y="0"/>
                    <a:pt x="45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95"/>
            <p:cNvSpPr/>
            <p:nvPr/>
          </p:nvSpPr>
          <p:spPr>
            <a:xfrm>
              <a:off x="1982373" y="2520310"/>
              <a:ext cx="14937" cy="253278"/>
            </a:xfrm>
            <a:custGeom>
              <a:rect b="b" l="l" r="r" t="t"/>
              <a:pathLst>
                <a:path extrusionOk="0" h="8495" w="501">
                  <a:moveTo>
                    <a:pt x="469" y="0"/>
                  </a:moveTo>
                  <a:cubicBezTo>
                    <a:pt x="464" y="0"/>
                    <a:pt x="458" y="5"/>
                    <a:pt x="453" y="16"/>
                  </a:cubicBezTo>
                  <a:lnTo>
                    <a:pt x="0" y="16"/>
                  </a:lnTo>
                  <a:cubicBezTo>
                    <a:pt x="48" y="16"/>
                    <a:pt x="72" y="40"/>
                    <a:pt x="72" y="64"/>
                  </a:cubicBezTo>
                  <a:lnTo>
                    <a:pt x="72" y="8494"/>
                  </a:lnTo>
                  <a:lnTo>
                    <a:pt x="500" y="8494"/>
                  </a:lnTo>
                  <a:lnTo>
                    <a:pt x="500" y="64"/>
                  </a:lnTo>
                  <a:cubicBezTo>
                    <a:pt x="500" y="46"/>
                    <a:pt x="486" y="0"/>
                    <a:pt x="469"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95"/>
            <p:cNvSpPr/>
            <p:nvPr/>
          </p:nvSpPr>
          <p:spPr>
            <a:xfrm>
              <a:off x="1958939" y="2706805"/>
              <a:ext cx="12791" cy="66786"/>
            </a:xfrm>
            <a:custGeom>
              <a:rect b="b" l="l" r="r" t="t"/>
              <a:pathLst>
                <a:path extrusionOk="0" h="2240" w="429">
                  <a:moveTo>
                    <a:pt x="0" y="1"/>
                  </a:moveTo>
                  <a:lnTo>
                    <a:pt x="0" y="2239"/>
                  </a:lnTo>
                  <a:lnTo>
                    <a:pt x="429" y="2239"/>
                  </a:lnTo>
                  <a:lnTo>
                    <a:pt x="429"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95"/>
            <p:cNvSpPr/>
            <p:nvPr/>
          </p:nvSpPr>
          <p:spPr>
            <a:xfrm>
              <a:off x="1701185" y="2773562"/>
              <a:ext cx="343678" cy="24180"/>
            </a:xfrm>
            <a:custGeom>
              <a:rect b="b" l="l" r="r" t="t"/>
              <a:pathLst>
                <a:path extrusionOk="0" h="811" w="11527">
                  <a:moveTo>
                    <a:pt x="120" y="0"/>
                  </a:moveTo>
                  <a:cubicBezTo>
                    <a:pt x="48" y="0"/>
                    <a:pt x="1" y="48"/>
                    <a:pt x="1" y="119"/>
                  </a:cubicBezTo>
                  <a:lnTo>
                    <a:pt x="1" y="691"/>
                  </a:lnTo>
                  <a:cubicBezTo>
                    <a:pt x="1" y="739"/>
                    <a:pt x="48" y="810"/>
                    <a:pt x="120" y="810"/>
                  </a:cubicBezTo>
                  <a:lnTo>
                    <a:pt x="11408" y="810"/>
                  </a:lnTo>
                  <a:cubicBezTo>
                    <a:pt x="11455" y="810"/>
                    <a:pt x="11527" y="739"/>
                    <a:pt x="11527" y="691"/>
                  </a:cubicBezTo>
                  <a:lnTo>
                    <a:pt x="11527" y="119"/>
                  </a:lnTo>
                  <a:cubicBezTo>
                    <a:pt x="11527" y="48"/>
                    <a:pt x="11455"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95"/>
            <p:cNvSpPr/>
            <p:nvPr/>
          </p:nvSpPr>
          <p:spPr>
            <a:xfrm>
              <a:off x="2027096" y="2772846"/>
              <a:ext cx="17770" cy="23464"/>
            </a:xfrm>
            <a:custGeom>
              <a:rect b="b" l="l" r="r" t="t"/>
              <a:pathLst>
                <a:path extrusionOk="0" h="787" w="596">
                  <a:moveTo>
                    <a:pt x="0" y="1"/>
                  </a:moveTo>
                  <a:cubicBezTo>
                    <a:pt x="48" y="1"/>
                    <a:pt x="119" y="48"/>
                    <a:pt x="119" y="120"/>
                  </a:cubicBezTo>
                  <a:lnTo>
                    <a:pt x="119" y="667"/>
                  </a:lnTo>
                  <a:cubicBezTo>
                    <a:pt x="119" y="739"/>
                    <a:pt x="48" y="786"/>
                    <a:pt x="0" y="786"/>
                  </a:cubicBezTo>
                  <a:lnTo>
                    <a:pt x="477" y="786"/>
                  </a:lnTo>
                  <a:cubicBezTo>
                    <a:pt x="524" y="786"/>
                    <a:pt x="596" y="739"/>
                    <a:pt x="596" y="667"/>
                  </a:cubicBezTo>
                  <a:lnTo>
                    <a:pt x="596" y="120"/>
                  </a:lnTo>
                  <a:cubicBezTo>
                    <a:pt x="596" y="48"/>
                    <a:pt x="524"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95"/>
            <p:cNvSpPr/>
            <p:nvPr/>
          </p:nvSpPr>
          <p:spPr>
            <a:xfrm>
              <a:off x="1696921" y="2448366"/>
              <a:ext cx="354351" cy="354321"/>
            </a:xfrm>
            <a:custGeom>
              <a:rect b="b" l="l" r="r" t="t"/>
              <a:pathLst>
                <a:path extrusionOk="0" h="11884" w="11885">
                  <a:moveTo>
                    <a:pt x="2263" y="6359"/>
                  </a:moveTo>
                  <a:lnTo>
                    <a:pt x="2263" y="10717"/>
                  </a:lnTo>
                  <a:lnTo>
                    <a:pt x="1739" y="10717"/>
                  </a:lnTo>
                  <a:lnTo>
                    <a:pt x="1739" y="6359"/>
                  </a:lnTo>
                  <a:close/>
                  <a:moveTo>
                    <a:pt x="3120" y="5097"/>
                  </a:moveTo>
                  <a:lnTo>
                    <a:pt x="3120" y="10717"/>
                  </a:lnTo>
                  <a:lnTo>
                    <a:pt x="2620" y="10717"/>
                  </a:lnTo>
                  <a:lnTo>
                    <a:pt x="2620" y="5097"/>
                  </a:lnTo>
                  <a:close/>
                  <a:moveTo>
                    <a:pt x="5645" y="3858"/>
                  </a:moveTo>
                  <a:lnTo>
                    <a:pt x="5645" y="10717"/>
                  </a:lnTo>
                  <a:lnTo>
                    <a:pt x="5145" y="10717"/>
                  </a:lnTo>
                  <a:lnTo>
                    <a:pt x="5145" y="3858"/>
                  </a:lnTo>
                  <a:close/>
                  <a:moveTo>
                    <a:pt x="6526" y="7597"/>
                  </a:moveTo>
                  <a:lnTo>
                    <a:pt x="6526" y="10717"/>
                  </a:lnTo>
                  <a:lnTo>
                    <a:pt x="6002" y="10717"/>
                  </a:lnTo>
                  <a:lnTo>
                    <a:pt x="6002" y="7597"/>
                  </a:lnTo>
                  <a:close/>
                  <a:moveTo>
                    <a:pt x="7359" y="6192"/>
                  </a:moveTo>
                  <a:lnTo>
                    <a:pt x="7359" y="10717"/>
                  </a:lnTo>
                  <a:lnTo>
                    <a:pt x="6835" y="10717"/>
                  </a:lnTo>
                  <a:lnTo>
                    <a:pt x="6835" y="6192"/>
                  </a:lnTo>
                  <a:close/>
                  <a:moveTo>
                    <a:pt x="9026" y="8859"/>
                  </a:moveTo>
                  <a:lnTo>
                    <a:pt x="9026" y="10717"/>
                  </a:lnTo>
                  <a:lnTo>
                    <a:pt x="8502" y="10717"/>
                  </a:lnTo>
                  <a:lnTo>
                    <a:pt x="8502" y="8859"/>
                  </a:lnTo>
                  <a:close/>
                  <a:moveTo>
                    <a:pt x="9884" y="2596"/>
                  </a:moveTo>
                  <a:lnTo>
                    <a:pt x="9884" y="10717"/>
                  </a:lnTo>
                  <a:lnTo>
                    <a:pt x="9384" y="10717"/>
                  </a:lnTo>
                  <a:lnTo>
                    <a:pt x="9384" y="2596"/>
                  </a:lnTo>
                  <a:close/>
                  <a:moveTo>
                    <a:pt x="11479" y="11050"/>
                  </a:moveTo>
                  <a:lnTo>
                    <a:pt x="11479" y="11503"/>
                  </a:lnTo>
                  <a:lnTo>
                    <a:pt x="334" y="11503"/>
                  </a:lnTo>
                  <a:lnTo>
                    <a:pt x="334" y="11050"/>
                  </a:lnTo>
                  <a:close/>
                  <a:moveTo>
                    <a:pt x="929" y="0"/>
                  </a:moveTo>
                  <a:cubicBezTo>
                    <a:pt x="810" y="0"/>
                    <a:pt x="715" y="72"/>
                    <a:pt x="715" y="191"/>
                  </a:cubicBezTo>
                  <a:lnTo>
                    <a:pt x="715" y="1001"/>
                  </a:lnTo>
                  <a:lnTo>
                    <a:pt x="501" y="1001"/>
                  </a:lnTo>
                  <a:cubicBezTo>
                    <a:pt x="406" y="1001"/>
                    <a:pt x="334" y="1048"/>
                    <a:pt x="334" y="1144"/>
                  </a:cubicBezTo>
                  <a:cubicBezTo>
                    <a:pt x="334" y="1263"/>
                    <a:pt x="382" y="1358"/>
                    <a:pt x="501" y="1358"/>
                  </a:cubicBezTo>
                  <a:lnTo>
                    <a:pt x="715" y="1358"/>
                  </a:lnTo>
                  <a:lnTo>
                    <a:pt x="715" y="2239"/>
                  </a:lnTo>
                  <a:lnTo>
                    <a:pt x="501" y="2239"/>
                  </a:lnTo>
                  <a:cubicBezTo>
                    <a:pt x="406" y="2239"/>
                    <a:pt x="334" y="2310"/>
                    <a:pt x="334" y="2382"/>
                  </a:cubicBezTo>
                  <a:cubicBezTo>
                    <a:pt x="334" y="2501"/>
                    <a:pt x="382" y="2596"/>
                    <a:pt x="501" y="2596"/>
                  </a:cubicBezTo>
                  <a:lnTo>
                    <a:pt x="715" y="2596"/>
                  </a:lnTo>
                  <a:lnTo>
                    <a:pt x="715" y="3501"/>
                  </a:lnTo>
                  <a:lnTo>
                    <a:pt x="501" y="3501"/>
                  </a:lnTo>
                  <a:cubicBezTo>
                    <a:pt x="406" y="3501"/>
                    <a:pt x="334" y="3549"/>
                    <a:pt x="334" y="3644"/>
                  </a:cubicBezTo>
                  <a:cubicBezTo>
                    <a:pt x="334" y="3763"/>
                    <a:pt x="382" y="3858"/>
                    <a:pt x="501" y="3858"/>
                  </a:cubicBezTo>
                  <a:lnTo>
                    <a:pt x="715" y="3858"/>
                  </a:lnTo>
                  <a:lnTo>
                    <a:pt x="715" y="4739"/>
                  </a:lnTo>
                  <a:lnTo>
                    <a:pt x="501" y="4739"/>
                  </a:lnTo>
                  <a:cubicBezTo>
                    <a:pt x="406" y="4739"/>
                    <a:pt x="334" y="4811"/>
                    <a:pt x="334" y="4882"/>
                  </a:cubicBezTo>
                  <a:cubicBezTo>
                    <a:pt x="334" y="5001"/>
                    <a:pt x="382" y="5097"/>
                    <a:pt x="501" y="5097"/>
                  </a:cubicBezTo>
                  <a:lnTo>
                    <a:pt x="715" y="5097"/>
                  </a:lnTo>
                  <a:lnTo>
                    <a:pt x="715" y="6002"/>
                  </a:lnTo>
                  <a:lnTo>
                    <a:pt x="501" y="6002"/>
                  </a:lnTo>
                  <a:cubicBezTo>
                    <a:pt x="406" y="6002"/>
                    <a:pt x="334" y="6049"/>
                    <a:pt x="334" y="6145"/>
                  </a:cubicBezTo>
                  <a:cubicBezTo>
                    <a:pt x="334" y="6264"/>
                    <a:pt x="382" y="6359"/>
                    <a:pt x="501" y="6359"/>
                  </a:cubicBezTo>
                  <a:lnTo>
                    <a:pt x="715" y="6359"/>
                  </a:lnTo>
                  <a:lnTo>
                    <a:pt x="715" y="7240"/>
                  </a:lnTo>
                  <a:lnTo>
                    <a:pt x="501" y="7240"/>
                  </a:lnTo>
                  <a:cubicBezTo>
                    <a:pt x="406" y="7240"/>
                    <a:pt x="334" y="7311"/>
                    <a:pt x="334" y="7383"/>
                  </a:cubicBezTo>
                  <a:cubicBezTo>
                    <a:pt x="334" y="7502"/>
                    <a:pt x="382" y="7597"/>
                    <a:pt x="501" y="7597"/>
                  </a:cubicBezTo>
                  <a:lnTo>
                    <a:pt x="715" y="7597"/>
                  </a:lnTo>
                  <a:lnTo>
                    <a:pt x="715" y="8502"/>
                  </a:lnTo>
                  <a:lnTo>
                    <a:pt x="501" y="8502"/>
                  </a:lnTo>
                  <a:cubicBezTo>
                    <a:pt x="406" y="8502"/>
                    <a:pt x="334" y="8550"/>
                    <a:pt x="334" y="8645"/>
                  </a:cubicBezTo>
                  <a:cubicBezTo>
                    <a:pt x="334" y="8764"/>
                    <a:pt x="382" y="8859"/>
                    <a:pt x="501" y="8859"/>
                  </a:cubicBezTo>
                  <a:lnTo>
                    <a:pt x="715" y="8859"/>
                  </a:lnTo>
                  <a:lnTo>
                    <a:pt x="715" y="9741"/>
                  </a:lnTo>
                  <a:lnTo>
                    <a:pt x="501" y="9741"/>
                  </a:lnTo>
                  <a:cubicBezTo>
                    <a:pt x="406" y="9741"/>
                    <a:pt x="334" y="9812"/>
                    <a:pt x="334" y="9883"/>
                  </a:cubicBezTo>
                  <a:cubicBezTo>
                    <a:pt x="334" y="10002"/>
                    <a:pt x="382" y="10098"/>
                    <a:pt x="501" y="10098"/>
                  </a:cubicBezTo>
                  <a:lnTo>
                    <a:pt x="715" y="10098"/>
                  </a:lnTo>
                  <a:lnTo>
                    <a:pt x="715" y="10717"/>
                  </a:lnTo>
                  <a:lnTo>
                    <a:pt x="286" y="10717"/>
                  </a:lnTo>
                  <a:cubicBezTo>
                    <a:pt x="144" y="10717"/>
                    <a:pt x="1" y="10836"/>
                    <a:pt x="1" y="11026"/>
                  </a:cubicBezTo>
                  <a:lnTo>
                    <a:pt x="1" y="11598"/>
                  </a:lnTo>
                  <a:cubicBezTo>
                    <a:pt x="1" y="11741"/>
                    <a:pt x="120" y="11884"/>
                    <a:pt x="286" y="11884"/>
                  </a:cubicBezTo>
                  <a:lnTo>
                    <a:pt x="11575" y="11884"/>
                  </a:lnTo>
                  <a:cubicBezTo>
                    <a:pt x="11717" y="11884"/>
                    <a:pt x="11884" y="11765"/>
                    <a:pt x="11884" y="11598"/>
                  </a:cubicBezTo>
                  <a:lnTo>
                    <a:pt x="11884" y="11026"/>
                  </a:lnTo>
                  <a:cubicBezTo>
                    <a:pt x="11836" y="10836"/>
                    <a:pt x="11694" y="10693"/>
                    <a:pt x="11551" y="10693"/>
                  </a:cubicBezTo>
                  <a:lnTo>
                    <a:pt x="11098" y="10693"/>
                  </a:lnTo>
                  <a:lnTo>
                    <a:pt x="11098" y="9883"/>
                  </a:lnTo>
                  <a:cubicBezTo>
                    <a:pt x="11098" y="9812"/>
                    <a:pt x="11051" y="9717"/>
                    <a:pt x="10955" y="9717"/>
                  </a:cubicBezTo>
                  <a:cubicBezTo>
                    <a:pt x="10836" y="9717"/>
                    <a:pt x="10741" y="9764"/>
                    <a:pt x="10741" y="9883"/>
                  </a:cubicBezTo>
                  <a:lnTo>
                    <a:pt x="10741" y="10717"/>
                  </a:lnTo>
                  <a:lnTo>
                    <a:pt x="10241" y="10717"/>
                  </a:lnTo>
                  <a:lnTo>
                    <a:pt x="10241" y="5097"/>
                  </a:lnTo>
                  <a:lnTo>
                    <a:pt x="10741" y="5097"/>
                  </a:lnTo>
                  <a:lnTo>
                    <a:pt x="10741" y="9098"/>
                  </a:lnTo>
                  <a:cubicBezTo>
                    <a:pt x="10741" y="9169"/>
                    <a:pt x="10812" y="9264"/>
                    <a:pt x="10884" y="9264"/>
                  </a:cubicBezTo>
                  <a:cubicBezTo>
                    <a:pt x="11003" y="9264"/>
                    <a:pt x="11098" y="9217"/>
                    <a:pt x="11098" y="9098"/>
                  </a:cubicBezTo>
                  <a:lnTo>
                    <a:pt x="11098" y="4978"/>
                  </a:lnTo>
                  <a:cubicBezTo>
                    <a:pt x="11098" y="4835"/>
                    <a:pt x="10979" y="4739"/>
                    <a:pt x="10860" y="4739"/>
                  </a:cubicBezTo>
                  <a:lnTo>
                    <a:pt x="10241" y="4739"/>
                  </a:lnTo>
                  <a:lnTo>
                    <a:pt x="10241" y="2477"/>
                  </a:lnTo>
                  <a:cubicBezTo>
                    <a:pt x="10241" y="2334"/>
                    <a:pt x="10122" y="2239"/>
                    <a:pt x="10003" y="2239"/>
                  </a:cubicBezTo>
                  <a:lnTo>
                    <a:pt x="9288" y="2239"/>
                  </a:lnTo>
                  <a:cubicBezTo>
                    <a:pt x="9145" y="2239"/>
                    <a:pt x="9050" y="2358"/>
                    <a:pt x="9050" y="2477"/>
                  </a:cubicBezTo>
                  <a:lnTo>
                    <a:pt x="9050" y="8502"/>
                  </a:lnTo>
                  <a:lnTo>
                    <a:pt x="8431" y="8502"/>
                  </a:lnTo>
                  <a:cubicBezTo>
                    <a:pt x="8264" y="8502"/>
                    <a:pt x="8193" y="8621"/>
                    <a:pt x="8193" y="8740"/>
                  </a:cubicBezTo>
                  <a:lnTo>
                    <a:pt x="8193" y="10717"/>
                  </a:lnTo>
                  <a:lnTo>
                    <a:pt x="7717" y="10717"/>
                  </a:lnTo>
                  <a:lnTo>
                    <a:pt x="7717" y="6121"/>
                  </a:lnTo>
                  <a:cubicBezTo>
                    <a:pt x="7717" y="5954"/>
                    <a:pt x="7597" y="5883"/>
                    <a:pt x="7478" y="5883"/>
                  </a:cubicBezTo>
                  <a:lnTo>
                    <a:pt x="6764" y="5883"/>
                  </a:lnTo>
                  <a:cubicBezTo>
                    <a:pt x="6597" y="5883"/>
                    <a:pt x="6526" y="6002"/>
                    <a:pt x="6526" y="6121"/>
                  </a:cubicBezTo>
                  <a:lnTo>
                    <a:pt x="6526" y="7264"/>
                  </a:lnTo>
                  <a:lnTo>
                    <a:pt x="6002" y="7264"/>
                  </a:lnTo>
                  <a:lnTo>
                    <a:pt x="6002" y="3763"/>
                  </a:lnTo>
                  <a:cubicBezTo>
                    <a:pt x="6002" y="3620"/>
                    <a:pt x="5883" y="3525"/>
                    <a:pt x="5764" y="3525"/>
                  </a:cubicBezTo>
                  <a:lnTo>
                    <a:pt x="5049" y="3525"/>
                  </a:lnTo>
                  <a:cubicBezTo>
                    <a:pt x="4906" y="3525"/>
                    <a:pt x="4811" y="3644"/>
                    <a:pt x="4811" y="3763"/>
                  </a:cubicBezTo>
                  <a:lnTo>
                    <a:pt x="4811" y="10765"/>
                  </a:lnTo>
                  <a:lnTo>
                    <a:pt x="4335" y="10765"/>
                  </a:lnTo>
                  <a:lnTo>
                    <a:pt x="4335" y="1239"/>
                  </a:lnTo>
                  <a:cubicBezTo>
                    <a:pt x="4335" y="1072"/>
                    <a:pt x="4216" y="1001"/>
                    <a:pt x="4097" y="1001"/>
                  </a:cubicBezTo>
                  <a:lnTo>
                    <a:pt x="3382" y="1001"/>
                  </a:lnTo>
                  <a:cubicBezTo>
                    <a:pt x="3263" y="1001"/>
                    <a:pt x="3144" y="1072"/>
                    <a:pt x="3144" y="1286"/>
                  </a:cubicBezTo>
                  <a:lnTo>
                    <a:pt x="3144" y="2501"/>
                  </a:lnTo>
                  <a:cubicBezTo>
                    <a:pt x="3144" y="2596"/>
                    <a:pt x="3216" y="2691"/>
                    <a:pt x="3311" y="2691"/>
                  </a:cubicBezTo>
                  <a:cubicBezTo>
                    <a:pt x="3430" y="2691"/>
                    <a:pt x="3501" y="2620"/>
                    <a:pt x="3501" y="2501"/>
                  </a:cubicBezTo>
                  <a:lnTo>
                    <a:pt x="3501" y="1310"/>
                  </a:lnTo>
                  <a:lnTo>
                    <a:pt x="4025" y="1310"/>
                  </a:lnTo>
                  <a:lnTo>
                    <a:pt x="4025" y="10693"/>
                  </a:lnTo>
                  <a:lnTo>
                    <a:pt x="3501" y="10693"/>
                  </a:lnTo>
                  <a:lnTo>
                    <a:pt x="3501" y="3311"/>
                  </a:lnTo>
                  <a:cubicBezTo>
                    <a:pt x="3501" y="3215"/>
                    <a:pt x="3454" y="3144"/>
                    <a:pt x="3359" y="3144"/>
                  </a:cubicBezTo>
                  <a:cubicBezTo>
                    <a:pt x="3239" y="3144"/>
                    <a:pt x="3144" y="3192"/>
                    <a:pt x="3144" y="3311"/>
                  </a:cubicBezTo>
                  <a:lnTo>
                    <a:pt x="3144" y="4739"/>
                  </a:lnTo>
                  <a:lnTo>
                    <a:pt x="2525" y="4739"/>
                  </a:lnTo>
                  <a:cubicBezTo>
                    <a:pt x="2382" y="4739"/>
                    <a:pt x="2287" y="4859"/>
                    <a:pt x="2287" y="4978"/>
                  </a:cubicBezTo>
                  <a:lnTo>
                    <a:pt x="2287" y="6002"/>
                  </a:lnTo>
                  <a:lnTo>
                    <a:pt x="1668" y="6002"/>
                  </a:lnTo>
                  <a:cubicBezTo>
                    <a:pt x="1525" y="6002"/>
                    <a:pt x="1430" y="6121"/>
                    <a:pt x="1430" y="6240"/>
                  </a:cubicBezTo>
                  <a:lnTo>
                    <a:pt x="1430" y="10717"/>
                  </a:lnTo>
                  <a:lnTo>
                    <a:pt x="1072" y="10717"/>
                  </a:lnTo>
                  <a:lnTo>
                    <a:pt x="1072" y="191"/>
                  </a:lnTo>
                  <a:cubicBezTo>
                    <a:pt x="1072" y="96"/>
                    <a:pt x="1001"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2" name="Google Shape;10372;p95"/>
          <p:cNvGrpSpPr/>
          <p:nvPr/>
        </p:nvGrpSpPr>
        <p:grpSpPr>
          <a:xfrm>
            <a:off x="1047117" y="2994374"/>
            <a:ext cx="355756" cy="355039"/>
            <a:chOff x="1694804" y="2994374"/>
            <a:chExt cx="355756" cy="355039"/>
          </a:xfrm>
        </p:grpSpPr>
        <p:sp>
          <p:nvSpPr>
            <p:cNvPr id="10373" name="Google Shape;10373;p95"/>
            <p:cNvSpPr/>
            <p:nvPr/>
          </p:nvSpPr>
          <p:spPr>
            <a:xfrm>
              <a:off x="1800589" y="2999890"/>
              <a:ext cx="145587" cy="158169"/>
            </a:xfrm>
            <a:custGeom>
              <a:rect b="b" l="l" r="r" t="t"/>
              <a:pathLst>
                <a:path extrusionOk="0" h="5305" w="4883">
                  <a:moveTo>
                    <a:pt x="2442" y="0"/>
                  </a:moveTo>
                  <a:cubicBezTo>
                    <a:pt x="1882" y="0"/>
                    <a:pt x="1322" y="209"/>
                    <a:pt x="882" y="625"/>
                  </a:cubicBezTo>
                  <a:cubicBezTo>
                    <a:pt x="1" y="1483"/>
                    <a:pt x="1" y="2912"/>
                    <a:pt x="858" y="3769"/>
                  </a:cubicBezTo>
                  <a:lnTo>
                    <a:pt x="2382" y="5269"/>
                  </a:lnTo>
                  <a:cubicBezTo>
                    <a:pt x="2394" y="5293"/>
                    <a:pt x="2418" y="5305"/>
                    <a:pt x="2445" y="5305"/>
                  </a:cubicBezTo>
                  <a:cubicBezTo>
                    <a:pt x="2471" y="5305"/>
                    <a:pt x="2501" y="5293"/>
                    <a:pt x="2525" y="5269"/>
                  </a:cubicBezTo>
                  <a:lnTo>
                    <a:pt x="4025" y="3769"/>
                  </a:lnTo>
                  <a:cubicBezTo>
                    <a:pt x="4883" y="2912"/>
                    <a:pt x="4883" y="1483"/>
                    <a:pt x="4001" y="625"/>
                  </a:cubicBezTo>
                  <a:cubicBezTo>
                    <a:pt x="3561" y="209"/>
                    <a:pt x="3001" y="0"/>
                    <a:pt x="244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95"/>
            <p:cNvSpPr/>
            <p:nvPr/>
          </p:nvSpPr>
          <p:spPr>
            <a:xfrm>
              <a:off x="1800589" y="3185013"/>
              <a:ext cx="145587" cy="158198"/>
            </a:xfrm>
            <a:custGeom>
              <a:rect b="b" l="l" r="r" t="t"/>
              <a:pathLst>
                <a:path extrusionOk="0" h="5306" w="4883">
                  <a:moveTo>
                    <a:pt x="2445" y="1"/>
                  </a:moveTo>
                  <a:cubicBezTo>
                    <a:pt x="2418" y="1"/>
                    <a:pt x="2394" y="13"/>
                    <a:pt x="2382" y="37"/>
                  </a:cubicBezTo>
                  <a:lnTo>
                    <a:pt x="858" y="1537"/>
                  </a:lnTo>
                  <a:cubicBezTo>
                    <a:pt x="1" y="2394"/>
                    <a:pt x="1" y="3823"/>
                    <a:pt x="882" y="4680"/>
                  </a:cubicBezTo>
                  <a:cubicBezTo>
                    <a:pt x="1322" y="5097"/>
                    <a:pt x="1882" y="5305"/>
                    <a:pt x="2442" y="5305"/>
                  </a:cubicBezTo>
                  <a:cubicBezTo>
                    <a:pt x="3001" y="5305"/>
                    <a:pt x="3561" y="5097"/>
                    <a:pt x="4001" y="4680"/>
                  </a:cubicBezTo>
                  <a:cubicBezTo>
                    <a:pt x="4883" y="3823"/>
                    <a:pt x="4883" y="2394"/>
                    <a:pt x="4025" y="1537"/>
                  </a:cubicBezTo>
                  <a:lnTo>
                    <a:pt x="2525" y="37"/>
                  </a:lnTo>
                  <a:cubicBezTo>
                    <a:pt x="2501" y="13"/>
                    <a:pt x="2471" y="1"/>
                    <a:pt x="24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95"/>
            <p:cNvSpPr/>
            <p:nvPr/>
          </p:nvSpPr>
          <p:spPr>
            <a:xfrm>
              <a:off x="1864484" y="3000337"/>
              <a:ext cx="80978" cy="157721"/>
            </a:xfrm>
            <a:custGeom>
              <a:rect b="b" l="l" r="r" t="t"/>
              <a:pathLst>
                <a:path extrusionOk="0" h="5290" w="2716">
                  <a:moveTo>
                    <a:pt x="256" y="0"/>
                  </a:moveTo>
                  <a:cubicBezTo>
                    <a:pt x="170" y="0"/>
                    <a:pt x="85" y="5"/>
                    <a:pt x="1" y="15"/>
                  </a:cubicBezTo>
                  <a:cubicBezTo>
                    <a:pt x="477" y="39"/>
                    <a:pt x="953" y="253"/>
                    <a:pt x="1311" y="610"/>
                  </a:cubicBezTo>
                  <a:cubicBezTo>
                    <a:pt x="2216" y="1468"/>
                    <a:pt x="2216" y="2897"/>
                    <a:pt x="1334" y="3754"/>
                  </a:cubicBezTo>
                  <a:lnTo>
                    <a:pt x="25" y="5064"/>
                  </a:lnTo>
                  <a:lnTo>
                    <a:pt x="215" y="5254"/>
                  </a:lnTo>
                  <a:cubicBezTo>
                    <a:pt x="227" y="5278"/>
                    <a:pt x="245" y="5290"/>
                    <a:pt x="269" y="5290"/>
                  </a:cubicBezTo>
                  <a:cubicBezTo>
                    <a:pt x="293" y="5290"/>
                    <a:pt x="322" y="5278"/>
                    <a:pt x="358" y="5254"/>
                  </a:cubicBezTo>
                  <a:lnTo>
                    <a:pt x="1858" y="3754"/>
                  </a:lnTo>
                  <a:cubicBezTo>
                    <a:pt x="2716" y="2897"/>
                    <a:pt x="2716" y="1468"/>
                    <a:pt x="1787" y="610"/>
                  </a:cubicBezTo>
                  <a:cubicBezTo>
                    <a:pt x="1375" y="199"/>
                    <a:pt x="803" y="0"/>
                    <a:pt x="25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95"/>
            <p:cNvSpPr/>
            <p:nvPr/>
          </p:nvSpPr>
          <p:spPr>
            <a:xfrm>
              <a:off x="1865199" y="3185013"/>
              <a:ext cx="80262" cy="157960"/>
            </a:xfrm>
            <a:custGeom>
              <a:rect b="b" l="l" r="r" t="t"/>
              <a:pathLst>
                <a:path extrusionOk="0" h="5298" w="2692">
                  <a:moveTo>
                    <a:pt x="295" y="1"/>
                  </a:moveTo>
                  <a:cubicBezTo>
                    <a:pt x="269" y="1"/>
                    <a:pt x="239" y="13"/>
                    <a:pt x="215" y="37"/>
                  </a:cubicBezTo>
                  <a:lnTo>
                    <a:pt x="48" y="227"/>
                  </a:lnTo>
                  <a:lnTo>
                    <a:pt x="1358" y="1537"/>
                  </a:lnTo>
                  <a:cubicBezTo>
                    <a:pt x="2215" y="2394"/>
                    <a:pt x="2215" y="3823"/>
                    <a:pt x="1310" y="4680"/>
                  </a:cubicBezTo>
                  <a:cubicBezTo>
                    <a:pt x="929" y="5014"/>
                    <a:pt x="477" y="5228"/>
                    <a:pt x="1" y="5276"/>
                  </a:cubicBezTo>
                  <a:cubicBezTo>
                    <a:pt x="101" y="5291"/>
                    <a:pt x="202" y="5298"/>
                    <a:pt x="302" y="5298"/>
                  </a:cubicBezTo>
                  <a:cubicBezTo>
                    <a:pt x="847" y="5298"/>
                    <a:pt x="1385" y="5082"/>
                    <a:pt x="1787" y="4680"/>
                  </a:cubicBezTo>
                  <a:cubicBezTo>
                    <a:pt x="2692" y="3823"/>
                    <a:pt x="2692" y="2394"/>
                    <a:pt x="1858" y="1537"/>
                  </a:cubicBezTo>
                  <a:lnTo>
                    <a:pt x="358" y="37"/>
                  </a:lnTo>
                  <a:cubicBezTo>
                    <a:pt x="346" y="13"/>
                    <a:pt x="322" y="1"/>
                    <a:pt x="29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95"/>
            <p:cNvSpPr/>
            <p:nvPr/>
          </p:nvSpPr>
          <p:spPr>
            <a:xfrm>
              <a:off x="1885802" y="3105943"/>
              <a:ext cx="164758" cy="132438"/>
            </a:xfrm>
            <a:custGeom>
              <a:rect b="b" l="l" r="r" t="t"/>
              <a:pathLst>
                <a:path extrusionOk="0" h="4442" w="5526">
                  <a:moveTo>
                    <a:pt x="3111" y="0"/>
                  </a:moveTo>
                  <a:cubicBezTo>
                    <a:pt x="2541" y="0"/>
                    <a:pt x="1974" y="215"/>
                    <a:pt x="1548" y="641"/>
                  </a:cubicBezTo>
                  <a:lnTo>
                    <a:pt x="72" y="2165"/>
                  </a:lnTo>
                  <a:cubicBezTo>
                    <a:pt x="0" y="2188"/>
                    <a:pt x="0" y="2236"/>
                    <a:pt x="72" y="2308"/>
                  </a:cubicBezTo>
                  <a:lnTo>
                    <a:pt x="1548" y="3784"/>
                  </a:lnTo>
                  <a:cubicBezTo>
                    <a:pt x="1974" y="4222"/>
                    <a:pt x="2541" y="4442"/>
                    <a:pt x="3112" y="4442"/>
                  </a:cubicBezTo>
                  <a:cubicBezTo>
                    <a:pt x="3690" y="4442"/>
                    <a:pt x="4272" y="4216"/>
                    <a:pt x="4716" y="3760"/>
                  </a:cubicBezTo>
                  <a:cubicBezTo>
                    <a:pt x="5525" y="2903"/>
                    <a:pt x="5525" y="1522"/>
                    <a:pt x="4716" y="664"/>
                  </a:cubicBezTo>
                  <a:cubicBezTo>
                    <a:pt x="4272" y="221"/>
                    <a:pt x="3690" y="0"/>
                    <a:pt x="311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95"/>
            <p:cNvSpPr/>
            <p:nvPr/>
          </p:nvSpPr>
          <p:spPr>
            <a:xfrm>
              <a:off x="1971014" y="3104959"/>
              <a:ext cx="79546" cy="132170"/>
            </a:xfrm>
            <a:custGeom>
              <a:rect b="b" l="l" r="r" t="t"/>
              <a:pathLst>
                <a:path extrusionOk="0" h="4433" w="2668">
                  <a:moveTo>
                    <a:pt x="181" y="0"/>
                  </a:moveTo>
                  <a:cubicBezTo>
                    <a:pt x="121" y="0"/>
                    <a:pt x="60" y="2"/>
                    <a:pt x="0" y="7"/>
                  </a:cubicBezTo>
                  <a:cubicBezTo>
                    <a:pt x="476" y="78"/>
                    <a:pt x="953" y="292"/>
                    <a:pt x="1334" y="674"/>
                  </a:cubicBezTo>
                  <a:cubicBezTo>
                    <a:pt x="2167" y="1531"/>
                    <a:pt x="2167" y="2912"/>
                    <a:pt x="1334" y="3769"/>
                  </a:cubicBezTo>
                  <a:cubicBezTo>
                    <a:pt x="953" y="4150"/>
                    <a:pt x="476" y="4365"/>
                    <a:pt x="0" y="4412"/>
                  </a:cubicBezTo>
                  <a:cubicBezTo>
                    <a:pt x="97" y="4426"/>
                    <a:pt x="194" y="4433"/>
                    <a:pt x="290" y="4433"/>
                  </a:cubicBezTo>
                  <a:cubicBezTo>
                    <a:pt x="857" y="4433"/>
                    <a:pt x="1410" y="4197"/>
                    <a:pt x="1858" y="3769"/>
                  </a:cubicBezTo>
                  <a:cubicBezTo>
                    <a:pt x="2667" y="2936"/>
                    <a:pt x="2667" y="1531"/>
                    <a:pt x="1858" y="674"/>
                  </a:cubicBezTo>
                  <a:cubicBezTo>
                    <a:pt x="1381" y="219"/>
                    <a:pt x="786" y="0"/>
                    <a:pt x="18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95"/>
            <p:cNvSpPr/>
            <p:nvPr/>
          </p:nvSpPr>
          <p:spPr>
            <a:xfrm>
              <a:off x="1694804" y="3105943"/>
              <a:ext cx="165443" cy="132438"/>
            </a:xfrm>
            <a:custGeom>
              <a:rect b="b" l="l" r="r" t="t"/>
              <a:pathLst>
                <a:path extrusionOk="0" h="4442" w="5549">
                  <a:moveTo>
                    <a:pt x="2438" y="0"/>
                  </a:moveTo>
                  <a:cubicBezTo>
                    <a:pt x="1860" y="0"/>
                    <a:pt x="1277" y="221"/>
                    <a:pt x="834" y="664"/>
                  </a:cubicBezTo>
                  <a:cubicBezTo>
                    <a:pt x="0" y="1522"/>
                    <a:pt x="0" y="2903"/>
                    <a:pt x="834" y="3760"/>
                  </a:cubicBezTo>
                  <a:cubicBezTo>
                    <a:pt x="1277" y="4216"/>
                    <a:pt x="1860" y="4442"/>
                    <a:pt x="2438" y="4442"/>
                  </a:cubicBezTo>
                  <a:cubicBezTo>
                    <a:pt x="3008" y="4442"/>
                    <a:pt x="3575" y="4222"/>
                    <a:pt x="4001" y="3784"/>
                  </a:cubicBezTo>
                  <a:lnTo>
                    <a:pt x="5478" y="2308"/>
                  </a:lnTo>
                  <a:cubicBezTo>
                    <a:pt x="5549" y="2236"/>
                    <a:pt x="5549" y="2188"/>
                    <a:pt x="5478" y="2165"/>
                  </a:cubicBezTo>
                  <a:lnTo>
                    <a:pt x="4001" y="641"/>
                  </a:lnTo>
                  <a:cubicBezTo>
                    <a:pt x="3575" y="215"/>
                    <a:pt x="3009" y="0"/>
                    <a:pt x="243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95"/>
            <p:cNvSpPr/>
            <p:nvPr/>
          </p:nvSpPr>
          <p:spPr>
            <a:xfrm>
              <a:off x="1829003" y="3022788"/>
              <a:ext cx="87358" cy="87358"/>
            </a:xfrm>
            <a:custGeom>
              <a:rect b="b" l="l" r="r" t="t"/>
              <a:pathLst>
                <a:path extrusionOk="0" h="2930" w="2930">
                  <a:moveTo>
                    <a:pt x="1453" y="0"/>
                  </a:moveTo>
                  <a:cubicBezTo>
                    <a:pt x="643" y="0"/>
                    <a:pt x="0" y="643"/>
                    <a:pt x="0" y="1453"/>
                  </a:cubicBezTo>
                  <a:cubicBezTo>
                    <a:pt x="0" y="2263"/>
                    <a:pt x="643" y="2929"/>
                    <a:pt x="1453" y="2929"/>
                  </a:cubicBezTo>
                  <a:cubicBezTo>
                    <a:pt x="2263" y="2929"/>
                    <a:pt x="2929" y="2263"/>
                    <a:pt x="2929" y="1453"/>
                  </a:cubicBezTo>
                  <a:cubicBezTo>
                    <a:pt x="2929" y="643"/>
                    <a:pt x="2263" y="0"/>
                    <a:pt x="1453"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95"/>
            <p:cNvSpPr/>
            <p:nvPr/>
          </p:nvSpPr>
          <p:spPr>
            <a:xfrm>
              <a:off x="1829003" y="3232957"/>
              <a:ext cx="87358" cy="87358"/>
            </a:xfrm>
            <a:custGeom>
              <a:rect b="b" l="l" r="r" t="t"/>
              <a:pathLst>
                <a:path extrusionOk="0" h="2930" w="2930">
                  <a:moveTo>
                    <a:pt x="1453" y="0"/>
                  </a:moveTo>
                  <a:cubicBezTo>
                    <a:pt x="643" y="0"/>
                    <a:pt x="0" y="667"/>
                    <a:pt x="0" y="1477"/>
                  </a:cubicBezTo>
                  <a:cubicBezTo>
                    <a:pt x="0" y="2263"/>
                    <a:pt x="643" y="2929"/>
                    <a:pt x="1453" y="2929"/>
                  </a:cubicBezTo>
                  <a:cubicBezTo>
                    <a:pt x="2263" y="2929"/>
                    <a:pt x="2929" y="2263"/>
                    <a:pt x="2929" y="1477"/>
                  </a:cubicBezTo>
                  <a:cubicBezTo>
                    <a:pt x="2929" y="667"/>
                    <a:pt x="2263" y="0"/>
                    <a:pt x="1453"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95"/>
            <p:cNvSpPr/>
            <p:nvPr/>
          </p:nvSpPr>
          <p:spPr>
            <a:xfrm>
              <a:off x="1934788" y="3128573"/>
              <a:ext cx="86642" cy="86642"/>
            </a:xfrm>
            <a:custGeom>
              <a:rect b="b" l="l" r="r" t="t"/>
              <a:pathLst>
                <a:path extrusionOk="0" h="2906" w="2906">
                  <a:moveTo>
                    <a:pt x="1453" y="1"/>
                  </a:moveTo>
                  <a:cubicBezTo>
                    <a:pt x="644" y="1"/>
                    <a:pt x="1" y="644"/>
                    <a:pt x="1" y="1453"/>
                  </a:cubicBezTo>
                  <a:cubicBezTo>
                    <a:pt x="1" y="2263"/>
                    <a:pt x="644" y="2906"/>
                    <a:pt x="1453" y="2906"/>
                  </a:cubicBezTo>
                  <a:cubicBezTo>
                    <a:pt x="2263" y="2906"/>
                    <a:pt x="2906" y="2263"/>
                    <a:pt x="2906" y="1453"/>
                  </a:cubicBezTo>
                  <a:cubicBezTo>
                    <a:pt x="2906" y="644"/>
                    <a:pt x="2263" y="1"/>
                    <a:pt x="1453"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95"/>
            <p:cNvSpPr/>
            <p:nvPr/>
          </p:nvSpPr>
          <p:spPr>
            <a:xfrm>
              <a:off x="1723904" y="3128573"/>
              <a:ext cx="87358" cy="86642"/>
            </a:xfrm>
            <a:custGeom>
              <a:rect b="b" l="l" r="r" t="t"/>
              <a:pathLst>
                <a:path extrusionOk="0" h="2906" w="2930">
                  <a:moveTo>
                    <a:pt x="1477" y="1"/>
                  </a:moveTo>
                  <a:cubicBezTo>
                    <a:pt x="667" y="1"/>
                    <a:pt x="1" y="644"/>
                    <a:pt x="1" y="1453"/>
                  </a:cubicBezTo>
                  <a:cubicBezTo>
                    <a:pt x="1" y="2263"/>
                    <a:pt x="667" y="2906"/>
                    <a:pt x="1477" y="2906"/>
                  </a:cubicBezTo>
                  <a:cubicBezTo>
                    <a:pt x="2287" y="2906"/>
                    <a:pt x="2930" y="2263"/>
                    <a:pt x="2930" y="1453"/>
                  </a:cubicBezTo>
                  <a:cubicBezTo>
                    <a:pt x="2930" y="644"/>
                    <a:pt x="2287" y="1"/>
                    <a:pt x="14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95"/>
            <p:cNvSpPr/>
            <p:nvPr/>
          </p:nvSpPr>
          <p:spPr>
            <a:xfrm>
              <a:off x="1843911" y="3026336"/>
              <a:ext cx="73166" cy="83810"/>
            </a:xfrm>
            <a:custGeom>
              <a:rect b="b" l="l" r="r" t="t"/>
              <a:pathLst>
                <a:path extrusionOk="0" h="2811" w="2454">
                  <a:moveTo>
                    <a:pt x="1596" y="0"/>
                  </a:moveTo>
                  <a:cubicBezTo>
                    <a:pt x="1882" y="262"/>
                    <a:pt x="2072" y="667"/>
                    <a:pt x="2072" y="1072"/>
                  </a:cubicBezTo>
                  <a:cubicBezTo>
                    <a:pt x="2072" y="1882"/>
                    <a:pt x="1405" y="2525"/>
                    <a:pt x="596" y="2525"/>
                  </a:cubicBezTo>
                  <a:cubicBezTo>
                    <a:pt x="381" y="2525"/>
                    <a:pt x="191" y="2501"/>
                    <a:pt x="0" y="2406"/>
                  </a:cubicBezTo>
                  <a:lnTo>
                    <a:pt x="0" y="2406"/>
                  </a:lnTo>
                  <a:cubicBezTo>
                    <a:pt x="238" y="2644"/>
                    <a:pt x="596" y="2810"/>
                    <a:pt x="977" y="2810"/>
                  </a:cubicBezTo>
                  <a:cubicBezTo>
                    <a:pt x="1786" y="2810"/>
                    <a:pt x="2453" y="2144"/>
                    <a:pt x="2453" y="1334"/>
                  </a:cubicBezTo>
                  <a:cubicBezTo>
                    <a:pt x="2453" y="739"/>
                    <a:pt x="2096" y="238"/>
                    <a:pt x="15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95"/>
            <p:cNvSpPr/>
            <p:nvPr/>
          </p:nvSpPr>
          <p:spPr>
            <a:xfrm>
              <a:off x="1843911" y="3236504"/>
              <a:ext cx="73166" cy="83810"/>
            </a:xfrm>
            <a:custGeom>
              <a:rect b="b" l="l" r="r" t="t"/>
              <a:pathLst>
                <a:path extrusionOk="0" h="2811" w="2454">
                  <a:moveTo>
                    <a:pt x="1596" y="0"/>
                  </a:moveTo>
                  <a:cubicBezTo>
                    <a:pt x="1882" y="286"/>
                    <a:pt x="2072" y="667"/>
                    <a:pt x="2072" y="1072"/>
                  </a:cubicBezTo>
                  <a:cubicBezTo>
                    <a:pt x="2072" y="1882"/>
                    <a:pt x="1405" y="2549"/>
                    <a:pt x="596" y="2549"/>
                  </a:cubicBezTo>
                  <a:cubicBezTo>
                    <a:pt x="381" y="2549"/>
                    <a:pt x="191" y="2501"/>
                    <a:pt x="0" y="2429"/>
                  </a:cubicBezTo>
                  <a:lnTo>
                    <a:pt x="0" y="2429"/>
                  </a:lnTo>
                  <a:cubicBezTo>
                    <a:pt x="238" y="2668"/>
                    <a:pt x="596" y="2810"/>
                    <a:pt x="977" y="2810"/>
                  </a:cubicBezTo>
                  <a:cubicBezTo>
                    <a:pt x="1786" y="2810"/>
                    <a:pt x="2453" y="2144"/>
                    <a:pt x="2453" y="1358"/>
                  </a:cubicBezTo>
                  <a:cubicBezTo>
                    <a:pt x="2453" y="762"/>
                    <a:pt x="2096" y="239"/>
                    <a:pt x="15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95"/>
            <p:cNvSpPr/>
            <p:nvPr/>
          </p:nvSpPr>
          <p:spPr>
            <a:xfrm>
              <a:off x="1948980" y="3132121"/>
              <a:ext cx="72450" cy="83094"/>
            </a:xfrm>
            <a:custGeom>
              <a:rect b="b" l="l" r="r" t="t"/>
              <a:pathLst>
                <a:path extrusionOk="0" h="2787" w="2430">
                  <a:moveTo>
                    <a:pt x="1573" y="1"/>
                  </a:moveTo>
                  <a:lnTo>
                    <a:pt x="1573" y="1"/>
                  </a:lnTo>
                  <a:cubicBezTo>
                    <a:pt x="1882" y="263"/>
                    <a:pt x="2049" y="644"/>
                    <a:pt x="2049" y="1072"/>
                  </a:cubicBezTo>
                  <a:cubicBezTo>
                    <a:pt x="2049" y="1882"/>
                    <a:pt x="1406" y="2525"/>
                    <a:pt x="596" y="2525"/>
                  </a:cubicBezTo>
                  <a:cubicBezTo>
                    <a:pt x="382" y="2525"/>
                    <a:pt x="168" y="2501"/>
                    <a:pt x="1" y="2406"/>
                  </a:cubicBezTo>
                  <a:lnTo>
                    <a:pt x="1" y="2406"/>
                  </a:lnTo>
                  <a:cubicBezTo>
                    <a:pt x="239" y="2644"/>
                    <a:pt x="596" y="2787"/>
                    <a:pt x="977" y="2787"/>
                  </a:cubicBezTo>
                  <a:cubicBezTo>
                    <a:pt x="1787" y="2787"/>
                    <a:pt x="2430" y="2144"/>
                    <a:pt x="2430" y="1334"/>
                  </a:cubicBezTo>
                  <a:cubicBezTo>
                    <a:pt x="2430" y="739"/>
                    <a:pt x="2073" y="215"/>
                    <a:pt x="15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95"/>
            <p:cNvSpPr/>
            <p:nvPr/>
          </p:nvSpPr>
          <p:spPr>
            <a:xfrm>
              <a:off x="1738096" y="3132121"/>
              <a:ext cx="73166" cy="83094"/>
            </a:xfrm>
            <a:custGeom>
              <a:rect b="b" l="l" r="r" t="t"/>
              <a:pathLst>
                <a:path extrusionOk="0" h="2787" w="2454">
                  <a:moveTo>
                    <a:pt x="1596" y="1"/>
                  </a:moveTo>
                  <a:cubicBezTo>
                    <a:pt x="1882" y="263"/>
                    <a:pt x="2073" y="644"/>
                    <a:pt x="2073" y="1072"/>
                  </a:cubicBezTo>
                  <a:cubicBezTo>
                    <a:pt x="2073" y="1882"/>
                    <a:pt x="1406" y="2525"/>
                    <a:pt x="596" y="2525"/>
                  </a:cubicBezTo>
                  <a:cubicBezTo>
                    <a:pt x="406" y="2525"/>
                    <a:pt x="191" y="2501"/>
                    <a:pt x="1" y="2406"/>
                  </a:cubicBezTo>
                  <a:lnTo>
                    <a:pt x="1" y="2406"/>
                  </a:lnTo>
                  <a:cubicBezTo>
                    <a:pt x="239" y="2644"/>
                    <a:pt x="596" y="2787"/>
                    <a:pt x="1001" y="2787"/>
                  </a:cubicBezTo>
                  <a:cubicBezTo>
                    <a:pt x="1787" y="2787"/>
                    <a:pt x="2454" y="2144"/>
                    <a:pt x="2454" y="1334"/>
                  </a:cubicBezTo>
                  <a:cubicBezTo>
                    <a:pt x="2454" y="739"/>
                    <a:pt x="2097" y="215"/>
                    <a:pt x="15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95"/>
            <p:cNvSpPr/>
            <p:nvPr/>
          </p:nvSpPr>
          <p:spPr>
            <a:xfrm>
              <a:off x="1694804" y="3101590"/>
              <a:ext cx="169707" cy="142039"/>
            </a:xfrm>
            <a:custGeom>
              <a:rect b="b" l="l" r="r" t="t"/>
              <a:pathLst>
                <a:path extrusionOk="0" h="4764" w="5692">
                  <a:moveTo>
                    <a:pt x="2405" y="286"/>
                  </a:moveTo>
                  <a:cubicBezTo>
                    <a:pt x="2953" y="286"/>
                    <a:pt x="3453" y="477"/>
                    <a:pt x="3834" y="882"/>
                  </a:cubicBezTo>
                  <a:lnTo>
                    <a:pt x="5263" y="2311"/>
                  </a:lnTo>
                  <a:lnTo>
                    <a:pt x="3834" y="3739"/>
                  </a:lnTo>
                  <a:cubicBezTo>
                    <a:pt x="3501" y="4168"/>
                    <a:pt x="2953" y="4382"/>
                    <a:pt x="2405" y="4382"/>
                  </a:cubicBezTo>
                  <a:cubicBezTo>
                    <a:pt x="1882" y="4382"/>
                    <a:pt x="1358" y="4144"/>
                    <a:pt x="953" y="3763"/>
                  </a:cubicBezTo>
                  <a:cubicBezTo>
                    <a:pt x="596" y="3382"/>
                    <a:pt x="381" y="2858"/>
                    <a:pt x="381" y="2334"/>
                  </a:cubicBezTo>
                  <a:cubicBezTo>
                    <a:pt x="381" y="1787"/>
                    <a:pt x="596" y="1287"/>
                    <a:pt x="953" y="906"/>
                  </a:cubicBezTo>
                  <a:cubicBezTo>
                    <a:pt x="1334" y="525"/>
                    <a:pt x="1858" y="286"/>
                    <a:pt x="2405" y="286"/>
                  </a:cubicBezTo>
                  <a:close/>
                  <a:moveTo>
                    <a:pt x="2382" y="1"/>
                  </a:moveTo>
                  <a:cubicBezTo>
                    <a:pt x="1739" y="1"/>
                    <a:pt x="1143" y="286"/>
                    <a:pt x="691" y="715"/>
                  </a:cubicBezTo>
                  <a:cubicBezTo>
                    <a:pt x="238" y="1168"/>
                    <a:pt x="0" y="1763"/>
                    <a:pt x="0" y="2382"/>
                  </a:cubicBezTo>
                  <a:cubicBezTo>
                    <a:pt x="0" y="3025"/>
                    <a:pt x="238" y="3620"/>
                    <a:pt x="691" y="4049"/>
                  </a:cubicBezTo>
                  <a:cubicBezTo>
                    <a:pt x="1143" y="4525"/>
                    <a:pt x="1739" y="4764"/>
                    <a:pt x="2382" y="4764"/>
                  </a:cubicBezTo>
                  <a:lnTo>
                    <a:pt x="2405" y="4764"/>
                  </a:lnTo>
                  <a:cubicBezTo>
                    <a:pt x="3048" y="4764"/>
                    <a:pt x="3668" y="4525"/>
                    <a:pt x="4120" y="4097"/>
                  </a:cubicBezTo>
                  <a:lnTo>
                    <a:pt x="5597" y="2573"/>
                  </a:lnTo>
                  <a:cubicBezTo>
                    <a:pt x="5668" y="2501"/>
                    <a:pt x="5692" y="2430"/>
                    <a:pt x="5692" y="2334"/>
                  </a:cubicBezTo>
                  <a:cubicBezTo>
                    <a:pt x="5692" y="2263"/>
                    <a:pt x="5668" y="2215"/>
                    <a:pt x="5597" y="2192"/>
                  </a:cubicBezTo>
                  <a:lnTo>
                    <a:pt x="4120" y="691"/>
                  </a:lnTo>
                  <a:cubicBezTo>
                    <a:pt x="3668" y="239"/>
                    <a:pt x="3072" y="1"/>
                    <a:pt x="2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95"/>
            <p:cNvSpPr/>
            <p:nvPr/>
          </p:nvSpPr>
          <p:spPr>
            <a:xfrm>
              <a:off x="1718925" y="3122908"/>
              <a:ext cx="98032" cy="98002"/>
            </a:xfrm>
            <a:custGeom>
              <a:rect b="b" l="l" r="r" t="t"/>
              <a:pathLst>
                <a:path extrusionOk="0" h="3287" w="3288">
                  <a:moveTo>
                    <a:pt x="1644" y="357"/>
                  </a:moveTo>
                  <a:cubicBezTo>
                    <a:pt x="2359" y="357"/>
                    <a:pt x="2930" y="929"/>
                    <a:pt x="2930" y="1643"/>
                  </a:cubicBezTo>
                  <a:cubicBezTo>
                    <a:pt x="2930" y="2358"/>
                    <a:pt x="2359" y="2929"/>
                    <a:pt x="1644" y="2929"/>
                  </a:cubicBezTo>
                  <a:cubicBezTo>
                    <a:pt x="930" y="2929"/>
                    <a:pt x="358" y="2358"/>
                    <a:pt x="358" y="1643"/>
                  </a:cubicBezTo>
                  <a:cubicBezTo>
                    <a:pt x="358" y="929"/>
                    <a:pt x="930" y="357"/>
                    <a:pt x="1644" y="357"/>
                  </a:cubicBezTo>
                  <a:close/>
                  <a:moveTo>
                    <a:pt x="1644" y="0"/>
                  </a:moveTo>
                  <a:cubicBezTo>
                    <a:pt x="739" y="0"/>
                    <a:pt x="1" y="762"/>
                    <a:pt x="1" y="1643"/>
                  </a:cubicBezTo>
                  <a:cubicBezTo>
                    <a:pt x="1" y="2548"/>
                    <a:pt x="739" y="3286"/>
                    <a:pt x="1644" y="3286"/>
                  </a:cubicBezTo>
                  <a:cubicBezTo>
                    <a:pt x="2525" y="3286"/>
                    <a:pt x="3287" y="2548"/>
                    <a:pt x="3287" y="1643"/>
                  </a:cubicBezTo>
                  <a:cubicBezTo>
                    <a:pt x="3287" y="715"/>
                    <a:pt x="2525" y="0"/>
                    <a:pt x="1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95"/>
            <p:cNvSpPr/>
            <p:nvPr/>
          </p:nvSpPr>
          <p:spPr>
            <a:xfrm>
              <a:off x="1797757" y="3179706"/>
              <a:ext cx="144871" cy="169707"/>
            </a:xfrm>
            <a:custGeom>
              <a:rect b="b" l="l" r="r" t="t"/>
              <a:pathLst>
                <a:path extrusionOk="0" h="5692" w="4859">
                  <a:moveTo>
                    <a:pt x="2501" y="0"/>
                  </a:moveTo>
                  <a:cubicBezTo>
                    <a:pt x="2429" y="0"/>
                    <a:pt x="2358" y="48"/>
                    <a:pt x="2310" y="95"/>
                  </a:cubicBezTo>
                  <a:lnTo>
                    <a:pt x="810" y="1596"/>
                  </a:lnTo>
                  <a:cubicBezTo>
                    <a:pt x="238" y="2144"/>
                    <a:pt x="0" y="2953"/>
                    <a:pt x="143" y="3763"/>
                  </a:cubicBezTo>
                  <a:cubicBezTo>
                    <a:pt x="191" y="3858"/>
                    <a:pt x="286" y="3906"/>
                    <a:pt x="358" y="3906"/>
                  </a:cubicBezTo>
                  <a:cubicBezTo>
                    <a:pt x="453" y="3882"/>
                    <a:pt x="524" y="3787"/>
                    <a:pt x="524" y="3691"/>
                  </a:cubicBezTo>
                  <a:cubicBezTo>
                    <a:pt x="358" y="3025"/>
                    <a:pt x="572" y="2334"/>
                    <a:pt x="1072" y="1858"/>
                  </a:cubicBezTo>
                  <a:lnTo>
                    <a:pt x="2501" y="429"/>
                  </a:lnTo>
                  <a:lnTo>
                    <a:pt x="3930" y="1858"/>
                  </a:lnTo>
                  <a:cubicBezTo>
                    <a:pt x="4311" y="2239"/>
                    <a:pt x="4525" y="2739"/>
                    <a:pt x="4525" y="3310"/>
                  </a:cubicBezTo>
                  <a:cubicBezTo>
                    <a:pt x="4525" y="3834"/>
                    <a:pt x="4287" y="4382"/>
                    <a:pt x="3906" y="4763"/>
                  </a:cubicBezTo>
                  <a:cubicBezTo>
                    <a:pt x="3525" y="5120"/>
                    <a:pt x="3025" y="5335"/>
                    <a:pt x="2477" y="5335"/>
                  </a:cubicBezTo>
                  <a:cubicBezTo>
                    <a:pt x="1953" y="5335"/>
                    <a:pt x="1429" y="5120"/>
                    <a:pt x="1048" y="4763"/>
                  </a:cubicBezTo>
                  <a:cubicBezTo>
                    <a:pt x="929" y="4644"/>
                    <a:pt x="834" y="4525"/>
                    <a:pt x="762" y="4406"/>
                  </a:cubicBezTo>
                  <a:cubicBezTo>
                    <a:pt x="719" y="4348"/>
                    <a:pt x="667" y="4317"/>
                    <a:pt x="617" y="4317"/>
                  </a:cubicBezTo>
                  <a:cubicBezTo>
                    <a:pt x="584" y="4317"/>
                    <a:pt x="552" y="4330"/>
                    <a:pt x="524" y="4358"/>
                  </a:cubicBezTo>
                  <a:cubicBezTo>
                    <a:pt x="429" y="4406"/>
                    <a:pt x="405" y="4501"/>
                    <a:pt x="453" y="4596"/>
                  </a:cubicBezTo>
                  <a:cubicBezTo>
                    <a:pt x="548" y="4739"/>
                    <a:pt x="667" y="4882"/>
                    <a:pt x="810" y="5001"/>
                  </a:cubicBezTo>
                  <a:cubicBezTo>
                    <a:pt x="1262" y="5454"/>
                    <a:pt x="1858" y="5692"/>
                    <a:pt x="2477" y="5692"/>
                  </a:cubicBezTo>
                  <a:cubicBezTo>
                    <a:pt x="3096" y="5692"/>
                    <a:pt x="3692" y="5454"/>
                    <a:pt x="4144" y="5001"/>
                  </a:cubicBezTo>
                  <a:cubicBezTo>
                    <a:pt x="4620" y="4549"/>
                    <a:pt x="4858" y="3953"/>
                    <a:pt x="4858" y="3310"/>
                  </a:cubicBezTo>
                  <a:cubicBezTo>
                    <a:pt x="4858" y="2644"/>
                    <a:pt x="4620" y="2048"/>
                    <a:pt x="4168" y="1620"/>
                  </a:cubicBezTo>
                  <a:lnTo>
                    <a:pt x="2715" y="95"/>
                  </a:lnTo>
                  <a:cubicBezTo>
                    <a:pt x="2668" y="48"/>
                    <a:pt x="2596" y="0"/>
                    <a:pt x="2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95"/>
            <p:cNvSpPr/>
            <p:nvPr/>
          </p:nvSpPr>
          <p:spPr>
            <a:xfrm>
              <a:off x="1824024" y="3227977"/>
              <a:ext cx="97316" cy="97316"/>
            </a:xfrm>
            <a:custGeom>
              <a:rect b="b" l="l" r="r" t="t"/>
              <a:pathLst>
                <a:path extrusionOk="0" h="3264" w="3264">
                  <a:moveTo>
                    <a:pt x="1620" y="358"/>
                  </a:moveTo>
                  <a:cubicBezTo>
                    <a:pt x="2334" y="358"/>
                    <a:pt x="2906" y="929"/>
                    <a:pt x="2906" y="1644"/>
                  </a:cubicBezTo>
                  <a:cubicBezTo>
                    <a:pt x="2906" y="2334"/>
                    <a:pt x="2334" y="2906"/>
                    <a:pt x="1620" y="2906"/>
                  </a:cubicBezTo>
                  <a:cubicBezTo>
                    <a:pt x="905" y="2906"/>
                    <a:pt x="358" y="2334"/>
                    <a:pt x="358" y="1644"/>
                  </a:cubicBezTo>
                  <a:cubicBezTo>
                    <a:pt x="358" y="929"/>
                    <a:pt x="953" y="358"/>
                    <a:pt x="1620" y="358"/>
                  </a:cubicBezTo>
                  <a:close/>
                  <a:moveTo>
                    <a:pt x="1620" y="1"/>
                  </a:moveTo>
                  <a:cubicBezTo>
                    <a:pt x="739" y="1"/>
                    <a:pt x="0" y="739"/>
                    <a:pt x="0" y="1644"/>
                  </a:cubicBezTo>
                  <a:cubicBezTo>
                    <a:pt x="0" y="2525"/>
                    <a:pt x="739" y="3263"/>
                    <a:pt x="1620" y="3263"/>
                  </a:cubicBezTo>
                  <a:cubicBezTo>
                    <a:pt x="2525" y="3263"/>
                    <a:pt x="3263" y="2525"/>
                    <a:pt x="3263" y="1644"/>
                  </a:cubicBezTo>
                  <a:cubicBezTo>
                    <a:pt x="3263" y="739"/>
                    <a:pt x="2525" y="1"/>
                    <a:pt x="1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95"/>
            <p:cNvSpPr/>
            <p:nvPr/>
          </p:nvSpPr>
          <p:spPr>
            <a:xfrm>
              <a:off x="1881538" y="3100875"/>
              <a:ext cx="169021" cy="142039"/>
            </a:xfrm>
            <a:custGeom>
              <a:rect b="b" l="l" r="r" t="t"/>
              <a:pathLst>
                <a:path extrusionOk="0" h="4764" w="5669">
                  <a:moveTo>
                    <a:pt x="3263" y="358"/>
                  </a:moveTo>
                  <a:cubicBezTo>
                    <a:pt x="3811" y="358"/>
                    <a:pt x="4335" y="572"/>
                    <a:pt x="4740" y="977"/>
                  </a:cubicBezTo>
                  <a:cubicBezTo>
                    <a:pt x="5097" y="1382"/>
                    <a:pt x="5287" y="1882"/>
                    <a:pt x="5287" y="2406"/>
                  </a:cubicBezTo>
                  <a:cubicBezTo>
                    <a:pt x="5287" y="2930"/>
                    <a:pt x="5073" y="3406"/>
                    <a:pt x="4740" y="3787"/>
                  </a:cubicBezTo>
                  <a:cubicBezTo>
                    <a:pt x="4335" y="4168"/>
                    <a:pt x="3835" y="4406"/>
                    <a:pt x="3263" y="4406"/>
                  </a:cubicBezTo>
                  <a:cubicBezTo>
                    <a:pt x="2739" y="4406"/>
                    <a:pt x="2191" y="4192"/>
                    <a:pt x="1810" y="3811"/>
                  </a:cubicBezTo>
                  <a:lnTo>
                    <a:pt x="381" y="2382"/>
                  </a:lnTo>
                  <a:lnTo>
                    <a:pt x="1810" y="953"/>
                  </a:lnTo>
                  <a:cubicBezTo>
                    <a:pt x="2191" y="572"/>
                    <a:pt x="2691" y="358"/>
                    <a:pt x="3263" y="358"/>
                  </a:cubicBezTo>
                  <a:close/>
                  <a:moveTo>
                    <a:pt x="3263" y="1"/>
                  </a:moveTo>
                  <a:cubicBezTo>
                    <a:pt x="2620" y="1"/>
                    <a:pt x="2025" y="239"/>
                    <a:pt x="1572" y="691"/>
                  </a:cubicBezTo>
                  <a:lnTo>
                    <a:pt x="96" y="2168"/>
                  </a:lnTo>
                  <a:cubicBezTo>
                    <a:pt x="24" y="2239"/>
                    <a:pt x="0" y="2287"/>
                    <a:pt x="0" y="2382"/>
                  </a:cubicBezTo>
                  <a:cubicBezTo>
                    <a:pt x="0" y="2478"/>
                    <a:pt x="24" y="2525"/>
                    <a:pt x="96" y="2597"/>
                  </a:cubicBezTo>
                  <a:lnTo>
                    <a:pt x="1572" y="4073"/>
                  </a:lnTo>
                  <a:cubicBezTo>
                    <a:pt x="2025" y="4526"/>
                    <a:pt x="2620" y="4764"/>
                    <a:pt x="3263" y="4764"/>
                  </a:cubicBezTo>
                  <a:lnTo>
                    <a:pt x="3287" y="4764"/>
                  </a:lnTo>
                  <a:cubicBezTo>
                    <a:pt x="3954" y="4764"/>
                    <a:pt x="4549" y="4502"/>
                    <a:pt x="5001" y="4049"/>
                  </a:cubicBezTo>
                  <a:cubicBezTo>
                    <a:pt x="5454" y="3597"/>
                    <a:pt x="5668" y="3001"/>
                    <a:pt x="5668" y="2382"/>
                  </a:cubicBezTo>
                  <a:cubicBezTo>
                    <a:pt x="5668" y="1763"/>
                    <a:pt x="5406" y="1168"/>
                    <a:pt x="4978" y="715"/>
                  </a:cubicBezTo>
                  <a:cubicBezTo>
                    <a:pt x="4525" y="239"/>
                    <a:pt x="3930" y="1"/>
                    <a:pt x="3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95"/>
            <p:cNvSpPr/>
            <p:nvPr/>
          </p:nvSpPr>
          <p:spPr>
            <a:xfrm>
              <a:off x="1931240" y="3122908"/>
              <a:ext cx="97286" cy="97286"/>
            </a:xfrm>
            <a:custGeom>
              <a:rect b="b" l="l" r="r" t="t"/>
              <a:pathLst>
                <a:path extrusionOk="0" h="3263" w="3263">
                  <a:moveTo>
                    <a:pt x="1572" y="0"/>
                  </a:moveTo>
                  <a:cubicBezTo>
                    <a:pt x="1334" y="0"/>
                    <a:pt x="1120" y="72"/>
                    <a:pt x="929" y="167"/>
                  </a:cubicBezTo>
                  <a:cubicBezTo>
                    <a:pt x="834" y="191"/>
                    <a:pt x="810" y="310"/>
                    <a:pt x="834" y="405"/>
                  </a:cubicBezTo>
                  <a:cubicBezTo>
                    <a:pt x="852" y="459"/>
                    <a:pt x="923" y="485"/>
                    <a:pt x="998" y="485"/>
                  </a:cubicBezTo>
                  <a:cubicBezTo>
                    <a:pt x="1023" y="485"/>
                    <a:pt x="1048" y="482"/>
                    <a:pt x="1072" y="476"/>
                  </a:cubicBezTo>
                  <a:cubicBezTo>
                    <a:pt x="1239" y="405"/>
                    <a:pt x="1429" y="357"/>
                    <a:pt x="1596" y="357"/>
                  </a:cubicBezTo>
                  <a:cubicBezTo>
                    <a:pt x="2310" y="357"/>
                    <a:pt x="2882" y="929"/>
                    <a:pt x="2882" y="1643"/>
                  </a:cubicBezTo>
                  <a:cubicBezTo>
                    <a:pt x="2882" y="2358"/>
                    <a:pt x="2310" y="2929"/>
                    <a:pt x="1596" y="2929"/>
                  </a:cubicBezTo>
                  <a:cubicBezTo>
                    <a:pt x="882" y="2929"/>
                    <a:pt x="334" y="2358"/>
                    <a:pt x="334" y="1643"/>
                  </a:cubicBezTo>
                  <a:cubicBezTo>
                    <a:pt x="334" y="1381"/>
                    <a:pt x="405" y="1143"/>
                    <a:pt x="572" y="905"/>
                  </a:cubicBezTo>
                  <a:cubicBezTo>
                    <a:pt x="620" y="810"/>
                    <a:pt x="596" y="715"/>
                    <a:pt x="524" y="667"/>
                  </a:cubicBezTo>
                  <a:cubicBezTo>
                    <a:pt x="494" y="637"/>
                    <a:pt x="460" y="624"/>
                    <a:pt x="426" y="624"/>
                  </a:cubicBezTo>
                  <a:cubicBezTo>
                    <a:pt x="377" y="624"/>
                    <a:pt x="328" y="649"/>
                    <a:pt x="286" y="691"/>
                  </a:cubicBezTo>
                  <a:cubicBezTo>
                    <a:pt x="120" y="953"/>
                    <a:pt x="0" y="1286"/>
                    <a:pt x="0" y="1619"/>
                  </a:cubicBezTo>
                  <a:cubicBezTo>
                    <a:pt x="0" y="2501"/>
                    <a:pt x="739" y="3263"/>
                    <a:pt x="1644" y="3263"/>
                  </a:cubicBezTo>
                  <a:cubicBezTo>
                    <a:pt x="2525" y="3263"/>
                    <a:pt x="3263" y="2501"/>
                    <a:pt x="3263" y="1619"/>
                  </a:cubicBezTo>
                  <a:cubicBezTo>
                    <a:pt x="3215" y="715"/>
                    <a:pt x="2477" y="0"/>
                    <a:pt x="15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95"/>
            <p:cNvSpPr/>
            <p:nvPr/>
          </p:nvSpPr>
          <p:spPr>
            <a:xfrm>
              <a:off x="1802736" y="2994374"/>
              <a:ext cx="142724" cy="169021"/>
            </a:xfrm>
            <a:custGeom>
              <a:rect b="b" l="l" r="r" t="t"/>
              <a:pathLst>
                <a:path extrusionOk="0" h="5669" w="4787">
                  <a:moveTo>
                    <a:pt x="2358" y="358"/>
                  </a:moveTo>
                  <a:cubicBezTo>
                    <a:pt x="2905" y="358"/>
                    <a:pt x="3405" y="572"/>
                    <a:pt x="3787" y="929"/>
                  </a:cubicBezTo>
                  <a:cubicBezTo>
                    <a:pt x="4191" y="1310"/>
                    <a:pt x="4430" y="1811"/>
                    <a:pt x="4430" y="2382"/>
                  </a:cubicBezTo>
                  <a:cubicBezTo>
                    <a:pt x="4430" y="2930"/>
                    <a:pt x="4215" y="3454"/>
                    <a:pt x="3834" y="3835"/>
                  </a:cubicBezTo>
                  <a:lnTo>
                    <a:pt x="2405" y="5264"/>
                  </a:lnTo>
                  <a:lnTo>
                    <a:pt x="976" y="3835"/>
                  </a:lnTo>
                  <a:cubicBezTo>
                    <a:pt x="572" y="3454"/>
                    <a:pt x="381" y="2954"/>
                    <a:pt x="381" y="2382"/>
                  </a:cubicBezTo>
                  <a:cubicBezTo>
                    <a:pt x="310" y="1811"/>
                    <a:pt x="548" y="1310"/>
                    <a:pt x="953" y="929"/>
                  </a:cubicBezTo>
                  <a:cubicBezTo>
                    <a:pt x="1334" y="572"/>
                    <a:pt x="1834" y="358"/>
                    <a:pt x="2358" y="358"/>
                  </a:cubicBezTo>
                  <a:close/>
                  <a:moveTo>
                    <a:pt x="2381" y="1"/>
                  </a:moveTo>
                  <a:cubicBezTo>
                    <a:pt x="1738" y="1"/>
                    <a:pt x="1143" y="239"/>
                    <a:pt x="714" y="691"/>
                  </a:cubicBezTo>
                  <a:cubicBezTo>
                    <a:pt x="238" y="1144"/>
                    <a:pt x="0" y="1739"/>
                    <a:pt x="0" y="2382"/>
                  </a:cubicBezTo>
                  <a:cubicBezTo>
                    <a:pt x="0" y="3049"/>
                    <a:pt x="238" y="3644"/>
                    <a:pt x="667" y="4073"/>
                  </a:cubicBezTo>
                  <a:lnTo>
                    <a:pt x="2167" y="5573"/>
                  </a:lnTo>
                  <a:cubicBezTo>
                    <a:pt x="2215" y="5621"/>
                    <a:pt x="2286" y="5668"/>
                    <a:pt x="2381" y="5668"/>
                  </a:cubicBezTo>
                  <a:cubicBezTo>
                    <a:pt x="2453" y="5668"/>
                    <a:pt x="2524" y="5621"/>
                    <a:pt x="2572" y="5573"/>
                  </a:cubicBezTo>
                  <a:lnTo>
                    <a:pt x="4072" y="4073"/>
                  </a:lnTo>
                  <a:cubicBezTo>
                    <a:pt x="4525" y="3644"/>
                    <a:pt x="4787" y="3001"/>
                    <a:pt x="4763" y="2382"/>
                  </a:cubicBezTo>
                  <a:cubicBezTo>
                    <a:pt x="4763" y="1739"/>
                    <a:pt x="4477" y="1144"/>
                    <a:pt x="4048" y="691"/>
                  </a:cubicBezTo>
                  <a:cubicBezTo>
                    <a:pt x="3596" y="239"/>
                    <a:pt x="3001" y="1"/>
                    <a:pt x="23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95"/>
            <p:cNvSpPr/>
            <p:nvPr/>
          </p:nvSpPr>
          <p:spPr>
            <a:xfrm>
              <a:off x="1824024" y="3017809"/>
              <a:ext cx="97316" cy="97316"/>
            </a:xfrm>
            <a:custGeom>
              <a:rect b="b" l="l" r="r" t="t"/>
              <a:pathLst>
                <a:path extrusionOk="0" h="3264" w="3264">
                  <a:moveTo>
                    <a:pt x="1620" y="358"/>
                  </a:moveTo>
                  <a:cubicBezTo>
                    <a:pt x="2334" y="358"/>
                    <a:pt x="2906" y="905"/>
                    <a:pt x="2906" y="1620"/>
                  </a:cubicBezTo>
                  <a:cubicBezTo>
                    <a:pt x="2906" y="2334"/>
                    <a:pt x="2334" y="2906"/>
                    <a:pt x="1620" y="2906"/>
                  </a:cubicBezTo>
                  <a:cubicBezTo>
                    <a:pt x="905" y="2906"/>
                    <a:pt x="358" y="2334"/>
                    <a:pt x="358" y="1620"/>
                  </a:cubicBezTo>
                  <a:cubicBezTo>
                    <a:pt x="358" y="905"/>
                    <a:pt x="953" y="358"/>
                    <a:pt x="1620" y="358"/>
                  </a:cubicBezTo>
                  <a:close/>
                  <a:moveTo>
                    <a:pt x="1620" y="1"/>
                  </a:moveTo>
                  <a:cubicBezTo>
                    <a:pt x="739" y="1"/>
                    <a:pt x="0" y="739"/>
                    <a:pt x="0" y="1620"/>
                  </a:cubicBezTo>
                  <a:cubicBezTo>
                    <a:pt x="24" y="2525"/>
                    <a:pt x="739" y="3263"/>
                    <a:pt x="1620" y="3263"/>
                  </a:cubicBezTo>
                  <a:cubicBezTo>
                    <a:pt x="2525" y="3263"/>
                    <a:pt x="3263" y="2525"/>
                    <a:pt x="3263" y="1620"/>
                  </a:cubicBezTo>
                  <a:cubicBezTo>
                    <a:pt x="3263" y="739"/>
                    <a:pt x="2525" y="1"/>
                    <a:pt x="1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95"/>
            <p:cNvSpPr/>
            <p:nvPr/>
          </p:nvSpPr>
          <p:spPr>
            <a:xfrm>
              <a:off x="1847459" y="3051888"/>
              <a:ext cx="50447" cy="10674"/>
            </a:xfrm>
            <a:custGeom>
              <a:rect b="b" l="l" r="r" t="t"/>
              <a:pathLst>
                <a:path extrusionOk="0" h="358" w="1692">
                  <a:moveTo>
                    <a:pt x="191" y="1"/>
                  </a:moveTo>
                  <a:cubicBezTo>
                    <a:pt x="96" y="1"/>
                    <a:pt x="48" y="72"/>
                    <a:pt x="0" y="167"/>
                  </a:cubicBezTo>
                  <a:cubicBezTo>
                    <a:pt x="0" y="239"/>
                    <a:pt x="96" y="358"/>
                    <a:pt x="191" y="358"/>
                  </a:cubicBezTo>
                  <a:lnTo>
                    <a:pt x="1501" y="358"/>
                  </a:lnTo>
                  <a:cubicBezTo>
                    <a:pt x="1596" y="358"/>
                    <a:pt x="1644" y="310"/>
                    <a:pt x="1667" y="215"/>
                  </a:cubicBezTo>
                  <a:cubicBezTo>
                    <a:pt x="1691" y="96"/>
                    <a:pt x="1620" y="1"/>
                    <a:pt x="1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95"/>
            <p:cNvSpPr/>
            <p:nvPr/>
          </p:nvSpPr>
          <p:spPr>
            <a:xfrm>
              <a:off x="1857388" y="3069628"/>
              <a:ext cx="31276" cy="10704"/>
            </a:xfrm>
            <a:custGeom>
              <a:rect b="b" l="l" r="r" t="t"/>
              <a:pathLst>
                <a:path extrusionOk="0" h="359" w="1049">
                  <a:moveTo>
                    <a:pt x="215" y="1"/>
                  </a:moveTo>
                  <a:cubicBezTo>
                    <a:pt x="120" y="1"/>
                    <a:pt x="72" y="72"/>
                    <a:pt x="25" y="168"/>
                  </a:cubicBezTo>
                  <a:cubicBezTo>
                    <a:pt x="1" y="287"/>
                    <a:pt x="96" y="358"/>
                    <a:pt x="215" y="358"/>
                  </a:cubicBezTo>
                  <a:lnTo>
                    <a:pt x="858" y="358"/>
                  </a:lnTo>
                  <a:cubicBezTo>
                    <a:pt x="953" y="358"/>
                    <a:pt x="1025" y="311"/>
                    <a:pt x="1049" y="215"/>
                  </a:cubicBezTo>
                  <a:cubicBezTo>
                    <a:pt x="1049" y="120"/>
                    <a:pt x="953"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95"/>
            <p:cNvSpPr/>
            <p:nvPr/>
          </p:nvSpPr>
          <p:spPr>
            <a:xfrm>
              <a:off x="1952528" y="3156987"/>
              <a:ext cx="51163" cy="10674"/>
            </a:xfrm>
            <a:custGeom>
              <a:rect b="b" l="l" r="r" t="t"/>
              <a:pathLst>
                <a:path extrusionOk="0" h="358" w="1716">
                  <a:moveTo>
                    <a:pt x="215" y="0"/>
                  </a:moveTo>
                  <a:cubicBezTo>
                    <a:pt x="120" y="0"/>
                    <a:pt x="49" y="48"/>
                    <a:pt x="25" y="143"/>
                  </a:cubicBezTo>
                  <a:cubicBezTo>
                    <a:pt x="1" y="262"/>
                    <a:pt x="96" y="357"/>
                    <a:pt x="215" y="357"/>
                  </a:cubicBezTo>
                  <a:lnTo>
                    <a:pt x="1525" y="357"/>
                  </a:lnTo>
                  <a:cubicBezTo>
                    <a:pt x="1596" y="357"/>
                    <a:pt x="1668" y="286"/>
                    <a:pt x="1692" y="214"/>
                  </a:cubicBezTo>
                  <a:cubicBezTo>
                    <a:pt x="1716" y="95"/>
                    <a:pt x="1644" y="0"/>
                    <a:pt x="1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95"/>
            <p:cNvSpPr/>
            <p:nvPr/>
          </p:nvSpPr>
          <p:spPr>
            <a:xfrm>
              <a:off x="1961771" y="3175443"/>
              <a:ext cx="31991" cy="10674"/>
            </a:xfrm>
            <a:custGeom>
              <a:rect b="b" l="l" r="r" t="t"/>
              <a:pathLst>
                <a:path extrusionOk="0" h="358" w="1073">
                  <a:moveTo>
                    <a:pt x="215" y="0"/>
                  </a:moveTo>
                  <a:cubicBezTo>
                    <a:pt x="96" y="0"/>
                    <a:pt x="0" y="96"/>
                    <a:pt x="48" y="215"/>
                  </a:cubicBezTo>
                  <a:cubicBezTo>
                    <a:pt x="72" y="310"/>
                    <a:pt x="143" y="358"/>
                    <a:pt x="215" y="358"/>
                  </a:cubicBezTo>
                  <a:lnTo>
                    <a:pt x="882" y="358"/>
                  </a:lnTo>
                  <a:cubicBezTo>
                    <a:pt x="977" y="358"/>
                    <a:pt x="1024" y="310"/>
                    <a:pt x="1048" y="215"/>
                  </a:cubicBezTo>
                  <a:cubicBezTo>
                    <a:pt x="1072" y="96"/>
                    <a:pt x="1001" y="0"/>
                    <a:pt x="8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95"/>
            <p:cNvSpPr/>
            <p:nvPr/>
          </p:nvSpPr>
          <p:spPr>
            <a:xfrm>
              <a:off x="1847459" y="3262056"/>
              <a:ext cx="50447" cy="11389"/>
            </a:xfrm>
            <a:custGeom>
              <a:rect b="b" l="l" r="r" t="t"/>
              <a:pathLst>
                <a:path extrusionOk="0" h="382" w="1692">
                  <a:moveTo>
                    <a:pt x="191" y="1"/>
                  </a:moveTo>
                  <a:cubicBezTo>
                    <a:pt x="96" y="1"/>
                    <a:pt x="48" y="72"/>
                    <a:pt x="0" y="167"/>
                  </a:cubicBezTo>
                  <a:cubicBezTo>
                    <a:pt x="0" y="286"/>
                    <a:pt x="96" y="382"/>
                    <a:pt x="191" y="382"/>
                  </a:cubicBezTo>
                  <a:lnTo>
                    <a:pt x="1501" y="382"/>
                  </a:lnTo>
                  <a:cubicBezTo>
                    <a:pt x="1596" y="382"/>
                    <a:pt x="1644" y="310"/>
                    <a:pt x="1667" y="215"/>
                  </a:cubicBezTo>
                  <a:cubicBezTo>
                    <a:pt x="1691" y="96"/>
                    <a:pt x="1620" y="1"/>
                    <a:pt x="1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95"/>
            <p:cNvSpPr/>
            <p:nvPr/>
          </p:nvSpPr>
          <p:spPr>
            <a:xfrm>
              <a:off x="1857388" y="3281228"/>
              <a:ext cx="31276" cy="10674"/>
            </a:xfrm>
            <a:custGeom>
              <a:rect b="b" l="l" r="r" t="t"/>
              <a:pathLst>
                <a:path extrusionOk="0" h="358" w="1049">
                  <a:moveTo>
                    <a:pt x="215" y="1"/>
                  </a:moveTo>
                  <a:cubicBezTo>
                    <a:pt x="120" y="1"/>
                    <a:pt x="72" y="48"/>
                    <a:pt x="25" y="144"/>
                  </a:cubicBezTo>
                  <a:cubicBezTo>
                    <a:pt x="1" y="263"/>
                    <a:pt x="96" y="358"/>
                    <a:pt x="215" y="358"/>
                  </a:cubicBezTo>
                  <a:lnTo>
                    <a:pt x="858" y="358"/>
                  </a:lnTo>
                  <a:cubicBezTo>
                    <a:pt x="953" y="358"/>
                    <a:pt x="1025" y="286"/>
                    <a:pt x="1049" y="215"/>
                  </a:cubicBezTo>
                  <a:cubicBezTo>
                    <a:pt x="1049" y="96"/>
                    <a:pt x="953"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95"/>
            <p:cNvSpPr/>
            <p:nvPr/>
          </p:nvSpPr>
          <p:spPr>
            <a:xfrm>
              <a:off x="1742360" y="3156987"/>
              <a:ext cx="51163" cy="10674"/>
            </a:xfrm>
            <a:custGeom>
              <a:rect b="b" l="l" r="r" t="t"/>
              <a:pathLst>
                <a:path extrusionOk="0" h="358" w="1716">
                  <a:moveTo>
                    <a:pt x="191" y="0"/>
                  </a:moveTo>
                  <a:cubicBezTo>
                    <a:pt x="120" y="0"/>
                    <a:pt x="48" y="48"/>
                    <a:pt x="25" y="143"/>
                  </a:cubicBezTo>
                  <a:cubicBezTo>
                    <a:pt x="1" y="262"/>
                    <a:pt x="72" y="357"/>
                    <a:pt x="191" y="357"/>
                  </a:cubicBezTo>
                  <a:lnTo>
                    <a:pt x="1501" y="357"/>
                  </a:lnTo>
                  <a:cubicBezTo>
                    <a:pt x="1596" y="357"/>
                    <a:pt x="1668" y="286"/>
                    <a:pt x="1692" y="214"/>
                  </a:cubicBezTo>
                  <a:cubicBezTo>
                    <a:pt x="1715" y="119"/>
                    <a:pt x="1620" y="0"/>
                    <a:pt x="1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95"/>
            <p:cNvSpPr/>
            <p:nvPr/>
          </p:nvSpPr>
          <p:spPr>
            <a:xfrm>
              <a:off x="1751603" y="3175443"/>
              <a:ext cx="31276" cy="10674"/>
            </a:xfrm>
            <a:custGeom>
              <a:rect b="b" l="l" r="r" t="t"/>
              <a:pathLst>
                <a:path extrusionOk="0" h="358" w="1049">
                  <a:moveTo>
                    <a:pt x="215" y="0"/>
                  </a:moveTo>
                  <a:cubicBezTo>
                    <a:pt x="119" y="0"/>
                    <a:pt x="72" y="72"/>
                    <a:pt x="48" y="143"/>
                  </a:cubicBezTo>
                  <a:cubicBezTo>
                    <a:pt x="0" y="262"/>
                    <a:pt x="96" y="358"/>
                    <a:pt x="215" y="358"/>
                  </a:cubicBezTo>
                  <a:lnTo>
                    <a:pt x="882" y="358"/>
                  </a:lnTo>
                  <a:cubicBezTo>
                    <a:pt x="953" y="358"/>
                    <a:pt x="1024" y="310"/>
                    <a:pt x="1048" y="215"/>
                  </a:cubicBezTo>
                  <a:cubicBezTo>
                    <a:pt x="1048" y="96"/>
                    <a:pt x="1001" y="0"/>
                    <a:pt x="8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4" name="Google Shape;10404;p95"/>
          <p:cNvGrpSpPr/>
          <p:nvPr/>
        </p:nvGrpSpPr>
        <p:grpSpPr>
          <a:xfrm>
            <a:off x="1785299" y="2993659"/>
            <a:ext cx="355753" cy="352920"/>
            <a:chOff x="2356787" y="2993659"/>
            <a:chExt cx="355753" cy="352920"/>
          </a:xfrm>
        </p:grpSpPr>
        <p:sp>
          <p:nvSpPr>
            <p:cNvPr id="10405" name="Google Shape;10405;p95"/>
            <p:cNvSpPr/>
            <p:nvPr/>
          </p:nvSpPr>
          <p:spPr>
            <a:xfrm>
              <a:off x="2363883" y="3000069"/>
              <a:ext cx="342962" cy="342246"/>
            </a:xfrm>
            <a:custGeom>
              <a:rect b="b" l="l" r="r" t="t"/>
              <a:pathLst>
                <a:path extrusionOk="0" h="11479" w="11503">
                  <a:moveTo>
                    <a:pt x="5740" y="1596"/>
                  </a:moveTo>
                  <a:cubicBezTo>
                    <a:pt x="8050" y="1596"/>
                    <a:pt x="9883" y="3453"/>
                    <a:pt x="9883" y="5739"/>
                  </a:cubicBezTo>
                  <a:cubicBezTo>
                    <a:pt x="9883" y="8026"/>
                    <a:pt x="8050" y="9883"/>
                    <a:pt x="5740" y="9883"/>
                  </a:cubicBezTo>
                  <a:cubicBezTo>
                    <a:pt x="3453" y="9883"/>
                    <a:pt x="1620" y="8026"/>
                    <a:pt x="1620" y="5739"/>
                  </a:cubicBezTo>
                  <a:cubicBezTo>
                    <a:pt x="1620" y="3453"/>
                    <a:pt x="3453" y="1596"/>
                    <a:pt x="5740" y="1596"/>
                  </a:cubicBezTo>
                  <a:close/>
                  <a:moveTo>
                    <a:pt x="5740" y="0"/>
                  </a:moveTo>
                  <a:cubicBezTo>
                    <a:pt x="2572" y="0"/>
                    <a:pt x="0" y="2572"/>
                    <a:pt x="0" y="5739"/>
                  </a:cubicBezTo>
                  <a:cubicBezTo>
                    <a:pt x="0" y="8883"/>
                    <a:pt x="2596" y="11479"/>
                    <a:pt x="5740" y="11479"/>
                  </a:cubicBezTo>
                  <a:cubicBezTo>
                    <a:pt x="8907" y="11479"/>
                    <a:pt x="11503" y="8883"/>
                    <a:pt x="11503" y="5739"/>
                  </a:cubicBezTo>
                  <a:cubicBezTo>
                    <a:pt x="11503" y="2572"/>
                    <a:pt x="8931" y="0"/>
                    <a:pt x="574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95"/>
            <p:cNvSpPr/>
            <p:nvPr/>
          </p:nvSpPr>
          <p:spPr>
            <a:xfrm>
              <a:off x="2455475" y="3012830"/>
              <a:ext cx="252086" cy="329486"/>
            </a:xfrm>
            <a:custGeom>
              <a:rect b="b" l="l" r="r" t="t"/>
              <a:pathLst>
                <a:path extrusionOk="0" h="11051" w="8455">
                  <a:moveTo>
                    <a:pt x="4906" y="1"/>
                  </a:moveTo>
                  <a:lnTo>
                    <a:pt x="4906" y="1"/>
                  </a:lnTo>
                  <a:cubicBezTo>
                    <a:pt x="6716" y="953"/>
                    <a:pt x="7978" y="2906"/>
                    <a:pt x="7978" y="5097"/>
                  </a:cubicBezTo>
                  <a:cubicBezTo>
                    <a:pt x="7978" y="8288"/>
                    <a:pt x="5382" y="10836"/>
                    <a:pt x="2239" y="10836"/>
                  </a:cubicBezTo>
                  <a:cubicBezTo>
                    <a:pt x="1429" y="10836"/>
                    <a:pt x="691" y="10693"/>
                    <a:pt x="0" y="10408"/>
                  </a:cubicBezTo>
                  <a:lnTo>
                    <a:pt x="0" y="10408"/>
                  </a:lnTo>
                  <a:cubicBezTo>
                    <a:pt x="810" y="10813"/>
                    <a:pt x="1715" y="11051"/>
                    <a:pt x="2668" y="11051"/>
                  </a:cubicBezTo>
                  <a:cubicBezTo>
                    <a:pt x="5859" y="11051"/>
                    <a:pt x="8431" y="8455"/>
                    <a:pt x="8431" y="5311"/>
                  </a:cubicBezTo>
                  <a:cubicBezTo>
                    <a:pt x="8455" y="2930"/>
                    <a:pt x="7002" y="882"/>
                    <a:pt x="4906"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95"/>
            <p:cNvSpPr/>
            <p:nvPr/>
          </p:nvSpPr>
          <p:spPr>
            <a:xfrm>
              <a:off x="2534277" y="3000069"/>
              <a:ext cx="172569" cy="171138"/>
            </a:xfrm>
            <a:custGeom>
              <a:rect b="b" l="l" r="r" t="t"/>
              <a:pathLst>
                <a:path extrusionOk="0" h="5740" w="5788">
                  <a:moveTo>
                    <a:pt x="25" y="0"/>
                  </a:moveTo>
                  <a:lnTo>
                    <a:pt x="1" y="1596"/>
                  </a:lnTo>
                  <a:cubicBezTo>
                    <a:pt x="2287" y="1596"/>
                    <a:pt x="4145" y="3429"/>
                    <a:pt x="4145" y="5739"/>
                  </a:cubicBezTo>
                  <a:lnTo>
                    <a:pt x="5788" y="5739"/>
                  </a:lnTo>
                  <a:cubicBezTo>
                    <a:pt x="5788" y="2572"/>
                    <a:pt x="3216" y="0"/>
                    <a:pt x="25"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95"/>
            <p:cNvSpPr/>
            <p:nvPr/>
          </p:nvSpPr>
          <p:spPr>
            <a:xfrm>
              <a:off x="2603866" y="3014977"/>
              <a:ext cx="103697" cy="157662"/>
            </a:xfrm>
            <a:custGeom>
              <a:rect b="b" l="l" r="r" t="t"/>
              <a:pathLst>
                <a:path extrusionOk="0" h="5288" w="3478">
                  <a:moveTo>
                    <a:pt x="1" y="0"/>
                  </a:moveTo>
                  <a:cubicBezTo>
                    <a:pt x="1811" y="953"/>
                    <a:pt x="3049" y="2882"/>
                    <a:pt x="3049" y="5073"/>
                  </a:cubicBezTo>
                  <a:lnTo>
                    <a:pt x="3049" y="5287"/>
                  </a:lnTo>
                  <a:lnTo>
                    <a:pt x="3478" y="5287"/>
                  </a:lnTo>
                  <a:lnTo>
                    <a:pt x="3478" y="5239"/>
                  </a:lnTo>
                  <a:lnTo>
                    <a:pt x="3478" y="5097"/>
                  </a:lnTo>
                  <a:cubicBezTo>
                    <a:pt x="3478" y="4930"/>
                    <a:pt x="3478" y="4787"/>
                    <a:pt x="3454" y="4644"/>
                  </a:cubicBezTo>
                  <a:cubicBezTo>
                    <a:pt x="3430" y="4382"/>
                    <a:pt x="3382" y="4120"/>
                    <a:pt x="3335" y="3906"/>
                  </a:cubicBezTo>
                  <a:lnTo>
                    <a:pt x="3335" y="3858"/>
                  </a:lnTo>
                  <a:cubicBezTo>
                    <a:pt x="3263" y="3596"/>
                    <a:pt x="3192" y="3334"/>
                    <a:pt x="3049" y="3096"/>
                  </a:cubicBezTo>
                  <a:cubicBezTo>
                    <a:pt x="3001" y="2929"/>
                    <a:pt x="2906" y="2763"/>
                    <a:pt x="2858" y="2620"/>
                  </a:cubicBezTo>
                  <a:lnTo>
                    <a:pt x="2763" y="2429"/>
                  </a:lnTo>
                  <a:cubicBezTo>
                    <a:pt x="2549" y="2072"/>
                    <a:pt x="2334" y="1786"/>
                    <a:pt x="2072" y="1477"/>
                  </a:cubicBezTo>
                  <a:cubicBezTo>
                    <a:pt x="1953" y="1334"/>
                    <a:pt x="1811" y="1191"/>
                    <a:pt x="1668" y="1072"/>
                  </a:cubicBezTo>
                  <a:cubicBezTo>
                    <a:pt x="1453" y="858"/>
                    <a:pt x="1215" y="667"/>
                    <a:pt x="977" y="524"/>
                  </a:cubicBezTo>
                  <a:cubicBezTo>
                    <a:pt x="667" y="358"/>
                    <a:pt x="382" y="167"/>
                    <a:pt x="72" y="24"/>
                  </a:cubicBezTo>
                  <a:cubicBezTo>
                    <a:pt x="48" y="24"/>
                    <a:pt x="24" y="0"/>
                    <a:pt x="1"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95"/>
            <p:cNvSpPr/>
            <p:nvPr/>
          </p:nvSpPr>
          <p:spPr>
            <a:xfrm>
              <a:off x="2356787" y="2993659"/>
              <a:ext cx="355753" cy="352920"/>
            </a:xfrm>
            <a:custGeom>
              <a:rect b="b" l="l" r="r" t="t"/>
              <a:pathLst>
                <a:path extrusionOk="0" h="11837" w="11932">
                  <a:moveTo>
                    <a:pt x="6430" y="406"/>
                  </a:moveTo>
                  <a:cubicBezTo>
                    <a:pt x="7788" y="501"/>
                    <a:pt x="9002" y="1073"/>
                    <a:pt x="9955" y="2025"/>
                  </a:cubicBezTo>
                  <a:cubicBezTo>
                    <a:pt x="10883" y="2954"/>
                    <a:pt x="11431" y="4168"/>
                    <a:pt x="11550" y="5478"/>
                  </a:cubicBezTo>
                  <a:cubicBezTo>
                    <a:pt x="11550" y="5502"/>
                    <a:pt x="11598" y="5812"/>
                    <a:pt x="11598" y="5812"/>
                  </a:cubicBezTo>
                  <a:lnTo>
                    <a:pt x="10312" y="5812"/>
                  </a:lnTo>
                  <a:lnTo>
                    <a:pt x="10312" y="5621"/>
                  </a:lnTo>
                  <a:cubicBezTo>
                    <a:pt x="10288" y="5216"/>
                    <a:pt x="10193" y="4788"/>
                    <a:pt x="10002" y="4407"/>
                  </a:cubicBezTo>
                  <a:cubicBezTo>
                    <a:pt x="9526" y="3168"/>
                    <a:pt x="8550" y="2263"/>
                    <a:pt x="7264" y="1858"/>
                  </a:cubicBezTo>
                  <a:cubicBezTo>
                    <a:pt x="6954" y="1787"/>
                    <a:pt x="6621" y="1715"/>
                    <a:pt x="6287" y="1692"/>
                  </a:cubicBezTo>
                  <a:lnTo>
                    <a:pt x="6168" y="1692"/>
                  </a:lnTo>
                  <a:lnTo>
                    <a:pt x="6168" y="406"/>
                  </a:lnTo>
                  <a:close/>
                  <a:moveTo>
                    <a:pt x="6025" y="1"/>
                  </a:moveTo>
                  <a:cubicBezTo>
                    <a:pt x="3858" y="1"/>
                    <a:pt x="1858" y="1192"/>
                    <a:pt x="810" y="3097"/>
                  </a:cubicBezTo>
                  <a:cubicBezTo>
                    <a:pt x="762" y="3168"/>
                    <a:pt x="810" y="3263"/>
                    <a:pt x="881" y="3335"/>
                  </a:cubicBezTo>
                  <a:cubicBezTo>
                    <a:pt x="901" y="3348"/>
                    <a:pt x="923" y="3354"/>
                    <a:pt x="946" y="3354"/>
                  </a:cubicBezTo>
                  <a:cubicBezTo>
                    <a:pt x="1004" y="3354"/>
                    <a:pt x="1068" y="3315"/>
                    <a:pt x="1119" y="3263"/>
                  </a:cubicBezTo>
                  <a:cubicBezTo>
                    <a:pt x="2072" y="1501"/>
                    <a:pt x="3882" y="406"/>
                    <a:pt x="5835" y="358"/>
                  </a:cubicBezTo>
                  <a:lnTo>
                    <a:pt x="5835" y="1620"/>
                  </a:lnTo>
                  <a:cubicBezTo>
                    <a:pt x="3549" y="1715"/>
                    <a:pt x="1715" y="3621"/>
                    <a:pt x="1715" y="5954"/>
                  </a:cubicBezTo>
                  <a:cubicBezTo>
                    <a:pt x="1715" y="8336"/>
                    <a:pt x="3644" y="10265"/>
                    <a:pt x="6025" y="10265"/>
                  </a:cubicBezTo>
                  <a:cubicBezTo>
                    <a:pt x="6668" y="10265"/>
                    <a:pt x="7311" y="10122"/>
                    <a:pt x="7907" y="9812"/>
                  </a:cubicBezTo>
                  <a:lnTo>
                    <a:pt x="7930" y="9789"/>
                  </a:lnTo>
                  <a:cubicBezTo>
                    <a:pt x="7988" y="9617"/>
                    <a:pt x="7892" y="9506"/>
                    <a:pt x="7778" y="9506"/>
                  </a:cubicBezTo>
                  <a:cubicBezTo>
                    <a:pt x="7750" y="9506"/>
                    <a:pt x="7720" y="9513"/>
                    <a:pt x="7692" y="9527"/>
                  </a:cubicBezTo>
                  <a:cubicBezTo>
                    <a:pt x="7145" y="9765"/>
                    <a:pt x="6573" y="9884"/>
                    <a:pt x="6025" y="9884"/>
                  </a:cubicBezTo>
                  <a:cubicBezTo>
                    <a:pt x="3858" y="9884"/>
                    <a:pt x="2072" y="8098"/>
                    <a:pt x="2072" y="5907"/>
                  </a:cubicBezTo>
                  <a:cubicBezTo>
                    <a:pt x="2072" y="3740"/>
                    <a:pt x="3858" y="1954"/>
                    <a:pt x="6025" y="1954"/>
                  </a:cubicBezTo>
                  <a:cubicBezTo>
                    <a:pt x="6835" y="1954"/>
                    <a:pt x="7621" y="2192"/>
                    <a:pt x="8288" y="2668"/>
                  </a:cubicBezTo>
                  <a:cubicBezTo>
                    <a:pt x="8931" y="3121"/>
                    <a:pt x="9455" y="3764"/>
                    <a:pt x="9716" y="4478"/>
                  </a:cubicBezTo>
                  <a:cubicBezTo>
                    <a:pt x="9836" y="4811"/>
                    <a:pt x="9931" y="5169"/>
                    <a:pt x="9955" y="5526"/>
                  </a:cubicBezTo>
                  <a:cubicBezTo>
                    <a:pt x="10002" y="6264"/>
                    <a:pt x="9859" y="7050"/>
                    <a:pt x="9526" y="7741"/>
                  </a:cubicBezTo>
                  <a:cubicBezTo>
                    <a:pt x="9240" y="8288"/>
                    <a:pt x="8812" y="8765"/>
                    <a:pt x="8311" y="9169"/>
                  </a:cubicBezTo>
                  <a:lnTo>
                    <a:pt x="8311" y="9193"/>
                  </a:lnTo>
                  <a:cubicBezTo>
                    <a:pt x="8294" y="9354"/>
                    <a:pt x="8383" y="9434"/>
                    <a:pt x="8479" y="9434"/>
                  </a:cubicBezTo>
                  <a:cubicBezTo>
                    <a:pt x="8511" y="9434"/>
                    <a:pt x="8544" y="9425"/>
                    <a:pt x="8573" y="9408"/>
                  </a:cubicBezTo>
                  <a:cubicBezTo>
                    <a:pt x="9121" y="9003"/>
                    <a:pt x="9550" y="8479"/>
                    <a:pt x="9859" y="7907"/>
                  </a:cubicBezTo>
                  <a:cubicBezTo>
                    <a:pt x="10145" y="7336"/>
                    <a:pt x="10312" y="6717"/>
                    <a:pt x="10336" y="6097"/>
                  </a:cubicBezTo>
                  <a:lnTo>
                    <a:pt x="11622" y="6097"/>
                  </a:lnTo>
                  <a:cubicBezTo>
                    <a:pt x="11550" y="8217"/>
                    <a:pt x="10312" y="10122"/>
                    <a:pt x="8216" y="11098"/>
                  </a:cubicBezTo>
                  <a:cubicBezTo>
                    <a:pt x="8192" y="11098"/>
                    <a:pt x="8169" y="11122"/>
                    <a:pt x="8121" y="11122"/>
                  </a:cubicBezTo>
                  <a:cubicBezTo>
                    <a:pt x="7413" y="11389"/>
                    <a:pt x="6696" y="11516"/>
                    <a:pt x="5998" y="11516"/>
                  </a:cubicBezTo>
                  <a:cubicBezTo>
                    <a:pt x="4512" y="11516"/>
                    <a:pt x="3117" y="10937"/>
                    <a:pt x="2096" y="9884"/>
                  </a:cubicBezTo>
                  <a:cubicBezTo>
                    <a:pt x="1048" y="8836"/>
                    <a:pt x="453" y="7407"/>
                    <a:pt x="453" y="5907"/>
                  </a:cubicBezTo>
                  <a:cubicBezTo>
                    <a:pt x="453" y="5264"/>
                    <a:pt x="572" y="4645"/>
                    <a:pt x="786" y="4049"/>
                  </a:cubicBezTo>
                  <a:lnTo>
                    <a:pt x="810" y="3978"/>
                  </a:lnTo>
                  <a:cubicBezTo>
                    <a:pt x="834" y="3883"/>
                    <a:pt x="810" y="3811"/>
                    <a:pt x="715" y="3764"/>
                  </a:cubicBezTo>
                  <a:cubicBezTo>
                    <a:pt x="692" y="3758"/>
                    <a:pt x="671" y="3755"/>
                    <a:pt x="651" y="3755"/>
                  </a:cubicBezTo>
                  <a:cubicBezTo>
                    <a:pt x="587" y="3755"/>
                    <a:pt x="537" y="3786"/>
                    <a:pt x="500" y="3859"/>
                  </a:cubicBezTo>
                  <a:lnTo>
                    <a:pt x="476" y="3930"/>
                  </a:lnTo>
                  <a:cubicBezTo>
                    <a:pt x="0" y="5240"/>
                    <a:pt x="0" y="6693"/>
                    <a:pt x="548" y="8122"/>
                  </a:cubicBezTo>
                  <a:cubicBezTo>
                    <a:pt x="548" y="8145"/>
                    <a:pt x="572" y="8169"/>
                    <a:pt x="572" y="8217"/>
                  </a:cubicBezTo>
                  <a:cubicBezTo>
                    <a:pt x="1620" y="10503"/>
                    <a:pt x="3763" y="11837"/>
                    <a:pt x="6073" y="11837"/>
                  </a:cubicBezTo>
                  <a:cubicBezTo>
                    <a:pt x="7645" y="11837"/>
                    <a:pt x="9145" y="11217"/>
                    <a:pt x="10264" y="10122"/>
                  </a:cubicBezTo>
                  <a:cubicBezTo>
                    <a:pt x="10431" y="9955"/>
                    <a:pt x="10574" y="9789"/>
                    <a:pt x="10717" y="9598"/>
                  </a:cubicBezTo>
                  <a:cubicBezTo>
                    <a:pt x="11169" y="9074"/>
                    <a:pt x="11503" y="8455"/>
                    <a:pt x="11693" y="7788"/>
                  </a:cubicBezTo>
                  <a:cubicBezTo>
                    <a:pt x="11860" y="7193"/>
                    <a:pt x="11931" y="6526"/>
                    <a:pt x="11931" y="5835"/>
                  </a:cubicBezTo>
                  <a:cubicBezTo>
                    <a:pt x="11931" y="5716"/>
                    <a:pt x="11931" y="5621"/>
                    <a:pt x="11907" y="5502"/>
                  </a:cubicBezTo>
                  <a:cubicBezTo>
                    <a:pt x="11788" y="4097"/>
                    <a:pt x="11193" y="2763"/>
                    <a:pt x="10193" y="1763"/>
                  </a:cubicBezTo>
                  <a:cubicBezTo>
                    <a:pt x="10074" y="1644"/>
                    <a:pt x="9931" y="1525"/>
                    <a:pt x="9812" y="1382"/>
                  </a:cubicBezTo>
                  <a:cubicBezTo>
                    <a:pt x="9264" y="953"/>
                    <a:pt x="8669" y="596"/>
                    <a:pt x="8026" y="358"/>
                  </a:cubicBezTo>
                  <a:cubicBezTo>
                    <a:pt x="7359" y="120"/>
                    <a:pt x="6668" y="1"/>
                    <a:pt x="60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0" name="Google Shape;10410;p95"/>
          <p:cNvGrpSpPr/>
          <p:nvPr/>
        </p:nvGrpSpPr>
        <p:grpSpPr>
          <a:xfrm>
            <a:off x="2548317" y="2994374"/>
            <a:ext cx="354351" cy="355037"/>
            <a:chOff x="3043605" y="2994374"/>
            <a:chExt cx="354351" cy="355037"/>
          </a:xfrm>
        </p:grpSpPr>
        <p:sp>
          <p:nvSpPr>
            <p:cNvPr id="10411" name="Google Shape;10411;p95"/>
            <p:cNvSpPr/>
            <p:nvPr/>
          </p:nvSpPr>
          <p:spPr>
            <a:xfrm>
              <a:off x="3091906" y="3029169"/>
              <a:ext cx="277637" cy="157662"/>
            </a:xfrm>
            <a:custGeom>
              <a:rect b="b" l="l" r="r" t="t"/>
              <a:pathLst>
                <a:path extrusionOk="0" h="5288" w="9312">
                  <a:moveTo>
                    <a:pt x="9311" y="1"/>
                  </a:moveTo>
                  <a:lnTo>
                    <a:pt x="3763" y="810"/>
                  </a:lnTo>
                  <a:lnTo>
                    <a:pt x="3739" y="834"/>
                  </a:lnTo>
                  <a:lnTo>
                    <a:pt x="2381" y="2120"/>
                  </a:lnTo>
                  <a:lnTo>
                    <a:pt x="1691" y="3144"/>
                  </a:lnTo>
                  <a:cubicBezTo>
                    <a:pt x="1667" y="3192"/>
                    <a:pt x="1619" y="3192"/>
                    <a:pt x="1596" y="3192"/>
                  </a:cubicBezTo>
                  <a:lnTo>
                    <a:pt x="95" y="2668"/>
                  </a:lnTo>
                  <a:cubicBezTo>
                    <a:pt x="95" y="2650"/>
                    <a:pt x="81" y="2642"/>
                    <a:pt x="64" y="2642"/>
                  </a:cubicBezTo>
                  <a:cubicBezTo>
                    <a:pt x="36" y="2642"/>
                    <a:pt x="0" y="2662"/>
                    <a:pt x="0" y="2692"/>
                  </a:cubicBezTo>
                  <a:lnTo>
                    <a:pt x="0" y="5287"/>
                  </a:lnTo>
                  <a:lnTo>
                    <a:pt x="9311" y="5287"/>
                  </a:lnTo>
                  <a:lnTo>
                    <a:pt x="9311"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95"/>
            <p:cNvSpPr/>
            <p:nvPr/>
          </p:nvSpPr>
          <p:spPr>
            <a:xfrm>
              <a:off x="3091906" y="3049771"/>
              <a:ext cx="277637" cy="137060"/>
            </a:xfrm>
            <a:custGeom>
              <a:rect b="b" l="l" r="r" t="t"/>
              <a:pathLst>
                <a:path extrusionOk="0" h="4597" w="9312">
                  <a:moveTo>
                    <a:pt x="9311" y="0"/>
                  </a:moveTo>
                  <a:lnTo>
                    <a:pt x="3929" y="1072"/>
                  </a:lnTo>
                  <a:lnTo>
                    <a:pt x="3906" y="1096"/>
                  </a:lnTo>
                  <a:lnTo>
                    <a:pt x="1953" y="3763"/>
                  </a:lnTo>
                  <a:cubicBezTo>
                    <a:pt x="1929" y="3810"/>
                    <a:pt x="1929" y="3810"/>
                    <a:pt x="1905" y="3810"/>
                  </a:cubicBezTo>
                  <a:lnTo>
                    <a:pt x="0" y="3810"/>
                  </a:lnTo>
                  <a:lnTo>
                    <a:pt x="0" y="4596"/>
                  </a:lnTo>
                  <a:lnTo>
                    <a:pt x="9311" y="4596"/>
                  </a:lnTo>
                  <a:lnTo>
                    <a:pt x="9311"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95"/>
            <p:cNvSpPr/>
            <p:nvPr/>
          </p:nvSpPr>
          <p:spPr>
            <a:xfrm>
              <a:off x="3091190" y="3066080"/>
              <a:ext cx="277637" cy="232229"/>
            </a:xfrm>
            <a:custGeom>
              <a:rect b="b" l="l" r="r" t="t"/>
              <a:pathLst>
                <a:path extrusionOk="0" h="7789" w="9312">
                  <a:moveTo>
                    <a:pt x="9312" y="1"/>
                  </a:moveTo>
                  <a:lnTo>
                    <a:pt x="4334" y="1073"/>
                  </a:lnTo>
                  <a:lnTo>
                    <a:pt x="4311" y="1120"/>
                  </a:lnTo>
                  <a:lnTo>
                    <a:pt x="2382" y="3740"/>
                  </a:lnTo>
                  <a:cubicBezTo>
                    <a:pt x="2334" y="3764"/>
                    <a:pt x="2334" y="3764"/>
                    <a:pt x="2310" y="3764"/>
                  </a:cubicBezTo>
                  <a:lnTo>
                    <a:pt x="0" y="3764"/>
                  </a:lnTo>
                  <a:lnTo>
                    <a:pt x="0" y="7788"/>
                  </a:lnTo>
                  <a:lnTo>
                    <a:pt x="9312" y="7788"/>
                  </a:lnTo>
                  <a:lnTo>
                    <a:pt x="931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95"/>
            <p:cNvSpPr/>
            <p:nvPr/>
          </p:nvSpPr>
          <p:spPr>
            <a:xfrm>
              <a:off x="3091906" y="3066080"/>
              <a:ext cx="277637" cy="232229"/>
            </a:xfrm>
            <a:custGeom>
              <a:rect b="b" l="l" r="r" t="t"/>
              <a:pathLst>
                <a:path extrusionOk="0" h="7789" w="9312">
                  <a:moveTo>
                    <a:pt x="9192" y="1"/>
                  </a:moveTo>
                  <a:lnTo>
                    <a:pt x="8573" y="144"/>
                  </a:lnTo>
                  <a:lnTo>
                    <a:pt x="6716" y="2906"/>
                  </a:lnTo>
                  <a:cubicBezTo>
                    <a:pt x="6716" y="2923"/>
                    <a:pt x="6692" y="2940"/>
                    <a:pt x="6670" y="2940"/>
                  </a:cubicBezTo>
                  <a:cubicBezTo>
                    <a:pt x="6660" y="2940"/>
                    <a:pt x="6651" y="2937"/>
                    <a:pt x="6644" y="2930"/>
                  </a:cubicBezTo>
                  <a:lnTo>
                    <a:pt x="4858" y="1763"/>
                  </a:lnTo>
                  <a:cubicBezTo>
                    <a:pt x="4811" y="1763"/>
                    <a:pt x="4787" y="1763"/>
                    <a:pt x="4763" y="1787"/>
                  </a:cubicBezTo>
                  <a:lnTo>
                    <a:pt x="2239" y="5431"/>
                  </a:lnTo>
                  <a:cubicBezTo>
                    <a:pt x="2205" y="5447"/>
                    <a:pt x="2183" y="5464"/>
                    <a:pt x="2165" y="5464"/>
                  </a:cubicBezTo>
                  <a:cubicBezTo>
                    <a:pt x="2157" y="5464"/>
                    <a:pt x="2150" y="5461"/>
                    <a:pt x="2143" y="5454"/>
                  </a:cubicBezTo>
                  <a:lnTo>
                    <a:pt x="0" y="4216"/>
                  </a:lnTo>
                  <a:lnTo>
                    <a:pt x="0" y="7788"/>
                  </a:lnTo>
                  <a:lnTo>
                    <a:pt x="9311" y="7788"/>
                  </a:lnTo>
                  <a:lnTo>
                    <a:pt x="93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95"/>
            <p:cNvSpPr/>
            <p:nvPr/>
          </p:nvSpPr>
          <p:spPr>
            <a:xfrm>
              <a:off x="3091906" y="3066080"/>
              <a:ext cx="277637" cy="253517"/>
            </a:xfrm>
            <a:custGeom>
              <a:rect b="b" l="l" r="r" t="t"/>
              <a:pathLst>
                <a:path extrusionOk="0" h="8503" w="9312">
                  <a:moveTo>
                    <a:pt x="9311" y="1"/>
                  </a:moveTo>
                  <a:lnTo>
                    <a:pt x="6811" y="3668"/>
                  </a:lnTo>
                  <a:cubicBezTo>
                    <a:pt x="6811" y="3685"/>
                    <a:pt x="6775" y="3702"/>
                    <a:pt x="6746" y="3702"/>
                  </a:cubicBezTo>
                  <a:cubicBezTo>
                    <a:pt x="6734" y="3702"/>
                    <a:pt x="6723" y="3699"/>
                    <a:pt x="6716" y="3692"/>
                  </a:cubicBezTo>
                  <a:lnTo>
                    <a:pt x="4930" y="2525"/>
                  </a:lnTo>
                  <a:cubicBezTo>
                    <a:pt x="4906" y="2525"/>
                    <a:pt x="4882" y="2525"/>
                    <a:pt x="4858" y="2573"/>
                  </a:cubicBezTo>
                  <a:lnTo>
                    <a:pt x="2310" y="6193"/>
                  </a:lnTo>
                  <a:cubicBezTo>
                    <a:pt x="2293" y="6228"/>
                    <a:pt x="2275" y="6250"/>
                    <a:pt x="2258" y="6250"/>
                  </a:cubicBezTo>
                  <a:cubicBezTo>
                    <a:pt x="2251" y="6250"/>
                    <a:pt x="2245" y="6247"/>
                    <a:pt x="2239" y="6240"/>
                  </a:cubicBezTo>
                  <a:lnTo>
                    <a:pt x="0" y="4954"/>
                  </a:lnTo>
                  <a:lnTo>
                    <a:pt x="0" y="8503"/>
                  </a:lnTo>
                  <a:lnTo>
                    <a:pt x="9311" y="8503"/>
                  </a:lnTo>
                  <a:lnTo>
                    <a:pt x="9311" y="1"/>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95"/>
            <p:cNvSpPr/>
            <p:nvPr/>
          </p:nvSpPr>
          <p:spPr>
            <a:xfrm>
              <a:off x="3355324" y="3066080"/>
              <a:ext cx="14222" cy="253517"/>
            </a:xfrm>
            <a:custGeom>
              <a:rect b="b" l="l" r="r" t="t"/>
              <a:pathLst>
                <a:path extrusionOk="0" h="8503" w="477">
                  <a:moveTo>
                    <a:pt x="476" y="1"/>
                  </a:moveTo>
                  <a:lnTo>
                    <a:pt x="0" y="715"/>
                  </a:lnTo>
                  <a:lnTo>
                    <a:pt x="0" y="8503"/>
                  </a:lnTo>
                  <a:lnTo>
                    <a:pt x="476" y="8503"/>
                  </a:lnTo>
                  <a:lnTo>
                    <a:pt x="476"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95"/>
            <p:cNvSpPr/>
            <p:nvPr/>
          </p:nvSpPr>
          <p:spPr>
            <a:xfrm>
              <a:off x="3049299" y="3319570"/>
              <a:ext cx="343678" cy="23464"/>
            </a:xfrm>
            <a:custGeom>
              <a:rect b="b" l="l" r="r" t="t"/>
              <a:pathLst>
                <a:path extrusionOk="0" h="787" w="11527">
                  <a:moveTo>
                    <a:pt x="119" y="1"/>
                  </a:moveTo>
                  <a:cubicBezTo>
                    <a:pt x="48" y="1"/>
                    <a:pt x="0" y="48"/>
                    <a:pt x="0" y="120"/>
                  </a:cubicBezTo>
                  <a:lnTo>
                    <a:pt x="0" y="667"/>
                  </a:lnTo>
                  <a:cubicBezTo>
                    <a:pt x="0" y="739"/>
                    <a:pt x="48" y="787"/>
                    <a:pt x="119" y="787"/>
                  </a:cubicBezTo>
                  <a:lnTo>
                    <a:pt x="11407" y="787"/>
                  </a:lnTo>
                  <a:cubicBezTo>
                    <a:pt x="11455" y="787"/>
                    <a:pt x="11503" y="739"/>
                    <a:pt x="11526" y="667"/>
                  </a:cubicBezTo>
                  <a:lnTo>
                    <a:pt x="11526" y="120"/>
                  </a:lnTo>
                  <a:cubicBezTo>
                    <a:pt x="11526" y="48"/>
                    <a:pt x="11455" y="1"/>
                    <a:pt x="11407"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95"/>
            <p:cNvSpPr/>
            <p:nvPr/>
          </p:nvSpPr>
          <p:spPr>
            <a:xfrm>
              <a:off x="3374495" y="3318169"/>
              <a:ext cx="17770" cy="24150"/>
            </a:xfrm>
            <a:custGeom>
              <a:rect b="b" l="l" r="r" t="t"/>
              <a:pathLst>
                <a:path extrusionOk="0" h="810" w="596">
                  <a:moveTo>
                    <a:pt x="0" y="0"/>
                  </a:moveTo>
                  <a:cubicBezTo>
                    <a:pt x="72" y="0"/>
                    <a:pt x="143" y="71"/>
                    <a:pt x="143" y="119"/>
                  </a:cubicBezTo>
                  <a:lnTo>
                    <a:pt x="143" y="691"/>
                  </a:lnTo>
                  <a:cubicBezTo>
                    <a:pt x="143" y="738"/>
                    <a:pt x="72" y="810"/>
                    <a:pt x="0" y="810"/>
                  </a:cubicBezTo>
                  <a:lnTo>
                    <a:pt x="476" y="810"/>
                  </a:lnTo>
                  <a:cubicBezTo>
                    <a:pt x="548" y="810"/>
                    <a:pt x="596" y="762"/>
                    <a:pt x="596" y="691"/>
                  </a:cubicBezTo>
                  <a:lnTo>
                    <a:pt x="596" y="119"/>
                  </a:lnTo>
                  <a:cubicBezTo>
                    <a:pt x="596" y="71"/>
                    <a:pt x="548" y="0"/>
                    <a:pt x="47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95"/>
            <p:cNvSpPr/>
            <p:nvPr/>
          </p:nvSpPr>
          <p:spPr>
            <a:xfrm>
              <a:off x="3043605" y="2994374"/>
              <a:ext cx="354351" cy="355037"/>
            </a:xfrm>
            <a:custGeom>
              <a:rect b="b" l="l" r="r" t="t"/>
              <a:pathLst>
                <a:path extrusionOk="0" h="11908" w="11885">
                  <a:moveTo>
                    <a:pt x="10836" y="1334"/>
                  </a:moveTo>
                  <a:lnTo>
                    <a:pt x="10789" y="2287"/>
                  </a:lnTo>
                  <a:lnTo>
                    <a:pt x="5930" y="3335"/>
                  </a:lnTo>
                  <a:cubicBezTo>
                    <a:pt x="5883" y="3335"/>
                    <a:pt x="5811" y="3406"/>
                    <a:pt x="5788" y="3430"/>
                  </a:cubicBezTo>
                  <a:lnTo>
                    <a:pt x="3882" y="6026"/>
                  </a:lnTo>
                  <a:lnTo>
                    <a:pt x="3192" y="6026"/>
                  </a:lnTo>
                  <a:cubicBezTo>
                    <a:pt x="3097" y="6026"/>
                    <a:pt x="3025" y="6073"/>
                    <a:pt x="3025" y="6169"/>
                  </a:cubicBezTo>
                  <a:cubicBezTo>
                    <a:pt x="3025" y="6288"/>
                    <a:pt x="3073" y="6383"/>
                    <a:pt x="3192" y="6383"/>
                  </a:cubicBezTo>
                  <a:lnTo>
                    <a:pt x="3930" y="6383"/>
                  </a:lnTo>
                  <a:cubicBezTo>
                    <a:pt x="4025" y="6383"/>
                    <a:pt x="4097" y="6335"/>
                    <a:pt x="4144" y="6288"/>
                  </a:cubicBezTo>
                  <a:lnTo>
                    <a:pt x="6050" y="3692"/>
                  </a:lnTo>
                  <a:lnTo>
                    <a:pt x="10574" y="2716"/>
                  </a:lnTo>
                  <a:lnTo>
                    <a:pt x="8407" y="5954"/>
                  </a:lnTo>
                  <a:lnTo>
                    <a:pt x="6716" y="4835"/>
                  </a:lnTo>
                  <a:cubicBezTo>
                    <a:pt x="6664" y="4804"/>
                    <a:pt x="6603" y="4786"/>
                    <a:pt x="6547" y="4786"/>
                  </a:cubicBezTo>
                  <a:cubicBezTo>
                    <a:pt x="6474" y="4786"/>
                    <a:pt x="6410" y="4816"/>
                    <a:pt x="6383" y="4883"/>
                  </a:cubicBezTo>
                  <a:lnTo>
                    <a:pt x="3906" y="8455"/>
                  </a:lnTo>
                  <a:lnTo>
                    <a:pt x="1858" y="7264"/>
                  </a:lnTo>
                  <a:lnTo>
                    <a:pt x="1858" y="6383"/>
                  </a:lnTo>
                  <a:lnTo>
                    <a:pt x="2430" y="6383"/>
                  </a:lnTo>
                  <a:cubicBezTo>
                    <a:pt x="2501" y="6383"/>
                    <a:pt x="2596" y="6311"/>
                    <a:pt x="2596" y="6216"/>
                  </a:cubicBezTo>
                  <a:cubicBezTo>
                    <a:pt x="2596" y="6097"/>
                    <a:pt x="2549" y="6026"/>
                    <a:pt x="2430" y="6026"/>
                  </a:cubicBezTo>
                  <a:lnTo>
                    <a:pt x="1858" y="6026"/>
                  </a:lnTo>
                  <a:lnTo>
                    <a:pt x="1858" y="4049"/>
                  </a:lnTo>
                  <a:lnTo>
                    <a:pt x="3263" y="4502"/>
                  </a:lnTo>
                  <a:cubicBezTo>
                    <a:pt x="3291" y="4507"/>
                    <a:pt x="3317" y="4510"/>
                    <a:pt x="3340" y="4510"/>
                  </a:cubicBezTo>
                  <a:cubicBezTo>
                    <a:pt x="3416" y="4510"/>
                    <a:pt x="3471" y="4479"/>
                    <a:pt x="3525" y="4406"/>
                  </a:cubicBezTo>
                  <a:lnTo>
                    <a:pt x="4216" y="3359"/>
                  </a:lnTo>
                  <a:lnTo>
                    <a:pt x="5549" y="2120"/>
                  </a:lnTo>
                  <a:lnTo>
                    <a:pt x="10836" y="1334"/>
                  </a:lnTo>
                  <a:close/>
                  <a:moveTo>
                    <a:pt x="10789" y="3001"/>
                  </a:moveTo>
                  <a:lnTo>
                    <a:pt x="10789" y="10717"/>
                  </a:lnTo>
                  <a:lnTo>
                    <a:pt x="1834" y="10717"/>
                  </a:lnTo>
                  <a:lnTo>
                    <a:pt x="1834" y="7645"/>
                  </a:lnTo>
                  <a:lnTo>
                    <a:pt x="3787" y="8788"/>
                  </a:lnTo>
                  <a:cubicBezTo>
                    <a:pt x="3827" y="8804"/>
                    <a:pt x="3867" y="8812"/>
                    <a:pt x="3905" y="8812"/>
                  </a:cubicBezTo>
                  <a:cubicBezTo>
                    <a:pt x="3983" y="8812"/>
                    <a:pt x="4057" y="8780"/>
                    <a:pt x="4121" y="8717"/>
                  </a:cubicBezTo>
                  <a:lnTo>
                    <a:pt x="6573" y="5145"/>
                  </a:lnTo>
                  <a:lnTo>
                    <a:pt x="8288" y="6288"/>
                  </a:lnTo>
                  <a:cubicBezTo>
                    <a:pt x="8328" y="6304"/>
                    <a:pt x="8370" y="6311"/>
                    <a:pt x="8411" y="6311"/>
                  </a:cubicBezTo>
                  <a:cubicBezTo>
                    <a:pt x="8492" y="6311"/>
                    <a:pt x="8566" y="6280"/>
                    <a:pt x="8598" y="6216"/>
                  </a:cubicBezTo>
                  <a:lnTo>
                    <a:pt x="10789" y="3001"/>
                  </a:lnTo>
                  <a:close/>
                  <a:moveTo>
                    <a:pt x="929" y="1"/>
                  </a:moveTo>
                  <a:cubicBezTo>
                    <a:pt x="810" y="1"/>
                    <a:pt x="715" y="72"/>
                    <a:pt x="715" y="191"/>
                  </a:cubicBezTo>
                  <a:lnTo>
                    <a:pt x="715" y="977"/>
                  </a:lnTo>
                  <a:lnTo>
                    <a:pt x="525" y="977"/>
                  </a:lnTo>
                  <a:cubicBezTo>
                    <a:pt x="429" y="977"/>
                    <a:pt x="334" y="1049"/>
                    <a:pt x="334" y="1144"/>
                  </a:cubicBezTo>
                  <a:cubicBezTo>
                    <a:pt x="334" y="1263"/>
                    <a:pt x="405" y="1334"/>
                    <a:pt x="525" y="1334"/>
                  </a:cubicBezTo>
                  <a:lnTo>
                    <a:pt x="715" y="1334"/>
                  </a:lnTo>
                  <a:lnTo>
                    <a:pt x="715" y="2239"/>
                  </a:lnTo>
                  <a:lnTo>
                    <a:pt x="525" y="2239"/>
                  </a:lnTo>
                  <a:cubicBezTo>
                    <a:pt x="429" y="2239"/>
                    <a:pt x="334" y="2287"/>
                    <a:pt x="334" y="2382"/>
                  </a:cubicBezTo>
                  <a:cubicBezTo>
                    <a:pt x="334" y="2501"/>
                    <a:pt x="405" y="2596"/>
                    <a:pt x="525" y="2596"/>
                  </a:cubicBezTo>
                  <a:lnTo>
                    <a:pt x="715" y="2596"/>
                  </a:lnTo>
                  <a:lnTo>
                    <a:pt x="715" y="3478"/>
                  </a:lnTo>
                  <a:lnTo>
                    <a:pt x="525" y="3478"/>
                  </a:lnTo>
                  <a:cubicBezTo>
                    <a:pt x="429" y="3478"/>
                    <a:pt x="334" y="3549"/>
                    <a:pt x="334" y="3644"/>
                  </a:cubicBezTo>
                  <a:cubicBezTo>
                    <a:pt x="334" y="3763"/>
                    <a:pt x="405" y="3835"/>
                    <a:pt x="525" y="3835"/>
                  </a:cubicBezTo>
                  <a:lnTo>
                    <a:pt x="715" y="3835"/>
                  </a:lnTo>
                  <a:lnTo>
                    <a:pt x="715" y="4740"/>
                  </a:lnTo>
                  <a:lnTo>
                    <a:pt x="525" y="4740"/>
                  </a:lnTo>
                  <a:cubicBezTo>
                    <a:pt x="429" y="4740"/>
                    <a:pt x="334" y="4787"/>
                    <a:pt x="334" y="4883"/>
                  </a:cubicBezTo>
                  <a:cubicBezTo>
                    <a:pt x="334" y="5002"/>
                    <a:pt x="405" y="5097"/>
                    <a:pt x="525" y="5097"/>
                  </a:cubicBezTo>
                  <a:lnTo>
                    <a:pt x="715" y="5097"/>
                  </a:lnTo>
                  <a:lnTo>
                    <a:pt x="715" y="5978"/>
                  </a:lnTo>
                  <a:lnTo>
                    <a:pt x="525" y="5978"/>
                  </a:lnTo>
                  <a:cubicBezTo>
                    <a:pt x="429" y="5978"/>
                    <a:pt x="334" y="6050"/>
                    <a:pt x="334" y="6145"/>
                  </a:cubicBezTo>
                  <a:cubicBezTo>
                    <a:pt x="334" y="6264"/>
                    <a:pt x="405" y="6335"/>
                    <a:pt x="525" y="6335"/>
                  </a:cubicBezTo>
                  <a:lnTo>
                    <a:pt x="715" y="6335"/>
                  </a:lnTo>
                  <a:lnTo>
                    <a:pt x="715" y="7240"/>
                  </a:lnTo>
                  <a:lnTo>
                    <a:pt x="525" y="7240"/>
                  </a:lnTo>
                  <a:cubicBezTo>
                    <a:pt x="429" y="7240"/>
                    <a:pt x="334" y="7288"/>
                    <a:pt x="334" y="7383"/>
                  </a:cubicBezTo>
                  <a:cubicBezTo>
                    <a:pt x="334" y="7502"/>
                    <a:pt x="405" y="7597"/>
                    <a:pt x="525" y="7597"/>
                  </a:cubicBezTo>
                  <a:lnTo>
                    <a:pt x="715" y="7597"/>
                  </a:lnTo>
                  <a:lnTo>
                    <a:pt x="715" y="8479"/>
                  </a:lnTo>
                  <a:lnTo>
                    <a:pt x="525" y="8479"/>
                  </a:lnTo>
                  <a:cubicBezTo>
                    <a:pt x="429" y="8479"/>
                    <a:pt x="334" y="8550"/>
                    <a:pt x="334" y="8645"/>
                  </a:cubicBezTo>
                  <a:cubicBezTo>
                    <a:pt x="334" y="8764"/>
                    <a:pt x="405" y="8836"/>
                    <a:pt x="525" y="8836"/>
                  </a:cubicBezTo>
                  <a:lnTo>
                    <a:pt x="715" y="8836"/>
                  </a:lnTo>
                  <a:lnTo>
                    <a:pt x="715" y="9741"/>
                  </a:lnTo>
                  <a:lnTo>
                    <a:pt x="525" y="9741"/>
                  </a:lnTo>
                  <a:cubicBezTo>
                    <a:pt x="429" y="9741"/>
                    <a:pt x="334" y="9788"/>
                    <a:pt x="334" y="9884"/>
                  </a:cubicBezTo>
                  <a:cubicBezTo>
                    <a:pt x="334" y="10003"/>
                    <a:pt x="405" y="10098"/>
                    <a:pt x="525" y="10098"/>
                  </a:cubicBezTo>
                  <a:lnTo>
                    <a:pt x="715" y="10098"/>
                  </a:lnTo>
                  <a:lnTo>
                    <a:pt x="715" y="10717"/>
                  </a:lnTo>
                  <a:lnTo>
                    <a:pt x="310" y="10717"/>
                  </a:lnTo>
                  <a:cubicBezTo>
                    <a:pt x="167" y="10717"/>
                    <a:pt x="1" y="10836"/>
                    <a:pt x="1" y="11027"/>
                  </a:cubicBezTo>
                  <a:lnTo>
                    <a:pt x="1" y="11694"/>
                  </a:lnTo>
                  <a:cubicBezTo>
                    <a:pt x="1" y="11789"/>
                    <a:pt x="96" y="11884"/>
                    <a:pt x="191" y="11884"/>
                  </a:cubicBezTo>
                  <a:lnTo>
                    <a:pt x="8741" y="11884"/>
                  </a:lnTo>
                  <a:cubicBezTo>
                    <a:pt x="8764" y="11884"/>
                    <a:pt x="8788" y="11884"/>
                    <a:pt x="8812" y="11860"/>
                  </a:cubicBezTo>
                  <a:cubicBezTo>
                    <a:pt x="8931" y="11694"/>
                    <a:pt x="8860" y="11551"/>
                    <a:pt x="8693" y="11551"/>
                  </a:cubicBezTo>
                  <a:lnTo>
                    <a:pt x="358" y="11551"/>
                  </a:lnTo>
                  <a:lnTo>
                    <a:pt x="358" y="11074"/>
                  </a:lnTo>
                  <a:lnTo>
                    <a:pt x="11527" y="11074"/>
                  </a:lnTo>
                  <a:lnTo>
                    <a:pt x="11527" y="11551"/>
                  </a:lnTo>
                  <a:lnTo>
                    <a:pt x="9479" y="11551"/>
                  </a:lnTo>
                  <a:cubicBezTo>
                    <a:pt x="9384" y="11551"/>
                    <a:pt x="9288" y="11622"/>
                    <a:pt x="9288" y="11694"/>
                  </a:cubicBezTo>
                  <a:cubicBezTo>
                    <a:pt x="9288" y="11813"/>
                    <a:pt x="9360" y="11908"/>
                    <a:pt x="9479" y="11908"/>
                  </a:cubicBezTo>
                  <a:lnTo>
                    <a:pt x="11574" y="11908"/>
                  </a:lnTo>
                  <a:cubicBezTo>
                    <a:pt x="11741" y="11908"/>
                    <a:pt x="11884" y="11789"/>
                    <a:pt x="11884" y="11622"/>
                  </a:cubicBezTo>
                  <a:lnTo>
                    <a:pt x="11884" y="11051"/>
                  </a:lnTo>
                  <a:cubicBezTo>
                    <a:pt x="11860" y="10836"/>
                    <a:pt x="11741" y="10717"/>
                    <a:pt x="11598" y="10717"/>
                  </a:cubicBezTo>
                  <a:lnTo>
                    <a:pt x="11146" y="10717"/>
                  </a:lnTo>
                  <a:lnTo>
                    <a:pt x="11146" y="1168"/>
                  </a:lnTo>
                  <a:lnTo>
                    <a:pt x="11146" y="1096"/>
                  </a:lnTo>
                  <a:cubicBezTo>
                    <a:pt x="11128" y="1060"/>
                    <a:pt x="11067" y="1009"/>
                    <a:pt x="11008" y="1009"/>
                  </a:cubicBezTo>
                  <a:cubicBezTo>
                    <a:pt x="10990" y="1009"/>
                    <a:pt x="10972" y="1014"/>
                    <a:pt x="10955" y="1025"/>
                  </a:cubicBezTo>
                  <a:lnTo>
                    <a:pt x="5430" y="1811"/>
                  </a:lnTo>
                  <a:cubicBezTo>
                    <a:pt x="5359" y="1811"/>
                    <a:pt x="5335" y="1858"/>
                    <a:pt x="5311" y="1882"/>
                  </a:cubicBezTo>
                  <a:lnTo>
                    <a:pt x="3930" y="3168"/>
                  </a:lnTo>
                  <a:lnTo>
                    <a:pt x="3906" y="3192"/>
                  </a:lnTo>
                  <a:lnTo>
                    <a:pt x="3287" y="4168"/>
                  </a:lnTo>
                  <a:lnTo>
                    <a:pt x="1834" y="3692"/>
                  </a:lnTo>
                  <a:cubicBezTo>
                    <a:pt x="1809" y="3687"/>
                    <a:pt x="1783" y="3684"/>
                    <a:pt x="1758" y="3684"/>
                  </a:cubicBezTo>
                  <a:cubicBezTo>
                    <a:pt x="1666" y="3684"/>
                    <a:pt x="1581" y="3723"/>
                    <a:pt x="1525" y="3835"/>
                  </a:cubicBezTo>
                  <a:cubicBezTo>
                    <a:pt x="1525" y="3882"/>
                    <a:pt x="1501" y="3906"/>
                    <a:pt x="1501" y="3930"/>
                  </a:cubicBezTo>
                  <a:lnTo>
                    <a:pt x="1501" y="10741"/>
                  </a:lnTo>
                  <a:lnTo>
                    <a:pt x="1072" y="10741"/>
                  </a:lnTo>
                  <a:lnTo>
                    <a:pt x="1072" y="191"/>
                  </a:lnTo>
                  <a:cubicBezTo>
                    <a:pt x="1072" y="96"/>
                    <a:pt x="1025" y="1"/>
                    <a:pt x="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95"/>
            <p:cNvSpPr/>
            <p:nvPr/>
          </p:nvSpPr>
          <p:spPr>
            <a:xfrm>
              <a:off x="3090474" y="3023504"/>
              <a:ext cx="15653" cy="10674"/>
            </a:xfrm>
            <a:custGeom>
              <a:rect b="b" l="l" r="r" t="t"/>
              <a:pathLst>
                <a:path extrusionOk="0" h="358" w="525">
                  <a:moveTo>
                    <a:pt x="215" y="0"/>
                  </a:moveTo>
                  <a:cubicBezTo>
                    <a:pt x="143" y="0"/>
                    <a:pt x="48" y="72"/>
                    <a:pt x="48" y="167"/>
                  </a:cubicBezTo>
                  <a:cubicBezTo>
                    <a:pt x="0" y="286"/>
                    <a:pt x="96" y="357"/>
                    <a:pt x="215" y="357"/>
                  </a:cubicBezTo>
                  <a:lnTo>
                    <a:pt x="334" y="357"/>
                  </a:lnTo>
                  <a:cubicBezTo>
                    <a:pt x="429" y="357"/>
                    <a:pt x="524" y="310"/>
                    <a:pt x="524" y="214"/>
                  </a:cubicBezTo>
                  <a:cubicBezTo>
                    <a:pt x="524" y="95"/>
                    <a:pt x="453" y="0"/>
                    <a:pt x="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95"/>
            <p:cNvSpPr/>
            <p:nvPr/>
          </p:nvSpPr>
          <p:spPr>
            <a:xfrm>
              <a:off x="3194858" y="3023504"/>
              <a:ext cx="17054" cy="10674"/>
            </a:xfrm>
            <a:custGeom>
              <a:rect b="b" l="l" r="r" t="t"/>
              <a:pathLst>
                <a:path extrusionOk="0" h="358" w="572">
                  <a:moveTo>
                    <a:pt x="167" y="0"/>
                  </a:moveTo>
                  <a:cubicBezTo>
                    <a:pt x="95" y="0"/>
                    <a:pt x="0" y="72"/>
                    <a:pt x="0" y="167"/>
                  </a:cubicBezTo>
                  <a:cubicBezTo>
                    <a:pt x="0" y="286"/>
                    <a:pt x="48" y="357"/>
                    <a:pt x="167" y="357"/>
                  </a:cubicBezTo>
                  <a:lnTo>
                    <a:pt x="381" y="357"/>
                  </a:lnTo>
                  <a:cubicBezTo>
                    <a:pt x="476" y="357"/>
                    <a:pt x="572" y="310"/>
                    <a:pt x="572" y="214"/>
                  </a:cubicBezTo>
                  <a:cubicBezTo>
                    <a:pt x="572" y="95"/>
                    <a:pt x="500" y="0"/>
                    <a:pt x="3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95"/>
            <p:cNvSpPr/>
            <p:nvPr/>
          </p:nvSpPr>
          <p:spPr>
            <a:xfrm>
              <a:off x="3220410" y="3023504"/>
              <a:ext cx="17770" cy="10674"/>
            </a:xfrm>
            <a:custGeom>
              <a:rect b="b" l="l" r="r" t="t"/>
              <a:pathLst>
                <a:path extrusionOk="0" h="358" w="596">
                  <a:moveTo>
                    <a:pt x="215" y="0"/>
                  </a:moveTo>
                  <a:cubicBezTo>
                    <a:pt x="120" y="0"/>
                    <a:pt x="24" y="72"/>
                    <a:pt x="24" y="167"/>
                  </a:cubicBezTo>
                  <a:cubicBezTo>
                    <a:pt x="0" y="286"/>
                    <a:pt x="96" y="357"/>
                    <a:pt x="215" y="357"/>
                  </a:cubicBezTo>
                  <a:lnTo>
                    <a:pt x="429" y="357"/>
                  </a:lnTo>
                  <a:cubicBezTo>
                    <a:pt x="501" y="357"/>
                    <a:pt x="596" y="310"/>
                    <a:pt x="596" y="214"/>
                  </a:cubicBezTo>
                  <a:cubicBezTo>
                    <a:pt x="596" y="95"/>
                    <a:pt x="548"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95"/>
            <p:cNvSpPr/>
            <p:nvPr/>
          </p:nvSpPr>
          <p:spPr>
            <a:xfrm>
              <a:off x="3141608" y="3023504"/>
              <a:ext cx="17054" cy="10674"/>
            </a:xfrm>
            <a:custGeom>
              <a:rect b="b" l="l" r="r" t="t"/>
              <a:pathLst>
                <a:path extrusionOk="0" h="358" w="572">
                  <a:moveTo>
                    <a:pt x="167" y="0"/>
                  </a:moveTo>
                  <a:cubicBezTo>
                    <a:pt x="95" y="0"/>
                    <a:pt x="0" y="72"/>
                    <a:pt x="0" y="167"/>
                  </a:cubicBezTo>
                  <a:cubicBezTo>
                    <a:pt x="0" y="286"/>
                    <a:pt x="48" y="357"/>
                    <a:pt x="167" y="357"/>
                  </a:cubicBezTo>
                  <a:lnTo>
                    <a:pt x="381" y="357"/>
                  </a:lnTo>
                  <a:cubicBezTo>
                    <a:pt x="476" y="357"/>
                    <a:pt x="572" y="310"/>
                    <a:pt x="572" y="214"/>
                  </a:cubicBezTo>
                  <a:cubicBezTo>
                    <a:pt x="572" y="95"/>
                    <a:pt x="500" y="0"/>
                    <a:pt x="3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95"/>
            <p:cNvSpPr/>
            <p:nvPr/>
          </p:nvSpPr>
          <p:spPr>
            <a:xfrm>
              <a:off x="3167875" y="3023504"/>
              <a:ext cx="17054" cy="10674"/>
            </a:xfrm>
            <a:custGeom>
              <a:rect b="b" l="l" r="r" t="t"/>
              <a:pathLst>
                <a:path extrusionOk="0" h="358" w="572">
                  <a:moveTo>
                    <a:pt x="191" y="0"/>
                  </a:moveTo>
                  <a:cubicBezTo>
                    <a:pt x="95" y="0"/>
                    <a:pt x="0" y="72"/>
                    <a:pt x="0" y="167"/>
                  </a:cubicBezTo>
                  <a:cubicBezTo>
                    <a:pt x="0" y="286"/>
                    <a:pt x="72" y="357"/>
                    <a:pt x="191" y="357"/>
                  </a:cubicBezTo>
                  <a:lnTo>
                    <a:pt x="405" y="357"/>
                  </a:lnTo>
                  <a:cubicBezTo>
                    <a:pt x="476" y="357"/>
                    <a:pt x="572" y="310"/>
                    <a:pt x="572" y="214"/>
                  </a:cubicBezTo>
                  <a:cubicBezTo>
                    <a:pt x="572"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95"/>
            <p:cNvSpPr/>
            <p:nvPr/>
          </p:nvSpPr>
          <p:spPr>
            <a:xfrm>
              <a:off x="3114625" y="3023504"/>
              <a:ext cx="17054" cy="10674"/>
            </a:xfrm>
            <a:custGeom>
              <a:rect b="b" l="l" r="r" t="t"/>
              <a:pathLst>
                <a:path extrusionOk="0" h="358" w="572">
                  <a:moveTo>
                    <a:pt x="191" y="0"/>
                  </a:moveTo>
                  <a:cubicBezTo>
                    <a:pt x="95" y="0"/>
                    <a:pt x="0" y="72"/>
                    <a:pt x="0" y="167"/>
                  </a:cubicBezTo>
                  <a:cubicBezTo>
                    <a:pt x="0" y="286"/>
                    <a:pt x="72" y="357"/>
                    <a:pt x="191" y="357"/>
                  </a:cubicBezTo>
                  <a:lnTo>
                    <a:pt x="405" y="357"/>
                  </a:lnTo>
                  <a:cubicBezTo>
                    <a:pt x="476" y="357"/>
                    <a:pt x="572" y="310"/>
                    <a:pt x="572" y="214"/>
                  </a:cubicBezTo>
                  <a:cubicBezTo>
                    <a:pt x="572"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95"/>
            <p:cNvSpPr/>
            <p:nvPr/>
          </p:nvSpPr>
          <p:spPr>
            <a:xfrm>
              <a:off x="3247393" y="3023504"/>
              <a:ext cx="14937" cy="10674"/>
            </a:xfrm>
            <a:custGeom>
              <a:rect b="b" l="l" r="r" t="t"/>
              <a:pathLst>
                <a:path extrusionOk="0" h="358" w="501">
                  <a:moveTo>
                    <a:pt x="191" y="0"/>
                  </a:moveTo>
                  <a:cubicBezTo>
                    <a:pt x="119" y="0"/>
                    <a:pt x="24" y="72"/>
                    <a:pt x="24" y="167"/>
                  </a:cubicBezTo>
                  <a:cubicBezTo>
                    <a:pt x="0" y="286"/>
                    <a:pt x="72" y="357"/>
                    <a:pt x="191" y="357"/>
                  </a:cubicBezTo>
                  <a:lnTo>
                    <a:pt x="310" y="357"/>
                  </a:lnTo>
                  <a:cubicBezTo>
                    <a:pt x="405" y="357"/>
                    <a:pt x="500" y="310"/>
                    <a:pt x="500" y="214"/>
                  </a:cubicBezTo>
                  <a:cubicBezTo>
                    <a:pt x="500" y="95"/>
                    <a:pt x="429"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7" name="Google Shape;10427;p95"/>
          <p:cNvGrpSpPr/>
          <p:nvPr/>
        </p:nvGrpSpPr>
        <p:grpSpPr>
          <a:xfrm>
            <a:off x="3239630" y="2992943"/>
            <a:ext cx="368543" cy="354351"/>
            <a:chOff x="3658717" y="2992943"/>
            <a:chExt cx="368543" cy="354351"/>
          </a:xfrm>
        </p:grpSpPr>
        <p:sp>
          <p:nvSpPr>
            <p:cNvPr id="10428" name="Google Shape;10428;p95"/>
            <p:cNvSpPr/>
            <p:nvPr/>
          </p:nvSpPr>
          <p:spPr>
            <a:xfrm>
              <a:off x="3819183" y="3000785"/>
              <a:ext cx="60405" cy="60375"/>
            </a:xfrm>
            <a:custGeom>
              <a:rect b="b" l="l" r="r" t="t"/>
              <a:pathLst>
                <a:path extrusionOk="0" h="2025" w="2026">
                  <a:moveTo>
                    <a:pt x="1025" y="0"/>
                  </a:moveTo>
                  <a:cubicBezTo>
                    <a:pt x="453" y="0"/>
                    <a:pt x="1" y="452"/>
                    <a:pt x="1" y="1000"/>
                  </a:cubicBezTo>
                  <a:cubicBezTo>
                    <a:pt x="1" y="1572"/>
                    <a:pt x="453" y="2024"/>
                    <a:pt x="1025" y="2024"/>
                  </a:cubicBezTo>
                  <a:cubicBezTo>
                    <a:pt x="1573" y="2024"/>
                    <a:pt x="2025" y="1572"/>
                    <a:pt x="2025" y="1000"/>
                  </a:cubicBezTo>
                  <a:cubicBezTo>
                    <a:pt x="2025" y="452"/>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95"/>
            <p:cNvSpPr/>
            <p:nvPr/>
          </p:nvSpPr>
          <p:spPr>
            <a:xfrm>
              <a:off x="3819183" y="3282659"/>
              <a:ext cx="60405" cy="60375"/>
            </a:xfrm>
            <a:custGeom>
              <a:rect b="b" l="l" r="r" t="t"/>
              <a:pathLst>
                <a:path extrusionOk="0" h="2025" w="2026">
                  <a:moveTo>
                    <a:pt x="1025" y="0"/>
                  </a:moveTo>
                  <a:cubicBezTo>
                    <a:pt x="453" y="0"/>
                    <a:pt x="1" y="453"/>
                    <a:pt x="1" y="1024"/>
                  </a:cubicBezTo>
                  <a:cubicBezTo>
                    <a:pt x="1" y="1572"/>
                    <a:pt x="453" y="2025"/>
                    <a:pt x="1025" y="2025"/>
                  </a:cubicBezTo>
                  <a:cubicBezTo>
                    <a:pt x="1573" y="2025"/>
                    <a:pt x="2025" y="1572"/>
                    <a:pt x="2025" y="1024"/>
                  </a:cubicBezTo>
                  <a:cubicBezTo>
                    <a:pt x="2025" y="453"/>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95"/>
            <p:cNvSpPr/>
            <p:nvPr/>
          </p:nvSpPr>
          <p:spPr>
            <a:xfrm>
              <a:off x="3677888" y="3142079"/>
              <a:ext cx="60405" cy="60375"/>
            </a:xfrm>
            <a:custGeom>
              <a:rect b="b" l="l" r="r" t="t"/>
              <a:pathLst>
                <a:path extrusionOk="0" h="2025" w="2026">
                  <a:moveTo>
                    <a:pt x="1025" y="0"/>
                  </a:moveTo>
                  <a:cubicBezTo>
                    <a:pt x="477" y="0"/>
                    <a:pt x="1" y="453"/>
                    <a:pt x="1" y="1000"/>
                  </a:cubicBezTo>
                  <a:cubicBezTo>
                    <a:pt x="1" y="1548"/>
                    <a:pt x="477" y="2024"/>
                    <a:pt x="1025" y="2024"/>
                  </a:cubicBezTo>
                  <a:cubicBezTo>
                    <a:pt x="1573" y="2024"/>
                    <a:pt x="2025" y="1548"/>
                    <a:pt x="2025" y="1000"/>
                  </a:cubicBezTo>
                  <a:cubicBezTo>
                    <a:pt x="2025" y="453"/>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95"/>
            <p:cNvSpPr/>
            <p:nvPr/>
          </p:nvSpPr>
          <p:spPr>
            <a:xfrm>
              <a:off x="3960478" y="3142079"/>
              <a:ext cx="60405" cy="60375"/>
            </a:xfrm>
            <a:custGeom>
              <a:rect b="b" l="l" r="r" t="t"/>
              <a:pathLst>
                <a:path extrusionOk="0" h="2025" w="2026">
                  <a:moveTo>
                    <a:pt x="1025" y="0"/>
                  </a:moveTo>
                  <a:cubicBezTo>
                    <a:pt x="453" y="0"/>
                    <a:pt x="1" y="453"/>
                    <a:pt x="1" y="1000"/>
                  </a:cubicBezTo>
                  <a:cubicBezTo>
                    <a:pt x="1" y="1548"/>
                    <a:pt x="453" y="2024"/>
                    <a:pt x="1025" y="2024"/>
                  </a:cubicBezTo>
                  <a:cubicBezTo>
                    <a:pt x="1573" y="2024"/>
                    <a:pt x="2025" y="1548"/>
                    <a:pt x="2025" y="1000"/>
                  </a:cubicBezTo>
                  <a:cubicBezTo>
                    <a:pt x="2025" y="453"/>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95"/>
            <p:cNvSpPr/>
            <p:nvPr/>
          </p:nvSpPr>
          <p:spPr>
            <a:xfrm>
              <a:off x="3719779" y="3041244"/>
              <a:ext cx="60405" cy="60375"/>
            </a:xfrm>
            <a:custGeom>
              <a:rect b="b" l="l" r="r" t="t"/>
              <a:pathLst>
                <a:path extrusionOk="0" h="2025" w="2026">
                  <a:moveTo>
                    <a:pt x="1025" y="0"/>
                  </a:moveTo>
                  <a:cubicBezTo>
                    <a:pt x="453" y="0"/>
                    <a:pt x="1" y="453"/>
                    <a:pt x="1" y="1024"/>
                  </a:cubicBezTo>
                  <a:cubicBezTo>
                    <a:pt x="1" y="1572"/>
                    <a:pt x="453" y="2025"/>
                    <a:pt x="1025" y="2025"/>
                  </a:cubicBezTo>
                  <a:cubicBezTo>
                    <a:pt x="1573" y="2025"/>
                    <a:pt x="2025" y="1572"/>
                    <a:pt x="2025" y="1024"/>
                  </a:cubicBezTo>
                  <a:cubicBezTo>
                    <a:pt x="2025" y="453"/>
                    <a:pt x="1573" y="0"/>
                    <a:pt x="102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95"/>
            <p:cNvSpPr/>
            <p:nvPr/>
          </p:nvSpPr>
          <p:spPr>
            <a:xfrm>
              <a:off x="3920019" y="3240768"/>
              <a:ext cx="60375" cy="60375"/>
            </a:xfrm>
            <a:custGeom>
              <a:rect b="b" l="l" r="r" t="t"/>
              <a:pathLst>
                <a:path extrusionOk="0" h="2025" w="2025">
                  <a:moveTo>
                    <a:pt x="1001" y="0"/>
                  </a:moveTo>
                  <a:cubicBezTo>
                    <a:pt x="453" y="0"/>
                    <a:pt x="1" y="477"/>
                    <a:pt x="1" y="1024"/>
                  </a:cubicBezTo>
                  <a:cubicBezTo>
                    <a:pt x="1" y="1572"/>
                    <a:pt x="453" y="2024"/>
                    <a:pt x="1001" y="2024"/>
                  </a:cubicBezTo>
                  <a:cubicBezTo>
                    <a:pt x="1548" y="2024"/>
                    <a:pt x="2025" y="1572"/>
                    <a:pt x="2025" y="1024"/>
                  </a:cubicBezTo>
                  <a:cubicBezTo>
                    <a:pt x="2025" y="477"/>
                    <a:pt x="1548" y="0"/>
                    <a:pt x="100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95"/>
            <p:cNvSpPr/>
            <p:nvPr/>
          </p:nvSpPr>
          <p:spPr>
            <a:xfrm>
              <a:off x="3719779" y="3240768"/>
              <a:ext cx="60405" cy="60375"/>
            </a:xfrm>
            <a:custGeom>
              <a:rect b="b" l="l" r="r" t="t"/>
              <a:pathLst>
                <a:path extrusionOk="0" h="2025" w="2026">
                  <a:moveTo>
                    <a:pt x="1025" y="0"/>
                  </a:moveTo>
                  <a:cubicBezTo>
                    <a:pt x="453" y="0"/>
                    <a:pt x="1" y="477"/>
                    <a:pt x="1" y="1024"/>
                  </a:cubicBezTo>
                  <a:cubicBezTo>
                    <a:pt x="1" y="1572"/>
                    <a:pt x="453" y="2024"/>
                    <a:pt x="1025" y="2024"/>
                  </a:cubicBezTo>
                  <a:cubicBezTo>
                    <a:pt x="1573" y="2024"/>
                    <a:pt x="2025" y="1572"/>
                    <a:pt x="2025" y="1024"/>
                  </a:cubicBezTo>
                  <a:cubicBezTo>
                    <a:pt x="2025" y="477"/>
                    <a:pt x="1573" y="0"/>
                    <a:pt x="102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95"/>
            <p:cNvSpPr/>
            <p:nvPr/>
          </p:nvSpPr>
          <p:spPr>
            <a:xfrm>
              <a:off x="3920019" y="3041244"/>
              <a:ext cx="60375" cy="60375"/>
            </a:xfrm>
            <a:custGeom>
              <a:rect b="b" l="l" r="r" t="t"/>
              <a:pathLst>
                <a:path extrusionOk="0" h="2025" w="2025">
                  <a:moveTo>
                    <a:pt x="1001" y="0"/>
                  </a:moveTo>
                  <a:cubicBezTo>
                    <a:pt x="453" y="0"/>
                    <a:pt x="1" y="453"/>
                    <a:pt x="1" y="1024"/>
                  </a:cubicBezTo>
                  <a:cubicBezTo>
                    <a:pt x="1" y="1572"/>
                    <a:pt x="453" y="2025"/>
                    <a:pt x="1001" y="2025"/>
                  </a:cubicBezTo>
                  <a:cubicBezTo>
                    <a:pt x="1548" y="2025"/>
                    <a:pt x="2025" y="1572"/>
                    <a:pt x="2025" y="1024"/>
                  </a:cubicBezTo>
                  <a:cubicBezTo>
                    <a:pt x="2025" y="453"/>
                    <a:pt x="1548" y="0"/>
                    <a:pt x="100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95"/>
            <p:cNvSpPr/>
            <p:nvPr/>
          </p:nvSpPr>
          <p:spPr>
            <a:xfrm>
              <a:off x="3825594" y="3002186"/>
              <a:ext cx="55396" cy="58974"/>
            </a:xfrm>
            <a:custGeom>
              <a:rect b="b" l="l" r="r" t="t"/>
              <a:pathLst>
                <a:path extrusionOk="0" h="1978" w="1858">
                  <a:moveTo>
                    <a:pt x="1215" y="1"/>
                  </a:moveTo>
                  <a:lnTo>
                    <a:pt x="1215" y="1"/>
                  </a:lnTo>
                  <a:cubicBezTo>
                    <a:pt x="1334" y="191"/>
                    <a:pt x="1429" y="405"/>
                    <a:pt x="1429" y="644"/>
                  </a:cubicBezTo>
                  <a:cubicBezTo>
                    <a:pt x="1429" y="1239"/>
                    <a:pt x="977" y="1668"/>
                    <a:pt x="429" y="1668"/>
                  </a:cubicBezTo>
                  <a:cubicBezTo>
                    <a:pt x="262" y="1668"/>
                    <a:pt x="119" y="1644"/>
                    <a:pt x="0" y="1596"/>
                  </a:cubicBezTo>
                  <a:lnTo>
                    <a:pt x="0" y="1596"/>
                  </a:lnTo>
                  <a:cubicBezTo>
                    <a:pt x="191" y="1834"/>
                    <a:pt x="477" y="1977"/>
                    <a:pt x="810" y="1977"/>
                  </a:cubicBezTo>
                  <a:cubicBezTo>
                    <a:pt x="1405" y="1977"/>
                    <a:pt x="1858" y="1525"/>
                    <a:pt x="1858" y="953"/>
                  </a:cubicBezTo>
                  <a:cubicBezTo>
                    <a:pt x="1858" y="548"/>
                    <a:pt x="1572" y="191"/>
                    <a:pt x="121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95"/>
            <p:cNvSpPr/>
            <p:nvPr/>
          </p:nvSpPr>
          <p:spPr>
            <a:xfrm>
              <a:off x="3825594" y="3285491"/>
              <a:ext cx="55396" cy="58974"/>
            </a:xfrm>
            <a:custGeom>
              <a:rect b="b" l="l" r="r" t="t"/>
              <a:pathLst>
                <a:path extrusionOk="0" h="1978" w="1858">
                  <a:moveTo>
                    <a:pt x="1215" y="1"/>
                  </a:moveTo>
                  <a:lnTo>
                    <a:pt x="1215" y="1"/>
                  </a:lnTo>
                  <a:cubicBezTo>
                    <a:pt x="1334" y="191"/>
                    <a:pt x="1429" y="382"/>
                    <a:pt x="1429" y="620"/>
                  </a:cubicBezTo>
                  <a:cubicBezTo>
                    <a:pt x="1429" y="1215"/>
                    <a:pt x="977" y="1668"/>
                    <a:pt x="429" y="1668"/>
                  </a:cubicBezTo>
                  <a:cubicBezTo>
                    <a:pt x="262" y="1668"/>
                    <a:pt x="119" y="1644"/>
                    <a:pt x="0" y="1572"/>
                  </a:cubicBezTo>
                  <a:lnTo>
                    <a:pt x="0" y="1572"/>
                  </a:lnTo>
                  <a:cubicBezTo>
                    <a:pt x="191" y="1810"/>
                    <a:pt x="477" y="1977"/>
                    <a:pt x="810" y="1977"/>
                  </a:cubicBezTo>
                  <a:cubicBezTo>
                    <a:pt x="1405" y="1977"/>
                    <a:pt x="1858" y="1501"/>
                    <a:pt x="1858" y="929"/>
                  </a:cubicBezTo>
                  <a:cubicBezTo>
                    <a:pt x="1858" y="501"/>
                    <a:pt x="1572" y="120"/>
                    <a:pt x="121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95"/>
            <p:cNvSpPr/>
            <p:nvPr/>
          </p:nvSpPr>
          <p:spPr>
            <a:xfrm>
              <a:off x="3684984" y="3145627"/>
              <a:ext cx="54711" cy="57543"/>
            </a:xfrm>
            <a:custGeom>
              <a:rect b="b" l="l" r="r" t="t"/>
              <a:pathLst>
                <a:path extrusionOk="0" h="1930" w="1835">
                  <a:moveTo>
                    <a:pt x="1263" y="0"/>
                  </a:moveTo>
                  <a:cubicBezTo>
                    <a:pt x="1382" y="167"/>
                    <a:pt x="1477" y="381"/>
                    <a:pt x="1477" y="619"/>
                  </a:cubicBezTo>
                  <a:cubicBezTo>
                    <a:pt x="1477" y="1191"/>
                    <a:pt x="1001" y="1620"/>
                    <a:pt x="430" y="1620"/>
                  </a:cubicBezTo>
                  <a:cubicBezTo>
                    <a:pt x="287" y="1620"/>
                    <a:pt x="144" y="1596"/>
                    <a:pt x="1" y="1548"/>
                  </a:cubicBezTo>
                  <a:lnTo>
                    <a:pt x="1" y="1548"/>
                  </a:lnTo>
                  <a:cubicBezTo>
                    <a:pt x="191" y="1786"/>
                    <a:pt x="501" y="1929"/>
                    <a:pt x="811" y="1929"/>
                  </a:cubicBezTo>
                  <a:cubicBezTo>
                    <a:pt x="1382" y="1929"/>
                    <a:pt x="1835" y="1453"/>
                    <a:pt x="1835" y="881"/>
                  </a:cubicBezTo>
                  <a:cubicBezTo>
                    <a:pt x="1835" y="476"/>
                    <a:pt x="1573" y="119"/>
                    <a:pt x="126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95"/>
            <p:cNvSpPr/>
            <p:nvPr/>
          </p:nvSpPr>
          <p:spPr>
            <a:xfrm>
              <a:off x="3967604" y="3145627"/>
              <a:ext cx="53965" cy="57543"/>
            </a:xfrm>
            <a:custGeom>
              <a:rect b="b" l="l" r="r" t="t"/>
              <a:pathLst>
                <a:path extrusionOk="0" h="1930" w="1810">
                  <a:moveTo>
                    <a:pt x="1215" y="0"/>
                  </a:moveTo>
                  <a:lnTo>
                    <a:pt x="1215" y="0"/>
                  </a:lnTo>
                  <a:cubicBezTo>
                    <a:pt x="1334" y="167"/>
                    <a:pt x="1429" y="381"/>
                    <a:pt x="1429" y="619"/>
                  </a:cubicBezTo>
                  <a:cubicBezTo>
                    <a:pt x="1429" y="1191"/>
                    <a:pt x="977" y="1620"/>
                    <a:pt x="429" y="1620"/>
                  </a:cubicBezTo>
                  <a:cubicBezTo>
                    <a:pt x="262" y="1620"/>
                    <a:pt x="119" y="1596"/>
                    <a:pt x="0" y="1548"/>
                  </a:cubicBezTo>
                  <a:lnTo>
                    <a:pt x="0" y="1548"/>
                  </a:lnTo>
                  <a:cubicBezTo>
                    <a:pt x="191" y="1786"/>
                    <a:pt x="476" y="1929"/>
                    <a:pt x="810" y="1929"/>
                  </a:cubicBezTo>
                  <a:cubicBezTo>
                    <a:pt x="1381" y="1929"/>
                    <a:pt x="1810" y="1453"/>
                    <a:pt x="1810" y="881"/>
                  </a:cubicBezTo>
                  <a:cubicBezTo>
                    <a:pt x="1810" y="476"/>
                    <a:pt x="1548" y="119"/>
                    <a:pt x="1215"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95"/>
            <p:cNvSpPr/>
            <p:nvPr/>
          </p:nvSpPr>
          <p:spPr>
            <a:xfrm>
              <a:off x="3725474" y="3044792"/>
              <a:ext cx="58259" cy="57543"/>
            </a:xfrm>
            <a:custGeom>
              <a:rect b="b" l="l" r="r" t="t"/>
              <a:pathLst>
                <a:path extrusionOk="0" h="1930" w="1954">
                  <a:moveTo>
                    <a:pt x="1215" y="0"/>
                  </a:moveTo>
                  <a:lnTo>
                    <a:pt x="1215" y="0"/>
                  </a:lnTo>
                  <a:cubicBezTo>
                    <a:pt x="1525" y="405"/>
                    <a:pt x="1477" y="1001"/>
                    <a:pt x="1120" y="1358"/>
                  </a:cubicBezTo>
                  <a:cubicBezTo>
                    <a:pt x="935" y="1542"/>
                    <a:pt x="681" y="1648"/>
                    <a:pt x="422" y="1648"/>
                  </a:cubicBezTo>
                  <a:cubicBezTo>
                    <a:pt x="279" y="1648"/>
                    <a:pt x="135" y="1616"/>
                    <a:pt x="0" y="1548"/>
                  </a:cubicBezTo>
                  <a:lnTo>
                    <a:pt x="0" y="1548"/>
                  </a:lnTo>
                  <a:lnTo>
                    <a:pt x="96" y="1644"/>
                  </a:lnTo>
                  <a:cubicBezTo>
                    <a:pt x="298" y="1834"/>
                    <a:pt x="566" y="1929"/>
                    <a:pt x="831" y="1929"/>
                  </a:cubicBezTo>
                  <a:cubicBezTo>
                    <a:pt x="1096" y="1929"/>
                    <a:pt x="1358" y="1834"/>
                    <a:pt x="1548" y="1644"/>
                  </a:cubicBezTo>
                  <a:cubicBezTo>
                    <a:pt x="1953" y="1239"/>
                    <a:pt x="1953" y="572"/>
                    <a:pt x="1525" y="215"/>
                  </a:cubicBezTo>
                  <a:cubicBezTo>
                    <a:pt x="1429" y="120"/>
                    <a:pt x="1334" y="72"/>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95"/>
            <p:cNvSpPr/>
            <p:nvPr/>
          </p:nvSpPr>
          <p:spPr>
            <a:xfrm>
              <a:off x="3924998" y="3245032"/>
              <a:ext cx="58944" cy="57364"/>
            </a:xfrm>
            <a:custGeom>
              <a:rect b="b" l="l" r="r" t="t"/>
              <a:pathLst>
                <a:path extrusionOk="0" h="1924" w="1977">
                  <a:moveTo>
                    <a:pt x="1215" y="0"/>
                  </a:moveTo>
                  <a:cubicBezTo>
                    <a:pt x="1524" y="381"/>
                    <a:pt x="1501" y="977"/>
                    <a:pt x="1143" y="1334"/>
                  </a:cubicBezTo>
                  <a:cubicBezTo>
                    <a:pt x="937" y="1524"/>
                    <a:pt x="667" y="1630"/>
                    <a:pt x="397" y="1630"/>
                  </a:cubicBezTo>
                  <a:cubicBezTo>
                    <a:pt x="262" y="1630"/>
                    <a:pt x="127" y="1604"/>
                    <a:pt x="0" y="1548"/>
                  </a:cubicBezTo>
                  <a:lnTo>
                    <a:pt x="0" y="1548"/>
                  </a:lnTo>
                  <a:lnTo>
                    <a:pt x="96" y="1620"/>
                  </a:lnTo>
                  <a:cubicBezTo>
                    <a:pt x="298" y="1822"/>
                    <a:pt x="566" y="1923"/>
                    <a:pt x="831" y="1923"/>
                  </a:cubicBezTo>
                  <a:cubicBezTo>
                    <a:pt x="1096" y="1923"/>
                    <a:pt x="1358" y="1822"/>
                    <a:pt x="1548" y="1620"/>
                  </a:cubicBezTo>
                  <a:cubicBezTo>
                    <a:pt x="1977" y="1215"/>
                    <a:pt x="1977" y="548"/>
                    <a:pt x="1524" y="191"/>
                  </a:cubicBezTo>
                  <a:cubicBezTo>
                    <a:pt x="1429" y="119"/>
                    <a:pt x="1334" y="48"/>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95"/>
            <p:cNvSpPr/>
            <p:nvPr/>
          </p:nvSpPr>
          <p:spPr>
            <a:xfrm>
              <a:off x="3725474" y="3245032"/>
              <a:ext cx="58259" cy="57364"/>
            </a:xfrm>
            <a:custGeom>
              <a:rect b="b" l="l" r="r" t="t"/>
              <a:pathLst>
                <a:path extrusionOk="0" h="1924" w="1954">
                  <a:moveTo>
                    <a:pt x="1215" y="0"/>
                  </a:moveTo>
                  <a:lnTo>
                    <a:pt x="1215" y="0"/>
                  </a:lnTo>
                  <a:cubicBezTo>
                    <a:pt x="1525" y="381"/>
                    <a:pt x="1477" y="977"/>
                    <a:pt x="1120" y="1334"/>
                  </a:cubicBezTo>
                  <a:cubicBezTo>
                    <a:pt x="929" y="1524"/>
                    <a:pt x="665" y="1630"/>
                    <a:pt x="396" y="1630"/>
                  </a:cubicBezTo>
                  <a:cubicBezTo>
                    <a:pt x="262" y="1630"/>
                    <a:pt x="127" y="1604"/>
                    <a:pt x="0" y="1548"/>
                  </a:cubicBezTo>
                  <a:lnTo>
                    <a:pt x="0" y="1548"/>
                  </a:lnTo>
                  <a:lnTo>
                    <a:pt x="96" y="1620"/>
                  </a:lnTo>
                  <a:cubicBezTo>
                    <a:pt x="298" y="1822"/>
                    <a:pt x="566" y="1923"/>
                    <a:pt x="831" y="1923"/>
                  </a:cubicBezTo>
                  <a:cubicBezTo>
                    <a:pt x="1096" y="1923"/>
                    <a:pt x="1358" y="1822"/>
                    <a:pt x="1548" y="1620"/>
                  </a:cubicBezTo>
                  <a:cubicBezTo>
                    <a:pt x="1953" y="1215"/>
                    <a:pt x="1953" y="548"/>
                    <a:pt x="1525" y="191"/>
                  </a:cubicBezTo>
                  <a:cubicBezTo>
                    <a:pt x="1429" y="119"/>
                    <a:pt x="1334" y="48"/>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95"/>
            <p:cNvSpPr/>
            <p:nvPr/>
          </p:nvSpPr>
          <p:spPr>
            <a:xfrm>
              <a:off x="3924998" y="3044792"/>
              <a:ext cx="58944" cy="57543"/>
            </a:xfrm>
            <a:custGeom>
              <a:rect b="b" l="l" r="r" t="t"/>
              <a:pathLst>
                <a:path extrusionOk="0" h="1930" w="1977">
                  <a:moveTo>
                    <a:pt x="1215" y="0"/>
                  </a:moveTo>
                  <a:lnTo>
                    <a:pt x="1215" y="0"/>
                  </a:lnTo>
                  <a:cubicBezTo>
                    <a:pt x="1524" y="405"/>
                    <a:pt x="1501" y="1001"/>
                    <a:pt x="1143" y="1358"/>
                  </a:cubicBezTo>
                  <a:cubicBezTo>
                    <a:pt x="943" y="1542"/>
                    <a:pt x="684" y="1648"/>
                    <a:pt x="423" y="1648"/>
                  </a:cubicBezTo>
                  <a:cubicBezTo>
                    <a:pt x="279" y="1648"/>
                    <a:pt x="135" y="1616"/>
                    <a:pt x="0" y="1548"/>
                  </a:cubicBezTo>
                  <a:lnTo>
                    <a:pt x="0" y="1548"/>
                  </a:lnTo>
                  <a:lnTo>
                    <a:pt x="96" y="1644"/>
                  </a:lnTo>
                  <a:cubicBezTo>
                    <a:pt x="298" y="1834"/>
                    <a:pt x="566" y="1929"/>
                    <a:pt x="831" y="1929"/>
                  </a:cubicBezTo>
                  <a:cubicBezTo>
                    <a:pt x="1096" y="1929"/>
                    <a:pt x="1358" y="1834"/>
                    <a:pt x="1548" y="1644"/>
                  </a:cubicBezTo>
                  <a:cubicBezTo>
                    <a:pt x="1977" y="1239"/>
                    <a:pt x="1977" y="572"/>
                    <a:pt x="1524" y="215"/>
                  </a:cubicBezTo>
                  <a:cubicBezTo>
                    <a:pt x="1429" y="120"/>
                    <a:pt x="1334" y="72"/>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95"/>
            <p:cNvSpPr/>
            <p:nvPr/>
          </p:nvSpPr>
          <p:spPr>
            <a:xfrm>
              <a:off x="3780155" y="3103021"/>
              <a:ext cx="138461" cy="138491"/>
            </a:xfrm>
            <a:custGeom>
              <a:rect b="b" l="l" r="r" t="t"/>
              <a:pathLst>
                <a:path extrusionOk="0" h="4645" w="4644">
                  <a:moveTo>
                    <a:pt x="2334" y="0"/>
                  </a:moveTo>
                  <a:cubicBezTo>
                    <a:pt x="1048" y="0"/>
                    <a:pt x="0" y="1024"/>
                    <a:pt x="0" y="2310"/>
                  </a:cubicBezTo>
                  <a:cubicBezTo>
                    <a:pt x="0" y="3596"/>
                    <a:pt x="1048" y="4644"/>
                    <a:pt x="2334" y="4644"/>
                  </a:cubicBezTo>
                  <a:cubicBezTo>
                    <a:pt x="3620" y="4644"/>
                    <a:pt x="4644" y="3596"/>
                    <a:pt x="4644" y="2310"/>
                  </a:cubicBezTo>
                  <a:cubicBezTo>
                    <a:pt x="4644" y="1024"/>
                    <a:pt x="3620" y="0"/>
                    <a:pt x="2334"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95"/>
            <p:cNvSpPr/>
            <p:nvPr/>
          </p:nvSpPr>
          <p:spPr>
            <a:xfrm>
              <a:off x="3814950" y="3105854"/>
              <a:ext cx="105098" cy="135658"/>
            </a:xfrm>
            <a:custGeom>
              <a:rect b="b" l="l" r="r" t="t"/>
              <a:pathLst>
                <a:path extrusionOk="0" h="4550" w="3525">
                  <a:moveTo>
                    <a:pt x="1977" y="1"/>
                  </a:moveTo>
                  <a:lnTo>
                    <a:pt x="1977" y="1"/>
                  </a:lnTo>
                  <a:cubicBezTo>
                    <a:pt x="2643" y="405"/>
                    <a:pt x="3096" y="1144"/>
                    <a:pt x="3096" y="2001"/>
                  </a:cubicBezTo>
                  <a:cubicBezTo>
                    <a:pt x="3096" y="3287"/>
                    <a:pt x="2048" y="4335"/>
                    <a:pt x="786" y="4335"/>
                  </a:cubicBezTo>
                  <a:cubicBezTo>
                    <a:pt x="500" y="4335"/>
                    <a:pt x="238" y="4287"/>
                    <a:pt x="0" y="4216"/>
                  </a:cubicBezTo>
                  <a:lnTo>
                    <a:pt x="0" y="4216"/>
                  </a:lnTo>
                  <a:cubicBezTo>
                    <a:pt x="357" y="4430"/>
                    <a:pt x="738" y="4549"/>
                    <a:pt x="1191" y="4549"/>
                  </a:cubicBezTo>
                  <a:cubicBezTo>
                    <a:pt x="2477" y="4549"/>
                    <a:pt x="3525" y="3501"/>
                    <a:pt x="3525" y="2215"/>
                  </a:cubicBezTo>
                  <a:cubicBezTo>
                    <a:pt x="3525" y="1167"/>
                    <a:pt x="2858" y="310"/>
                    <a:pt x="1977"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95"/>
            <p:cNvSpPr/>
            <p:nvPr/>
          </p:nvSpPr>
          <p:spPr>
            <a:xfrm>
              <a:off x="3820614" y="3156271"/>
              <a:ext cx="60375" cy="10674"/>
            </a:xfrm>
            <a:custGeom>
              <a:rect b="b" l="l" r="r" t="t"/>
              <a:pathLst>
                <a:path extrusionOk="0" h="358" w="2025">
                  <a:moveTo>
                    <a:pt x="191" y="0"/>
                  </a:moveTo>
                  <a:cubicBezTo>
                    <a:pt x="120" y="0"/>
                    <a:pt x="48" y="48"/>
                    <a:pt x="24" y="143"/>
                  </a:cubicBezTo>
                  <a:cubicBezTo>
                    <a:pt x="1" y="262"/>
                    <a:pt x="72" y="358"/>
                    <a:pt x="191" y="358"/>
                  </a:cubicBezTo>
                  <a:lnTo>
                    <a:pt x="1810" y="358"/>
                  </a:lnTo>
                  <a:cubicBezTo>
                    <a:pt x="1929" y="358"/>
                    <a:pt x="2025" y="262"/>
                    <a:pt x="1977" y="143"/>
                  </a:cubicBezTo>
                  <a:cubicBezTo>
                    <a:pt x="1929" y="48"/>
                    <a:pt x="1858" y="0"/>
                    <a:pt x="1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95"/>
            <p:cNvSpPr/>
            <p:nvPr/>
          </p:nvSpPr>
          <p:spPr>
            <a:xfrm>
              <a:off x="3831974" y="3177560"/>
              <a:ext cx="35539" cy="10674"/>
            </a:xfrm>
            <a:custGeom>
              <a:rect b="b" l="l" r="r" t="t"/>
              <a:pathLst>
                <a:path extrusionOk="0" h="358" w="1192">
                  <a:moveTo>
                    <a:pt x="215" y="1"/>
                  </a:moveTo>
                  <a:cubicBezTo>
                    <a:pt x="96" y="1"/>
                    <a:pt x="1" y="72"/>
                    <a:pt x="24" y="191"/>
                  </a:cubicBezTo>
                  <a:cubicBezTo>
                    <a:pt x="48" y="287"/>
                    <a:pt x="120" y="358"/>
                    <a:pt x="215" y="358"/>
                  </a:cubicBezTo>
                  <a:lnTo>
                    <a:pt x="977" y="358"/>
                  </a:lnTo>
                  <a:cubicBezTo>
                    <a:pt x="1072" y="358"/>
                    <a:pt x="1120" y="287"/>
                    <a:pt x="1167" y="191"/>
                  </a:cubicBezTo>
                  <a:cubicBezTo>
                    <a:pt x="1191" y="72"/>
                    <a:pt x="1096" y="1"/>
                    <a:pt x="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95"/>
            <p:cNvSpPr/>
            <p:nvPr/>
          </p:nvSpPr>
          <p:spPr>
            <a:xfrm>
              <a:off x="3658717" y="2992943"/>
              <a:ext cx="368543" cy="354351"/>
            </a:xfrm>
            <a:custGeom>
              <a:rect b="b" l="l" r="r" t="t"/>
              <a:pathLst>
                <a:path extrusionOk="0" h="11885" w="12361">
                  <a:moveTo>
                    <a:pt x="6431" y="406"/>
                  </a:moveTo>
                  <a:cubicBezTo>
                    <a:pt x="6907" y="406"/>
                    <a:pt x="7288" y="787"/>
                    <a:pt x="7288" y="1263"/>
                  </a:cubicBezTo>
                  <a:cubicBezTo>
                    <a:pt x="7288" y="1739"/>
                    <a:pt x="6907" y="2144"/>
                    <a:pt x="6431" y="2144"/>
                  </a:cubicBezTo>
                  <a:cubicBezTo>
                    <a:pt x="5954" y="2144"/>
                    <a:pt x="5573" y="1739"/>
                    <a:pt x="5573" y="1263"/>
                  </a:cubicBezTo>
                  <a:cubicBezTo>
                    <a:pt x="5573" y="787"/>
                    <a:pt x="5954" y="406"/>
                    <a:pt x="6431" y="406"/>
                  </a:cubicBezTo>
                  <a:close/>
                  <a:moveTo>
                    <a:pt x="9741" y="1811"/>
                  </a:moveTo>
                  <a:cubicBezTo>
                    <a:pt x="9955" y="1811"/>
                    <a:pt x="10193" y="1906"/>
                    <a:pt x="10336" y="2049"/>
                  </a:cubicBezTo>
                  <a:cubicBezTo>
                    <a:pt x="10479" y="2192"/>
                    <a:pt x="10574" y="2430"/>
                    <a:pt x="10574" y="2644"/>
                  </a:cubicBezTo>
                  <a:cubicBezTo>
                    <a:pt x="10574" y="2859"/>
                    <a:pt x="10479" y="3097"/>
                    <a:pt x="10336" y="3240"/>
                  </a:cubicBezTo>
                  <a:cubicBezTo>
                    <a:pt x="10170" y="3407"/>
                    <a:pt x="9955" y="3490"/>
                    <a:pt x="9738" y="3490"/>
                  </a:cubicBezTo>
                  <a:cubicBezTo>
                    <a:pt x="9521" y="3490"/>
                    <a:pt x="9300" y="3407"/>
                    <a:pt x="9122" y="3240"/>
                  </a:cubicBezTo>
                  <a:cubicBezTo>
                    <a:pt x="8955" y="3097"/>
                    <a:pt x="8884" y="2859"/>
                    <a:pt x="8884" y="2644"/>
                  </a:cubicBezTo>
                  <a:cubicBezTo>
                    <a:pt x="8884" y="2430"/>
                    <a:pt x="9003" y="2192"/>
                    <a:pt x="9146" y="2049"/>
                  </a:cubicBezTo>
                  <a:cubicBezTo>
                    <a:pt x="9312" y="1859"/>
                    <a:pt x="9527" y="1811"/>
                    <a:pt x="9741" y="1811"/>
                  </a:cubicBezTo>
                  <a:close/>
                  <a:moveTo>
                    <a:pt x="3049" y="1835"/>
                  </a:moveTo>
                  <a:cubicBezTo>
                    <a:pt x="3240" y="1835"/>
                    <a:pt x="3478" y="1930"/>
                    <a:pt x="3644" y="2073"/>
                  </a:cubicBezTo>
                  <a:cubicBezTo>
                    <a:pt x="3787" y="2216"/>
                    <a:pt x="3883" y="2454"/>
                    <a:pt x="3883" y="2668"/>
                  </a:cubicBezTo>
                  <a:cubicBezTo>
                    <a:pt x="3883" y="2883"/>
                    <a:pt x="3835" y="3097"/>
                    <a:pt x="3668" y="3264"/>
                  </a:cubicBezTo>
                  <a:cubicBezTo>
                    <a:pt x="3502" y="3430"/>
                    <a:pt x="3287" y="3514"/>
                    <a:pt x="3070" y="3514"/>
                  </a:cubicBezTo>
                  <a:cubicBezTo>
                    <a:pt x="2853" y="3514"/>
                    <a:pt x="2632" y="3430"/>
                    <a:pt x="2454" y="3264"/>
                  </a:cubicBezTo>
                  <a:cubicBezTo>
                    <a:pt x="2287" y="3121"/>
                    <a:pt x="2216" y="2883"/>
                    <a:pt x="2216" y="2668"/>
                  </a:cubicBezTo>
                  <a:cubicBezTo>
                    <a:pt x="2216" y="2454"/>
                    <a:pt x="2287" y="2216"/>
                    <a:pt x="2454" y="2073"/>
                  </a:cubicBezTo>
                  <a:cubicBezTo>
                    <a:pt x="2620" y="1906"/>
                    <a:pt x="2835" y="1835"/>
                    <a:pt x="3049" y="1835"/>
                  </a:cubicBezTo>
                  <a:close/>
                  <a:moveTo>
                    <a:pt x="1668" y="5121"/>
                  </a:moveTo>
                  <a:cubicBezTo>
                    <a:pt x="2144" y="5121"/>
                    <a:pt x="2525" y="5502"/>
                    <a:pt x="2525" y="5978"/>
                  </a:cubicBezTo>
                  <a:cubicBezTo>
                    <a:pt x="2525" y="6479"/>
                    <a:pt x="2144" y="6836"/>
                    <a:pt x="1668" y="6836"/>
                  </a:cubicBezTo>
                  <a:cubicBezTo>
                    <a:pt x="1192" y="6836"/>
                    <a:pt x="811" y="6455"/>
                    <a:pt x="811" y="5978"/>
                  </a:cubicBezTo>
                  <a:cubicBezTo>
                    <a:pt x="811" y="5502"/>
                    <a:pt x="1192" y="5121"/>
                    <a:pt x="1668" y="5121"/>
                  </a:cubicBezTo>
                  <a:close/>
                  <a:moveTo>
                    <a:pt x="11146" y="5121"/>
                  </a:moveTo>
                  <a:cubicBezTo>
                    <a:pt x="11622" y="5121"/>
                    <a:pt x="12003" y="5502"/>
                    <a:pt x="12003" y="5978"/>
                  </a:cubicBezTo>
                  <a:cubicBezTo>
                    <a:pt x="12003" y="6455"/>
                    <a:pt x="11622" y="6836"/>
                    <a:pt x="11146" y="6836"/>
                  </a:cubicBezTo>
                  <a:cubicBezTo>
                    <a:pt x="10670" y="6836"/>
                    <a:pt x="10265" y="6455"/>
                    <a:pt x="10265" y="5978"/>
                  </a:cubicBezTo>
                  <a:cubicBezTo>
                    <a:pt x="10265" y="5502"/>
                    <a:pt x="10670" y="5121"/>
                    <a:pt x="11146" y="5121"/>
                  </a:cubicBezTo>
                  <a:close/>
                  <a:moveTo>
                    <a:pt x="3049" y="8503"/>
                  </a:moveTo>
                  <a:cubicBezTo>
                    <a:pt x="3240" y="8503"/>
                    <a:pt x="3478" y="8598"/>
                    <a:pt x="3644" y="8741"/>
                  </a:cubicBezTo>
                  <a:cubicBezTo>
                    <a:pt x="3787" y="8884"/>
                    <a:pt x="3883" y="9122"/>
                    <a:pt x="3883" y="9336"/>
                  </a:cubicBezTo>
                  <a:cubicBezTo>
                    <a:pt x="3883" y="9551"/>
                    <a:pt x="3835" y="9789"/>
                    <a:pt x="3668" y="9932"/>
                  </a:cubicBezTo>
                  <a:cubicBezTo>
                    <a:pt x="3502" y="10098"/>
                    <a:pt x="3287" y="10182"/>
                    <a:pt x="3070" y="10182"/>
                  </a:cubicBezTo>
                  <a:cubicBezTo>
                    <a:pt x="2853" y="10182"/>
                    <a:pt x="2632" y="10098"/>
                    <a:pt x="2454" y="9932"/>
                  </a:cubicBezTo>
                  <a:cubicBezTo>
                    <a:pt x="2287" y="9789"/>
                    <a:pt x="2216" y="9551"/>
                    <a:pt x="2216" y="9336"/>
                  </a:cubicBezTo>
                  <a:cubicBezTo>
                    <a:pt x="2216" y="9122"/>
                    <a:pt x="2287" y="8884"/>
                    <a:pt x="2454" y="8741"/>
                  </a:cubicBezTo>
                  <a:cubicBezTo>
                    <a:pt x="2620" y="8574"/>
                    <a:pt x="2835" y="8503"/>
                    <a:pt x="3049" y="8503"/>
                  </a:cubicBezTo>
                  <a:close/>
                  <a:moveTo>
                    <a:pt x="6407" y="9884"/>
                  </a:moveTo>
                  <a:cubicBezTo>
                    <a:pt x="6883" y="9884"/>
                    <a:pt x="7264" y="10265"/>
                    <a:pt x="7264" y="10741"/>
                  </a:cubicBezTo>
                  <a:cubicBezTo>
                    <a:pt x="7264" y="11218"/>
                    <a:pt x="6883" y="11599"/>
                    <a:pt x="6407" y="11599"/>
                  </a:cubicBezTo>
                  <a:cubicBezTo>
                    <a:pt x="5931" y="11599"/>
                    <a:pt x="5550" y="11218"/>
                    <a:pt x="5550" y="10741"/>
                  </a:cubicBezTo>
                  <a:cubicBezTo>
                    <a:pt x="5550" y="10265"/>
                    <a:pt x="5931" y="9884"/>
                    <a:pt x="6407" y="9884"/>
                  </a:cubicBezTo>
                  <a:close/>
                  <a:moveTo>
                    <a:pt x="6346" y="0"/>
                  </a:moveTo>
                  <a:cubicBezTo>
                    <a:pt x="5680" y="0"/>
                    <a:pt x="5145" y="543"/>
                    <a:pt x="5145" y="1216"/>
                  </a:cubicBezTo>
                  <a:cubicBezTo>
                    <a:pt x="5145" y="1811"/>
                    <a:pt x="5597" y="2311"/>
                    <a:pt x="6193" y="2406"/>
                  </a:cubicBezTo>
                  <a:lnTo>
                    <a:pt x="6193" y="3430"/>
                  </a:lnTo>
                  <a:cubicBezTo>
                    <a:pt x="5669" y="3478"/>
                    <a:pt x="5121" y="3716"/>
                    <a:pt x="4740" y="4026"/>
                  </a:cubicBezTo>
                  <a:lnTo>
                    <a:pt x="4002" y="3287"/>
                  </a:lnTo>
                  <a:cubicBezTo>
                    <a:pt x="4240" y="2954"/>
                    <a:pt x="4287" y="2549"/>
                    <a:pt x="4145" y="2121"/>
                  </a:cubicBezTo>
                  <a:cubicBezTo>
                    <a:pt x="3920" y="1629"/>
                    <a:pt x="3472" y="1386"/>
                    <a:pt x="3026" y="1386"/>
                  </a:cubicBezTo>
                  <a:cubicBezTo>
                    <a:pt x="2714" y="1386"/>
                    <a:pt x="2403" y="1505"/>
                    <a:pt x="2168" y="1739"/>
                  </a:cubicBezTo>
                  <a:cubicBezTo>
                    <a:pt x="1858" y="2073"/>
                    <a:pt x="1739" y="2573"/>
                    <a:pt x="1906" y="3049"/>
                  </a:cubicBezTo>
                  <a:cubicBezTo>
                    <a:pt x="2120" y="3549"/>
                    <a:pt x="2573" y="3788"/>
                    <a:pt x="3049" y="3788"/>
                  </a:cubicBezTo>
                  <a:cubicBezTo>
                    <a:pt x="3287" y="3788"/>
                    <a:pt x="3549" y="3716"/>
                    <a:pt x="3764" y="3549"/>
                  </a:cubicBezTo>
                  <a:lnTo>
                    <a:pt x="4502" y="4311"/>
                  </a:lnTo>
                  <a:cubicBezTo>
                    <a:pt x="4407" y="4383"/>
                    <a:pt x="4311" y="4502"/>
                    <a:pt x="4264" y="4621"/>
                  </a:cubicBezTo>
                  <a:cubicBezTo>
                    <a:pt x="4278" y="4752"/>
                    <a:pt x="4363" y="4811"/>
                    <a:pt x="4449" y="4811"/>
                  </a:cubicBezTo>
                  <a:cubicBezTo>
                    <a:pt x="4504" y="4811"/>
                    <a:pt x="4560" y="4787"/>
                    <a:pt x="4597" y="4740"/>
                  </a:cubicBezTo>
                  <a:cubicBezTo>
                    <a:pt x="4668" y="4621"/>
                    <a:pt x="4764" y="4502"/>
                    <a:pt x="4859" y="4431"/>
                  </a:cubicBezTo>
                  <a:cubicBezTo>
                    <a:pt x="5240" y="4026"/>
                    <a:pt x="5812" y="3788"/>
                    <a:pt x="6383" y="3788"/>
                  </a:cubicBezTo>
                  <a:cubicBezTo>
                    <a:pt x="8074" y="3788"/>
                    <a:pt x="9312" y="5764"/>
                    <a:pt x="7979" y="7526"/>
                  </a:cubicBezTo>
                  <a:lnTo>
                    <a:pt x="7955" y="7550"/>
                  </a:lnTo>
                  <a:cubicBezTo>
                    <a:pt x="7436" y="7943"/>
                    <a:pt x="6900" y="8113"/>
                    <a:pt x="6402" y="8113"/>
                  </a:cubicBezTo>
                  <a:cubicBezTo>
                    <a:pt x="5211" y="8113"/>
                    <a:pt x="4240" y="7140"/>
                    <a:pt x="4240" y="5931"/>
                  </a:cubicBezTo>
                  <a:cubicBezTo>
                    <a:pt x="4240" y="5764"/>
                    <a:pt x="4264" y="5550"/>
                    <a:pt x="4287" y="5383"/>
                  </a:cubicBezTo>
                  <a:cubicBezTo>
                    <a:pt x="4232" y="5283"/>
                    <a:pt x="4155" y="5240"/>
                    <a:pt x="4086" y="5240"/>
                  </a:cubicBezTo>
                  <a:cubicBezTo>
                    <a:pt x="4009" y="5240"/>
                    <a:pt x="3943" y="5295"/>
                    <a:pt x="3930" y="5383"/>
                  </a:cubicBezTo>
                  <a:cubicBezTo>
                    <a:pt x="3906" y="5502"/>
                    <a:pt x="3883" y="5645"/>
                    <a:pt x="3883" y="5764"/>
                  </a:cubicBezTo>
                  <a:lnTo>
                    <a:pt x="2835" y="5764"/>
                  </a:lnTo>
                  <a:cubicBezTo>
                    <a:pt x="2739" y="5169"/>
                    <a:pt x="2239" y="4716"/>
                    <a:pt x="1644" y="4716"/>
                  </a:cubicBezTo>
                  <a:cubicBezTo>
                    <a:pt x="691" y="4716"/>
                    <a:pt x="1" y="5788"/>
                    <a:pt x="739" y="6764"/>
                  </a:cubicBezTo>
                  <a:lnTo>
                    <a:pt x="787" y="6812"/>
                  </a:lnTo>
                  <a:cubicBezTo>
                    <a:pt x="1069" y="7020"/>
                    <a:pt x="1362" y="7110"/>
                    <a:pt x="1636" y="7110"/>
                  </a:cubicBezTo>
                  <a:cubicBezTo>
                    <a:pt x="2242" y="7110"/>
                    <a:pt x="2753" y="6671"/>
                    <a:pt x="2835" y="6098"/>
                  </a:cubicBezTo>
                  <a:lnTo>
                    <a:pt x="3883" y="6098"/>
                  </a:lnTo>
                  <a:cubicBezTo>
                    <a:pt x="3883" y="6098"/>
                    <a:pt x="4145" y="7169"/>
                    <a:pt x="4502" y="7574"/>
                  </a:cubicBezTo>
                  <a:lnTo>
                    <a:pt x="3764" y="8312"/>
                  </a:lnTo>
                  <a:cubicBezTo>
                    <a:pt x="3551" y="8153"/>
                    <a:pt x="3300" y="8074"/>
                    <a:pt x="3047" y="8074"/>
                  </a:cubicBezTo>
                  <a:cubicBezTo>
                    <a:pt x="2734" y="8074"/>
                    <a:pt x="2418" y="8194"/>
                    <a:pt x="2168" y="8431"/>
                  </a:cubicBezTo>
                  <a:cubicBezTo>
                    <a:pt x="1930" y="8669"/>
                    <a:pt x="1811" y="8979"/>
                    <a:pt x="1811" y="9312"/>
                  </a:cubicBezTo>
                  <a:cubicBezTo>
                    <a:pt x="1811" y="9622"/>
                    <a:pt x="1930" y="9932"/>
                    <a:pt x="2168" y="10170"/>
                  </a:cubicBezTo>
                  <a:cubicBezTo>
                    <a:pt x="2406" y="10408"/>
                    <a:pt x="2716" y="10527"/>
                    <a:pt x="3049" y="10527"/>
                  </a:cubicBezTo>
                  <a:cubicBezTo>
                    <a:pt x="3335" y="10527"/>
                    <a:pt x="3668" y="10408"/>
                    <a:pt x="3906" y="10170"/>
                  </a:cubicBezTo>
                  <a:cubicBezTo>
                    <a:pt x="4145" y="9932"/>
                    <a:pt x="4264" y="9622"/>
                    <a:pt x="4264" y="9312"/>
                  </a:cubicBezTo>
                  <a:cubicBezTo>
                    <a:pt x="4264" y="9027"/>
                    <a:pt x="4168" y="8789"/>
                    <a:pt x="4025" y="8598"/>
                  </a:cubicBezTo>
                  <a:lnTo>
                    <a:pt x="4764" y="7836"/>
                  </a:lnTo>
                  <a:cubicBezTo>
                    <a:pt x="5145" y="8193"/>
                    <a:pt x="5692" y="8408"/>
                    <a:pt x="6264" y="8479"/>
                  </a:cubicBezTo>
                  <a:lnTo>
                    <a:pt x="6264" y="9503"/>
                  </a:lnTo>
                  <a:cubicBezTo>
                    <a:pt x="5669" y="9598"/>
                    <a:pt x="5216" y="10098"/>
                    <a:pt x="5216" y="10694"/>
                  </a:cubicBezTo>
                  <a:cubicBezTo>
                    <a:pt x="5216" y="11360"/>
                    <a:pt x="5740" y="11884"/>
                    <a:pt x="6407" y="11884"/>
                  </a:cubicBezTo>
                  <a:cubicBezTo>
                    <a:pt x="7050" y="11884"/>
                    <a:pt x="7598" y="11360"/>
                    <a:pt x="7598" y="10694"/>
                  </a:cubicBezTo>
                  <a:cubicBezTo>
                    <a:pt x="7598" y="10098"/>
                    <a:pt x="7145" y="9598"/>
                    <a:pt x="6574" y="9503"/>
                  </a:cubicBezTo>
                  <a:lnTo>
                    <a:pt x="6574" y="8479"/>
                  </a:lnTo>
                  <a:cubicBezTo>
                    <a:pt x="7145" y="8431"/>
                    <a:pt x="7645" y="8193"/>
                    <a:pt x="8050" y="7836"/>
                  </a:cubicBezTo>
                  <a:lnTo>
                    <a:pt x="8788" y="8598"/>
                  </a:lnTo>
                  <a:cubicBezTo>
                    <a:pt x="8645" y="8789"/>
                    <a:pt x="8550" y="9027"/>
                    <a:pt x="8550" y="9312"/>
                  </a:cubicBezTo>
                  <a:cubicBezTo>
                    <a:pt x="8550" y="9622"/>
                    <a:pt x="8669" y="9932"/>
                    <a:pt x="8907" y="10170"/>
                  </a:cubicBezTo>
                  <a:cubicBezTo>
                    <a:pt x="9122" y="10384"/>
                    <a:pt x="9408" y="10503"/>
                    <a:pt x="9717" y="10527"/>
                  </a:cubicBezTo>
                  <a:lnTo>
                    <a:pt x="9765" y="10527"/>
                  </a:lnTo>
                  <a:cubicBezTo>
                    <a:pt x="10027" y="10527"/>
                    <a:pt x="10336" y="10432"/>
                    <a:pt x="10551" y="10265"/>
                  </a:cubicBezTo>
                  <a:cubicBezTo>
                    <a:pt x="10598" y="10194"/>
                    <a:pt x="10622" y="10075"/>
                    <a:pt x="10574" y="10027"/>
                  </a:cubicBezTo>
                  <a:cubicBezTo>
                    <a:pt x="10528" y="9981"/>
                    <a:pt x="10462" y="9954"/>
                    <a:pt x="10409" y="9954"/>
                  </a:cubicBezTo>
                  <a:cubicBezTo>
                    <a:pt x="10379" y="9954"/>
                    <a:pt x="10353" y="9962"/>
                    <a:pt x="10336" y="9979"/>
                  </a:cubicBezTo>
                  <a:cubicBezTo>
                    <a:pt x="10179" y="10125"/>
                    <a:pt x="9984" y="10197"/>
                    <a:pt x="9788" y="10197"/>
                  </a:cubicBezTo>
                  <a:cubicBezTo>
                    <a:pt x="9568" y="10197"/>
                    <a:pt x="9345" y="10108"/>
                    <a:pt x="9169" y="9932"/>
                  </a:cubicBezTo>
                  <a:cubicBezTo>
                    <a:pt x="9027" y="9789"/>
                    <a:pt x="8931" y="9551"/>
                    <a:pt x="8931" y="9336"/>
                  </a:cubicBezTo>
                  <a:cubicBezTo>
                    <a:pt x="8931" y="9122"/>
                    <a:pt x="9027" y="8884"/>
                    <a:pt x="9169" y="8741"/>
                  </a:cubicBezTo>
                  <a:cubicBezTo>
                    <a:pt x="9336" y="8574"/>
                    <a:pt x="9550" y="8491"/>
                    <a:pt x="9768" y="8491"/>
                  </a:cubicBezTo>
                  <a:cubicBezTo>
                    <a:pt x="9985" y="8491"/>
                    <a:pt x="10205" y="8574"/>
                    <a:pt x="10384" y="8741"/>
                  </a:cubicBezTo>
                  <a:cubicBezTo>
                    <a:pt x="10574" y="8908"/>
                    <a:pt x="10670" y="9193"/>
                    <a:pt x="10622" y="9432"/>
                  </a:cubicBezTo>
                  <a:cubicBezTo>
                    <a:pt x="10622" y="9503"/>
                    <a:pt x="10694" y="9598"/>
                    <a:pt x="10789" y="9598"/>
                  </a:cubicBezTo>
                  <a:cubicBezTo>
                    <a:pt x="10860" y="9598"/>
                    <a:pt x="10955" y="9551"/>
                    <a:pt x="10955" y="9455"/>
                  </a:cubicBezTo>
                  <a:cubicBezTo>
                    <a:pt x="10979" y="9098"/>
                    <a:pt x="10860" y="8741"/>
                    <a:pt x="10598" y="8479"/>
                  </a:cubicBezTo>
                  <a:cubicBezTo>
                    <a:pt x="10374" y="8242"/>
                    <a:pt x="10063" y="8121"/>
                    <a:pt x="9749" y="8121"/>
                  </a:cubicBezTo>
                  <a:cubicBezTo>
                    <a:pt x="9495" y="8121"/>
                    <a:pt x="9239" y="8200"/>
                    <a:pt x="9027" y="8360"/>
                  </a:cubicBezTo>
                  <a:lnTo>
                    <a:pt x="8288" y="7598"/>
                  </a:lnTo>
                  <a:cubicBezTo>
                    <a:pt x="8645" y="7217"/>
                    <a:pt x="8836" y="6693"/>
                    <a:pt x="8907" y="6121"/>
                  </a:cubicBezTo>
                  <a:lnTo>
                    <a:pt x="9955" y="6121"/>
                  </a:lnTo>
                  <a:cubicBezTo>
                    <a:pt x="10027" y="6717"/>
                    <a:pt x="10551" y="7169"/>
                    <a:pt x="11146" y="7169"/>
                  </a:cubicBezTo>
                  <a:cubicBezTo>
                    <a:pt x="11789" y="7169"/>
                    <a:pt x="12337" y="6621"/>
                    <a:pt x="12337" y="5978"/>
                  </a:cubicBezTo>
                  <a:cubicBezTo>
                    <a:pt x="12361" y="5312"/>
                    <a:pt x="11813" y="4788"/>
                    <a:pt x="11146" y="4788"/>
                  </a:cubicBezTo>
                  <a:cubicBezTo>
                    <a:pt x="10551" y="4788"/>
                    <a:pt x="9955" y="5836"/>
                    <a:pt x="9955" y="5836"/>
                  </a:cubicBezTo>
                  <a:lnTo>
                    <a:pt x="8907" y="5836"/>
                  </a:lnTo>
                  <a:cubicBezTo>
                    <a:pt x="8884" y="5264"/>
                    <a:pt x="8645" y="4764"/>
                    <a:pt x="8288" y="4335"/>
                  </a:cubicBezTo>
                  <a:lnTo>
                    <a:pt x="9027" y="3597"/>
                  </a:lnTo>
                  <a:cubicBezTo>
                    <a:pt x="9241" y="3740"/>
                    <a:pt x="9503" y="3835"/>
                    <a:pt x="9741" y="3835"/>
                  </a:cubicBezTo>
                  <a:cubicBezTo>
                    <a:pt x="10027" y="3835"/>
                    <a:pt x="10360" y="3716"/>
                    <a:pt x="10598" y="3478"/>
                  </a:cubicBezTo>
                  <a:cubicBezTo>
                    <a:pt x="10860" y="3192"/>
                    <a:pt x="10979" y="2811"/>
                    <a:pt x="10932" y="2430"/>
                  </a:cubicBezTo>
                  <a:cubicBezTo>
                    <a:pt x="10908" y="2240"/>
                    <a:pt x="10836" y="2073"/>
                    <a:pt x="10717" y="1930"/>
                  </a:cubicBezTo>
                  <a:cubicBezTo>
                    <a:pt x="10472" y="1582"/>
                    <a:pt x="10108" y="1415"/>
                    <a:pt x="9743" y="1415"/>
                  </a:cubicBezTo>
                  <a:cubicBezTo>
                    <a:pt x="9434" y="1415"/>
                    <a:pt x="9124" y="1534"/>
                    <a:pt x="8884" y="1763"/>
                  </a:cubicBezTo>
                  <a:cubicBezTo>
                    <a:pt x="8645" y="2001"/>
                    <a:pt x="8526" y="2311"/>
                    <a:pt x="8526" y="2644"/>
                  </a:cubicBezTo>
                  <a:cubicBezTo>
                    <a:pt x="8526" y="2906"/>
                    <a:pt x="8598" y="3145"/>
                    <a:pt x="8765" y="3359"/>
                  </a:cubicBezTo>
                  <a:lnTo>
                    <a:pt x="8002" y="4097"/>
                  </a:lnTo>
                  <a:cubicBezTo>
                    <a:pt x="7621" y="3740"/>
                    <a:pt x="7098" y="3526"/>
                    <a:pt x="6526" y="3478"/>
                  </a:cubicBezTo>
                  <a:lnTo>
                    <a:pt x="6526" y="2406"/>
                  </a:lnTo>
                  <a:cubicBezTo>
                    <a:pt x="7359" y="2287"/>
                    <a:pt x="7931" y="1263"/>
                    <a:pt x="7240" y="334"/>
                  </a:cubicBezTo>
                  <a:lnTo>
                    <a:pt x="7217" y="311"/>
                  </a:lnTo>
                  <a:cubicBezTo>
                    <a:pt x="6923" y="94"/>
                    <a:pt x="6623" y="0"/>
                    <a:pt x="63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9" name="Google Shape;10449;p95"/>
          <p:cNvGrpSpPr/>
          <p:nvPr/>
        </p:nvGrpSpPr>
        <p:grpSpPr>
          <a:xfrm>
            <a:off x="4022564" y="2995090"/>
            <a:ext cx="353606" cy="351489"/>
            <a:chOff x="4365452" y="2995090"/>
            <a:chExt cx="353606" cy="351489"/>
          </a:xfrm>
        </p:grpSpPr>
        <p:sp>
          <p:nvSpPr>
            <p:cNvPr id="10450" name="Google Shape;10450;p95"/>
            <p:cNvSpPr/>
            <p:nvPr/>
          </p:nvSpPr>
          <p:spPr>
            <a:xfrm>
              <a:off x="4371117" y="3172610"/>
              <a:ext cx="171854" cy="170423"/>
            </a:xfrm>
            <a:custGeom>
              <a:rect b="b" l="l" r="r" t="t"/>
              <a:pathLst>
                <a:path extrusionOk="0" h="5716" w="5764">
                  <a:moveTo>
                    <a:pt x="1" y="0"/>
                  </a:moveTo>
                  <a:lnTo>
                    <a:pt x="1" y="5287"/>
                  </a:lnTo>
                  <a:cubicBezTo>
                    <a:pt x="1" y="5549"/>
                    <a:pt x="215" y="5716"/>
                    <a:pt x="453" y="5716"/>
                  </a:cubicBezTo>
                  <a:lnTo>
                    <a:pt x="5764" y="5716"/>
                  </a:lnTo>
                  <a:lnTo>
                    <a:pt x="5764" y="4025"/>
                  </a:lnTo>
                  <a:lnTo>
                    <a:pt x="5764" y="2834"/>
                  </a:lnTo>
                  <a:lnTo>
                    <a:pt x="5764" y="453"/>
                  </a:lnTo>
                  <a:cubicBezTo>
                    <a:pt x="5764" y="191"/>
                    <a:pt x="5549" y="0"/>
                    <a:pt x="531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95"/>
            <p:cNvSpPr/>
            <p:nvPr/>
          </p:nvSpPr>
          <p:spPr>
            <a:xfrm>
              <a:off x="4370401" y="3001470"/>
              <a:ext cx="171854" cy="193529"/>
            </a:xfrm>
            <a:custGeom>
              <a:rect b="b" l="l" r="r" t="t"/>
              <a:pathLst>
                <a:path extrusionOk="0" h="6491" w="5764">
                  <a:moveTo>
                    <a:pt x="477" y="1"/>
                  </a:moveTo>
                  <a:cubicBezTo>
                    <a:pt x="215" y="1"/>
                    <a:pt x="1" y="215"/>
                    <a:pt x="1" y="453"/>
                  </a:cubicBezTo>
                  <a:lnTo>
                    <a:pt x="1" y="5716"/>
                  </a:lnTo>
                  <a:lnTo>
                    <a:pt x="1739" y="5716"/>
                  </a:lnTo>
                  <a:lnTo>
                    <a:pt x="2263" y="6455"/>
                  </a:lnTo>
                  <a:cubicBezTo>
                    <a:pt x="2275" y="6478"/>
                    <a:pt x="2299" y="6490"/>
                    <a:pt x="2323" y="6490"/>
                  </a:cubicBezTo>
                  <a:cubicBezTo>
                    <a:pt x="2347" y="6490"/>
                    <a:pt x="2370" y="6478"/>
                    <a:pt x="2382" y="6455"/>
                  </a:cubicBezTo>
                  <a:lnTo>
                    <a:pt x="2930" y="5716"/>
                  </a:lnTo>
                  <a:lnTo>
                    <a:pt x="5335" y="5716"/>
                  </a:lnTo>
                  <a:cubicBezTo>
                    <a:pt x="5597" y="5716"/>
                    <a:pt x="5764" y="5502"/>
                    <a:pt x="5764" y="5264"/>
                  </a:cubicBezTo>
                  <a:lnTo>
                    <a:pt x="576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95"/>
            <p:cNvSpPr/>
            <p:nvPr/>
          </p:nvSpPr>
          <p:spPr>
            <a:xfrm>
              <a:off x="4518822" y="3001470"/>
              <a:ext cx="195258" cy="170452"/>
            </a:xfrm>
            <a:custGeom>
              <a:rect b="b" l="l" r="r" t="t"/>
              <a:pathLst>
                <a:path extrusionOk="0" h="5717" w="6549">
                  <a:moveTo>
                    <a:pt x="762" y="1"/>
                  </a:moveTo>
                  <a:lnTo>
                    <a:pt x="762" y="1692"/>
                  </a:lnTo>
                  <a:lnTo>
                    <a:pt x="24" y="2239"/>
                  </a:lnTo>
                  <a:cubicBezTo>
                    <a:pt x="0" y="2263"/>
                    <a:pt x="0" y="2335"/>
                    <a:pt x="24" y="2358"/>
                  </a:cubicBezTo>
                  <a:lnTo>
                    <a:pt x="762" y="2882"/>
                  </a:lnTo>
                  <a:lnTo>
                    <a:pt x="762" y="5264"/>
                  </a:lnTo>
                  <a:cubicBezTo>
                    <a:pt x="762" y="5550"/>
                    <a:pt x="976" y="5716"/>
                    <a:pt x="1215" y="5716"/>
                  </a:cubicBezTo>
                  <a:lnTo>
                    <a:pt x="6525" y="5716"/>
                  </a:lnTo>
                  <a:lnTo>
                    <a:pt x="6525" y="453"/>
                  </a:lnTo>
                  <a:cubicBezTo>
                    <a:pt x="6549" y="215"/>
                    <a:pt x="6335" y="1"/>
                    <a:pt x="6073"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95"/>
            <p:cNvSpPr/>
            <p:nvPr/>
          </p:nvSpPr>
          <p:spPr>
            <a:xfrm>
              <a:off x="4685669" y="3001470"/>
              <a:ext cx="28414" cy="170452"/>
            </a:xfrm>
            <a:custGeom>
              <a:rect b="b" l="l" r="r" t="t"/>
              <a:pathLst>
                <a:path extrusionOk="0" h="5717" w="953">
                  <a:moveTo>
                    <a:pt x="0" y="1"/>
                  </a:moveTo>
                  <a:cubicBezTo>
                    <a:pt x="262" y="1"/>
                    <a:pt x="477" y="191"/>
                    <a:pt x="477" y="453"/>
                  </a:cubicBezTo>
                  <a:lnTo>
                    <a:pt x="477" y="5716"/>
                  </a:lnTo>
                  <a:lnTo>
                    <a:pt x="953" y="5716"/>
                  </a:lnTo>
                  <a:lnTo>
                    <a:pt x="953" y="453"/>
                  </a:lnTo>
                  <a:cubicBezTo>
                    <a:pt x="953" y="215"/>
                    <a:pt x="739" y="1"/>
                    <a:pt x="4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95"/>
            <p:cNvSpPr/>
            <p:nvPr/>
          </p:nvSpPr>
          <p:spPr>
            <a:xfrm>
              <a:off x="4540826" y="3149354"/>
              <a:ext cx="171138" cy="192963"/>
            </a:xfrm>
            <a:custGeom>
              <a:rect b="b" l="l" r="r" t="t"/>
              <a:pathLst>
                <a:path extrusionOk="0" h="6472" w="5740">
                  <a:moveTo>
                    <a:pt x="3456" y="0"/>
                  </a:moveTo>
                  <a:cubicBezTo>
                    <a:pt x="3436" y="0"/>
                    <a:pt x="3418" y="6"/>
                    <a:pt x="3406" y="18"/>
                  </a:cubicBezTo>
                  <a:lnTo>
                    <a:pt x="2858" y="756"/>
                  </a:lnTo>
                  <a:lnTo>
                    <a:pt x="453" y="756"/>
                  </a:lnTo>
                  <a:cubicBezTo>
                    <a:pt x="191" y="756"/>
                    <a:pt x="0" y="971"/>
                    <a:pt x="0" y="1209"/>
                  </a:cubicBezTo>
                  <a:lnTo>
                    <a:pt x="0" y="6472"/>
                  </a:lnTo>
                  <a:lnTo>
                    <a:pt x="5311" y="6472"/>
                  </a:lnTo>
                  <a:cubicBezTo>
                    <a:pt x="5573" y="6472"/>
                    <a:pt x="5740" y="6257"/>
                    <a:pt x="5740" y="6019"/>
                  </a:cubicBezTo>
                  <a:lnTo>
                    <a:pt x="5740" y="756"/>
                  </a:lnTo>
                  <a:lnTo>
                    <a:pt x="4049" y="756"/>
                  </a:lnTo>
                  <a:lnTo>
                    <a:pt x="3525" y="18"/>
                  </a:lnTo>
                  <a:cubicBezTo>
                    <a:pt x="3501" y="6"/>
                    <a:pt x="3477" y="0"/>
                    <a:pt x="3456"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95"/>
            <p:cNvSpPr/>
            <p:nvPr/>
          </p:nvSpPr>
          <p:spPr>
            <a:xfrm>
              <a:off x="4686384" y="3171895"/>
              <a:ext cx="27698" cy="170423"/>
            </a:xfrm>
            <a:custGeom>
              <a:rect b="b" l="l" r="r" t="t"/>
              <a:pathLst>
                <a:path extrusionOk="0" h="5716" w="929">
                  <a:moveTo>
                    <a:pt x="477" y="0"/>
                  </a:moveTo>
                  <a:lnTo>
                    <a:pt x="477" y="5263"/>
                  </a:lnTo>
                  <a:cubicBezTo>
                    <a:pt x="477" y="5501"/>
                    <a:pt x="262" y="5716"/>
                    <a:pt x="0" y="5716"/>
                  </a:cubicBezTo>
                  <a:lnTo>
                    <a:pt x="477" y="5716"/>
                  </a:lnTo>
                  <a:cubicBezTo>
                    <a:pt x="715" y="5716"/>
                    <a:pt x="929" y="5549"/>
                    <a:pt x="929" y="5263"/>
                  </a:cubicBezTo>
                  <a:lnTo>
                    <a:pt x="929"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95"/>
            <p:cNvSpPr/>
            <p:nvPr/>
          </p:nvSpPr>
          <p:spPr>
            <a:xfrm>
              <a:off x="4541541" y="3256391"/>
              <a:ext cx="23435" cy="35510"/>
            </a:xfrm>
            <a:custGeom>
              <a:rect b="b" l="l" r="r" t="t"/>
              <a:pathLst>
                <a:path extrusionOk="0" h="1191" w="786">
                  <a:moveTo>
                    <a:pt x="0" y="0"/>
                  </a:moveTo>
                  <a:lnTo>
                    <a:pt x="0" y="1191"/>
                  </a:lnTo>
                  <a:lnTo>
                    <a:pt x="762" y="643"/>
                  </a:lnTo>
                  <a:cubicBezTo>
                    <a:pt x="786" y="619"/>
                    <a:pt x="786" y="572"/>
                    <a:pt x="762" y="524"/>
                  </a:cubicBezTo>
                  <a:lnTo>
                    <a:pt x="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95"/>
            <p:cNvSpPr/>
            <p:nvPr/>
          </p:nvSpPr>
          <p:spPr>
            <a:xfrm>
              <a:off x="4488261" y="3118645"/>
              <a:ext cx="106559" cy="106529"/>
            </a:xfrm>
            <a:custGeom>
              <a:rect b="b" l="l" r="r" t="t"/>
              <a:pathLst>
                <a:path extrusionOk="0" h="3573" w="3574">
                  <a:moveTo>
                    <a:pt x="1787" y="0"/>
                  </a:moveTo>
                  <a:cubicBezTo>
                    <a:pt x="811" y="0"/>
                    <a:pt x="1" y="810"/>
                    <a:pt x="1" y="1786"/>
                  </a:cubicBezTo>
                  <a:cubicBezTo>
                    <a:pt x="1" y="2763"/>
                    <a:pt x="811" y="3572"/>
                    <a:pt x="1787" y="3572"/>
                  </a:cubicBezTo>
                  <a:cubicBezTo>
                    <a:pt x="2787" y="3572"/>
                    <a:pt x="3573" y="2763"/>
                    <a:pt x="3573" y="1786"/>
                  </a:cubicBezTo>
                  <a:cubicBezTo>
                    <a:pt x="3573" y="810"/>
                    <a:pt x="2787" y="0"/>
                    <a:pt x="1787"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95"/>
            <p:cNvSpPr/>
            <p:nvPr/>
          </p:nvSpPr>
          <p:spPr>
            <a:xfrm>
              <a:off x="4505316" y="3125025"/>
              <a:ext cx="89505" cy="100149"/>
            </a:xfrm>
            <a:custGeom>
              <a:rect b="b" l="l" r="r" t="t"/>
              <a:pathLst>
                <a:path extrusionOk="0" h="3359" w="3002">
                  <a:moveTo>
                    <a:pt x="2049" y="1"/>
                  </a:moveTo>
                  <a:lnTo>
                    <a:pt x="2049" y="1"/>
                  </a:lnTo>
                  <a:cubicBezTo>
                    <a:pt x="2406" y="334"/>
                    <a:pt x="2620" y="810"/>
                    <a:pt x="2620" y="1310"/>
                  </a:cubicBezTo>
                  <a:cubicBezTo>
                    <a:pt x="2620" y="2287"/>
                    <a:pt x="1810" y="3096"/>
                    <a:pt x="834" y="3096"/>
                  </a:cubicBezTo>
                  <a:cubicBezTo>
                    <a:pt x="548" y="3096"/>
                    <a:pt x="239" y="3001"/>
                    <a:pt x="1" y="2882"/>
                  </a:cubicBezTo>
                  <a:lnTo>
                    <a:pt x="1" y="2882"/>
                  </a:lnTo>
                  <a:cubicBezTo>
                    <a:pt x="334" y="3192"/>
                    <a:pt x="739" y="3358"/>
                    <a:pt x="1215" y="3358"/>
                  </a:cubicBezTo>
                  <a:cubicBezTo>
                    <a:pt x="2215" y="3358"/>
                    <a:pt x="3001" y="2549"/>
                    <a:pt x="3001" y="1572"/>
                  </a:cubicBezTo>
                  <a:cubicBezTo>
                    <a:pt x="3001" y="882"/>
                    <a:pt x="2620" y="262"/>
                    <a:pt x="2049" y="1"/>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95"/>
            <p:cNvSpPr/>
            <p:nvPr/>
          </p:nvSpPr>
          <p:spPr>
            <a:xfrm>
              <a:off x="4365452" y="2995090"/>
              <a:ext cx="353606" cy="351489"/>
            </a:xfrm>
            <a:custGeom>
              <a:rect b="b" l="l" r="r" t="t"/>
              <a:pathLst>
                <a:path extrusionOk="0" h="11789" w="11860">
                  <a:moveTo>
                    <a:pt x="11217" y="358"/>
                  </a:moveTo>
                  <a:cubicBezTo>
                    <a:pt x="11360" y="358"/>
                    <a:pt x="11502" y="477"/>
                    <a:pt x="11502" y="667"/>
                  </a:cubicBezTo>
                  <a:lnTo>
                    <a:pt x="11502" y="5764"/>
                  </a:lnTo>
                  <a:lnTo>
                    <a:pt x="10026" y="5764"/>
                  </a:lnTo>
                  <a:lnTo>
                    <a:pt x="9550" y="5073"/>
                  </a:lnTo>
                  <a:cubicBezTo>
                    <a:pt x="9478" y="5002"/>
                    <a:pt x="9431" y="4978"/>
                    <a:pt x="9335" y="4978"/>
                  </a:cubicBezTo>
                  <a:cubicBezTo>
                    <a:pt x="9240" y="4978"/>
                    <a:pt x="9192" y="5002"/>
                    <a:pt x="9121" y="5073"/>
                  </a:cubicBezTo>
                  <a:lnTo>
                    <a:pt x="8645" y="5764"/>
                  </a:lnTo>
                  <a:lnTo>
                    <a:pt x="7859" y="5764"/>
                  </a:lnTo>
                  <a:cubicBezTo>
                    <a:pt x="7764" y="4787"/>
                    <a:pt x="7025" y="4049"/>
                    <a:pt x="6073" y="3977"/>
                  </a:cubicBezTo>
                  <a:lnTo>
                    <a:pt x="6073" y="3073"/>
                  </a:lnTo>
                  <a:cubicBezTo>
                    <a:pt x="6073" y="3001"/>
                    <a:pt x="6025" y="2953"/>
                    <a:pt x="6001" y="2930"/>
                  </a:cubicBezTo>
                  <a:lnTo>
                    <a:pt x="5382" y="2477"/>
                  </a:lnTo>
                  <a:lnTo>
                    <a:pt x="6001" y="2025"/>
                  </a:lnTo>
                  <a:cubicBezTo>
                    <a:pt x="6073" y="2001"/>
                    <a:pt x="6073" y="1953"/>
                    <a:pt x="6073" y="1882"/>
                  </a:cubicBezTo>
                  <a:lnTo>
                    <a:pt x="6073" y="358"/>
                  </a:lnTo>
                  <a:close/>
                  <a:moveTo>
                    <a:pt x="5739" y="358"/>
                  </a:moveTo>
                  <a:lnTo>
                    <a:pt x="5739" y="1787"/>
                  </a:lnTo>
                  <a:lnTo>
                    <a:pt x="5049" y="2263"/>
                  </a:lnTo>
                  <a:cubicBezTo>
                    <a:pt x="5001" y="2334"/>
                    <a:pt x="4953" y="2382"/>
                    <a:pt x="4953" y="2477"/>
                  </a:cubicBezTo>
                  <a:cubicBezTo>
                    <a:pt x="4953" y="2572"/>
                    <a:pt x="5001" y="2620"/>
                    <a:pt x="5049" y="2692"/>
                  </a:cubicBezTo>
                  <a:lnTo>
                    <a:pt x="5739" y="3168"/>
                  </a:lnTo>
                  <a:lnTo>
                    <a:pt x="5739" y="3977"/>
                  </a:lnTo>
                  <a:cubicBezTo>
                    <a:pt x="5430" y="4001"/>
                    <a:pt x="5168" y="4097"/>
                    <a:pt x="4930" y="4239"/>
                  </a:cubicBezTo>
                  <a:cubicBezTo>
                    <a:pt x="4882" y="4263"/>
                    <a:pt x="4811" y="4359"/>
                    <a:pt x="4834" y="4454"/>
                  </a:cubicBezTo>
                  <a:cubicBezTo>
                    <a:pt x="4864" y="4528"/>
                    <a:pt x="4922" y="4565"/>
                    <a:pt x="4990" y="4565"/>
                  </a:cubicBezTo>
                  <a:cubicBezTo>
                    <a:pt x="5031" y="4565"/>
                    <a:pt x="5076" y="4552"/>
                    <a:pt x="5120" y="4525"/>
                  </a:cubicBezTo>
                  <a:cubicBezTo>
                    <a:pt x="5358" y="4382"/>
                    <a:pt x="5644" y="4335"/>
                    <a:pt x="5906" y="4335"/>
                  </a:cubicBezTo>
                  <a:cubicBezTo>
                    <a:pt x="6811" y="4335"/>
                    <a:pt x="7525" y="5049"/>
                    <a:pt x="7525" y="5930"/>
                  </a:cubicBezTo>
                  <a:cubicBezTo>
                    <a:pt x="7549" y="6788"/>
                    <a:pt x="6811" y="7550"/>
                    <a:pt x="5906" y="7550"/>
                  </a:cubicBezTo>
                  <a:cubicBezTo>
                    <a:pt x="5025" y="7550"/>
                    <a:pt x="4311" y="6835"/>
                    <a:pt x="4311" y="5930"/>
                  </a:cubicBezTo>
                  <a:cubicBezTo>
                    <a:pt x="4311" y="5597"/>
                    <a:pt x="4406" y="5311"/>
                    <a:pt x="4572" y="5049"/>
                  </a:cubicBezTo>
                  <a:cubicBezTo>
                    <a:pt x="4644" y="4978"/>
                    <a:pt x="4596" y="4859"/>
                    <a:pt x="4549" y="4811"/>
                  </a:cubicBezTo>
                  <a:cubicBezTo>
                    <a:pt x="4504" y="4778"/>
                    <a:pt x="4455" y="4760"/>
                    <a:pt x="4410" y="4760"/>
                  </a:cubicBezTo>
                  <a:cubicBezTo>
                    <a:pt x="4358" y="4760"/>
                    <a:pt x="4312" y="4784"/>
                    <a:pt x="4287" y="4835"/>
                  </a:cubicBezTo>
                  <a:cubicBezTo>
                    <a:pt x="4096" y="5097"/>
                    <a:pt x="3977" y="5430"/>
                    <a:pt x="3953" y="5764"/>
                  </a:cubicBezTo>
                  <a:lnTo>
                    <a:pt x="3048" y="5764"/>
                  </a:lnTo>
                  <a:cubicBezTo>
                    <a:pt x="3001" y="5764"/>
                    <a:pt x="2929" y="5787"/>
                    <a:pt x="2905" y="5811"/>
                  </a:cubicBezTo>
                  <a:lnTo>
                    <a:pt x="2453" y="6430"/>
                  </a:lnTo>
                  <a:lnTo>
                    <a:pt x="2024" y="5811"/>
                  </a:lnTo>
                  <a:cubicBezTo>
                    <a:pt x="1977" y="5764"/>
                    <a:pt x="1929" y="5764"/>
                    <a:pt x="1858" y="5764"/>
                  </a:cubicBezTo>
                  <a:lnTo>
                    <a:pt x="286" y="5764"/>
                  </a:lnTo>
                  <a:lnTo>
                    <a:pt x="286" y="667"/>
                  </a:lnTo>
                  <a:cubicBezTo>
                    <a:pt x="286" y="524"/>
                    <a:pt x="405" y="358"/>
                    <a:pt x="595" y="358"/>
                  </a:cubicBezTo>
                  <a:close/>
                  <a:moveTo>
                    <a:pt x="3977" y="6073"/>
                  </a:moveTo>
                  <a:cubicBezTo>
                    <a:pt x="4072" y="7026"/>
                    <a:pt x="4811" y="7788"/>
                    <a:pt x="5763" y="7859"/>
                  </a:cubicBezTo>
                  <a:lnTo>
                    <a:pt x="5763" y="8764"/>
                  </a:lnTo>
                  <a:cubicBezTo>
                    <a:pt x="5763" y="8812"/>
                    <a:pt x="5787" y="8883"/>
                    <a:pt x="5835" y="8907"/>
                  </a:cubicBezTo>
                  <a:lnTo>
                    <a:pt x="6454" y="9360"/>
                  </a:lnTo>
                  <a:lnTo>
                    <a:pt x="5835" y="9812"/>
                  </a:lnTo>
                  <a:cubicBezTo>
                    <a:pt x="5763" y="9836"/>
                    <a:pt x="5763" y="9883"/>
                    <a:pt x="5763" y="9955"/>
                  </a:cubicBezTo>
                  <a:lnTo>
                    <a:pt x="5763" y="11479"/>
                  </a:lnTo>
                  <a:lnTo>
                    <a:pt x="619" y="11479"/>
                  </a:lnTo>
                  <a:cubicBezTo>
                    <a:pt x="476" y="11479"/>
                    <a:pt x="310" y="11360"/>
                    <a:pt x="310" y="11169"/>
                  </a:cubicBezTo>
                  <a:lnTo>
                    <a:pt x="310" y="6073"/>
                  </a:lnTo>
                  <a:lnTo>
                    <a:pt x="1810" y="6073"/>
                  </a:lnTo>
                  <a:lnTo>
                    <a:pt x="2286" y="6764"/>
                  </a:lnTo>
                  <a:cubicBezTo>
                    <a:pt x="2334" y="6835"/>
                    <a:pt x="2405" y="6859"/>
                    <a:pt x="2501" y="6859"/>
                  </a:cubicBezTo>
                  <a:cubicBezTo>
                    <a:pt x="2572" y="6859"/>
                    <a:pt x="2643" y="6811"/>
                    <a:pt x="2691" y="6764"/>
                  </a:cubicBezTo>
                  <a:lnTo>
                    <a:pt x="3167" y="6073"/>
                  </a:lnTo>
                  <a:close/>
                  <a:moveTo>
                    <a:pt x="619" y="0"/>
                  </a:moveTo>
                  <a:cubicBezTo>
                    <a:pt x="262" y="0"/>
                    <a:pt x="0" y="310"/>
                    <a:pt x="0" y="643"/>
                  </a:cubicBezTo>
                  <a:lnTo>
                    <a:pt x="0" y="11622"/>
                  </a:lnTo>
                  <a:cubicBezTo>
                    <a:pt x="0" y="11717"/>
                    <a:pt x="72" y="11789"/>
                    <a:pt x="167" y="11789"/>
                  </a:cubicBezTo>
                  <a:lnTo>
                    <a:pt x="9312" y="11789"/>
                  </a:lnTo>
                  <a:cubicBezTo>
                    <a:pt x="9454" y="11646"/>
                    <a:pt x="9359" y="11479"/>
                    <a:pt x="9216" y="11479"/>
                  </a:cubicBezTo>
                  <a:lnTo>
                    <a:pt x="6097" y="11479"/>
                  </a:lnTo>
                  <a:lnTo>
                    <a:pt x="6097" y="10050"/>
                  </a:lnTo>
                  <a:lnTo>
                    <a:pt x="6787" y="9574"/>
                  </a:lnTo>
                  <a:cubicBezTo>
                    <a:pt x="6835" y="9502"/>
                    <a:pt x="6859" y="9455"/>
                    <a:pt x="6859" y="9360"/>
                  </a:cubicBezTo>
                  <a:cubicBezTo>
                    <a:pt x="6859" y="9264"/>
                    <a:pt x="6835" y="9217"/>
                    <a:pt x="6787" y="9145"/>
                  </a:cubicBezTo>
                  <a:lnTo>
                    <a:pt x="6097" y="8669"/>
                  </a:lnTo>
                  <a:lnTo>
                    <a:pt x="6097" y="7859"/>
                  </a:lnTo>
                  <a:cubicBezTo>
                    <a:pt x="7049" y="7764"/>
                    <a:pt x="7787" y="7026"/>
                    <a:pt x="7883" y="6073"/>
                  </a:cubicBezTo>
                  <a:lnTo>
                    <a:pt x="8764" y="6073"/>
                  </a:lnTo>
                  <a:cubicBezTo>
                    <a:pt x="8835" y="6073"/>
                    <a:pt x="8883" y="6049"/>
                    <a:pt x="8931" y="6026"/>
                  </a:cubicBezTo>
                  <a:lnTo>
                    <a:pt x="9359" y="5383"/>
                  </a:lnTo>
                  <a:lnTo>
                    <a:pt x="9812" y="6026"/>
                  </a:lnTo>
                  <a:cubicBezTo>
                    <a:pt x="9835" y="6073"/>
                    <a:pt x="9907" y="6073"/>
                    <a:pt x="9955" y="6073"/>
                  </a:cubicBezTo>
                  <a:lnTo>
                    <a:pt x="11550" y="6073"/>
                  </a:lnTo>
                  <a:lnTo>
                    <a:pt x="11550" y="11265"/>
                  </a:lnTo>
                  <a:cubicBezTo>
                    <a:pt x="11550" y="11336"/>
                    <a:pt x="11455" y="11431"/>
                    <a:pt x="11360" y="11431"/>
                  </a:cubicBezTo>
                  <a:lnTo>
                    <a:pt x="10026" y="11431"/>
                  </a:lnTo>
                  <a:cubicBezTo>
                    <a:pt x="10002" y="11431"/>
                    <a:pt x="9955" y="11431"/>
                    <a:pt x="9931" y="11455"/>
                  </a:cubicBezTo>
                  <a:cubicBezTo>
                    <a:pt x="9812" y="11622"/>
                    <a:pt x="9931" y="11765"/>
                    <a:pt x="10050" y="11765"/>
                  </a:cubicBezTo>
                  <a:lnTo>
                    <a:pt x="11241" y="11765"/>
                  </a:lnTo>
                  <a:cubicBezTo>
                    <a:pt x="11598" y="11765"/>
                    <a:pt x="11860" y="11455"/>
                    <a:pt x="11860" y="11146"/>
                  </a:cubicBezTo>
                  <a:lnTo>
                    <a:pt x="11860" y="596"/>
                  </a:lnTo>
                  <a:cubicBezTo>
                    <a:pt x="11836" y="310"/>
                    <a:pt x="11574" y="0"/>
                    <a:pt x="112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95"/>
            <p:cNvSpPr/>
            <p:nvPr/>
          </p:nvSpPr>
          <p:spPr>
            <a:xfrm>
              <a:off x="4512412" y="3156271"/>
              <a:ext cx="59690" cy="10674"/>
            </a:xfrm>
            <a:custGeom>
              <a:rect b="b" l="l" r="r" t="t"/>
              <a:pathLst>
                <a:path extrusionOk="0" h="358" w="2002">
                  <a:moveTo>
                    <a:pt x="215" y="0"/>
                  </a:moveTo>
                  <a:cubicBezTo>
                    <a:pt x="120" y="0"/>
                    <a:pt x="72" y="48"/>
                    <a:pt x="24" y="143"/>
                  </a:cubicBezTo>
                  <a:cubicBezTo>
                    <a:pt x="1" y="262"/>
                    <a:pt x="96" y="358"/>
                    <a:pt x="215" y="358"/>
                  </a:cubicBezTo>
                  <a:lnTo>
                    <a:pt x="1787" y="358"/>
                  </a:lnTo>
                  <a:cubicBezTo>
                    <a:pt x="1882" y="358"/>
                    <a:pt x="1930" y="286"/>
                    <a:pt x="1953" y="191"/>
                  </a:cubicBezTo>
                  <a:cubicBezTo>
                    <a:pt x="2001" y="72"/>
                    <a:pt x="1906" y="0"/>
                    <a:pt x="1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95"/>
            <p:cNvSpPr/>
            <p:nvPr/>
          </p:nvSpPr>
          <p:spPr>
            <a:xfrm>
              <a:off x="4525203" y="3177560"/>
              <a:ext cx="34108" cy="10674"/>
            </a:xfrm>
            <a:custGeom>
              <a:rect b="b" l="l" r="r" t="t"/>
              <a:pathLst>
                <a:path extrusionOk="0" h="358" w="1144">
                  <a:moveTo>
                    <a:pt x="191" y="1"/>
                  </a:moveTo>
                  <a:cubicBezTo>
                    <a:pt x="119" y="1"/>
                    <a:pt x="48" y="48"/>
                    <a:pt x="24" y="144"/>
                  </a:cubicBezTo>
                  <a:cubicBezTo>
                    <a:pt x="0" y="263"/>
                    <a:pt x="72" y="358"/>
                    <a:pt x="191" y="358"/>
                  </a:cubicBezTo>
                  <a:lnTo>
                    <a:pt x="977" y="358"/>
                  </a:lnTo>
                  <a:cubicBezTo>
                    <a:pt x="1072" y="358"/>
                    <a:pt x="1120" y="287"/>
                    <a:pt x="1143" y="191"/>
                  </a:cubicBezTo>
                  <a:cubicBezTo>
                    <a:pt x="1143" y="72"/>
                    <a:pt x="1072" y="1"/>
                    <a:pt x="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95"/>
            <p:cNvSpPr/>
            <p:nvPr/>
          </p:nvSpPr>
          <p:spPr>
            <a:xfrm>
              <a:off x="4410175" y="3229409"/>
              <a:ext cx="90190" cy="10674"/>
            </a:xfrm>
            <a:custGeom>
              <a:rect b="b" l="l" r="r" t="t"/>
              <a:pathLst>
                <a:path extrusionOk="0" h="358" w="3025">
                  <a:moveTo>
                    <a:pt x="215" y="0"/>
                  </a:moveTo>
                  <a:cubicBezTo>
                    <a:pt x="119" y="0"/>
                    <a:pt x="72" y="72"/>
                    <a:pt x="48" y="167"/>
                  </a:cubicBezTo>
                  <a:cubicBezTo>
                    <a:pt x="0" y="286"/>
                    <a:pt x="96" y="357"/>
                    <a:pt x="215" y="357"/>
                  </a:cubicBezTo>
                  <a:lnTo>
                    <a:pt x="2834" y="357"/>
                  </a:lnTo>
                  <a:cubicBezTo>
                    <a:pt x="2930" y="357"/>
                    <a:pt x="2977" y="310"/>
                    <a:pt x="3001" y="215"/>
                  </a:cubicBezTo>
                  <a:cubicBezTo>
                    <a:pt x="3025" y="119"/>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95"/>
            <p:cNvSpPr/>
            <p:nvPr/>
          </p:nvSpPr>
          <p:spPr>
            <a:xfrm>
              <a:off x="4410175" y="3252128"/>
              <a:ext cx="90190" cy="10674"/>
            </a:xfrm>
            <a:custGeom>
              <a:rect b="b" l="l" r="r" t="t"/>
              <a:pathLst>
                <a:path extrusionOk="0" h="358" w="3025">
                  <a:moveTo>
                    <a:pt x="215" y="0"/>
                  </a:moveTo>
                  <a:cubicBezTo>
                    <a:pt x="119" y="0"/>
                    <a:pt x="72" y="48"/>
                    <a:pt x="48" y="143"/>
                  </a:cubicBezTo>
                  <a:cubicBezTo>
                    <a:pt x="0" y="262"/>
                    <a:pt x="96" y="358"/>
                    <a:pt x="215" y="358"/>
                  </a:cubicBezTo>
                  <a:lnTo>
                    <a:pt x="2834" y="358"/>
                  </a:lnTo>
                  <a:cubicBezTo>
                    <a:pt x="2930" y="358"/>
                    <a:pt x="2977" y="286"/>
                    <a:pt x="3001" y="191"/>
                  </a:cubicBezTo>
                  <a:cubicBezTo>
                    <a:pt x="3025" y="119"/>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95"/>
            <p:cNvSpPr/>
            <p:nvPr/>
          </p:nvSpPr>
          <p:spPr>
            <a:xfrm>
              <a:off x="4430062" y="3274132"/>
              <a:ext cx="50417" cy="10674"/>
            </a:xfrm>
            <a:custGeom>
              <a:rect b="b" l="l" r="r" t="t"/>
              <a:pathLst>
                <a:path extrusionOk="0" h="358" w="1691">
                  <a:moveTo>
                    <a:pt x="215" y="1"/>
                  </a:moveTo>
                  <a:cubicBezTo>
                    <a:pt x="119" y="1"/>
                    <a:pt x="48" y="48"/>
                    <a:pt x="24" y="143"/>
                  </a:cubicBezTo>
                  <a:cubicBezTo>
                    <a:pt x="0" y="262"/>
                    <a:pt x="95" y="358"/>
                    <a:pt x="215" y="358"/>
                  </a:cubicBezTo>
                  <a:lnTo>
                    <a:pt x="1524" y="358"/>
                  </a:lnTo>
                  <a:cubicBezTo>
                    <a:pt x="1596" y="358"/>
                    <a:pt x="1667" y="286"/>
                    <a:pt x="1691" y="215"/>
                  </a:cubicBezTo>
                  <a:cubicBezTo>
                    <a:pt x="1691" y="96"/>
                    <a:pt x="1596" y="1"/>
                    <a:pt x="15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95"/>
            <p:cNvSpPr/>
            <p:nvPr/>
          </p:nvSpPr>
          <p:spPr>
            <a:xfrm>
              <a:off x="4583432" y="3229409"/>
              <a:ext cx="90190" cy="10674"/>
            </a:xfrm>
            <a:custGeom>
              <a:rect b="b" l="l" r="r" t="t"/>
              <a:pathLst>
                <a:path extrusionOk="0" h="358" w="3025">
                  <a:moveTo>
                    <a:pt x="214" y="0"/>
                  </a:moveTo>
                  <a:cubicBezTo>
                    <a:pt x="119" y="0"/>
                    <a:pt x="72" y="72"/>
                    <a:pt x="24" y="167"/>
                  </a:cubicBezTo>
                  <a:cubicBezTo>
                    <a:pt x="0" y="286"/>
                    <a:pt x="95" y="357"/>
                    <a:pt x="214" y="357"/>
                  </a:cubicBezTo>
                  <a:lnTo>
                    <a:pt x="2834" y="357"/>
                  </a:lnTo>
                  <a:cubicBezTo>
                    <a:pt x="2929" y="357"/>
                    <a:pt x="2977" y="310"/>
                    <a:pt x="3001" y="215"/>
                  </a:cubicBezTo>
                  <a:cubicBezTo>
                    <a:pt x="3025" y="95"/>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95"/>
            <p:cNvSpPr/>
            <p:nvPr/>
          </p:nvSpPr>
          <p:spPr>
            <a:xfrm>
              <a:off x="4583432" y="3252128"/>
              <a:ext cx="90190" cy="10674"/>
            </a:xfrm>
            <a:custGeom>
              <a:rect b="b" l="l" r="r" t="t"/>
              <a:pathLst>
                <a:path extrusionOk="0" h="358" w="3025">
                  <a:moveTo>
                    <a:pt x="214" y="0"/>
                  </a:moveTo>
                  <a:cubicBezTo>
                    <a:pt x="119" y="0"/>
                    <a:pt x="72" y="48"/>
                    <a:pt x="24" y="143"/>
                  </a:cubicBezTo>
                  <a:cubicBezTo>
                    <a:pt x="0" y="262"/>
                    <a:pt x="95" y="358"/>
                    <a:pt x="214" y="358"/>
                  </a:cubicBezTo>
                  <a:lnTo>
                    <a:pt x="2834" y="358"/>
                  </a:lnTo>
                  <a:cubicBezTo>
                    <a:pt x="2929" y="358"/>
                    <a:pt x="2977" y="286"/>
                    <a:pt x="3001" y="191"/>
                  </a:cubicBezTo>
                  <a:cubicBezTo>
                    <a:pt x="3025" y="72"/>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95"/>
            <p:cNvSpPr/>
            <p:nvPr/>
          </p:nvSpPr>
          <p:spPr>
            <a:xfrm>
              <a:off x="4603289" y="3274132"/>
              <a:ext cx="50447" cy="10674"/>
            </a:xfrm>
            <a:custGeom>
              <a:rect b="b" l="l" r="r" t="t"/>
              <a:pathLst>
                <a:path extrusionOk="0" h="358" w="1692">
                  <a:moveTo>
                    <a:pt x="191" y="1"/>
                  </a:moveTo>
                  <a:cubicBezTo>
                    <a:pt x="120" y="1"/>
                    <a:pt x="49" y="48"/>
                    <a:pt x="25" y="143"/>
                  </a:cubicBezTo>
                  <a:cubicBezTo>
                    <a:pt x="1" y="262"/>
                    <a:pt x="72" y="358"/>
                    <a:pt x="191" y="358"/>
                  </a:cubicBezTo>
                  <a:lnTo>
                    <a:pt x="1501" y="358"/>
                  </a:lnTo>
                  <a:cubicBezTo>
                    <a:pt x="1597" y="358"/>
                    <a:pt x="1668" y="286"/>
                    <a:pt x="1692" y="215"/>
                  </a:cubicBezTo>
                  <a:cubicBezTo>
                    <a:pt x="1692" y="96"/>
                    <a:pt x="1597" y="1"/>
                    <a:pt x="1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95"/>
            <p:cNvSpPr/>
            <p:nvPr/>
          </p:nvSpPr>
          <p:spPr>
            <a:xfrm>
              <a:off x="4583432" y="3058984"/>
              <a:ext cx="89475" cy="10674"/>
            </a:xfrm>
            <a:custGeom>
              <a:rect b="b" l="l" r="r" t="t"/>
              <a:pathLst>
                <a:path extrusionOk="0" h="358" w="3001">
                  <a:moveTo>
                    <a:pt x="214" y="1"/>
                  </a:moveTo>
                  <a:cubicBezTo>
                    <a:pt x="119" y="1"/>
                    <a:pt x="72" y="72"/>
                    <a:pt x="24" y="167"/>
                  </a:cubicBezTo>
                  <a:cubicBezTo>
                    <a:pt x="0" y="287"/>
                    <a:pt x="95" y="358"/>
                    <a:pt x="214" y="358"/>
                  </a:cubicBezTo>
                  <a:lnTo>
                    <a:pt x="2834" y="358"/>
                  </a:lnTo>
                  <a:cubicBezTo>
                    <a:pt x="2929" y="358"/>
                    <a:pt x="2977" y="310"/>
                    <a:pt x="3001" y="215"/>
                  </a:cubicBezTo>
                  <a:cubicBezTo>
                    <a:pt x="3001" y="96"/>
                    <a:pt x="2929"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95"/>
            <p:cNvSpPr/>
            <p:nvPr/>
          </p:nvSpPr>
          <p:spPr>
            <a:xfrm>
              <a:off x="4583432" y="3081703"/>
              <a:ext cx="89475" cy="10704"/>
            </a:xfrm>
            <a:custGeom>
              <a:rect b="b" l="l" r="r" t="t"/>
              <a:pathLst>
                <a:path extrusionOk="0" h="359" w="3001">
                  <a:moveTo>
                    <a:pt x="214" y="1"/>
                  </a:moveTo>
                  <a:cubicBezTo>
                    <a:pt x="119" y="1"/>
                    <a:pt x="72" y="48"/>
                    <a:pt x="24" y="144"/>
                  </a:cubicBezTo>
                  <a:cubicBezTo>
                    <a:pt x="0" y="263"/>
                    <a:pt x="95" y="358"/>
                    <a:pt x="214" y="358"/>
                  </a:cubicBezTo>
                  <a:lnTo>
                    <a:pt x="2834" y="358"/>
                  </a:lnTo>
                  <a:cubicBezTo>
                    <a:pt x="2929" y="358"/>
                    <a:pt x="2977" y="287"/>
                    <a:pt x="3001" y="191"/>
                  </a:cubicBezTo>
                  <a:cubicBezTo>
                    <a:pt x="3001" y="72"/>
                    <a:pt x="2929"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95"/>
            <p:cNvSpPr/>
            <p:nvPr/>
          </p:nvSpPr>
          <p:spPr>
            <a:xfrm>
              <a:off x="4603289" y="3103737"/>
              <a:ext cx="50447" cy="10674"/>
            </a:xfrm>
            <a:custGeom>
              <a:rect b="b" l="l" r="r" t="t"/>
              <a:pathLst>
                <a:path extrusionOk="0" h="358" w="1692">
                  <a:moveTo>
                    <a:pt x="191" y="0"/>
                  </a:moveTo>
                  <a:cubicBezTo>
                    <a:pt x="120" y="0"/>
                    <a:pt x="49" y="48"/>
                    <a:pt x="25" y="143"/>
                  </a:cubicBezTo>
                  <a:cubicBezTo>
                    <a:pt x="1" y="262"/>
                    <a:pt x="72" y="357"/>
                    <a:pt x="191" y="357"/>
                  </a:cubicBezTo>
                  <a:lnTo>
                    <a:pt x="1501" y="357"/>
                  </a:lnTo>
                  <a:cubicBezTo>
                    <a:pt x="1597" y="357"/>
                    <a:pt x="1668" y="286"/>
                    <a:pt x="1692" y="214"/>
                  </a:cubicBezTo>
                  <a:cubicBezTo>
                    <a:pt x="1692" y="95"/>
                    <a:pt x="1597" y="0"/>
                    <a:pt x="1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95"/>
            <p:cNvSpPr/>
            <p:nvPr/>
          </p:nvSpPr>
          <p:spPr>
            <a:xfrm>
              <a:off x="4412292" y="3058984"/>
              <a:ext cx="89505" cy="10674"/>
            </a:xfrm>
            <a:custGeom>
              <a:rect b="b" l="l" r="r" t="t"/>
              <a:pathLst>
                <a:path extrusionOk="0" h="358" w="3002">
                  <a:moveTo>
                    <a:pt x="215" y="1"/>
                  </a:moveTo>
                  <a:cubicBezTo>
                    <a:pt x="120" y="1"/>
                    <a:pt x="48" y="72"/>
                    <a:pt x="25" y="167"/>
                  </a:cubicBezTo>
                  <a:cubicBezTo>
                    <a:pt x="1" y="287"/>
                    <a:pt x="96" y="358"/>
                    <a:pt x="215" y="358"/>
                  </a:cubicBezTo>
                  <a:lnTo>
                    <a:pt x="2835" y="358"/>
                  </a:lnTo>
                  <a:cubicBezTo>
                    <a:pt x="2906" y="358"/>
                    <a:pt x="2978" y="310"/>
                    <a:pt x="3001" y="215"/>
                  </a:cubicBezTo>
                  <a:cubicBezTo>
                    <a:pt x="3001" y="96"/>
                    <a:pt x="2906" y="1"/>
                    <a:pt x="2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95"/>
            <p:cNvSpPr/>
            <p:nvPr/>
          </p:nvSpPr>
          <p:spPr>
            <a:xfrm>
              <a:off x="4412292" y="3081703"/>
              <a:ext cx="89505" cy="10704"/>
            </a:xfrm>
            <a:custGeom>
              <a:rect b="b" l="l" r="r" t="t"/>
              <a:pathLst>
                <a:path extrusionOk="0" h="359" w="3002">
                  <a:moveTo>
                    <a:pt x="215" y="1"/>
                  </a:moveTo>
                  <a:cubicBezTo>
                    <a:pt x="120" y="1"/>
                    <a:pt x="48" y="48"/>
                    <a:pt x="25" y="144"/>
                  </a:cubicBezTo>
                  <a:cubicBezTo>
                    <a:pt x="1" y="263"/>
                    <a:pt x="96" y="358"/>
                    <a:pt x="215" y="358"/>
                  </a:cubicBezTo>
                  <a:lnTo>
                    <a:pt x="2835" y="358"/>
                  </a:lnTo>
                  <a:cubicBezTo>
                    <a:pt x="2906" y="358"/>
                    <a:pt x="2978" y="287"/>
                    <a:pt x="3001" y="191"/>
                  </a:cubicBezTo>
                  <a:cubicBezTo>
                    <a:pt x="3001" y="72"/>
                    <a:pt x="2906" y="1"/>
                    <a:pt x="2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95"/>
            <p:cNvSpPr/>
            <p:nvPr/>
          </p:nvSpPr>
          <p:spPr>
            <a:xfrm>
              <a:off x="4431463" y="3103737"/>
              <a:ext cx="51163" cy="10674"/>
            </a:xfrm>
            <a:custGeom>
              <a:rect b="b" l="l" r="r" t="t"/>
              <a:pathLst>
                <a:path extrusionOk="0" h="358" w="1716">
                  <a:moveTo>
                    <a:pt x="215" y="0"/>
                  </a:moveTo>
                  <a:cubicBezTo>
                    <a:pt x="120" y="0"/>
                    <a:pt x="72" y="48"/>
                    <a:pt x="48" y="143"/>
                  </a:cubicBezTo>
                  <a:cubicBezTo>
                    <a:pt x="1" y="262"/>
                    <a:pt x="96" y="357"/>
                    <a:pt x="215" y="357"/>
                  </a:cubicBezTo>
                  <a:lnTo>
                    <a:pt x="1525" y="357"/>
                  </a:lnTo>
                  <a:cubicBezTo>
                    <a:pt x="1620" y="357"/>
                    <a:pt x="1668" y="286"/>
                    <a:pt x="1692" y="214"/>
                  </a:cubicBezTo>
                  <a:cubicBezTo>
                    <a:pt x="1715" y="95"/>
                    <a:pt x="1620" y="0"/>
                    <a:pt x="1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4" name="Google Shape;10474;p95"/>
          <p:cNvGrpSpPr/>
          <p:nvPr/>
        </p:nvGrpSpPr>
        <p:grpSpPr>
          <a:xfrm>
            <a:off x="4769244" y="2994285"/>
            <a:ext cx="352920" cy="354441"/>
            <a:chOff x="4959731" y="2994285"/>
            <a:chExt cx="352920" cy="354441"/>
          </a:xfrm>
        </p:grpSpPr>
        <p:sp>
          <p:nvSpPr>
            <p:cNvPr id="10475" name="Google Shape;10475;p95"/>
            <p:cNvSpPr/>
            <p:nvPr/>
          </p:nvSpPr>
          <p:spPr>
            <a:xfrm>
              <a:off x="4963995" y="3319570"/>
              <a:ext cx="343678" cy="23464"/>
            </a:xfrm>
            <a:custGeom>
              <a:rect b="b" l="l" r="r" t="t"/>
              <a:pathLst>
                <a:path extrusionOk="0" h="787" w="11527">
                  <a:moveTo>
                    <a:pt x="120" y="1"/>
                  </a:moveTo>
                  <a:cubicBezTo>
                    <a:pt x="72" y="1"/>
                    <a:pt x="1" y="48"/>
                    <a:pt x="1" y="120"/>
                  </a:cubicBezTo>
                  <a:lnTo>
                    <a:pt x="1" y="667"/>
                  </a:lnTo>
                  <a:cubicBezTo>
                    <a:pt x="1" y="739"/>
                    <a:pt x="72" y="787"/>
                    <a:pt x="120" y="787"/>
                  </a:cubicBezTo>
                  <a:lnTo>
                    <a:pt x="11408" y="787"/>
                  </a:lnTo>
                  <a:cubicBezTo>
                    <a:pt x="11479" y="787"/>
                    <a:pt x="11527" y="739"/>
                    <a:pt x="11527" y="667"/>
                  </a:cubicBezTo>
                  <a:lnTo>
                    <a:pt x="11527" y="120"/>
                  </a:lnTo>
                  <a:cubicBezTo>
                    <a:pt x="11527" y="48"/>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95"/>
            <p:cNvSpPr/>
            <p:nvPr/>
          </p:nvSpPr>
          <p:spPr>
            <a:xfrm>
              <a:off x="5289907" y="3318169"/>
              <a:ext cx="17770" cy="24150"/>
            </a:xfrm>
            <a:custGeom>
              <a:rect b="b" l="l" r="r" t="t"/>
              <a:pathLst>
                <a:path extrusionOk="0" h="810" w="596">
                  <a:moveTo>
                    <a:pt x="1" y="0"/>
                  </a:moveTo>
                  <a:cubicBezTo>
                    <a:pt x="72" y="0"/>
                    <a:pt x="120" y="71"/>
                    <a:pt x="120" y="119"/>
                  </a:cubicBezTo>
                  <a:lnTo>
                    <a:pt x="120" y="691"/>
                  </a:lnTo>
                  <a:cubicBezTo>
                    <a:pt x="120" y="738"/>
                    <a:pt x="72" y="810"/>
                    <a:pt x="1" y="810"/>
                  </a:cubicBezTo>
                  <a:lnTo>
                    <a:pt x="477" y="810"/>
                  </a:lnTo>
                  <a:cubicBezTo>
                    <a:pt x="548" y="810"/>
                    <a:pt x="596" y="762"/>
                    <a:pt x="596" y="691"/>
                  </a:cubicBezTo>
                  <a:lnTo>
                    <a:pt x="596" y="119"/>
                  </a:lnTo>
                  <a:cubicBezTo>
                    <a:pt x="596" y="71"/>
                    <a:pt x="548" y="0"/>
                    <a:pt x="47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95"/>
            <p:cNvSpPr/>
            <p:nvPr/>
          </p:nvSpPr>
          <p:spPr>
            <a:xfrm>
              <a:off x="5009434" y="3028453"/>
              <a:ext cx="68187" cy="289742"/>
            </a:xfrm>
            <a:custGeom>
              <a:rect b="b" l="l" r="r" t="t"/>
              <a:pathLst>
                <a:path extrusionOk="0" h="9718" w="2287">
                  <a:moveTo>
                    <a:pt x="72" y="1"/>
                  </a:moveTo>
                  <a:cubicBezTo>
                    <a:pt x="25" y="1"/>
                    <a:pt x="1" y="25"/>
                    <a:pt x="1" y="48"/>
                  </a:cubicBezTo>
                  <a:lnTo>
                    <a:pt x="1" y="9717"/>
                  </a:lnTo>
                  <a:lnTo>
                    <a:pt x="2287" y="9717"/>
                  </a:lnTo>
                  <a:lnTo>
                    <a:pt x="2287" y="48"/>
                  </a:lnTo>
                  <a:cubicBezTo>
                    <a:pt x="2287" y="25"/>
                    <a:pt x="2263" y="1"/>
                    <a:pt x="223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95"/>
            <p:cNvSpPr/>
            <p:nvPr/>
          </p:nvSpPr>
          <p:spPr>
            <a:xfrm>
              <a:off x="5112386" y="3139933"/>
              <a:ext cx="68217" cy="178264"/>
            </a:xfrm>
            <a:custGeom>
              <a:rect b="b" l="l" r="r" t="t"/>
              <a:pathLst>
                <a:path extrusionOk="0" h="5979" w="2288">
                  <a:moveTo>
                    <a:pt x="72" y="1"/>
                  </a:moveTo>
                  <a:cubicBezTo>
                    <a:pt x="25" y="1"/>
                    <a:pt x="1" y="24"/>
                    <a:pt x="1" y="72"/>
                  </a:cubicBezTo>
                  <a:lnTo>
                    <a:pt x="1" y="5978"/>
                  </a:lnTo>
                  <a:lnTo>
                    <a:pt x="2287" y="5978"/>
                  </a:lnTo>
                  <a:lnTo>
                    <a:pt x="2287" y="72"/>
                  </a:lnTo>
                  <a:cubicBezTo>
                    <a:pt x="2287" y="24"/>
                    <a:pt x="2263" y="1"/>
                    <a:pt x="2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95"/>
            <p:cNvSpPr/>
            <p:nvPr/>
          </p:nvSpPr>
          <p:spPr>
            <a:xfrm>
              <a:off x="5216054" y="3215187"/>
              <a:ext cx="68902" cy="103011"/>
            </a:xfrm>
            <a:custGeom>
              <a:rect b="b" l="l" r="r" t="t"/>
              <a:pathLst>
                <a:path extrusionOk="0" h="3455" w="2311">
                  <a:moveTo>
                    <a:pt x="72" y="1"/>
                  </a:moveTo>
                  <a:cubicBezTo>
                    <a:pt x="48" y="1"/>
                    <a:pt x="1" y="49"/>
                    <a:pt x="1" y="72"/>
                  </a:cubicBezTo>
                  <a:lnTo>
                    <a:pt x="1" y="3454"/>
                  </a:lnTo>
                  <a:lnTo>
                    <a:pt x="2311" y="3454"/>
                  </a:lnTo>
                  <a:lnTo>
                    <a:pt x="2311" y="72"/>
                  </a:lnTo>
                  <a:cubicBezTo>
                    <a:pt x="2311" y="49"/>
                    <a:pt x="2263" y="1"/>
                    <a:pt x="22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95"/>
            <p:cNvSpPr/>
            <p:nvPr/>
          </p:nvSpPr>
          <p:spPr>
            <a:xfrm>
              <a:off x="5061998" y="3028900"/>
              <a:ext cx="15623" cy="290696"/>
            </a:xfrm>
            <a:custGeom>
              <a:rect b="b" l="l" r="r" t="t"/>
              <a:pathLst>
                <a:path extrusionOk="0" h="9750" w="524">
                  <a:moveTo>
                    <a:pt x="495" y="0"/>
                  </a:moveTo>
                  <a:cubicBezTo>
                    <a:pt x="489" y="0"/>
                    <a:pt x="483" y="3"/>
                    <a:pt x="476" y="10"/>
                  </a:cubicBezTo>
                  <a:lnTo>
                    <a:pt x="0" y="10"/>
                  </a:lnTo>
                  <a:cubicBezTo>
                    <a:pt x="24" y="10"/>
                    <a:pt x="48" y="33"/>
                    <a:pt x="48" y="57"/>
                  </a:cubicBezTo>
                  <a:lnTo>
                    <a:pt x="48" y="9750"/>
                  </a:lnTo>
                  <a:lnTo>
                    <a:pt x="524" y="9750"/>
                  </a:lnTo>
                  <a:lnTo>
                    <a:pt x="524" y="57"/>
                  </a:lnTo>
                  <a:cubicBezTo>
                    <a:pt x="524" y="22"/>
                    <a:pt x="511" y="0"/>
                    <a:pt x="49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95"/>
            <p:cNvSpPr/>
            <p:nvPr/>
          </p:nvSpPr>
          <p:spPr>
            <a:xfrm>
              <a:off x="5164950" y="3140648"/>
              <a:ext cx="15653" cy="178950"/>
            </a:xfrm>
            <a:custGeom>
              <a:rect b="b" l="l" r="r" t="t"/>
              <a:pathLst>
                <a:path extrusionOk="0" h="6002" w="525">
                  <a:moveTo>
                    <a:pt x="0" y="0"/>
                  </a:moveTo>
                  <a:cubicBezTo>
                    <a:pt x="24" y="0"/>
                    <a:pt x="48" y="48"/>
                    <a:pt x="48" y="72"/>
                  </a:cubicBezTo>
                  <a:lnTo>
                    <a:pt x="48" y="6002"/>
                  </a:lnTo>
                  <a:lnTo>
                    <a:pt x="524" y="6002"/>
                  </a:lnTo>
                  <a:lnTo>
                    <a:pt x="524" y="72"/>
                  </a:lnTo>
                  <a:cubicBezTo>
                    <a:pt x="524" y="48"/>
                    <a:pt x="500" y="0"/>
                    <a:pt x="47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95"/>
            <p:cNvSpPr/>
            <p:nvPr/>
          </p:nvSpPr>
          <p:spPr>
            <a:xfrm>
              <a:off x="5267903" y="3215187"/>
              <a:ext cx="15653" cy="103011"/>
            </a:xfrm>
            <a:custGeom>
              <a:rect b="b" l="l" r="r" t="t"/>
              <a:pathLst>
                <a:path extrusionOk="0" h="3455" w="525">
                  <a:moveTo>
                    <a:pt x="0" y="1"/>
                  </a:moveTo>
                  <a:cubicBezTo>
                    <a:pt x="24" y="1"/>
                    <a:pt x="48" y="49"/>
                    <a:pt x="48" y="72"/>
                  </a:cubicBezTo>
                  <a:lnTo>
                    <a:pt x="48" y="3454"/>
                  </a:lnTo>
                  <a:lnTo>
                    <a:pt x="524" y="3454"/>
                  </a:lnTo>
                  <a:lnTo>
                    <a:pt x="524" y="72"/>
                  </a:lnTo>
                  <a:cubicBezTo>
                    <a:pt x="524" y="49"/>
                    <a:pt x="500"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95"/>
            <p:cNvSpPr/>
            <p:nvPr/>
          </p:nvSpPr>
          <p:spPr>
            <a:xfrm>
              <a:off x="5091813" y="2999443"/>
              <a:ext cx="193142" cy="156857"/>
            </a:xfrm>
            <a:custGeom>
              <a:rect b="b" l="l" r="r" t="t"/>
              <a:pathLst>
                <a:path extrusionOk="0" h="5261" w="6478">
                  <a:moveTo>
                    <a:pt x="474" y="1"/>
                  </a:moveTo>
                  <a:cubicBezTo>
                    <a:pt x="361" y="1"/>
                    <a:pt x="249" y="55"/>
                    <a:pt x="167" y="164"/>
                  </a:cubicBezTo>
                  <a:cubicBezTo>
                    <a:pt x="0" y="331"/>
                    <a:pt x="48" y="569"/>
                    <a:pt x="215" y="736"/>
                  </a:cubicBezTo>
                  <a:lnTo>
                    <a:pt x="4811" y="4332"/>
                  </a:lnTo>
                  <a:cubicBezTo>
                    <a:pt x="4644" y="4355"/>
                    <a:pt x="4501" y="4498"/>
                    <a:pt x="4501" y="4665"/>
                  </a:cubicBezTo>
                  <a:cubicBezTo>
                    <a:pt x="4477" y="4856"/>
                    <a:pt x="4620" y="5070"/>
                    <a:pt x="4858" y="5094"/>
                  </a:cubicBezTo>
                  <a:lnTo>
                    <a:pt x="6002" y="5260"/>
                  </a:lnTo>
                  <a:lnTo>
                    <a:pt x="6049" y="5260"/>
                  </a:lnTo>
                  <a:cubicBezTo>
                    <a:pt x="6168" y="5260"/>
                    <a:pt x="6264" y="5189"/>
                    <a:pt x="6359" y="5141"/>
                  </a:cubicBezTo>
                  <a:cubicBezTo>
                    <a:pt x="6430" y="5070"/>
                    <a:pt x="6478" y="4951"/>
                    <a:pt x="6430" y="4808"/>
                  </a:cubicBezTo>
                  <a:lnTo>
                    <a:pt x="6192" y="3665"/>
                  </a:lnTo>
                  <a:cubicBezTo>
                    <a:pt x="6152" y="3505"/>
                    <a:pt x="5995" y="3362"/>
                    <a:pt x="5819" y="3362"/>
                  </a:cubicBezTo>
                  <a:cubicBezTo>
                    <a:pt x="5785" y="3362"/>
                    <a:pt x="5750" y="3367"/>
                    <a:pt x="5716" y="3379"/>
                  </a:cubicBezTo>
                  <a:cubicBezTo>
                    <a:pt x="5525" y="3403"/>
                    <a:pt x="5406" y="3593"/>
                    <a:pt x="5406" y="3784"/>
                  </a:cubicBezTo>
                  <a:lnTo>
                    <a:pt x="715" y="93"/>
                  </a:lnTo>
                  <a:cubicBezTo>
                    <a:pt x="643" y="31"/>
                    <a:pt x="559" y="1"/>
                    <a:pt x="47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95"/>
            <p:cNvSpPr/>
            <p:nvPr/>
          </p:nvSpPr>
          <p:spPr>
            <a:xfrm>
              <a:off x="5094646" y="2999443"/>
              <a:ext cx="153398" cy="118216"/>
            </a:xfrm>
            <a:custGeom>
              <a:rect b="b" l="l" r="r" t="t"/>
              <a:pathLst>
                <a:path extrusionOk="0" h="3965" w="5145">
                  <a:moveTo>
                    <a:pt x="379" y="1"/>
                  </a:moveTo>
                  <a:cubicBezTo>
                    <a:pt x="266" y="1"/>
                    <a:pt x="154" y="55"/>
                    <a:pt x="72" y="164"/>
                  </a:cubicBezTo>
                  <a:cubicBezTo>
                    <a:pt x="24" y="188"/>
                    <a:pt x="1" y="212"/>
                    <a:pt x="1" y="283"/>
                  </a:cubicBezTo>
                  <a:cubicBezTo>
                    <a:pt x="96" y="283"/>
                    <a:pt x="167" y="307"/>
                    <a:pt x="263" y="378"/>
                  </a:cubicBezTo>
                  <a:lnTo>
                    <a:pt x="4835" y="3951"/>
                  </a:lnTo>
                  <a:cubicBezTo>
                    <a:pt x="4852" y="3959"/>
                    <a:pt x="4873" y="3965"/>
                    <a:pt x="4893" y="3965"/>
                  </a:cubicBezTo>
                  <a:cubicBezTo>
                    <a:pt x="4928" y="3965"/>
                    <a:pt x="4963" y="3948"/>
                    <a:pt x="4978" y="3903"/>
                  </a:cubicBezTo>
                  <a:cubicBezTo>
                    <a:pt x="5002" y="3831"/>
                    <a:pt x="5073" y="3736"/>
                    <a:pt x="5144" y="3665"/>
                  </a:cubicBezTo>
                  <a:lnTo>
                    <a:pt x="620" y="93"/>
                  </a:lnTo>
                  <a:cubicBezTo>
                    <a:pt x="548" y="31"/>
                    <a:pt x="464" y="1"/>
                    <a:pt x="379"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95"/>
            <p:cNvSpPr/>
            <p:nvPr/>
          </p:nvSpPr>
          <p:spPr>
            <a:xfrm>
              <a:off x="5253711" y="3099682"/>
              <a:ext cx="31246" cy="58736"/>
            </a:xfrm>
            <a:custGeom>
              <a:rect b="b" l="l" r="r" t="t"/>
              <a:pathLst>
                <a:path extrusionOk="0" h="1970" w="1048">
                  <a:moveTo>
                    <a:pt x="389" y="0"/>
                  </a:moveTo>
                  <a:cubicBezTo>
                    <a:pt x="355" y="0"/>
                    <a:pt x="320" y="5"/>
                    <a:pt x="286" y="17"/>
                  </a:cubicBezTo>
                  <a:cubicBezTo>
                    <a:pt x="143" y="41"/>
                    <a:pt x="48" y="136"/>
                    <a:pt x="0" y="279"/>
                  </a:cubicBezTo>
                  <a:cubicBezTo>
                    <a:pt x="214" y="279"/>
                    <a:pt x="381" y="398"/>
                    <a:pt x="405" y="612"/>
                  </a:cubicBezTo>
                  <a:lnTo>
                    <a:pt x="643" y="1732"/>
                  </a:lnTo>
                  <a:cubicBezTo>
                    <a:pt x="691" y="1827"/>
                    <a:pt x="643" y="1898"/>
                    <a:pt x="643" y="1970"/>
                  </a:cubicBezTo>
                  <a:cubicBezTo>
                    <a:pt x="762" y="1970"/>
                    <a:pt x="857" y="1922"/>
                    <a:pt x="929" y="1851"/>
                  </a:cubicBezTo>
                  <a:cubicBezTo>
                    <a:pt x="1000" y="1708"/>
                    <a:pt x="1048" y="1589"/>
                    <a:pt x="1000" y="1446"/>
                  </a:cubicBezTo>
                  <a:lnTo>
                    <a:pt x="762" y="303"/>
                  </a:lnTo>
                  <a:cubicBezTo>
                    <a:pt x="722" y="143"/>
                    <a:pt x="565" y="0"/>
                    <a:pt x="389"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95"/>
            <p:cNvSpPr/>
            <p:nvPr/>
          </p:nvSpPr>
          <p:spPr>
            <a:xfrm>
              <a:off x="4959731" y="2994285"/>
              <a:ext cx="352920" cy="354441"/>
            </a:xfrm>
            <a:custGeom>
              <a:rect b="b" l="l" r="r" t="t"/>
              <a:pathLst>
                <a:path extrusionOk="0" h="11888" w="11837">
                  <a:moveTo>
                    <a:pt x="3763" y="1337"/>
                  </a:moveTo>
                  <a:lnTo>
                    <a:pt x="3763" y="10720"/>
                  </a:lnTo>
                  <a:lnTo>
                    <a:pt x="1787" y="10720"/>
                  </a:lnTo>
                  <a:lnTo>
                    <a:pt x="1787" y="1337"/>
                  </a:lnTo>
                  <a:close/>
                  <a:moveTo>
                    <a:pt x="7240" y="5100"/>
                  </a:moveTo>
                  <a:lnTo>
                    <a:pt x="7240" y="10720"/>
                  </a:lnTo>
                  <a:lnTo>
                    <a:pt x="5264" y="10720"/>
                  </a:lnTo>
                  <a:lnTo>
                    <a:pt x="5264" y="5100"/>
                  </a:lnTo>
                  <a:close/>
                  <a:moveTo>
                    <a:pt x="10717" y="7600"/>
                  </a:moveTo>
                  <a:lnTo>
                    <a:pt x="10717" y="10720"/>
                  </a:lnTo>
                  <a:lnTo>
                    <a:pt x="8765" y="10720"/>
                  </a:lnTo>
                  <a:lnTo>
                    <a:pt x="8765" y="7600"/>
                  </a:lnTo>
                  <a:close/>
                  <a:moveTo>
                    <a:pt x="917" y="0"/>
                  </a:moveTo>
                  <a:cubicBezTo>
                    <a:pt x="815" y="0"/>
                    <a:pt x="739" y="88"/>
                    <a:pt x="739" y="194"/>
                  </a:cubicBezTo>
                  <a:lnTo>
                    <a:pt x="739" y="980"/>
                  </a:lnTo>
                  <a:lnTo>
                    <a:pt x="572" y="980"/>
                  </a:lnTo>
                  <a:cubicBezTo>
                    <a:pt x="477" y="980"/>
                    <a:pt x="382" y="1075"/>
                    <a:pt x="382" y="1171"/>
                  </a:cubicBezTo>
                  <a:cubicBezTo>
                    <a:pt x="382" y="1266"/>
                    <a:pt x="477" y="1313"/>
                    <a:pt x="549" y="1313"/>
                  </a:cubicBezTo>
                  <a:lnTo>
                    <a:pt x="739" y="1313"/>
                  </a:lnTo>
                  <a:lnTo>
                    <a:pt x="739" y="2218"/>
                  </a:lnTo>
                  <a:lnTo>
                    <a:pt x="549" y="2218"/>
                  </a:lnTo>
                  <a:cubicBezTo>
                    <a:pt x="453" y="2218"/>
                    <a:pt x="358" y="2266"/>
                    <a:pt x="358" y="2361"/>
                  </a:cubicBezTo>
                  <a:cubicBezTo>
                    <a:pt x="358" y="2480"/>
                    <a:pt x="429" y="2576"/>
                    <a:pt x="549" y="2576"/>
                  </a:cubicBezTo>
                  <a:lnTo>
                    <a:pt x="739" y="2576"/>
                  </a:lnTo>
                  <a:lnTo>
                    <a:pt x="739" y="3457"/>
                  </a:lnTo>
                  <a:lnTo>
                    <a:pt x="549" y="3457"/>
                  </a:lnTo>
                  <a:cubicBezTo>
                    <a:pt x="453" y="3457"/>
                    <a:pt x="358" y="3528"/>
                    <a:pt x="358" y="3600"/>
                  </a:cubicBezTo>
                  <a:cubicBezTo>
                    <a:pt x="358" y="3719"/>
                    <a:pt x="429" y="3814"/>
                    <a:pt x="549" y="3814"/>
                  </a:cubicBezTo>
                  <a:lnTo>
                    <a:pt x="739" y="3814"/>
                  </a:lnTo>
                  <a:lnTo>
                    <a:pt x="739" y="4719"/>
                  </a:lnTo>
                  <a:lnTo>
                    <a:pt x="549" y="4719"/>
                  </a:lnTo>
                  <a:cubicBezTo>
                    <a:pt x="453" y="4719"/>
                    <a:pt x="358" y="4767"/>
                    <a:pt x="358" y="4862"/>
                  </a:cubicBezTo>
                  <a:cubicBezTo>
                    <a:pt x="358" y="4981"/>
                    <a:pt x="429" y="5076"/>
                    <a:pt x="549" y="5076"/>
                  </a:cubicBezTo>
                  <a:lnTo>
                    <a:pt x="739" y="5076"/>
                  </a:lnTo>
                  <a:lnTo>
                    <a:pt x="739" y="5957"/>
                  </a:lnTo>
                  <a:lnTo>
                    <a:pt x="549" y="5957"/>
                  </a:lnTo>
                  <a:cubicBezTo>
                    <a:pt x="453" y="5957"/>
                    <a:pt x="358" y="6029"/>
                    <a:pt x="358" y="6100"/>
                  </a:cubicBezTo>
                  <a:cubicBezTo>
                    <a:pt x="358" y="6219"/>
                    <a:pt x="429" y="6314"/>
                    <a:pt x="549" y="6314"/>
                  </a:cubicBezTo>
                  <a:lnTo>
                    <a:pt x="739" y="6314"/>
                  </a:lnTo>
                  <a:lnTo>
                    <a:pt x="739" y="7219"/>
                  </a:lnTo>
                  <a:lnTo>
                    <a:pt x="549" y="7219"/>
                  </a:lnTo>
                  <a:cubicBezTo>
                    <a:pt x="453" y="7219"/>
                    <a:pt x="358" y="7267"/>
                    <a:pt x="358" y="7362"/>
                  </a:cubicBezTo>
                  <a:cubicBezTo>
                    <a:pt x="358" y="7481"/>
                    <a:pt x="429" y="7577"/>
                    <a:pt x="549" y="7577"/>
                  </a:cubicBezTo>
                  <a:lnTo>
                    <a:pt x="739" y="7577"/>
                  </a:lnTo>
                  <a:lnTo>
                    <a:pt x="739" y="8458"/>
                  </a:lnTo>
                  <a:lnTo>
                    <a:pt x="549" y="8458"/>
                  </a:lnTo>
                  <a:cubicBezTo>
                    <a:pt x="453" y="8458"/>
                    <a:pt x="358" y="8529"/>
                    <a:pt x="358" y="8601"/>
                  </a:cubicBezTo>
                  <a:cubicBezTo>
                    <a:pt x="358" y="8720"/>
                    <a:pt x="429" y="8815"/>
                    <a:pt x="549" y="8815"/>
                  </a:cubicBezTo>
                  <a:lnTo>
                    <a:pt x="739" y="8815"/>
                  </a:lnTo>
                  <a:lnTo>
                    <a:pt x="739" y="9720"/>
                  </a:lnTo>
                  <a:lnTo>
                    <a:pt x="549" y="9720"/>
                  </a:lnTo>
                  <a:cubicBezTo>
                    <a:pt x="453" y="9720"/>
                    <a:pt x="358" y="9768"/>
                    <a:pt x="358" y="9863"/>
                  </a:cubicBezTo>
                  <a:cubicBezTo>
                    <a:pt x="358" y="9982"/>
                    <a:pt x="429" y="10077"/>
                    <a:pt x="549" y="10077"/>
                  </a:cubicBezTo>
                  <a:lnTo>
                    <a:pt x="715" y="10077"/>
                  </a:lnTo>
                  <a:lnTo>
                    <a:pt x="715" y="10696"/>
                  </a:lnTo>
                  <a:lnTo>
                    <a:pt x="310" y="10696"/>
                  </a:lnTo>
                  <a:cubicBezTo>
                    <a:pt x="144" y="10696"/>
                    <a:pt x="1" y="10815"/>
                    <a:pt x="1" y="10982"/>
                  </a:cubicBezTo>
                  <a:lnTo>
                    <a:pt x="1" y="11673"/>
                  </a:lnTo>
                  <a:cubicBezTo>
                    <a:pt x="1" y="11768"/>
                    <a:pt x="96" y="11863"/>
                    <a:pt x="191" y="11863"/>
                  </a:cubicBezTo>
                  <a:lnTo>
                    <a:pt x="2001" y="11863"/>
                  </a:lnTo>
                  <a:cubicBezTo>
                    <a:pt x="2025" y="11863"/>
                    <a:pt x="2049" y="11863"/>
                    <a:pt x="2096" y="11816"/>
                  </a:cubicBezTo>
                  <a:cubicBezTo>
                    <a:pt x="2216" y="11673"/>
                    <a:pt x="2120" y="11530"/>
                    <a:pt x="1977" y="11530"/>
                  </a:cubicBezTo>
                  <a:lnTo>
                    <a:pt x="334" y="11530"/>
                  </a:lnTo>
                  <a:lnTo>
                    <a:pt x="334" y="11054"/>
                  </a:lnTo>
                  <a:lnTo>
                    <a:pt x="11503" y="11054"/>
                  </a:lnTo>
                  <a:lnTo>
                    <a:pt x="11503" y="11530"/>
                  </a:lnTo>
                  <a:lnTo>
                    <a:pt x="2739" y="11530"/>
                  </a:lnTo>
                  <a:cubicBezTo>
                    <a:pt x="2644" y="11530"/>
                    <a:pt x="2573" y="11577"/>
                    <a:pt x="2573" y="11673"/>
                  </a:cubicBezTo>
                  <a:cubicBezTo>
                    <a:pt x="2573" y="11792"/>
                    <a:pt x="2620" y="11887"/>
                    <a:pt x="2739" y="11887"/>
                  </a:cubicBezTo>
                  <a:lnTo>
                    <a:pt x="11551" y="11887"/>
                  </a:lnTo>
                  <a:cubicBezTo>
                    <a:pt x="11694" y="11887"/>
                    <a:pt x="11837" y="11768"/>
                    <a:pt x="11837" y="11577"/>
                  </a:cubicBezTo>
                  <a:lnTo>
                    <a:pt x="11837" y="11030"/>
                  </a:lnTo>
                  <a:cubicBezTo>
                    <a:pt x="11813" y="10839"/>
                    <a:pt x="11694" y="10720"/>
                    <a:pt x="11551" y="10720"/>
                  </a:cubicBezTo>
                  <a:lnTo>
                    <a:pt x="11075" y="10720"/>
                  </a:lnTo>
                  <a:lnTo>
                    <a:pt x="11075" y="7481"/>
                  </a:lnTo>
                  <a:cubicBezTo>
                    <a:pt x="11075" y="7338"/>
                    <a:pt x="10955" y="7243"/>
                    <a:pt x="10836" y="7243"/>
                  </a:cubicBezTo>
                  <a:lnTo>
                    <a:pt x="8669" y="7243"/>
                  </a:lnTo>
                  <a:cubicBezTo>
                    <a:pt x="8526" y="7243"/>
                    <a:pt x="8431" y="7362"/>
                    <a:pt x="8431" y="7481"/>
                  </a:cubicBezTo>
                  <a:lnTo>
                    <a:pt x="8431" y="10720"/>
                  </a:lnTo>
                  <a:lnTo>
                    <a:pt x="7621" y="10720"/>
                  </a:lnTo>
                  <a:lnTo>
                    <a:pt x="7621" y="4981"/>
                  </a:lnTo>
                  <a:cubicBezTo>
                    <a:pt x="7621" y="4838"/>
                    <a:pt x="7502" y="4743"/>
                    <a:pt x="7383" y="4743"/>
                  </a:cubicBezTo>
                  <a:lnTo>
                    <a:pt x="5216" y="4743"/>
                  </a:lnTo>
                  <a:cubicBezTo>
                    <a:pt x="5073" y="4743"/>
                    <a:pt x="4978" y="4862"/>
                    <a:pt x="4978" y="4981"/>
                  </a:cubicBezTo>
                  <a:lnTo>
                    <a:pt x="4978" y="10720"/>
                  </a:lnTo>
                  <a:lnTo>
                    <a:pt x="4192" y="10720"/>
                  </a:lnTo>
                  <a:lnTo>
                    <a:pt x="4192" y="1218"/>
                  </a:lnTo>
                  <a:cubicBezTo>
                    <a:pt x="4192" y="1075"/>
                    <a:pt x="4073" y="980"/>
                    <a:pt x="3954" y="980"/>
                  </a:cubicBezTo>
                  <a:lnTo>
                    <a:pt x="1763" y="980"/>
                  </a:lnTo>
                  <a:cubicBezTo>
                    <a:pt x="1620" y="980"/>
                    <a:pt x="1525" y="1099"/>
                    <a:pt x="1525" y="1218"/>
                  </a:cubicBezTo>
                  <a:lnTo>
                    <a:pt x="1525" y="10720"/>
                  </a:lnTo>
                  <a:lnTo>
                    <a:pt x="1072" y="10720"/>
                  </a:lnTo>
                  <a:lnTo>
                    <a:pt x="1072" y="194"/>
                  </a:lnTo>
                  <a:cubicBezTo>
                    <a:pt x="1072" y="99"/>
                    <a:pt x="1025" y="27"/>
                    <a:pt x="953" y="4"/>
                  </a:cubicBezTo>
                  <a:cubicBezTo>
                    <a:pt x="941" y="1"/>
                    <a:pt x="929" y="0"/>
                    <a:pt x="9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95"/>
            <p:cNvSpPr/>
            <p:nvPr/>
          </p:nvSpPr>
          <p:spPr>
            <a:xfrm>
              <a:off x="5088265" y="2995149"/>
              <a:ext cx="201669" cy="166129"/>
            </a:xfrm>
            <a:custGeom>
              <a:rect b="b" l="l" r="r" t="t"/>
              <a:pathLst>
                <a:path extrusionOk="0" h="5572" w="6764">
                  <a:moveTo>
                    <a:pt x="606" y="0"/>
                  </a:moveTo>
                  <a:cubicBezTo>
                    <a:pt x="434" y="0"/>
                    <a:pt x="264" y="74"/>
                    <a:pt x="167" y="213"/>
                  </a:cubicBezTo>
                  <a:cubicBezTo>
                    <a:pt x="72" y="332"/>
                    <a:pt x="0" y="475"/>
                    <a:pt x="48" y="641"/>
                  </a:cubicBezTo>
                  <a:cubicBezTo>
                    <a:pt x="48" y="784"/>
                    <a:pt x="119" y="927"/>
                    <a:pt x="238" y="1023"/>
                  </a:cubicBezTo>
                  <a:lnTo>
                    <a:pt x="4620" y="4476"/>
                  </a:lnTo>
                  <a:cubicBezTo>
                    <a:pt x="4525" y="4571"/>
                    <a:pt x="4477" y="4690"/>
                    <a:pt x="4454" y="4809"/>
                  </a:cubicBezTo>
                  <a:cubicBezTo>
                    <a:pt x="4406" y="4952"/>
                    <a:pt x="4477" y="5095"/>
                    <a:pt x="4573" y="5214"/>
                  </a:cubicBezTo>
                  <a:cubicBezTo>
                    <a:pt x="4644" y="5333"/>
                    <a:pt x="4811" y="5428"/>
                    <a:pt x="4954" y="5428"/>
                  </a:cubicBezTo>
                  <a:lnTo>
                    <a:pt x="6073" y="5571"/>
                  </a:lnTo>
                  <a:cubicBezTo>
                    <a:pt x="6192" y="5571"/>
                    <a:pt x="6287" y="5571"/>
                    <a:pt x="6383" y="5523"/>
                  </a:cubicBezTo>
                  <a:cubicBezTo>
                    <a:pt x="6430" y="5476"/>
                    <a:pt x="6525" y="5428"/>
                    <a:pt x="6597" y="5357"/>
                  </a:cubicBezTo>
                  <a:cubicBezTo>
                    <a:pt x="6716" y="5214"/>
                    <a:pt x="6764" y="5047"/>
                    <a:pt x="6740" y="4857"/>
                  </a:cubicBezTo>
                  <a:lnTo>
                    <a:pt x="6502" y="3737"/>
                  </a:lnTo>
                  <a:cubicBezTo>
                    <a:pt x="6439" y="3468"/>
                    <a:pt x="6197" y="3271"/>
                    <a:pt x="5932" y="3271"/>
                  </a:cubicBezTo>
                  <a:cubicBezTo>
                    <a:pt x="5892" y="3271"/>
                    <a:pt x="5851" y="3276"/>
                    <a:pt x="5811" y="3285"/>
                  </a:cubicBezTo>
                  <a:cubicBezTo>
                    <a:pt x="5644" y="3309"/>
                    <a:pt x="5525" y="3428"/>
                    <a:pt x="5430" y="3547"/>
                  </a:cubicBezTo>
                  <a:lnTo>
                    <a:pt x="3168" y="1761"/>
                  </a:lnTo>
                  <a:cubicBezTo>
                    <a:pt x="3125" y="1739"/>
                    <a:pt x="3082" y="1728"/>
                    <a:pt x="3043" y="1728"/>
                  </a:cubicBezTo>
                  <a:cubicBezTo>
                    <a:pt x="2996" y="1728"/>
                    <a:pt x="2956" y="1745"/>
                    <a:pt x="2929" y="1785"/>
                  </a:cubicBezTo>
                  <a:cubicBezTo>
                    <a:pt x="2858" y="1880"/>
                    <a:pt x="2858" y="1975"/>
                    <a:pt x="2953" y="2023"/>
                  </a:cubicBezTo>
                  <a:lnTo>
                    <a:pt x="5430" y="3999"/>
                  </a:lnTo>
                  <a:cubicBezTo>
                    <a:pt x="5464" y="4016"/>
                    <a:pt x="5509" y="4033"/>
                    <a:pt x="5550" y="4033"/>
                  </a:cubicBezTo>
                  <a:cubicBezTo>
                    <a:pt x="5567" y="4033"/>
                    <a:pt x="5583" y="4030"/>
                    <a:pt x="5597" y="4023"/>
                  </a:cubicBezTo>
                  <a:cubicBezTo>
                    <a:pt x="5668" y="3999"/>
                    <a:pt x="5692" y="3928"/>
                    <a:pt x="5692" y="3880"/>
                  </a:cubicBezTo>
                  <a:cubicBezTo>
                    <a:pt x="5692" y="3761"/>
                    <a:pt x="5763" y="3666"/>
                    <a:pt x="5882" y="3642"/>
                  </a:cubicBezTo>
                  <a:cubicBezTo>
                    <a:pt x="5898" y="3639"/>
                    <a:pt x="5913" y="3638"/>
                    <a:pt x="5928" y="3638"/>
                  </a:cubicBezTo>
                  <a:cubicBezTo>
                    <a:pt x="6031" y="3638"/>
                    <a:pt x="6124" y="3705"/>
                    <a:pt x="6144" y="3809"/>
                  </a:cubicBezTo>
                  <a:lnTo>
                    <a:pt x="6383" y="4952"/>
                  </a:lnTo>
                  <a:cubicBezTo>
                    <a:pt x="6406" y="5000"/>
                    <a:pt x="6383" y="5095"/>
                    <a:pt x="6311" y="5166"/>
                  </a:cubicBezTo>
                  <a:cubicBezTo>
                    <a:pt x="6276" y="5201"/>
                    <a:pt x="6229" y="5223"/>
                    <a:pt x="6178" y="5223"/>
                  </a:cubicBezTo>
                  <a:cubicBezTo>
                    <a:pt x="6159" y="5223"/>
                    <a:pt x="6140" y="5220"/>
                    <a:pt x="6121" y="5214"/>
                  </a:cubicBezTo>
                  <a:lnTo>
                    <a:pt x="4977" y="5071"/>
                  </a:lnTo>
                  <a:cubicBezTo>
                    <a:pt x="4930" y="5071"/>
                    <a:pt x="4858" y="5047"/>
                    <a:pt x="4835" y="4976"/>
                  </a:cubicBezTo>
                  <a:cubicBezTo>
                    <a:pt x="4811" y="4928"/>
                    <a:pt x="4763" y="4857"/>
                    <a:pt x="4763" y="4809"/>
                  </a:cubicBezTo>
                  <a:cubicBezTo>
                    <a:pt x="4763" y="4714"/>
                    <a:pt x="4858" y="4618"/>
                    <a:pt x="4954" y="4595"/>
                  </a:cubicBezTo>
                  <a:cubicBezTo>
                    <a:pt x="5001" y="4571"/>
                    <a:pt x="5073" y="4523"/>
                    <a:pt x="5073" y="4476"/>
                  </a:cubicBezTo>
                  <a:cubicBezTo>
                    <a:pt x="5073" y="4404"/>
                    <a:pt x="5073" y="4357"/>
                    <a:pt x="5001" y="4285"/>
                  </a:cubicBezTo>
                  <a:lnTo>
                    <a:pt x="453" y="761"/>
                  </a:lnTo>
                  <a:cubicBezTo>
                    <a:pt x="405" y="713"/>
                    <a:pt x="357" y="665"/>
                    <a:pt x="357" y="594"/>
                  </a:cubicBezTo>
                  <a:cubicBezTo>
                    <a:pt x="357" y="546"/>
                    <a:pt x="357" y="475"/>
                    <a:pt x="429" y="427"/>
                  </a:cubicBezTo>
                  <a:cubicBezTo>
                    <a:pt x="453" y="356"/>
                    <a:pt x="524" y="332"/>
                    <a:pt x="572" y="332"/>
                  </a:cubicBezTo>
                  <a:cubicBezTo>
                    <a:pt x="643" y="332"/>
                    <a:pt x="691" y="332"/>
                    <a:pt x="762" y="403"/>
                  </a:cubicBezTo>
                  <a:lnTo>
                    <a:pt x="2310" y="1618"/>
                  </a:lnTo>
                  <a:cubicBezTo>
                    <a:pt x="2342" y="1639"/>
                    <a:pt x="2379" y="1651"/>
                    <a:pt x="2417" y="1651"/>
                  </a:cubicBezTo>
                  <a:cubicBezTo>
                    <a:pt x="2463" y="1651"/>
                    <a:pt x="2509" y="1633"/>
                    <a:pt x="2548" y="1594"/>
                  </a:cubicBezTo>
                  <a:cubicBezTo>
                    <a:pt x="2596" y="1499"/>
                    <a:pt x="2596" y="1404"/>
                    <a:pt x="2501" y="1356"/>
                  </a:cubicBezTo>
                  <a:lnTo>
                    <a:pt x="953" y="118"/>
                  </a:lnTo>
                  <a:cubicBezTo>
                    <a:pt x="853" y="38"/>
                    <a:pt x="729" y="0"/>
                    <a:pt x="6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8" name="Google Shape;10488;p95"/>
          <p:cNvGrpSpPr/>
          <p:nvPr/>
        </p:nvGrpSpPr>
        <p:grpSpPr>
          <a:xfrm>
            <a:off x="5510974" y="3002186"/>
            <a:ext cx="354351" cy="336582"/>
            <a:chOff x="5549061" y="3002186"/>
            <a:chExt cx="354351" cy="336582"/>
          </a:xfrm>
        </p:grpSpPr>
        <p:sp>
          <p:nvSpPr>
            <p:cNvPr id="10489" name="Google Shape;10489;p95"/>
            <p:cNvSpPr/>
            <p:nvPr/>
          </p:nvSpPr>
          <p:spPr>
            <a:xfrm>
              <a:off x="5624345" y="3007880"/>
              <a:ext cx="202384" cy="202384"/>
            </a:xfrm>
            <a:custGeom>
              <a:rect b="b" l="l" r="r" t="t"/>
              <a:pathLst>
                <a:path extrusionOk="0" h="6788" w="6788">
                  <a:moveTo>
                    <a:pt x="3406" y="0"/>
                  </a:moveTo>
                  <a:cubicBezTo>
                    <a:pt x="1524" y="0"/>
                    <a:pt x="0" y="1524"/>
                    <a:pt x="0" y="3382"/>
                  </a:cubicBezTo>
                  <a:cubicBezTo>
                    <a:pt x="0" y="5263"/>
                    <a:pt x="1524" y="6787"/>
                    <a:pt x="3406" y="6787"/>
                  </a:cubicBezTo>
                  <a:cubicBezTo>
                    <a:pt x="5263" y="6787"/>
                    <a:pt x="6787" y="5263"/>
                    <a:pt x="6787" y="3382"/>
                  </a:cubicBezTo>
                  <a:cubicBezTo>
                    <a:pt x="6787" y="1524"/>
                    <a:pt x="5263" y="0"/>
                    <a:pt x="340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95"/>
            <p:cNvSpPr/>
            <p:nvPr/>
          </p:nvSpPr>
          <p:spPr>
            <a:xfrm>
              <a:off x="5669784" y="3016378"/>
              <a:ext cx="156946" cy="193887"/>
            </a:xfrm>
            <a:custGeom>
              <a:rect b="b" l="l" r="r" t="t"/>
              <a:pathLst>
                <a:path extrusionOk="0" h="6503" w="5264">
                  <a:moveTo>
                    <a:pt x="3311" y="1"/>
                  </a:moveTo>
                  <a:lnTo>
                    <a:pt x="3311" y="1"/>
                  </a:lnTo>
                  <a:cubicBezTo>
                    <a:pt x="4239" y="596"/>
                    <a:pt x="4835" y="1644"/>
                    <a:pt x="4835" y="2835"/>
                  </a:cubicBezTo>
                  <a:cubicBezTo>
                    <a:pt x="4835" y="4716"/>
                    <a:pt x="3311" y="6240"/>
                    <a:pt x="1429" y="6240"/>
                  </a:cubicBezTo>
                  <a:cubicBezTo>
                    <a:pt x="929" y="6240"/>
                    <a:pt x="453" y="6145"/>
                    <a:pt x="0" y="5931"/>
                  </a:cubicBezTo>
                  <a:lnTo>
                    <a:pt x="0" y="5931"/>
                  </a:lnTo>
                  <a:cubicBezTo>
                    <a:pt x="548" y="6288"/>
                    <a:pt x="1191" y="6502"/>
                    <a:pt x="1882" y="6502"/>
                  </a:cubicBezTo>
                  <a:cubicBezTo>
                    <a:pt x="3763" y="6502"/>
                    <a:pt x="5263" y="4978"/>
                    <a:pt x="5263" y="3097"/>
                  </a:cubicBezTo>
                  <a:cubicBezTo>
                    <a:pt x="5263" y="1739"/>
                    <a:pt x="4477" y="572"/>
                    <a:pt x="331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95"/>
            <p:cNvSpPr/>
            <p:nvPr/>
          </p:nvSpPr>
          <p:spPr>
            <a:xfrm>
              <a:off x="5553325" y="3132837"/>
              <a:ext cx="202384" cy="202384"/>
            </a:xfrm>
            <a:custGeom>
              <a:rect b="b" l="l" r="r" t="t"/>
              <a:pathLst>
                <a:path extrusionOk="0" h="6788" w="6788">
                  <a:moveTo>
                    <a:pt x="3406" y="0"/>
                  </a:moveTo>
                  <a:cubicBezTo>
                    <a:pt x="1525" y="0"/>
                    <a:pt x="1" y="1525"/>
                    <a:pt x="1" y="3406"/>
                  </a:cubicBezTo>
                  <a:cubicBezTo>
                    <a:pt x="1" y="5263"/>
                    <a:pt x="1525" y="6788"/>
                    <a:pt x="3406" y="6788"/>
                  </a:cubicBezTo>
                  <a:cubicBezTo>
                    <a:pt x="5264" y="6788"/>
                    <a:pt x="6788" y="5263"/>
                    <a:pt x="6788" y="3406"/>
                  </a:cubicBezTo>
                  <a:cubicBezTo>
                    <a:pt x="6788" y="1525"/>
                    <a:pt x="5264" y="0"/>
                    <a:pt x="3406"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95"/>
            <p:cNvSpPr/>
            <p:nvPr/>
          </p:nvSpPr>
          <p:spPr>
            <a:xfrm>
              <a:off x="5598764" y="3142079"/>
              <a:ext cx="156946" cy="193142"/>
            </a:xfrm>
            <a:custGeom>
              <a:rect b="b" l="l" r="r" t="t"/>
              <a:pathLst>
                <a:path extrusionOk="0" h="6478" w="5264">
                  <a:moveTo>
                    <a:pt x="3311" y="0"/>
                  </a:moveTo>
                  <a:cubicBezTo>
                    <a:pt x="4240" y="595"/>
                    <a:pt x="4835" y="1619"/>
                    <a:pt x="4835" y="2810"/>
                  </a:cubicBezTo>
                  <a:cubicBezTo>
                    <a:pt x="4835" y="4691"/>
                    <a:pt x="3311" y="6216"/>
                    <a:pt x="1430" y="6216"/>
                  </a:cubicBezTo>
                  <a:cubicBezTo>
                    <a:pt x="930" y="6216"/>
                    <a:pt x="453" y="6120"/>
                    <a:pt x="1" y="5906"/>
                  </a:cubicBezTo>
                  <a:lnTo>
                    <a:pt x="1" y="5906"/>
                  </a:lnTo>
                  <a:cubicBezTo>
                    <a:pt x="549" y="6263"/>
                    <a:pt x="1192" y="6478"/>
                    <a:pt x="1882" y="6478"/>
                  </a:cubicBezTo>
                  <a:cubicBezTo>
                    <a:pt x="3764" y="6478"/>
                    <a:pt x="5264" y="4953"/>
                    <a:pt x="5264" y="3096"/>
                  </a:cubicBezTo>
                  <a:cubicBezTo>
                    <a:pt x="5264" y="1715"/>
                    <a:pt x="4478" y="524"/>
                    <a:pt x="331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95"/>
            <p:cNvSpPr/>
            <p:nvPr/>
          </p:nvSpPr>
          <p:spPr>
            <a:xfrm>
              <a:off x="5694620" y="3132837"/>
              <a:ext cx="202384" cy="202384"/>
            </a:xfrm>
            <a:custGeom>
              <a:rect b="b" l="l" r="r" t="t"/>
              <a:pathLst>
                <a:path extrusionOk="0" h="6788" w="6788">
                  <a:moveTo>
                    <a:pt x="3382" y="0"/>
                  </a:moveTo>
                  <a:cubicBezTo>
                    <a:pt x="1525" y="0"/>
                    <a:pt x="1" y="1525"/>
                    <a:pt x="1" y="3406"/>
                  </a:cubicBezTo>
                  <a:cubicBezTo>
                    <a:pt x="1" y="5263"/>
                    <a:pt x="1525" y="6788"/>
                    <a:pt x="3382" y="6788"/>
                  </a:cubicBezTo>
                  <a:cubicBezTo>
                    <a:pt x="5264" y="6788"/>
                    <a:pt x="6788" y="5263"/>
                    <a:pt x="6788" y="3406"/>
                  </a:cubicBezTo>
                  <a:cubicBezTo>
                    <a:pt x="6788" y="1525"/>
                    <a:pt x="5264" y="0"/>
                    <a:pt x="338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95"/>
            <p:cNvSpPr/>
            <p:nvPr/>
          </p:nvSpPr>
          <p:spPr>
            <a:xfrm>
              <a:off x="5740059" y="3142079"/>
              <a:ext cx="156946" cy="193142"/>
            </a:xfrm>
            <a:custGeom>
              <a:rect b="b" l="l" r="r" t="t"/>
              <a:pathLst>
                <a:path extrusionOk="0" h="6478" w="5264">
                  <a:moveTo>
                    <a:pt x="3311" y="0"/>
                  </a:moveTo>
                  <a:lnTo>
                    <a:pt x="3311" y="0"/>
                  </a:lnTo>
                  <a:cubicBezTo>
                    <a:pt x="4216" y="595"/>
                    <a:pt x="4811" y="1619"/>
                    <a:pt x="4811" y="2810"/>
                  </a:cubicBezTo>
                  <a:cubicBezTo>
                    <a:pt x="4811" y="4691"/>
                    <a:pt x="3287" y="6216"/>
                    <a:pt x="1430" y="6216"/>
                  </a:cubicBezTo>
                  <a:cubicBezTo>
                    <a:pt x="906" y="6216"/>
                    <a:pt x="453" y="6120"/>
                    <a:pt x="1" y="5906"/>
                  </a:cubicBezTo>
                  <a:lnTo>
                    <a:pt x="1" y="5906"/>
                  </a:lnTo>
                  <a:cubicBezTo>
                    <a:pt x="525" y="6263"/>
                    <a:pt x="1192" y="6478"/>
                    <a:pt x="1858" y="6478"/>
                  </a:cubicBezTo>
                  <a:cubicBezTo>
                    <a:pt x="3740" y="6478"/>
                    <a:pt x="5264" y="4953"/>
                    <a:pt x="5264" y="3096"/>
                  </a:cubicBezTo>
                  <a:cubicBezTo>
                    <a:pt x="5264" y="1715"/>
                    <a:pt x="4454" y="524"/>
                    <a:pt x="3311"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95"/>
            <p:cNvSpPr/>
            <p:nvPr/>
          </p:nvSpPr>
          <p:spPr>
            <a:xfrm>
              <a:off x="5698884" y="3132837"/>
              <a:ext cx="124299" cy="77430"/>
            </a:xfrm>
            <a:custGeom>
              <a:rect b="b" l="l" r="r" t="t"/>
              <a:pathLst>
                <a:path extrusionOk="0" h="2597" w="4169">
                  <a:moveTo>
                    <a:pt x="3287" y="0"/>
                  </a:moveTo>
                  <a:cubicBezTo>
                    <a:pt x="1739" y="0"/>
                    <a:pt x="406" y="1048"/>
                    <a:pt x="1" y="2477"/>
                  </a:cubicBezTo>
                  <a:cubicBezTo>
                    <a:pt x="286" y="2549"/>
                    <a:pt x="572" y="2596"/>
                    <a:pt x="906" y="2596"/>
                  </a:cubicBezTo>
                  <a:cubicBezTo>
                    <a:pt x="2454" y="2596"/>
                    <a:pt x="3787" y="1548"/>
                    <a:pt x="4168" y="120"/>
                  </a:cubicBezTo>
                  <a:cubicBezTo>
                    <a:pt x="3882" y="24"/>
                    <a:pt x="3573" y="0"/>
                    <a:pt x="328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95"/>
            <p:cNvSpPr/>
            <p:nvPr/>
          </p:nvSpPr>
          <p:spPr>
            <a:xfrm>
              <a:off x="5693904" y="3161251"/>
              <a:ext cx="61806" cy="145557"/>
            </a:xfrm>
            <a:custGeom>
              <a:rect b="b" l="l" r="r" t="t"/>
              <a:pathLst>
                <a:path extrusionOk="0" h="4882" w="2073">
                  <a:moveTo>
                    <a:pt x="1049" y="0"/>
                  </a:moveTo>
                  <a:cubicBezTo>
                    <a:pt x="382" y="619"/>
                    <a:pt x="1" y="1500"/>
                    <a:pt x="1" y="2453"/>
                  </a:cubicBezTo>
                  <a:cubicBezTo>
                    <a:pt x="1" y="3406"/>
                    <a:pt x="406" y="4263"/>
                    <a:pt x="1049" y="4882"/>
                  </a:cubicBezTo>
                  <a:cubicBezTo>
                    <a:pt x="1692" y="4263"/>
                    <a:pt x="2073" y="3406"/>
                    <a:pt x="2073" y="2453"/>
                  </a:cubicBezTo>
                  <a:cubicBezTo>
                    <a:pt x="2073" y="1500"/>
                    <a:pt x="1692" y="619"/>
                    <a:pt x="1049"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95"/>
            <p:cNvSpPr/>
            <p:nvPr/>
          </p:nvSpPr>
          <p:spPr>
            <a:xfrm>
              <a:off x="5627178" y="3132837"/>
              <a:ext cx="124984" cy="77430"/>
            </a:xfrm>
            <a:custGeom>
              <a:rect b="b" l="l" r="r" t="t"/>
              <a:pathLst>
                <a:path extrusionOk="0" h="2597" w="4192">
                  <a:moveTo>
                    <a:pt x="929" y="0"/>
                  </a:moveTo>
                  <a:cubicBezTo>
                    <a:pt x="596" y="0"/>
                    <a:pt x="310" y="24"/>
                    <a:pt x="0" y="120"/>
                  </a:cubicBezTo>
                  <a:cubicBezTo>
                    <a:pt x="429" y="1548"/>
                    <a:pt x="1739" y="2596"/>
                    <a:pt x="3287" y="2596"/>
                  </a:cubicBezTo>
                  <a:cubicBezTo>
                    <a:pt x="3596" y="2596"/>
                    <a:pt x="3906" y="2549"/>
                    <a:pt x="4192" y="2477"/>
                  </a:cubicBezTo>
                  <a:cubicBezTo>
                    <a:pt x="3811" y="1048"/>
                    <a:pt x="2501" y="0"/>
                    <a:pt x="9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95"/>
            <p:cNvSpPr/>
            <p:nvPr/>
          </p:nvSpPr>
          <p:spPr>
            <a:xfrm>
              <a:off x="5698168" y="3161251"/>
              <a:ext cx="53995" cy="49284"/>
            </a:xfrm>
            <a:custGeom>
              <a:rect b="b" l="l" r="r" t="t"/>
              <a:pathLst>
                <a:path extrusionOk="0" h="1653" w="1811">
                  <a:moveTo>
                    <a:pt x="882" y="0"/>
                  </a:moveTo>
                  <a:lnTo>
                    <a:pt x="858" y="24"/>
                  </a:lnTo>
                  <a:cubicBezTo>
                    <a:pt x="811" y="119"/>
                    <a:pt x="739" y="167"/>
                    <a:pt x="691" y="238"/>
                  </a:cubicBezTo>
                  <a:cubicBezTo>
                    <a:pt x="596" y="333"/>
                    <a:pt x="501" y="476"/>
                    <a:pt x="430" y="595"/>
                  </a:cubicBezTo>
                  <a:cubicBezTo>
                    <a:pt x="263" y="857"/>
                    <a:pt x="120" y="1167"/>
                    <a:pt x="25" y="1453"/>
                  </a:cubicBezTo>
                  <a:cubicBezTo>
                    <a:pt x="1" y="1500"/>
                    <a:pt x="1" y="1500"/>
                    <a:pt x="1" y="1524"/>
                  </a:cubicBezTo>
                  <a:cubicBezTo>
                    <a:pt x="72" y="1524"/>
                    <a:pt x="96" y="1548"/>
                    <a:pt x="120" y="1548"/>
                  </a:cubicBezTo>
                  <a:cubicBezTo>
                    <a:pt x="215" y="1572"/>
                    <a:pt x="334" y="1572"/>
                    <a:pt x="453" y="1619"/>
                  </a:cubicBezTo>
                  <a:cubicBezTo>
                    <a:pt x="549" y="1643"/>
                    <a:pt x="596" y="1643"/>
                    <a:pt x="691" y="1643"/>
                  </a:cubicBezTo>
                  <a:cubicBezTo>
                    <a:pt x="763" y="1649"/>
                    <a:pt x="837" y="1652"/>
                    <a:pt x="914" y="1652"/>
                  </a:cubicBezTo>
                  <a:cubicBezTo>
                    <a:pt x="1142" y="1652"/>
                    <a:pt x="1388" y="1625"/>
                    <a:pt x="1620" y="1572"/>
                  </a:cubicBezTo>
                  <a:cubicBezTo>
                    <a:pt x="1668" y="1572"/>
                    <a:pt x="1692" y="1548"/>
                    <a:pt x="1763" y="1548"/>
                  </a:cubicBezTo>
                  <a:cubicBezTo>
                    <a:pt x="1787" y="1524"/>
                    <a:pt x="1787" y="1524"/>
                    <a:pt x="1811" y="1524"/>
                  </a:cubicBezTo>
                  <a:lnTo>
                    <a:pt x="1811" y="1429"/>
                  </a:lnTo>
                  <a:cubicBezTo>
                    <a:pt x="1763" y="1215"/>
                    <a:pt x="1668" y="1000"/>
                    <a:pt x="1549" y="810"/>
                  </a:cubicBezTo>
                  <a:cubicBezTo>
                    <a:pt x="1430" y="619"/>
                    <a:pt x="1311" y="476"/>
                    <a:pt x="1192" y="286"/>
                  </a:cubicBezTo>
                  <a:cubicBezTo>
                    <a:pt x="1120" y="262"/>
                    <a:pt x="1096" y="214"/>
                    <a:pt x="1073" y="167"/>
                  </a:cubicBezTo>
                  <a:lnTo>
                    <a:pt x="930" y="24"/>
                  </a:lnTo>
                  <a:lnTo>
                    <a:pt x="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95"/>
            <p:cNvSpPr/>
            <p:nvPr/>
          </p:nvSpPr>
          <p:spPr>
            <a:xfrm>
              <a:off x="5704578" y="3053319"/>
              <a:ext cx="43321" cy="50447"/>
            </a:xfrm>
            <a:custGeom>
              <a:rect b="b" l="l" r="r" t="t"/>
              <a:pathLst>
                <a:path extrusionOk="0" h="1692" w="1453">
                  <a:moveTo>
                    <a:pt x="715" y="596"/>
                  </a:moveTo>
                  <a:lnTo>
                    <a:pt x="858" y="1000"/>
                  </a:lnTo>
                  <a:lnTo>
                    <a:pt x="572" y="1000"/>
                  </a:lnTo>
                  <a:lnTo>
                    <a:pt x="715" y="596"/>
                  </a:lnTo>
                  <a:close/>
                  <a:moveTo>
                    <a:pt x="715" y="0"/>
                  </a:moveTo>
                  <a:cubicBezTo>
                    <a:pt x="619" y="0"/>
                    <a:pt x="572" y="48"/>
                    <a:pt x="524" y="119"/>
                  </a:cubicBezTo>
                  <a:lnTo>
                    <a:pt x="24" y="1453"/>
                  </a:lnTo>
                  <a:cubicBezTo>
                    <a:pt x="0" y="1548"/>
                    <a:pt x="24" y="1620"/>
                    <a:pt x="119" y="1667"/>
                  </a:cubicBezTo>
                  <a:cubicBezTo>
                    <a:pt x="145" y="1680"/>
                    <a:pt x="172" y="1686"/>
                    <a:pt x="199" y="1686"/>
                  </a:cubicBezTo>
                  <a:cubicBezTo>
                    <a:pt x="272" y="1686"/>
                    <a:pt x="340" y="1642"/>
                    <a:pt x="357" y="1572"/>
                  </a:cubicBezTo>
                  <a:lnTo>
                    <a:pt x="453" y="1358"/>
                  </a:lnTo>
                  <a:lnTo>
                    <a:pt x="1000" y="1358"/>
                  </a:lnTo>
                  <a:lnTo>
                    <a:pt x="1096" y="1572"/>
                  </a:lnTo>
                  <a:cubicBezTo>
                    <a:pt x="1119" y="1620"/>
                    <a:pt x="1191" y="1691"/>
                    <a:pt x="1239" y="1691"/>
                  </a:cubicBezTo>
                  <a:lnTo>
                    <a:pt x="1310" y="1691"/>
                  </a:lnTo>
                  <a:cubicBezTo>
                    <a:pt x="1405" y="1667"/>
                    <a:pt x="1453" y="1572"/>
                    <a:pt x="1405" y="1477"/>
                  </a:cubicBezTo>
                  <a:lnTo>
                    <a:pt x="881" y="119"/>
                  </a:lnTo>
                  <a:cubicBezTo>
                    <a:pt x="858" y="24"/>
                    <a:pt x="762"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95"/>
            <p:cNvSpPr/>
            <p:nvPr/>
          </p:nvSpPr>
          <p:spPr>
            <a:xfrm>
              <a:off x="5612270" y="3211639"/>
              <a:ext cx="35539" cy="51878"/>
            </a:xfrm>
            <a:custGeom>
              <a:rect b="b" l="l" r="r" t="t"/>
              <a:pathLst>
                <a:path extrusionOk="0" h="1740" w="1192">
                  <a:moveTo>
                    <a:pt x="572" y="358"/>
                  </a:moveTo>
                  <a:cubicBezTo>
                    <a:pt x="619" y="358"/>
                    <a:pt x="691" y="406"/>
                    <a:pt x="715" y="477"/>
                  </a:cubicBezTo>
                  <a:cubicBezTo>
                    <a:pt x="739" y="572"/>
                    <a:pt x="643" y="668"/>
                    <a:pt x="572" y="668"/>
                  </a:cubicBezTo>
                  <a:lnTo>
                    <a:pt x="334" y="668"/>
                  </a:lnTo>
                  <a:lnTo>
                    <a:pt x="334" y="358"/>
                  </a:lnTo>
                  <a:close/>
                  <a:moveTo>
                    <a:pt x="643" y="1001"/>
                  </a:moveTo>
                  <a:cubicBezTo>
                    <a:pt x="762" y="1001"/>
                    <a:pt x="834" y="1073"/>
                    <a:pt x="834" y="1168"/>
                  </a:cubicBezTo>
                  <a:cubicBezTo>
                    <a:pt x="834" y="1263"/>
                    <a:pt x="739" y="1382"/>
                    <a:pt x="643" y="1382"/>
                  </a:cubicBezTo>
                  <a:lnTo>
                    <a:pt x="358" y="1382"/>
                  </a:lnTo>
                  <a:lnTo>
                    <a:pt x="358" y="1001"/>
                  </a:lnTo>
                  <a:close/>
                  <a:moveTo>
                    <a:pt x="167" y="1"/>
                  </a:moveTo>
                  <a:cubicBezTo>
                    <a:pt x="96" y="1"/>
                    <a:pt x="0" y="96"/>
                    <a:pt x="0" y="191"/>
                  </a:cubicBezTo>
                  <a:lnTo>
                    <a:pt x="0" y="1549"/>
                  </a:lnTo>
                  <a:lnTo>
                    <a:pt x="0" y="1620"/>
                  </a:lnTo>
                  <a:cubicBezTo>
                    <a:pt x="24" y="1716"/>
                    <a:pt x="96" y="1739"/>
                    <a:pt x="167" y="1739"/>
                  </a:cubicBezTo>
                  <a:lnTo>
                    <a:pt x="643" y="1739"/>
                  </a:lnTo>
                  <a:cubicBezTo>
                    <a:pt x="953" y="1739"/>
                    <a:pt x="1191" y="1501"/>
                    <a:pt x="1191" y="1192"/>
                  </a:cubicBezTo>
                  <a:cubicBezTo>
                    <a:pt x="1191" y="1025"/>
                    <a:pt x="1096" y="882"/>
                    <a:pt x="977" y="787"/>
                  </a:cubicBezTo>
                  <a:cubicBezTo>
                    <a:pt x="1048" y="691"/>
                    <a:pt x="1072" y="572"/>
                    <a:pt x="1048" y="430"/>
                  </a:cubicBezTo>
                  <a:cubicBezTo>
                    <a:pt x="1001" y="191"/>
                    <a:pt x="810" y="1"/>
                    <a:pt x="5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95"/>
            <p:cNvSpPr/>
            <p:nvPr/>
          </p:nvSpPr>
          <p:spPr>
            <a:xfrm>
              <a:off x="5794024" y="3211639"/>
              <a:ext cx="45468" cy="51878"/>
            </a:xfrm>
            <a:custGeom>
              <a:rect b="b" l="l" r="r" t="t"/>
              <a:pathLst>
                <a:path extrusionOk="0" h="1740" w="1525">
                  <a:moveTo>
                    <a:pt x="858" y="1"/>
                  </a:moveTo>
                  <a:cubicBezTo>
                    <a:pt x="382" y="1"/>
                    <a:pt x="1" y="382"/>
                    <a:pt x="1" y="858"/>
                  </a:cubicBezTo>
                  <a:cubicBezTo>
                    <a:pt x="1" y="1334"/>
                    <a:pt x="382" y="1739"/>
                    <a:pt x="858" y="1739"/>
                  </a:cubicBezTo>
                  <a:cubicBezTo>
                    <a:pt x="1049" y="1739"/>
                    <a:pt x="1215" y="1668"/>
                    <a:pt x="1334" y="1549"/>
                  </a:cubicBezTo>
                  <a:cubicBezTo>
                    <a:pt x="1382" y="1525"/>
                    <a:pt x="1406" y="1501"/>
                    <a:pt x="1406" y="1454"/>
                  </a:cubicBezTo>
                  <a:cubicBezTo>
                    <a:pt x="1525" y="1382"/>
                    <a:pt x="1525" y="1287"/>
                    <a:pt x="1430" y="1239"/>
                  </a:cubicBezTo>
                  <a:cubicBezTo>
                    <a:pt x="1408" y="1206"/>
                    <a:pt x="1370" y="1188"/>
                    <a:pt x="1329" y="1188"/>
                  </a:cubicBezTo>
                  <a:cubicBezTo>
                    <a:pt x="1282" y="1188"/>
                    <a:pt x="1230" y="1212"/>
                    <a:pt x="1192" y="1263"/>
                  </a:cubicBezTo>
                  <a:lnTo>
                    <a:pt x="1168" y="1287"/>
                  </a:lnTo>
                  <a:cubicBezTo>
                    <a:pt x="1096" y="1358"/>
                    <a:pt x="1025" y="1382"/>
                    <a:pt x="906" y="1382"/>
                  </a:cubicBezTo>
                  <a:cubicBezTo>
                    <a:pt x="620" y="1382"/>
                    <a:pt x="382" y="1144"/>
                    <a:pt x="382" y="882"/>
                  </a:cubicBezTo>
                  <a:cubicBezTo>
                    <a:pt x="382" y="596"/>
                    <a:pt x="620" y="358"/>
                    <a:pt x="906" y="358"/>
                  </a:cubicBezTo>
                  <a:cubicBezTo>
                    <a:pt x="977" y="358"/>
                    <a:pt x="1096" y="406"/>
                    <a:pt x="1168" y="453"/>
                  </a:cubicBezTo>
                  <a:cubicBezTo>
                    <a:pt x="1199" y="469"/>
                    <a:pt x="1229" y="477"/>
                    <a:pt x="1256" y="477"/>
                  </a:cubicBezTo>
                  <a:cubicBezTo>
                    <a:pt x="1311" y="477"/>
                    <a:pt x="1358" y="445"/>
                    <a:pt x="1406" y="382"/>
                  </a:cubicBezTo>
                  <a:cubicBezTo>
                    <a:pt x="1454" y="310"/>
                    <a:pt x="1430" y="215"/>
                    <a:pt x="1334" y="144"/>
                  </a:cubicBezTo>
                  <a:cubicBezTo>
                    <a:pt x="1192" y="72"/>
                    <a:pt x="1049"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95"/>
            <p:cNvSpPr/>
            <p:nvPr/>
          </p:nvSpPr>
          <p:spPr>
            <a:xfrm>
              <a:off x="5549061" y="3002186"/>
              <a:ext cx="354351" cy="336582"/>
            </a:xfrm>
            <a:custGeom>
              <a:rect b="b" l="l" r="r" t="t"/>
              <a:pathLst>
                <a:path extrusionOk="0" h="11289" w="11885">
                  <a:moveTo>
                    <a:pt x="3549" y="4525"/>
                  </a:moveTo>
                  <a:cubicBezTo>
                    <a:pt x="4359" y="4525"/>
                    <a:pt x="5097" y="4835"/>
                    <a:pt x="5669" y="5335"/>
                  </a:cubicBezTo>
                  <a:cubicBezTo>
                    <a:pt x="5288" y="5716"/>
                    <a:pt x="5026" y="6169"/>
                    <a:pt x="4883" y="6645"/>
                  </a:cubicBezTo>
                  <a:cubicBezTo>
                    <a:pt x="3930" y="6311"/>
                    <a:pt x="3192" y="5573"/>
                    <a:pt x="2859" y="4621"/>
                  </a:cubicBezTo>
                  <a:cubicBezTo>
                    <a:pt x="3073" y="4549"/>
                    <a:pt x="3311" y="4525"/>
                    <a:pt x="3549" y="4525"/>
                  </a:cubicBezTo>
                  <a:close/>
                  <a:moveTo>
                    <a:pt x="8288" y="4573"/>
                  </a:moveTo>
                  <a:cubicBezTo>
                    <a:pt x="8526" y="4573"/>
                    <a:pt x="8765" y="4597"/>
                    <a:pt x="8955" y="4621"/>
                  </a:cubicBezTo>
                  <a:cubicBezTo>
                    <a:pt x="8645" y="5573"/>
                    <a:pt x="7883" y="6311"/>
                    <a:pt x="6931" y="6645"/>
                  </a:cubicBezTo>
                  <a:cubicBezTo>
                    <a:pt x="6788" y="6169"/>
                    <a:pt x="6526" y="5716"/>
                    <a:pt x="6169" y="5335"/>
                  </a:cubicBezTo>
                  <a:cubicBezTo>
                    <a:pt x="6740" y="4859"/>
                    <a:pt x="7479" y="4573"/>
                    <a:pt x="8288" y="4573"/>
                  </a:cubicBezTo>
                  <a:close/>
                  <a:moveTo>
                    <a:pt x="5931" y="5573"/>
                  </a:moveTo>
                  <a:cubicBezTo>
                    <a:pt x="6216" y="5907"/>
                    <a:pt x="6455" y="6288"/>
                    <a:pt x="6621" y="6740"/>
                  </a:cubicBezTo>
                  <a:cubicBezTo>
                    <a:pt x="6407" y="6788"/>
                    <a:pt x="6169" y="6835"/>
                    <a:pt x="5931" y="6835"/>
                  </a:cubicBezTo>
                  <a:cubicBezTo>
                    <a:pt x="5692" y="6835"/>
                    <a:pt x="5454" y="6788"/>
                    <a:pt x="5240" y="6764"/>
                  </a:cubicBezTo>
                  <a:cubicBezTo>
                    <a:pt x="5383" y="6288"/>
                    <a:pt x="5621" y="5907"/>
                    <a:pt x="5931" y="5573"/>
                  </a:cubicBezTo>
                  <a:close/>
                  <a:moveTo>
                    <a:pt x="6669" y="7073"/>
                  </a:moveTo>
                  <a:cubicBezTo>
                    <a:pt x="6693" y="7240"/>
                    <a:pt x="6717" y="7431"/>
                    <a:pt x="6717" y="7597"/>
                  </a:cubicBezTo>
                  <a:cubicBezTo>
                    <a:pt x="6764" y="8312"/>
                    <a:pt x="6550" y="9026"/>
                    <a:pt x="6169" y="9598"/>
                  </a:cubicBezTo>
                  <a:cubicBezTo>
                    <a:pt x="6121" y="9622"/>
                    <a:pt x="6121" y="9645"/>
                    <a:pt x="6097" y="9645"/>
                  </a:cubicBezTo>
                  <a:cubicBezTo>
                    <a:pt x="6143" y="9714"/>
                    <a:pt x="5949" y="9957"/>
                    <a:pt x="5932" y="9957"/>
                  </a:cubicBezTo>
                  <a:cubicBezTo>
                    <a:pt x="5931" y="9957"/>
                    <a:pt x="5931" y="9956"/>
                    <a:pt x="5931" y="9955"/>
                  </a:cubicBezTo>
                  <a:cubicBezTo>
                    <a:pt x="5454" y="9455"/>
                    <a:pt x="5121" y="8764"/>
                    <a:pt x="5073" y="8026"/>
                  </a:cubicBezTo>
                  <a:lnTo>
                    <a:pt x="5073" y="7455"/>
                  </a:lnTo>
                  <a:cubicBezTo>
                    <a:pt x="5073" y="7335"/>
                    <a:pt x="5097" y="7216"/>
                    <a:pt x="5121" y="7073"/>
                  </a:cubicBezTo>
                  <a:cubicBezTo>
                    <a:pt x="5359" y="7121"/>
                    <a:pt x="5621" y="7145"/>
                    <a:pt x="5883" y="7145"/>
                  </a:cubicBezTo>
                  <a:cubicBezTo>
                    <a:pt x="6169" y="7145"/>
                    <a:pt x="6431" y="7121"/>
                    <a:pt x="6669" y="7073"/>
                  </a:cubicBezTo>
                  <a:close/>
                  <a:moveTo>
                    <a:pt x="9288" y="4668"/>
                  </a:moveTo>
                  <a:cubicBezTo>
                    <a:pt x="10574" y="5097"/>
                    <a:pt x="11503" y="6311"/>
                    <a:pt x="11503" y="7740"/>
                  </a:cubicBezTo>
                  <a:cubicBezTo>
                    <a:pt x="11503" y="9574"/>
                    <a:pt x="10074" y="11003"/>
                    <a:pt x="8288" y="11003"/>
                  </a:cubicBezTo>
                  <a:cubicBezTo>
                    <a:pt x="7479" y="11003"/>
                    <a:pt x="6740" y="10693"/>
                    <a:pt x="6169" y="10193"/>
                  </a:cubicBezTo>
                  <a:cubicBezTo>
                    <a:pt x="6788" y="9526"/>
                    <a:pt x="7121" y="8669"/>
                    <a:pt x="7098" y="7740"/>
                  </a:cubicBezTo>
                  <a:lnTo>
                    <a:pt x="7121" y="7740"/>
                  </a:lnTo>
                  <a:cubicBezTo>
                    <a:pt x="7121" y="7478"/>
                    <a:pt x="7098" y="7216"/>
                    <a:pt x="7026" y="6931"/>
                  </a:cubicBezTo>
                  <a:cubicBezTo>
                    <a:pt x="8098" y="6573"/>
                    <a:pt x="8931" y="5740"/>
                    <a:pt x="9288" y="4668"/>
                  </a:cubicBezTo>
                  <a:close/>
                  <a:moveTo>
                    <a:pt x="5931" y="1"/>
                  </a:moveTo>
                  <a:cubicBezTo>
                    <a:pt x="3954" y="1"/>
                    <a:pt x="2358" y="1620"/>
                    <a:pt x="2358" y="3573"/>
                  </a:cubicBezTo>
                  <a:cubicBezTo>
                    <a:pt x="2358" y="3859"/>
                    <a:pt x="2382" y="4121"/>
                    <a:pt x="2454" y="4382"/>
                  </a:cubicBezTo>
                  <a:cubicBezTo>
                    <a:pt x="1025" y="4859"/>
                    <a:pt x="1" y="6192"/>
                    <a:pt x="1" y="7788"/>
                  </a:cubicBezTo>
                  <a:cubicBezTo>
                    <a:pt x="1" y="8264"/>
                    <a:pt x="96" y="8693"/>
                    <a:pt x="263" y="9122"/>
                  </a:cubicBezTo>
                  <a:cubicBezTo>
                    <a:pt x="299" y="9194"/>
                    <a:pt x="377" y="9225"/>
                    <a:pt x="444" y="9225"/>
                  </a:cubicBezTo>
                  <a:cubicBezTo>
                    <a:pt x="465" y="9225"/>
                    <a:pt x="484" y="9222"/>
                    <a:pt x="501" y="9217"/>
                  </a:cubicBezTo>
                  <a:cubicBezTo>
                    <a:pt x="596" y="9169"/>
                    <a:pt x="620" y="9050"/>
                    <a:pt x="596" y="8979"/>
                  </a:cubicBezTo>
                  <a:cubicBezTo>
                    <a:pt x="453" y="8574"/>
                    <a:pt x="358" y="8169"/>
                    <a:pt x="358" y="7740"/>
                  </a:cubicBezTo>
                  <a:cubicBezTo>
                    <a:pt x="358" y="6311"/>
                    <a:pt x="1287" y="5121"/>
                    <a:pt x="2573" y="4692"/>
                  </a:cubicBezTo>
                  <a:cubicBezTo>
                    <a:pt x="2930" y="5764"/>
                    <a:pt x="3764" y="6597"/>
                    <a:pt x="4835" y="6954"/>
                  </a:cubicBezTo>
                  <a:cubicBezTo>
                    <a:pt x="4788" y="7097"/>
                    <a:pt x="4764" y="7240"/>
                    <a:pt x="4764" y="7359"/>
                  </a:cubicBezTo>
                  <a:cubicBezTo>
                    <a:pt x="4740" y="7550"/>
                    <a:pt x="4740" y="7716"/>
                    <a:pt x="4764" y="7907"/>
                  </a:cubicBezTo>
                  <a:cubicBezTo>
                    <a:pt x="4788" y="8717"/>
                    <a:pt x="5145" y="9526"/>
                    <a:pt x="5716" y="10122"/>
                  </a:cubicBezTo>
                  <a:cubicBezTo>
                    <a:pt x="5145" y="10646"/>
                    <a:pt x="4407" y="10931"/>
                    <a:pt x="3597" y="10931"/>
                  </a:cubicBezTo>
                  <a:cubicBezTo>
                    <a:pt x="2573" y="10931"/>
                    <a:pt x="1573" y="10431"/>
                    <a:pt x="977" y="9598"/>
                  </a:cubicBezTo>
                  <a:cubicBezTo>
                    <a:pt x="952" y="9547"/>
                    <a:pt x="906" y="9523"/>
                    <a:pt x="857" y="9523"/>
                  </a:cubicBezTo>
                  <a:cubicBezTo>
                    <a:pt x="816" y="9523"/>
                    <a:pt x="772" y="9541"/>
                    <a:pt x="739" y="9574"/>
                  </a:cubicBezTo>
                  <a:cubicBezTo>
                    <a:pt x="668" y="9622"/>
                    <a:pt x="668" y="9741"/>
                    <a:pt x="715" y="9812"/>
                  </a:cubicBezTo>
                  <a:cubicBezTo>
                    <a:pt x="1406" y="10717"/>
                    <a:pt x="2478" y="11289"/>
                    <a:pt x="3597" y="11289"/>
                  </a:cubicBezTo>
                  <a:cubicBezTo>
                    <a:pt x="4502" y="11289"/>
                    <a:pt x="5335" y="10955"/>
                    <a:pt x="5954" y="10408"/>
                  </a:cubicBezTo>
                  <a:cubicBezTo>
                    <a:pt x="6574" y="10955"/>
                    <a:pt x="7407" y="11289"/>
                    <a:pt x="8312" y="11289"/>
                  </a:cubicBezTo>
                  <a:cubicBezTo>
                    <a:pt x="10265" y="11289"/>
                    <a:pt x="11884" y="9693"/>
                    <a:pt x="11884" y="7716"/>
                  </a:cubicBezTo>
                  <a:cubicBezTo>
                    <a:pt x="11860" y="6192"/>
                    <a:pt x="10813" y="4859"/>
                    <a:pt x="9408" y="4382"/>
                  </a:cubicBezTo>
                  <a:cubicBezTo>
                    <a:pt x="9479" y="4121"/>
                    <a:pt x="9503" y="3859"/>
                    <a:pt x="9503" y="3573"/>
                  </a:cubicBezTo>
                  <a:cubicBezTo>
                    <a:pt x="9503" y="2763"/>
                    <a:pt x="9241" y="2001"/>
                    <a:pt x="8717" y="1382"/>
                  </a:cubicBezTo>
                  <a:cubicBezTo>
                    <a:pt x="8691" y="1331"/>
                    <a:pt x="8645" y="1307"/>
                    <a:pt x="8597" y="1307"/>
                  </a:cubicBezTo>
                  <a:cubicBezTo>
                    <a:pt x="8555" y="1307"/>
                    <a:pt x="8512" y="1325"/>
                    <a:pt x="8479" y="1358"/>
                  </a:cubicBezTo>
                  <a:cubicBezTo>
                    <a:pt x="8407" y="1406"/>
                    <a:pt x="8407" y="1525"/>
                    <a:pt x="8455" y="1572"/>
                  </a:cubicBezTo>
                  <a:cubicBezTo>
                    <a:pt x="8907" y="2144"/>
                    <a:pt x="9146" y="2835"/>
                    <a:pt x="9146" y="3573"/>
                  </a:cubicBezTo>
                  <a:cubicBezTo>
                    <a:pt x="9146" y="3811"/>
                    <a:pt x="9122" y="4049"/>
                    <a:pt x="9050" y="4287"/>
                  </a:cubicBezTo>
                  <a:cubicBezTo>
                    <a:pt x="8812" y="4240"/>
                    <a:pt x="8550" y="4216"/>
                    <a:pt x="8288" y="4216"/>
                  </a:cubicBezTo>
                  <a:cubicBezTo>
                    <a:pt x="7383" y="4216"/>
                    <a:pt x="6550" y="4525"/>
                    <a:pt x="5931" y="5097"/>
                  </a:cubicBezTo>
                  <a:cubicBezTo>
                    <a:pt x="5311" y="4525"/>
                    <a:pt x="4478" y="4216"/>
                    <a:pt x="3573" y="4216"/>
                  </a:cubicBezTo>
                  <a:cubicBezTo>
                    <a:pt x="3311" y="4216"/>
                    <a:pt x="3049" y="4240"/>
                    <a:pt x="2811" y="4287"/>
                  </a:cubicBezTo>
                  <a:cubicBezTo>
                    <a:pt x="2739" y="4049"/>
                    <a:pt x="2716" y="3811"/>
                    <a:pt x="2716" y="3573"/>
                  </a:cubicBezTo>
                  <a:cubicBezTo>
                    <a:pt x="2716" y="1787"/>
                    <a:pt x="4168" y="358"/>
                    <a:pt x="5931" y="358"/>
                  </a:cubicBezTo>
                  <a:cubicBezTo>
                    <a:pt x="6669" y="358"/>
                    <a:pt x="7360" y="596"/>
                    <a:pt x="7931" y="1048"/>
                  </a:cubicBezTo>
                  <a:cubicBezTo>
                    <a:pt x="7964" y="1082"/>
                    <a:pt x="8002" y="1099"/>
                    <a:pt x="8041" y="1099"/>
                  </a:cubicBezTo>
                  <a:cubicBezTo>
                    <a:pt x="8086" y="1099"/>
                    <a:pt x="8131" y="1076"/>
                    <a:pt x="8169" y="1025"/>
                  </a:cubicBezTo>
                  <a:cubicBezTo>
                    <a:pt x="8217" y="929"/>
                    <a:pt x="8217" y="834"/>
                    <a:pt x="8122" y="787"/>
                  </a:cubicBezTo>
                  <a:cubicBezTo>
                    <a:pt x="7502" y="286"/>
                    <a:pt x="6740" y="1"/>
                    <a:pt x="59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3" name="Google Shape;10503;p95"/>
          <p:cNvGrpSpPr/>
          <p:nvPr/>
        </p:nvGrpSpPr>
        <p:grpSpPr>
          <a:xfrm>
            <a:off x="6296026" y="2994553"/>
            <a:ext cx="307482" cy="354172"/>
            <a:chOff x="6181713" y="2994553"/>
            <a:chExt cx="307482" cy="354172"/>
          </a:xfrm>
        </p:grpSpPr>
        <p:sp>
          <p:nvSpPr>
            <p:cNvPr id="10504" name="Google Shape;10504;p95"/>
            <p:cNvSpPr/>
            <p:nvPr/>
          </p:nvSpPr>
          <p:spPr>
            <a:xfrm>
              <a:off x="6186692" y="3000069"/>
              <a:ext cx="296093" cy="342962"/>
            </a:xfrm>
            <a:custGeom>
              <a:rect b="b" l="l" r="r" t="t"/>
              <a:pathLst>
                <a:path extrusionOk="0" h="11503" w="9931">
                  <a:moveTo>
                    <a:pt x="5001" y="0"/>
                  </a:moveTo>
                  <a:lnTo>
                    <a:pt x="0" y="2882"/>
                  </a:lnTo>
                  <a:lnTo>
                    <a:pt x="0" y="8621"/>
                  </a:lnTo>
                  <a:lnTo>
                    <a:pt x="4954" y="11503"/>
                  </a:lnTo>
                  <a:lnTo>
                    <a:pt x="9931" y="8621"/>
                  </a:lnTo>
                  <a:lnTo>
                    <a:pt x="9931" y="2882"/>
                  </a:lnTo>
                  <a:lnTo>
                    <a:pt x="5001" y="0"/>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95"/>
            <p:cNvSpPr/>
            <p:nvPr/>
          </p:nvSpPr>
          <p:spPr>
            <a:xfrm>
              <a:off x="6320176" y="3076754"/>
              <a:ext cx="163327" cy="266278"/>
            </a:xfrm>
            <a:custGeom>
              <a:rect b="b" l="l" r="r" t="t"/>
              <a:pathLst>
                <a:path extrusionOk="0" h="8931" w="5478">
                  <a:moveTo>
                    <a:pt x="5001" y="0"/>
                  </a:moveTo>
                  <a:lnTo>
                    <a:pt x="5001" y="5763"/>
                  </a:lnTo>
                  <a:lnTo>
                    <a:pt x="0" y="8645"/>
                  </a:lnTo>
                  <a:lnTo>
                    <a:pt x="477" y="8931"/>
                  </a:lnTo>
                  <a:lnTo>
                    <a:pt x="5478" y="6049"/>
                  </a:lnTo>
                  <a:lnTo>
                    <a:pt x="5478" y="310"/>
                  </a:lnTo>
                  <a:lnTo>
                    <a:pt x="5001" y="0"/>
                  </a:ln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95"/>
            <p:cNvSpPr/>
            <p:nvPr/>
          </p:nvSpPr>
          <p:spPr>
            <a:xfrm>
              <a:off x="6229984" y="3049771"/>
              <a:ext cx="210911" cy="244990"/>
            </a:xfrm>
            <a:custGeom>
              <a:rect b="b" l="l" r="r" t="t"/>
              <a:pathLst>
                <a:path extrusionOk="0" h="8217" w="7074">
                  <a:moveTo>
                    <a:pt x="3549" y="0"/>
                  </a:moveTo>
                  <a:lnTo>
                    <a:pt x="1" y="2048"/>
                  </a:lnTo>
                  <a:lnTo>
                    <a:pt x="1" y="6144"/>
                  </a:lnTo>
                  <a:lnTo>
                    <a:pt x="3549" y="8216"/>
                  </a:lnTo>
                  <a:lnTo>
                    <a:pt x="7074" y="6144"/>
                  </a:lnTo>
                  <a:lnTo>
                    <a:pt x="7074" y="2048"/>
                  </a:lnTo>
                  <a:lnTo>
                    <a:pt x="3549" y="0"/>
                  </a:ln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95"/>
            <p:cNvSpPr/>
            <p:nvPr/>
          </p:nvSpPr>
          <p:spPr>
            <a:xfrm>
              <a:off x="6318745" y="3101590"/>
              <a:ext cx="122152" cy="193171"/>
            </a:xfrm>
            <a:custGeom>
              <a:rect b="b" l="l" r="r" t="t"/>
              <a:pathLst>
                <a:path extrusionOk="0" h="6479" w="4097">
                  <a:moveTo>
                    <a:pt x="3597" y="1"/>
                  </a:moveTo>
                  <a:lnTo>
                    <a:pt x="3597" y="3978"/>
                  </a:lnTo>
                  <a:cubicBezTo>
                    <a:pt x="3597" y="4025"/>
                    <a:pt x="3573" y="4049"/>
                    <a:pt x="3549" y="4097"/>
                  </a:cubicBezTo>
                  <a:lnTo>
                    <a:pt x="1" y="6145"/>
                  </a:lnTo>
                  <a:lnTo>
                    <a:pt x="572" y="6478"/>
                  </a:lnTo>
                  <a:lnTo>
                    <a:pt x="4097" y="4406"/>
                  </a:lnTo>
                  <a:lnTo>
                    <a:pt x="4097" y="310"/>
                  </a:lnTo>
                  <a:lnTo>
                    <a:pt x="3597" y="1"/>
                  </a:ln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95"/>
            <p:cNvSpPr/>
            <p:nvPr/>
          </p:nvSpPr>
          <p:spPr>
            <a:xfrm>
              <a:off x="6187408" y="3000069"/>
              <a:ext cx="148419" cy="110793"/>
            </a:xfrm>
            <a:custGeom>
              <a:rect b="b" l="l" r="r" t="t"/>
              <a:pathLst>
                <a:path extrusionOk="0" h="3716" w="4978">
                  <a:moveTo>
                    <a:pt x="4977" y="0"/>
                  </a:moveTo>
                  <a:lnTo>
                    <a:pt x="0" y="2882"/>
                  </a:lnTo>
                  <a:lnTo>
                    <a:pt x="1429" y="3715"/>
                  </a:lnTo>
                  <a:lnTo>
                    <a:pt x="4977" y="1667"/>
                  </a:lnTo>
                  <a:lnTo>
                    <a:pt x="4977"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95"/>
            <p:cNvSpPr/>
            <p:nvPr/>
          </p:nvSpPr>
          <p:spPr>
            <a:xfrm>
              <a:off x="6335799" y="3000069"/>
              <a:ext cx="147704" cy="110793"/>
            </a:xfrm>
            <a:custGeom>
              <a:rect b="b" l="l" r="r" t="t"/>
              <a:pathLst>
                <a:path extrusionOk="0" h="3716" w="4954">
                  <a:moveTo>
                    <a:pt x="0" y="0"/>
                  </a:moveTo>
                  <a:lnTo>
                    <a:pt x="0" y="1667"/>
                  </a:lnTo>
                  <a:lnTo>
                    <a:pt x="3525" y="3715"/>
                  </a:lnTo>
                  <a:lnTo>
                    <a:pt x="4954" y="2882"/>
                  </a:lnTo>
                  <a:lnTo>
                    <a:pt x="0" y="0"/>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95"/>
            <p:cNvSpPr/>
            <p:nvPr/>
          </p:nvSpPr>
          <p:spPr>
            <a:xfrm>
              <a:off x="6469282" y="3078155"/>
              <a:ext cx="14222" cy="15653"/>
            </a:xfrm>
            <a:custGeom>
              <a:rect b="b" l="l" r="r" t="t"/>
              <a:pathLst>
                <a:path extrusionOk="0" h="525" w="477">
                  <a:moveTo>
                    <a:pt x="0" y="1"/>
                  </a:moveTo>
                  <a:lnTo>
                    <a:pt x="0" y="525"/>
                  </a:lnTo>
                  <a:lnTo>
                    <a:pt x="477" y="263"/>
                  </a:lnTo>
                  <a:lnTo>
                    <a:pt x="0"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95"/>
            <p:cNvSpPr/>
            <p:nvPr/>
          </p:nvSpPr>
          <p:spPr>
            <a:xfrm>
              <a:off x="6187408" y="3232241"/>
              <a:ext cx="148419" cy="110793"/>
            </a:xfrm>
            <a:custGeom>
              <a:rect b="b" l="l" r="r" t="t"/>
              <a:pathLst>
                <a:path extrusionOk="0" h="3716" w="4978">
                  <a:moveTo>
                    <a:pt x="1429" y="0"/>
                  </a:moveTo>
                  <a:lnTo>
                    <a:pt x="0" y="834"/>
                  </a:lnTo>
                  <a:lnTo>
                    <a:pt x="4977" y="3716"/>
                  </a:lnTo>
                  <a:lnTo>
                    <a:pt x="4977" y="2049"/>
                  </a:lnTo>
                  <a:lnTo>
                    <a:pt x="142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95"/>
            <p:cNvSpPr/>
            <p:nvPr/>
          </p:nvSpPr>
          <p:spPr>
            <a:xfrm>
              <a:off x="6335799" y="3232241"/>
              <a:ext cx="147704" cy="110793"/>
            </a:xfrm>
            <a:custGeom>
              <a:rect b="b" l="l" r="r" t="t"/>
              <a:pathLst>
                <a:path extrusionOk="0" h="3716" w="4954">
                  <a:moveTo>
                    <a:pt x="3525" y="0"/>
                  </a:moveTo>
                  <a:lnTo>
                    <a:pt x="0" y="2049"/>
                  </a:lnTo>
                  <a:lnTo>
                    <a:pt x="0" y="3716"/>
                  </a:lnTo>
                  <a:lnTo>
                    <a:pt x="4954" y="834"/>
                  </a:lnTo>
                  <a:lnTo>
                    <a:pt x="3525"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95"/>
            <p:cNvSpPr/>
            <p:nvPr/>
          </p:nvSpPr>
          <p:spPr>
            <a:xfrm>
              <a:off x="6334368" y="3249295"/>
              <a:ext cx="149135" cy="93738"/>
            </a:xfrm>
            <a:custGeom>
              <a:rect b="b" l="l" r="r" t="t"/>
              <a:pathLst>
                <a:path extrusionOk="0" h="3144" w="5002">
                  <a:moveTo>
                    <a:pt x="4502" y="0"/>
                  </a:moveTo>
                  <a:lnTo>
                    <a:pt x="1" y="2596"/>
                  </a:lnTo>
                  <a:lnTo>
                    <a:pt x="1" y="3144"/>
                  </a:lnTo>
                  <a:lnTo>
                    <a:pt x="5002" y="262"/>
                  </a:lnTo>
                  <a:lnTo>
                    <a:pt x="4502"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95"/>
            <p:cNvSpPr/>
            <p:nvPr/>
          </p:nvSpPr>
          <p:spPr>
            <a:xfrm>
              <a:off x="6321577" y="3326666"/>
              <a:ext cx="14252" cy="16368"/>
            </a:xfrm>
            <a:custGeom>
              <a:rect b="b" l="l" r="r" t="t"/>
              <a:pathLst>
                <a:path extrusionOk="0" h="549" w="478">
                  <a:moveTo>
                    <a:pt x="477" y="1"/>
                  </a:moveTo>
                  <a:lnTo>
                    <a:pt x="1" y="263"/>
                  </a:lnTo>
                  <a:lnTo>
                    <a:pt x="477" y="549"/>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95"/>
            <p:cNvSpPr/>
            <p:nvPr/>
          </p:nvSpPr>
          <p:spPr>
            <a:xfrm>
              <a:off x="6290360" y="3140648"/>
              <a:ext cx="89475" cy="10674"/>
            </a:xfrm>
            <a:custGeom>
              <a:rect b="b" l="l" r="r" t="t"/>
              <a:pathLst>
                <a:path extrusionOk="0" h="358" w="3001">
                  <a:moveTo>
                    <a:pt x="214" y="0"/>
                  </a:moveTo>
                  <a:cubicBezTo>
                    <a:pt x="119" y="0"/>
                    <a:pt x="48" y="72"/>
                    <a:pt x="24" y="167"/>
                  </a:cubicBezTo>
                  <a:cubicBezTo>
                    <a:pt x="0" y="286"/>
                    <a:pt x="95" y="358"/>
                    <a:pt x="214" y="358"/>
                  </a:cubicBezTo>
                  <a:lnTo>
                    <a:pt x="2834" y="358"/>
                  </a:lnTo>
                  <a:cubicBezTo>
                    <a:pt x="2906" y="358"/>
                    <a:pt x="2977" y="310"/>
                    <a:pt x="3001" y="215"/>
                  </a:cubicBezTo>
                  <a:cubicBezTo>
                    <a:pt x="3001" y="120"/>
                    <a:pt x="2906"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95"/>
            <p:cNvSpPr/>
            <p:nvPr/>
          </p:nvSpPr>
          <p:spPr>
            <a:xfrm>
              <a:off x="6290360" y="3166916"/>
              <a:ext cx="89475" cy="10674"/>
            </a:xfrm>
            <a:custGeom>
              <a:rect b="b" l="l" r="r" t="t"/>
              <a:pathLst>
                <a:path extrusionOk="0" h="358" w="3001">
                  <a:moveTo>
                    <a:pt x="214" y="1"/>
                  </a:moveTo>
                  <a:cubicBezTo>
                    <a:pt x="119" y="1"/>
                    <a:pt x="48" y="48"/>
                    <a:pt x="24" y="143"/>
                  </a:cubicBezTo>
                  <a:cubicBezTo>
                    <a:pt x="0" y="263"/>
                    <a:pt x="95" y="358"/>
                    <a:pt x="214" y="358"/>
                  </a:cubicBezTo>
                  <a:lnTo>
                    <a:pt x="2834" y="358"/>
                  </a:lnTo>
                  <a:cubicBezTo>
                    <a:pt x="2906" y="358"/>
                    <a:pt x="2977" y="286"/>
                    <a:pt x="3001" y="191"/>
                  </a:cubicBezTo>
                  <a:cubicBezTo>
                    <a:pt x="3001" y="72"/>
                    <a:pt x="2906"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95"/>
            <p:cNvSpPr/>
            <p:nvPr/>
          </p:nvSpPr>
          <p:spPr>
            <a:xfrm>
              <a:off x="6308816" y="3191782"/>
              <a:ext cx="51848" cy="10674"/>
            </a:xfrm>
            <a:custGeom>
              <a:rect b="b" l="l" r="r" t="t"/>
              <a:pathLst>
                <a:path extrusionOk="0" h="358" w="1739">
                  <a:moveTo>
                    <a:pt x="215" y="0"/>
                  </a:moveTo>
                  <a:cubicBezTo>
                    <a:pt x="119" y="0"/>
                    <a:pt x="48" y="48"/>
                    <a:pt x="24" y="143"/>
                  </a:cubicBezTo>
                  <a:cubicBezTo>
                    <a:pt x="0" y="262"/>
                    <a:pt x="96" y="357"/>
                    <a:pt x="215" y="357"/>
                  </a:cubicBezTo>
                  <a:lnTo>
                    <a:pt x="1524" y="357"/>
                  </a:lnTo>
                  <a:cubicBezTo>
                    <a:pt x="1620" y="357"/>
                    <a:pt x="1667" y="286"/>
                    <a:pt x="1691" y="191"/>
                  </a:cubicBezTo>
                  <a:cubicBezTo>
                    <a:pt x="1739" y="72"/>
                    <a:pt x="1644" y="0"/>
                    <a:pt x="1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95"/>
            <p:cNvSpPr/>
            <p:nvPr/>
          </p:nvSpPr>
          <p:spPr>
            <a:xfrm>
              <a:off x="6181713" y="2994553"/>
              <a:ext cx="307482" cy="354172"/>
            </a:xfrm>
            <a:custGeom>
              <a:rect b="b" l="l" r="r" t="t"/>
              <a:pathLst>
                <a:path extrusionOk="0" h="11879" w="10313">
                  <a:moveTo>
                    <a:pt x="4954" y="471"/>
                  </a:moveTo>
                  <a:lnTo>
                    <a:pt x="4954" y="1733"/>
                  </a:lnTo>
                  <a:lnTo>
                    <a:pt x="1596" y="3662"/>
                  </a:lnTo>
                  <a:lnTo>
                    <a:pt x="477" y="3067"/>
                  </a:lnTo>
                  <a:lnTo>
                    <a:pt x="929" y="2805"/>
                  </a:lnTo>
                  <a:lnTo>
                    <a:pt x="4954" y="471"/>
                  </a:lnTo>
                  <a:close/>
                  <a:moveTo>
                    <a:pt x="9955" y="3353"/>
                  </a:moveTo>
                  <a:lnTo>
                    <a:pt x="9955" y="8520"/>
                  </a:lnTo>
                  <a:lnTo>
                    <a:pt x="8860" y="7877"/>
                  </a:lnTo>
                  <a:lnTo>
                    <a:pt x="8860" y="3995"/>
                  </a:lnTo>
                  <a:lnTo>
                    <a:pt x="9955" y="3353"/>
                  </a:lnTo>
                  <a:close/>
                  <a:moveTo>
                    <a:pt x="5311" y="471"/>
                  </a:moveTo>
                  <a:lnTo>
                    <a:pt x="9764" y="3067"/>
                  </a:lnTo>
                  <a:lnTo>
                    <a:pt x="8669" y="3686"/>
                  </a:lnTo>
                  <a:lnTo>
                    <a:pt x="6669" y="2519"/>
                  </a:lnTo>
                  <a:cubicBezTo>
                    <a:pt x="6645" y="2503"/>
                    <a:pt x="6618" y="2495"/>
                    <a:pt x="6591" y="2495"/>
                  </a:cubicBezTo>
                  <a:cubicBezTo>
                    <a:pt x="6536" y="2495"/>
                    <a:pt x="6478" y="2527"/>
                    <a:pt x="6430" y="2590"/>
                  </a:cubicBezTo>
                  <a:cubicBezTo>
                    <a:pt x="6383" y="2686"/>
                    <a:pt x="6407" y="2757"/>
                    <a:pt x="6502" y="2829"/>
                  </a:cubicBezTo>
                  <a:lnTo>
                    <a:pt x="8502" y="3995"/>
                  </a:lnTo>
                  <a:lnTo>
                    <a:pt x="8502" y="7877"/>
                  </a:lnTo>
                  <a:lnTo>
                    <a:pt x="5121" y="9830"/>
                  </a:lnTo>
                  <a:lnTo>
                    <a:pt x="1763" y="7877"/>
                  </a:lnTo>
                  <a:lnTo>
                    <a:pt x="1763" y="3995"/>
                  </a:lnTo>
                  <a:lnTo>
                    <a:pt x="5121" y="2043"/>
                  </a:lnTo>
                  <a:lnTo>
                    <a:pt x="5811" y="2424"/>
                  </a:lnTo>
                  <a:cubicBezTo>
                    <a:pt x="5849" y="2452"/>
                    <a:pt x="5886" y="2465"/>
                    <a:pt x="5921" y="2465"/>
                  </a:cubicBezTo>
                  <a:cubicBezTo>
                    <a:pt x="5974" y="2465"/>
                    <a:pt x="6021" y="2434"/>
                    <a:pt x="6049" y="2376"/>
                  </a:cubicBezTo>
                  <a:cubicBezTo>
                    <a:pt x="6121" y="2281"/>
                    <a:pt x="6073" y="2186"/>
                    <a:pt x="6002" y="2138"/>
                  </a:cubicBezTo>
                  <a:lnTo>
                    <a:pt x="5311" y="1757"/>
                  </a:lnTo>
                  <a:lnTo>
                    <a:pt x="5311" y="471"/>
                  </a:lnTo>
                  <a:close/>
                  <a:moveTo>
                    <a:pt x="1620" y="8211"/>
                  </a:moveTo>
                  <a:lnTo>
                    <a:pt x="4978" y="10140"/>
                  </a:lnTo>
                  <a:lnTo>
                    <a:pt x="4978" y="11402"/>
                  </a:lnTo>
                  <a:lnTo>
                    <a:pt x="2739" y="10116"/>
                  </a:lnTo>
                  <a:lnTo>
                    <a:pt x="524" y="8830"/>
                  </a:lnTo>
                  <a:lnTo>
                    <a:pt x="1620" y="8211"/>
                  </a:lnTo>
                  <a:close/>
                  <a:moveTo>
                    <a:pt x="8669" y="8211"/>
                  </a:moveTo>
                  <a:lnTo>
                    <a:pt x="9764" y="8830"/>
                  </a:lnTo>
                  <a:lnTo>
                    <a:pt x="7550" y="10116"/>
                  </a:lnTo>
                  <a:lnTo>
                    <a:pt x="5311" y="11402"/>
                  </a:lnTo>
                  <a:lnTo>
                    <a:pt x="5311" y="10140"/>
                  </a:lnTo>
                  <a:lnTo>
                    <a:pt x="8669" y="8211"/>
                  </a:lnTo>
                  <a:close/>
                  <a:moveTo>
                    <a:pt x="5156" y="1"/>
                  </a:moveTo>
                  <a:cubicBezTo>
                    <a:pt x="5127" y="1"/>
                    <a:pt x="5097" y="7"/>
                    <a:pt x="5073" y="18"/>
                  </a:cubicBezTo>
                  <a:lnTo>
                    <a:pt x="96" y="2924"/>
                  </a:lnTo>
                  <a:cubicBezTo>
                    <a:pt x="48" y="2948"/>
                    <a:pt x="1" y="2995"/>
                    <a:pt x="1" y="3067"/>
                  </a:cubicBezTo>
                  <a:lnTo>
                    <a:pt x="1" y="6520"/>
                  </a:lnTo>
                  <a:cubicBezTo>
                    <a:pt x="1" y="6615"/>
                    <a:pt x="72" y="6663"/>
                    <a:pt x="167" y="6687"/>
                  </a:cubicBezTo>
                  <a:cubicBezTo>
                    <a:pt x="189" y="6695"/>
                    <a:pt x="209" y="6699"/>
                    <a:pt x="227" y="6699"/>
                  </a:cubicBezTo>
                  <a:cubicBezTo>
                    <a:pt x="310" y="6699"/>
                    <a:pt x="358" y="6617"/>
                    <a:pt x="358" y="6520"/>
                  </a:cubicBezTo>
                  <a:lnTo>
                    <a:pt x="358" y="3353"/>
                  </a:lnTo>
                  <a:lnTo>
                    <a:pt x="1477" y="3995"/>
                  </a:lnTo>
                  <a:lnTo>
                    <a:pt x="1477" y="7877"/>
                  </a:lnTo>
                  <a:lnTo>
                    <a:pt x="358" y="8520"/>
                  </a:lnTo>
                  <a:lnTo>
                    <a:pt x="358" y="7329"/>
                  </a:lnTo>
                  <a:cubicBezTo>
                    <a:pt x="358" y="7234"/>
                    <a:pt x="310" y="7163"/>
                    <a:pt x="215" y="7139"/>
                  </a:cubicBezTo>
                  <a:cubicBezTo>
                    <a:pt x="202" y="7136"/>
                    <a:pt x="190" y="7135"/>
                    <a:pt x="178" y="7135"/>
                  </a:cubicBezTo>
                  <a:cubicBezTo>
                    <a:pt x="77" y="7135"/>
                    <a:pt x="1" y="7223"/>
                    <a:pt x="1" y="7329"/>
                  </a:cubicBezTo>
                  <a:lnTo>
                    <a:pt x="1" y="8806"/>
                  </a:lnTo>
                  <a:cubicBezTo>
                    <a:pt x="1" y="8877"/>
                    <a:pt x="48" y="8925"/>
                    <a:pt x="96" y="8949"/>
                  </a:cubicBezTo>
                  <a:lnTo>
                    <a:pt x="5073" y="11854"/>
                  </a:lnTo>
                  <a:cubicBezTo>
                    <a:pt x="5097" y="11878"/>
                    <a:pt x="5121" y="11878"/>
                    <a:pt x="5168" y="11878"/>
                  </a:cubicBezTo>
                  <a:cubicBezTo>
                    <a:pt x="5192" y="11878"/>
                    <a:pt x="5216" y="11878"/>
                    <a:pt x="5240" y="11854"/>
                  </a:cubicBezTo>
                  <a:lnTo>
                    <a:pt x="10217" y="8949"/>
                  </a:lnTo>
                  <a:cubicBezTo>
                    <a:pt x="10288" y="8925"/>
                    <a:pt x="10312" y="8877"/>
                    <a:pt x="10312" y="8806"/>
                  </a:cubicBezTo>
                  <a:lnTo>
                    <a:pt x="10312" y="3067"/>
                  </a:lnTo>
                  <a:cubicBezTo>
                    <a:pt x="10312" y="2995"/>
                    <a:pt x="10241" y="2948"/>
                    <a:pt x="10217" y="2924"/>
                  </a:cubicBezTo>
                  <a:lnTo>
                    <a:pt x="5240" y="18"/>
                  </a:lnTo>
                  <a:cubicBezTo>
                    <a:pt x="5216" y="7"/>
                    <a:pt x="5186" y="1"/>
                    <a:pt x="51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9" name="Google Shape;10519;p95"/>
          <p:cNvGrpSpPr/>
          <p:nvPr/>
        </p:nvGrpSpPr>
        <p:grpSpPr>
          <a:xfrm>
            <a:off x="7000129" y="2994374"/>
            <a:ext cx="353606" cy="353636"/>
            <a:chOff x="6733416" y="2994374"/>
            <a:chExt cx="353606" cy="353636"/>
          </a:xfrm>
        </p:grpSpPr>
        <p:sp>
          <p:nvSpPr>
            <p:cNvPr id="10520" name="Google Shape;10520;p95"/>
            <p:cNvSpPr/>
            <p:nvPr/>
          </p:nvSpPr>
          <p:spPr>
            <a:xfrm>
              <a:off x="6791645" y="3159820"/>
              <a:ext cx="67471" cy="159779"/>
            </a:xfrm>
            <a:custGeom>
              <a:rect b="b" l="l" r="r" t="t"/>
              <a:pathLst>
                <a:path extrusionOk="0" h="5359" w="2263">
                  <a:moveTo>
                    <a:pt x="0" y="0"/>
                  </a:moveTo>
                  <a:lnTo>
                    <a:pt x="0" y="5359"/>
                  </a:lnTo>
                  <a:lnTo>
                    <a:pt x="2263" y="5359"/>
                  </a:lnTo>
                  <a:lnTo>
                    <a:pt x="2263"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95"/>
            <p:cNvSpPr/>
            <p:nvPr/>
          </p:nvSpPr>
          <p:spPr>
            <a:xfrm>
              <a:off x="6825725" y="3159820"/>
              <a:ext cx="33393" cy="159779"/>
            </a:xfrm>
            <a:custGeom>
              <a:rect b="b" l="l" r="r" t="t"/>
              <a:pathLst>
                <a:path extrusionOk="0" h="5359" w="1120">
                  <a:moveTo>
                    <a:pt x="1120" y="0"/>
                  </a:moveTo>
                  <a:lnTo>
                    <a:pt x="0" y="643"/>
                  </a:lnTo>
                  <a:lnTo>
                    <a:pt x="0" y="5359"/>
                  </a:lnTo>
                  <a:lnTo>
                    <a:pt x="1120" y="5359"/>
                  </a:lnTo>
                  <a:lnTo>
                    <a:pt x="1120"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95"/>
            <p:cNvSpPr/>
            <p:nvPr/>
          </p:nvSpPr>
          <p:spPr>
            <a:xfrm>
              <a:off x="6844896" y="3159820"/>
              <a:ext cx="14222" cy="159779"/>
            </a:xfrm>
            <a:custGeom>
              <a:rect b="b" l="l" r="r" t="t"/>
              <a:pathLst>
                <a:path extrusionOk="0" h="5359" w="477">
                  <a:moveTo>
                    <a:pt x="477" y="0"/>
                  </a:moveTo>
                  <a:lnTo>
                    <a:pt x="0" y="262"/>
                  </a:lnTo>
                  <a:lnTo>
                    <a:pt x="0" y="5359"/>
                  </a:lnTo>
                  <a:lnTo>
                    <a:pt x="477" y="5359"/>
                  </a:lnTo>
                  <a:lnTo>
                    <a:pt x="477"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95"/>
            <p:cNvSpPr/>
            <p:nvPr/>
          </p:nvSpPr>
          <p:spPr>
            <a:xfrm>
              <a:off x="6886071" y="3048340"/>
              <a:ext cx="67471" cy="271257"/>
            </a:xfrm>
            <a:custGeom>
              <a:rect b="b" l="l" r="r" t="t"/>
              <a:pathLst>
                <a:path extrusionOk="0" h="9098" w="2263">
                  <a:moveTo>
                    <a:pt x="1" y="1"/>
                  </a:moveTo>
                  <a:lnTo>
                    <a:pt x="1" y="9098"/>
                  </a:lnTo>
                  <a:lnTo>
                    <a:pt x="2263" y="9098"/>
                  </a:lnTo>
                  <a:lnTo>
                    <a:pt x="2263"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95"/>
            <p:cNvSpPr/>
            <p:nvPr/>
          </p:nvSpPr>
          <p:spPr>
            <a:xfrm>
              <a:off x="6919434" y="3049771"/>
              <a:ext cx="34108" cy="269826"/>
            </a:xfrm>
            <a:custGeom>
              <a:rect b="b" l="l" r="r" t="t"/>
              <a:pathLst>
                <a:path extrusionOk="0" h="9050" w="1144">
                  <a:moveTo>
                    <a:pt x="1144" y="0"/>
                  </a:moveTo>
                  <a:lnTo>
                    <a:pt x="1" y="643"/>
                  </a:lnTo>
                  <a:lnTo>
                    <a:pt x="1" y="9050"/>
                  </a:lnTo>
                  <a:lnTo>
                    <a:pt x="1144" y="9050"/>
                  </a:lnTo>
                  <a:lnTo>
                    <a:pt x="11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95"/>
            <p:cNvSpPr/>
            <p:nvPr/>
          </p:nvSpPr>
          <p:spPr>
            <a:xfrm>
              <a:off x="6939321" y="3048340"/>
              <a:ext cx="14222" cy="271257"/>
            </a:xfrm>
            <a:custGeom>
              <a:rect b="b" l="l" r="r" t="t"/>
              <a:pathLst>
                <a:path extrusionOk="0" h="9098" w="477">
                  <a:moveTo>
                    <a:pt x="477" y="1"/>
                  </a:moveTo>
                  <a:lnTo>
                    <a:pt x="1" y="310"/>
                  </a:lnTo>
                  <a:lnTo>
                    <a:pt x="1" y="9098"/>
                  </a:lnTo>
                  <a:lnTo>
                    <a:pt x="477" y="9098"/>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95"/>
            <p:cNvSpPr/>
            <p:nvPr/>
          </p:nvSpPr>
          <p:spPr>
            <a:xfrm>
              <a:off x="6979095" y="3111548"/>
              <a:ext cx="67471" cy="208049"/>
            </a:xfrm>
            <a:custGeom>
              <a:rect b="b" l="l" r="r" t="t"/>
              <a:pathLst>
                <a:path extrusionOk="0" h="6978" w="2263">
                  <a:moveTo>
                    <a:pt x="0" y="0"/>
                  </a:moveTo>
                  <a:lnTo>
                    <a:pt x="0" y="6978"/>
                  </a:lnTo>
                  <a:lnTo>
                    <a:pt x="2263" y="6978"/>
                  </a:lnTo>
                  <a:lnTo>
                    <a:pt x="2263"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95"/>
            <p:cNvSpPr/>
            <p:nvPr/>
          </p:nvSpPr>
          <p:spPr>
            <a:xfrm>
              <a:off x="7012458" y="3112234"/>
              <a:ext cx="34108" cy="207363"/>
            </a:xfrm>
            <a:custGeom>
              <a:rect b="b" l="l" r="r" t="t"/>
              <a:pathLst>
                <a:path extrusionOk="0" h="6955" w="1144">
                  <a:moveTo>
                    <a:pt x="1144" y="1"/>
                  </a:moveTo>
                  <a:lnTo>
                    <a:pt x="0" y="668"/>
                  </a:lnTo>
                  <a:lnTo>
                    <a:pt x="0" y="6955"/>
                  </a:lnTo>
                  <a:lnTo>
                    <a:pt x="1144" y="6955"/>
                  </a:lnTo>
                  <a:lnTo>
                    <a:pt x="1144" y="1"/>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95"/>
            <p:cNvSpPr/>
            <p:nvPr/>
          </p:nvSpPr>
          <p:spPr>
            <a:xfrm>
              <a:off x="7033060" y="3111548"/>
              <a:ext cx="13506" cy="208049"/>
            </a:xfrm>
            <a:custGeom>
              <a:rect b="b" l="l" r="r" t="t"/>
              <a:pathLst>
                <a:path extrusionOk="0" h="6978" w="453">
                  <a:moveTo>
                    <a:pt x="453" y="0"/>
                  </a:moveTo>
                  <a:lnTo>
                    <a:pt x="0" y="310"/>
                  </a:lnTo>
                  <a:lnTo>
                    <a:pt x="0" y="6978"/>
                  </a:lnTo>
                  <a:lnTo>
                    <a:pt x="453" y="6978"/>
                  </a:lnTo>
                  <a:lnTo>
                    <a:pt x="45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95"/>
            <p:cNvSpPr/>
            <p:nvPr/>
          </p:nvSpPr>
          <p:spPr>
            <a:xfrm>
              <a:off x="6791645" y="3140112"/>
              <a:ext cx="67471" cy="38909"/>
            </a:xfrm>
            <a:custGeom>
              <a:rect b="b" l="l" r="r" t="t"/>
              <a:pathLst>
                <a:path extrusionOk="0" h="1305" w="2263">
                  <a:moveTo>
                    <a:pt x="1131" y="1"/>
                  </a:moveTo>
                  <a:cubicBezTo>
                    <a:pt x="1102" y="1"/>
                    <a:pt x="1072" y="7"/>
                    <a:pt x="1048" y="18"/>
                  </a:cubicBezTo>
                  <a:lnTo>
                    <a:pt x="0" y="661"/>
                  </a:lnTo>
                  <a:lnTo>
                    <a:pt x="1143" y="1304"/>
                  </a:lnTo>
                  <a:lnTo>
                    <a:pt x="2263" y="661"/>
                  </a:lnTo>
                  <a:lnTo>
                    <a:pt x="1215" y="18"/>
                  </a:lnTo>
                  <a:cubicBezTo>
                    <a:pt x="1191" y="7"/>
                    <a:pt x="1161" y="1"/>
                    <a:pt x="1131"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95"/>
            <p:cNvSpPr/>
            <p:nvPr/>
          </p:nvSpPr>
          <p:spPr>
            <a:xfrm>
              <a:off x="6886071" y="3030063"/>
              <a:ext cx="67471" cy="38909"/>
            </a:xfrm>
            <a:custGeom>
              <a:rect b="b" l="l" r="r" t="t"/>
              <a:pathLst>
                <a:path extrusionOk="0" h="1305" w="2263">
                  <a:moveTo>
                    <a:pt x="1120" y="0"/>
                  </a:moveTo>
                  <a:cubicBezTo>
                    <a:pt x="1090" y="0"/>
                    <a:pt x="1060" y="6"/>
                    <a:pt x="1025" y="18"/>
                  </a:cubicBezTo>
                  <a:lnTo>
                    <a:pt x="1" y="661"/>
                  </a:lnTo>
                  <a:lnTo>
                    <a:pt x="1120" y="1304"/>
                  </a:lnTo>
                  <a:lnTo>
                    <a:pt x="2263" y="661"/>
                  </a:lnTo>
                  <a:lnTo>
                    <a:pt x="1215" y="18"/>
                  </a:lnTo>
                  <a:cubicBezTo>
                    <a:pt x="1179" y="6"/>
                    <a:pt x="1150"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95"/>
            <p:cNvSpPr/>
            <p:nvPr/>
          </p:nvSpPr>
          <p:spPr>
            <a:xfrm>
              <a:off x="6912338" y="3030063"/>
              <a:ext cx="41204" cy="38193"/>
            </a:xfrm>
            <a:custGeom>
              <a:rect b="b" l="l" r="r" t="t"/>
              <a:pathLst>
                <a:path extrusionOk="0" h="1281" w="1382">
                  <a:moveTo>
                    <a:pt x="275" y="0"/>
                  </a:moveTo>
                  <a:cubicBezTo>
                    <a:pt x="245" y="0"/>
                    <a:pt x="215" y="6"/>
                    <a:pt x="191" y="18"/>
                  </a:cubicBezTo>
                  <a:lnTo>
                    <a:pt x="1" y="113"/>
                  </a:lnTo>
                  <a:lnTo>
                    <a:pt x="787" y="566"/>
                  </a:lnTo>
                  <a:cubicBezTo>
                    <a:pt x="834" y="590"/>
                    <a:pt x="834" y="661"/>
                    <a:pt x="787" y="685"/>
                  </a:cubicBezTo>
                  <a:lnTo>
                    <a:pt x="1" y="1137"/>
                  </a:lnTo>
                  <a:lnTo>
                    <a:pt x="239" y="1280"/>
                  </a:lnTo>
                  <a:lnTo>
                    <a:pt x="1382" y="614"/>
                  </a:lnTo>
                  <a:lnTo>
                    <a:pt x="358" y="18"/>
                  </a:lnTo>
                  <a:cubicBezTo>
                    <a:pt x="334" y="6"/>
                    <a:pt x="304" y="0"/>
                    <a:pt x="275"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95"/>
            <p:cNvSpPr/>
            <p:nvPr/>
          </p:nvSpPr>
          <p:spPr>
            <a:xfrm>
              <a:off x="6818629" y="3141006"/>
              <a:ext cx="40489" cy="38014"/>
            </a:xfrm>
            <a:custGeom>
              <a:rect b="b" l="l" r="r" t="t"/>
              <a:pathLst>
                <a:path extrusionOk="0" h="1275" w="1358">
                  <a:moveTo>
                    <a:pt x="262" y="0"/>
                  </a:moveTo>
                  <a:cubicBezTo>
                    <a:pt x="232" y="0"/>
                    <a:pt x="203" y="12"/>
                    <a:pt x="167" y="36"/>
                  </a:cubicBezTo>
                  <a:lnTo>
                    <a:pt x="0" y="108"/>
                  </a:lnTo>
                  <a:lnTo>
                    <a:pt x="762" y="560"/>
                  </a:lnTo>
                  <a:cubicBezTo>
                    <a:pt x="834" y="584"/>
                    <a:pt x="834" y="655"/>
                    <a:pt x="762" y="679"/>
                  </a:cubicBezTo>
                  <a:lnTo>
                    <a:pt x="0" y="1132"/>
                  </a:lnTo>
                  <a:lnTo>
                    <a:pt x="238" y="1274"/>
                  </a:lnTo>
                  <a:lnTo>
                    <a:pt x="1358" y="631"/>
                  </a:lnTo>
                  <a:lnTo>
                    <a:pt x="357" y="36"/>
                  </a:lnTo>
                  <a:cubicBezTo>
                    <a:pt x="322" y="12"/>
                    <a:pt x="292" y="0"/>
                    <a:pt x="262" y="0"/>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95"/>
            <p:cNvSpPr/>
            <p:nvPr/>
          </p:nvSpPr>
          <p:spPr>
            <a:xfrm>
              <a:off x="6979095" y="3093242"/>
              <a:ext cx="67471" cy="38909"/>
            </a:xfrm>
            <a:custGeom>
              <a:rect b="b" l="l" r="r" t="t"/>
              <a:pathLst>
                <a:path extrusionOk="0" h="1305" w="2263">
                  <a:moveTo>
                    <a:pt x="1131" y="1"/>
                  </a:moveTo>
                  <a:cubicBezTo>
                    <a:pt x="1102" y="1"/>
                    <a:pt x="1072" y="7"/>
                    <a:pt x="1048" y="19"/>
                  </a:cubicBezTo>
                  <a:lnTo>
                    <a:pt x="0" y="638"/>
                  </a:lnTo>
                  <a:lnTo>
                    <a:pt x="1119" y="1305"/>
                  </a:lnTo>
                  <a:lnTo>
                    <a:pt x="2263" y="638"/>
                  </a:lnTo>
                  <a:lnTo>
                    <a:pt x="1215" y="19"/>
                  </a:lnTo>
                  <a:cubicBezTo>
                    <a:pt x="1191" y="7"/>
                    <a:pt x="1161" y="1"/>
                    <a:pt x="1131" y="1"/>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95"/>
            <p:cNvSpPr/>
            <p:nvPr/>
          </p:nvSpPr>
          <p:spPr>
            <a:xfrm>
              <a:off x="7005362" y="3093957"/>
              <a:ext cx="41204" cy="38193"/>
            </a:xfrm>
            <a:custGeom>
              <a:rect b="b" l="l" r="r" t="t"/>
              <a:pathLst>
                <a:path extrusionOk="0" h="1281" w="1382">
                  <a:moveTo>
                    <a:pt x="274" y="1"/>
                  </a:moveTo>
                  <a:cubicBezTo>
                    <a:pt x="244" y="1"/>
                    <a:pt x="215" y="7"/>
                    <a:pt x="191" y="19"/>
                  </a:cubicBezTo>
                  <a:lnTo>
                    <a:pt x="0" y="114"/>
                  </a:lnTo>
                  <a:lnTo>
                    <a:pt x="786" y="566"/>
                  </a:lnTo>
                  <a:cubicBezTo>
                    <a:pt x="834" y="590"/>
                    <a:pt x="834" y="661"/>
                    <a:pt x="786" y="685"/>
                  </a:cubicBezTo>
                  <a:lnTo>
                    <a:pt x="0" y="1138"/>
                  </a:lnTo>
                  <a:lnTo>
                    <a:pt x="238" y="1281"/>
                  </a:lnTo>
                  <a:lnTo>
                    <a:pt x="1382" y="614"/>
                  </a:lnTo>
                  <a:lnTo>
                    <a:pt x="358" y="19"/>
                  </a:lnTo>
                  <a:cubicBezTo>
                    <a:pt x="334" y="7"/>
                    <a:pt x="304" y="1"/>
                    <a:pt x="274" y="1"/>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95"/>
            <p:cNvSpPr/>
            <p:nvPr/>
          </p:nvSpPr>
          <p:spPr>
            <a:xfrm>
              <a:off x="6737680" y="3319570"/>
              <a:ext cx="343678" cy="23464"/>
            </a:xfrm>
            <a:custGeom>
              <a:rect b="b" l="l" r="r" t="t"/>
              <a:pathLst>
                <a:path extrusionOk="0" h="787" w="11527">
                  <a:moveTo>
                    <a:pt x="119" y="1"/>
                  </a:moveTo>
                  <a:cubicBezTo>
                    <a:pt x="48" y="1"/>
                    <a:pt x="0" y="48"/>
                    <a:pt x="0" y="120"/>
                  </a:cubicBezTo>
                  <a:lnTo>
                    <a:pt x="0" y="667"/>
                  </a:lnTo>
                  <a:cubicBezTo>
                    <a:pt x="0" y="739"/>
                    <a:pt x="48" y="787"/>
                    <a:pt x="119" y="787"/>
                  </a:cubicBezTo>
                  <a:lnTo>
                    <a:pt x="11407" y="787"/>
                  </a:lnTo>
                  <a:cubicBezTo>
                    <a:pt x="11455" y="787"/>
                    <a:pt x="11526" y="739"/>
                    <a:pt x="11526" y="667"/>
                  </a:cubicBezTo>
                  <a:lnTo>
                    <a:pt x="11526" y="120"/>
                  </a:lnTo>
                  <a:cubicBezTo>
                    <a:pt x="11526" y="48"/>
                    <a:pt x="11455" y="1"/>
                    <a:pt x="11407"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95"/>
            <p:cNvSpPr/>
            <p:nvPr/>
          </p:nvSpPr>
          <p:spPr>
            <a:xfrm>
              <a:off x="7063591" y="3319570"/>
              <a:ext cx="17770" cy="23464"/>
            </a:xfrm>
            <a:custGeom>
              <a:rect b="b" l="l" r="r" t="t"/>
              <a:pathLst>
                <a:path extrusionOk="0" h="787" w="596">
                  <a:moveTo>
                    <a:pt x="0" y="1"/>
                  </a:moveTo>
                  <a:cubicBezTo>
                    <a:pt x="48" y="1"/>
                    <a:pt x="119" y="48"/>
                    <a:pt x="119" y="120"/>
                  </a:cubicBezTo>
                  <a:lnTo>
                    <a:pt x="119" y="667"/>
                  </a:lnTo>
                  <a:cubicBezTo>
                    <a:pt x="119" y="739"/>
                    <a:pt x="48" y="787"/>
                    <a:pt x="0" y="787"/>
                  </a:cubicBezTo>
                  <a:lnTo>
                    <a:pt x="476" y="787"/>
                  </a:lnTo>
                  <a:cubicBezTo>
                    <a:pt x="524" y="787"/>
                    <a:pt x="595" y="739"/>
                    <a:pt x="595" y="667"/>
                  </a:cubicBezTo>
                  <a:lnTo>
                    <a:pt x="595" y="120"/>
                  </a:lnTo>
                  <a:cubicBezTo>
                    <a:pt x="595" y="48"/>
                    <a:pt x="524" y="1"/>
                    <a:pt x="47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95"/>
            <p:cNvSpPr/>
            <p:nvPr/>
          </p:nvSpPr>
          <p:spPr>
            <a:xfrm>
              <a:off x="6733416" y="2994374"/>
              <a:ext cx="353606" cy="353636"/>
            </a:xfrm>
            <a:custGeom>
              <a:rect b="b" l="l" r="r" t="t"/>
              <a:pathLst>
                <a:path extrusionOk="0" h="11861" w="11860">
                  <a:moveTo>
                    <a:pt x="6240" y="1382"/>
                  </a:moveTo>
                  <a:lnTo>
                    <a:pt x="7026" y="1858"/>
                  </a:lnTo>
                  <a:lnTo>
                    <a:pt x="6240" y="2334"/>
                  </a:lnTo>
                  <a:lnTo>
                    <a:pt x="5478" y="1858"/>
                  </a:lnTo>
                  <a:lnTo>
                    <a:pt x="6240" y="1382"/>
                  </a:lnTo>
                  <a:close/>
                  <a:moveTo>
                    <a:pt x="9359" y="3478"/>
                  </a:moveTo>
                  <a:lnTo>
                    <a:pt x="10145" y="3954"/>
                  </a:lnTo>
                  <a:lnTo>
                    <a:pt x="9907" y="4121"/>
                  </a:lnTo>
                  <a:lnTo>
                    <a:pt x="9359" y="4430"/>
                  </a:lnTo>
                  <a:lnTo>
                    <a:pt x="8597" y="3954"/>
                  </a:lnTo>
                  <a:lnTo>
                    <a:pt x="9359" y="3478"/>
                  </a:lnTo>
                  <a:close/>
                  <a:moveTo>
                    <a:pt x="3072" y="5073"/>
                  </a:moveTo>
                  <a:lnTo>
                    <a:pt x="3858" y="5549"/>
                  </a:lnTo>
                  <a:lnTo>
                    <a:pt x="3644" y="5668"/>
                  </a:lnTo>
                  <a:lnTo>
                    <a:pt x="3072" y="5978"/>
                  </a:lnTo>
                  <a:lnTo>
                    <a:pt x="2310" y="5549"/>
                  </a:lnTo>
                  <a:lnTo>
                    <a:pt x="3072" y="5073"/>
                  </a:lnTo>
                  <a:close/>
                  <a:moveTo>
                    <a:pt x="5287" y="2120"/>
                  </a:moveTo>
                  <a:lnTo>
                    <a:pt x="6049" y="2573"/>
                  </a:lnTo>
                  <a:lnTo>
                    <a:pt x="6049" y="10693"/>
                  </a:lnTo>
                  <a:lnTo>
                    <a:pt x="5287" y="10693"/>
                  </a:lnTo>
                  <a:lnTo>
                    <a:pt x="5287" y="2120"/>
                  </a:lnTo>
                  <a:close/>
                  <a:moveTo>
                    <a:pt x="4049" y="5835"/>
                  </a:moveTo>
                  <a:lnTo>
                    <a:pt x="4049" y="5978"/>
                  </a:lnTo>
                  <a:lnTo>
                    <a:pt x="4049" y="10717"/>
                  </a:lnTo>
                  <a:lnTo>
                    <a:pt x="3263" y="10717"/>
                  </a:lnTo>
                  <a:lnTo>
                    <a:pt x="3263" y="6311"/>
                  </a:lnTo>
                  <a:lnTo>
                    <a:pt x="3954" y="5930"/>
                  </a:lnTo>
                  <a:lnTo>
                    <a:pt x="4049" y="5835"/>
                  </a:lnTo>
                  <a:close/>
                  <a:moveTo>
                    <a:pt x="7216" y="2144"/>
                  </a:moveTo>
                  <a:lnTo>
                    <a:pt x="7216" y="10717"/>
                  </a:lnTo>
                  <a:lnTo>
                    <a:pt x="6454" y="10717"/>
                  </a:lnTo>
                  <a:lnTo>
                    <a:pt x="6454" y="2596"/>
                  </a:lnTo>
                  <a:lnTo>
                    <a:pt x="6549" y="2525"/>
                  </a:lnTo>
                  <a:lnTo>
                    <a:pt x="7216" y="2144"/>
                  </a:lnTo>
                  <a:close/>
                  <a:moveTo>
                    <a:pt x="8407" y="4263"/>
                  </a:moveTo>
                  <a:lnTo>
                    <a:pt x="9193" y="4716"/>
                  </a:lnTo>
                  <a:lnTo>
                    <a:pt x="9193" y="10717"/>
                  </a:lnTo>
                  <a:lnTo>
                    <a:pt x="8407" y="10717"/>
                  </a:lnTo>
                  <a:lnTo>
                    <a:pt x="8407" y="4263"/>
                  </a:lnTo>
                  <a:close/>
                  <a:moveTo>
                    <a:pt x="11455" y="11051"/>
                  </a:moveTo>
                  <a:lnTo>
                    <a:pt x="11455" y="11527"/>
                  </a:lnTo>
                  <a:lnTo>
                    <a:pt x="286" y="11527"/>
                  </a:lnTo>
                  <a:lnTo>
                    <a:pt x="286" y="11051"/>
                  </a:lnTo>
                  <a:close/>
                  <a:moveTo>
                    <a:pt x="905" y="1"/>
                  </a:moveTo>
                  <a:cubicBezTo>
                    <a:pt x="786" y="1"/>
                    <a:pt x="715" y="72"/>
                    <a:pt x="715" y="191"/>
                  </a:cubicBezTo>
                  <a:lnTo>
                    <a:pt x="715" y="977"/>
                  </a:lnTo>
                  <a:lnTo>
                    <a:pt x="500" y="977"/>
                  </a:lnTo>
                  <a:cubicBezTo>
                    <a:pt x="405" y="977"/>
                    <a:pt x="310" y="1049"/>
                    <a:pt x="310" y="1144"/>
                  </a:cubicBezTo>
                  <a:cubicBezTo>
                    <a:pt x="310" y="1263"/>
                    <a:pt x="381" y="1334"/>
                    <a:pt x="500" y="1334"/>
                  </a:cubicBezTo>
                  <a:lnTo>
                    <a:pt x="715" y="1334"/>
                  </a:lnTo>
                  <a:lnTo>
                    <a:pt x="715" y="2239"/>
                  </a:lnTo>
                  <a:lnTo>
                    <a:pt x="500" y="2239"/>
                  </a:lnTo>
                  <a:cubicBezTo>
                    <a:pt x="405" y="2239"/>
                    <a:pt x="310" y="2287"/>
                    <a:pt x="310" y="2382"/>
                  </a:cubicBezTo>
                  <a:cubicBezTo>
                    <a:pt x="310" y="2501"/>
                    <a:pt x="381" y="2596"/>
                    <a:pt x="500" y="2596"/>
                  </a:cubicBezTo>
                  <a:lnTo>
                    <a:pt x="715" y="2596"/>
                  </a:lnTo>
                  <a:lnTo>
                    <a:pt x="715" y="3478"/>
                  </a:lnTo>
                  <a:lnTo>
                    <a:pt x="500" y="3478"/>
                  </a:lnTo>
                  <a:cubicBezTo>
                    <a:pt x="405" y="3478"/>
                    <a:pt x="310" y="3549"/>
                    <a:pt x="310" y="3644"/>
                  </a:cubicBezTo>
                  <a:cubicBezTo>
                    <a:pt x="310" y="3763"/>
                    <a:pt x="381" y="3835"/>
                    <a:pt x="500" y="3835"/>
                  </a:cubicBezTo>
                  <a:lnTo>
                    <a:pt x="715" y="3835"/>
                  </a:lnTo>
                  <a:lnTo>
                    <a:pt x="715" y="4740"/>
                  </a:lnTo>
                  <a:lnTo>
                    <a:pt x="500" y="4740"/>
                  </a:lnTo>
                  <a:cubicBezTo>
                    <a:pt x="405" y="4740"/>
                    <a:pt x="310" y="4787"/>
                    <a:pt x="310" y="4883"/>
                  </a:cubicBezTo>
                  <a:cubicBezTo>
                    <a:pt x="310" y="5002"/>
                    <a:pt x="381" y="5097"/>
                    <a:pt x="500" y="5097"/>
                  </a:cubicBezTo>
                  <a:lnTo>
                    <a:pt x="715" y="5097"/>
                  </a:lnTo>
                  <a:lnTo>
                    <a:pt x="715" y="5978"/>
                  </a:lnTo>
                  <a:lnTo>
                    <a:pt x="500" y="5978"/>
                  </a:lnTo>
                  <a:cubicBezTo>
                    <a:pt x="405" y="5978"/>
                    <a:pt x="310" y="6050"/>
                    <a:pt x="310" y="6145"/>
                  </a:cubicBezTo>
                  <a:cubicBezTo>
                    <a:pt x="310" y="6264"/>
                    <a:pt x="381" y="6335"/>
                    <a:pt x="500" y="6335"/>
                  </a:cubicBezTo>
                  <a:lnTo>
                    <a:pt x="715" y="6335"/>
                  </a:lnTo>
                  <a:lnTo>
                    <a:pt x="715" y="7240"/>
                  </a:lnTo>
                  <a:lnTo>
                    <a:pt x="500" y="7240"/>
                  </a:lnTo>
                  <a:cubicBezTo>
                    <a:pt x="405" y="7240"/>
                    <a:pt x="310" y="7288"/>
                    <a:pt x="310" y="7383"/>
                  </a:cubicBezTo>
                  <a:cubicBezTo>
                    <a:pt x="310" y="7502"/>
                    <a:pt x="381" y="7597"/>
                    <a:pt x="500" y="7597"/>
                  </a:cubicBezTo>
                  <a:lnTo>
                    <a:pt x="715" y="7597"/>
                  </a:lnTo>
                  <a:lnTo>
                    <a:pt x="715" y="8479"/>
                  </a:lnTo>
                  <a:lnTo>
                    <a:pt x="500" y="8479"/>
                  </a:lnTo>
                  <a:cubicBezTo>
                    <a:pt x="405" y="8479"/>
                    <a:pt x="310" y="8550"/>
                    <a:pt x="310" y="8645"/>
                  </a:cubicBezTo>
                  <a:cubicBezTo>
                    <a:pt x="310" y="8764"/>
                    <a:pt x="381" y="8836"/>
                    <a:pt x="500" y="8836"/>
                  </a:cubicBezTo>
                  <a:lnTo>
                    <a:pt x="715" y="8836"/>
                  </a:lnTo>
                  <a:lnTo>
                    <a:pt x="715" y="9741"/>
                  </a:lnTo>
                  <a:lnTo>
                    <a:pt x="524" y="9741"/>
                  </a:lnTo>
                  <a:cubicBezTo>
                    <a:pt x="429" y="9741"/>
                    <a:pt x="358" y="9788"/>
                    <a:pt x="358" y="9884"/>
                  </a:cubicBezTo>
                  <a:cubicBezTo>
                    <a:pt x="358" y="9979"/>
                    <a:pt x="405" y="10074"/>
                    <a:pt x="500" y="10074"/>
                  </a:cubicBezTo>
                  <a:lnTo>
                    <a:pt x="715" y="10074"/>
                  </a:lnTo>
                  <a:lnTo>
                    <a:pt x="715" y="10693"/>
                  </a:lnTo>
                  <a:lnTo>
                    <a:pt x="286" y="10693"/>
                  </a:lnTo>
                  <a:cubicBezTo>
                    <a:pt x="143" y="10693"/>
                    <a:pt x="0" y="10812"/>
                    <a:pt x="0" y="10979"/>
                  </a:cubicBezTo>
                  <a:lnTo>
                    <a:pt x="0" y="11551"/>
                  </a:lnTo>
                  <a:cubicBezTo>
                    <a:pt x="0" y="11694"/>
                    <a:pt x="119" y="11860"/>
                    <a:pt x="286" y="11860"/>
                  </a:cubicBezTo>
                  <a:lnTo>
                    <a:pt x="11574" y="11860"/>
                  </a:lnTo>
                  <a:cubicBezTo>
                    <a:pt x="11717" y="11860"/>
                    <a:pt x="11860" y="11741"/>
                    <a:pt x="11860" y="11551"/>
                  </a:cubicBezTo>
                  <a:lnTo>
                    <a:pt x="11860" y="10979"/>
                  </a:lnTo>
                  <a:cubicBezTo>
                    <a:pt x="11812" y="10836"/>
                    <a:pt x="11693" y="10717"/>
                    <a:pt x="11503" y="10717"/>
                  </a:cubicBezTo>
                  <a:lnTo>
                    <a:pt x="10669" y="10717"/>
                  </a:lnTo>
                  <a:lnTo>
                    <a:pt x="10669" y="6216"/>
                  </a:lnTo>
                  <a:cubicBezTo>
                    <a:pt x="10669" y="6145"/>
                    <a:pt x="10622" y="6050"/>
                    <a:pt x="10526" y="6050"/>
                  </a:cubicBezTo>
                  <a:cubicBezTo>
                    <a:pt x="10407" y="6050"/>
                    <a:pt x="10312" y="6097"/>
                    <a:pt x="10312" y="6216"/>
                  </a:cubicBezTo>
                  <a:lnTo>
                    <a:pt x="10312" y="10717"/>
                  </a:lnTo>
                  <a:lnTo>
                    <a:pt x="9550" y="10717"/>
                  </a:lnTo>
                  <a:lnTo>
                    <a:pt x="9550" y="4716"/>
                  </a:lnTo>
                  <a:lnTo>
                    <a:pt x="10312" y="4263"/>
                  </a:lnTo>
                  <a:lnTo>
                    <a:pt x="10312" y="5407"/>
                  </a:lnTo>
                  <a:cubicBezTo>
                    <a:pt x="10312" y="5502"/>
                    <a:pt x="10384" y="5597"/>
                    <a:pt x="10479" y="5597"/>
                  </a:cubicBezTo>
                  <a:cubicBezTo>
                    <a:pt x="10598" y="5597"/>
                    <a:pt x="10669" y="5526"/>
                    <a:pt x="10669" y="5407"/>
                  </a:cubicBezTo>
                  <a:lnTo>
                    <a:pt x="10669" y="3930"/>
                  </a:lnTo>
                  <a:cubicBezTo>
                    <a:pt x="10669" y="3859"/>
                    <a:pt x="10645" y="3811"/>
                    <a:pt x="10598" y="3787"/>
                  </a:cubicBezTo>
                  <a:lnTo>
                    <a:pt x="9550" y="3144"/>
                  </a:lnTo>
                  <a:cubicBezTo>
                    <a:pt x="9490" y="3120"/>
                    <a:pt x="9431" y="3108"/>
                    <a:pt x="9374" y="3108"/>
                  </a:cubicBezTo>
                  <a:cubicBezTo>
                    <a:pt x="9318" y="3108"/>
                    <a:pt x="9264" y="3120"/>
                    <a:pt x="9217" y="3144"/>
                  </a:cubicBezTo>
                  <a:lnTo>
                    <a:pt x="8169" y="3787"/>
                  </a:lnTo>
                  <a:cubicBezTo>
                    <a:pt x="8121" y="3811"/>
                    <a:pt x="8097" y="3859"/>
                    <a:pt x="8097" y="3930"/>
                  </a:cubicBezTo>
                  <a:lnTo>
                    <a:pt x="8097" y="10693"/>
                  </a:lnTo>
                  <a:lnTo>
                    <a:pt x="7526" y="10693"/>
                  </a:lnTo>
                  <a:lnTo>
                    <a:pt x="7526" y="1811"/>
                  </a:lnTo>
                  <a:lnTo>
                    <a:pt x="7526" y="1787"/>
                  </a:lnTo>
                  <a:cubicBezTo>
                    <a:pt x="7526" y="1739"/>
                    <a:pt x="7502" y="1691"/>
                    <a:pt x="7431" y="1668"/>
                  </a:cubicBezTo>
                  <a:lnTo>
                    <a:pt x="6383" y="1049"/>
                  </a:lnTo>
                  <a:cubicBezTo>
                    <a:pt x="6323" y="1013"/>
                    <a:pt x="6264" y="995"/>
                    <a:pt x="6210" y="995"/>
                  </a:cubicBezTo>
                  <a:cubicBezTo>
                    <a:pt x="6156" y="995"/>
                    <a:pt x="6109" y="1013"/>
                    <a:pt x="6073" y="1049"/>
                  </a:cubicBezTo>
                  <a:lnTo>
                    <a:pt x="5025" y="1668"/>
                  </a:lnTo>
                  <a:cubicBezTo>
                    <a:pt x="5001" y="1668"/>
                    <a:pt x="5001" y="1691"/>
                    <a:pt x="5001" y="1691"/>
                  </a:cubicBezTo>
                  <a:cubicBezTo>
                    <a:pt x="4954" y="1739"/>
                    <a:pt x="4954" y="1763"/>
                    <a:pt x="4954" y="1811"/>
                  </a:cubicBezTo>
                  <a:lnTo>
                    <a:pt x="4954" y="10693"/>
                  </a:lnTo>
                  <a:lnTo>
                    <a:pt x="4430" y="10693"/>
                  </a:lnTo>
                  <a:lnTo>
                    <a:pt x="4430" y="5502"/>
                  </a:lnTo>
                  <a:cubicBezTo>
                    <a:pt x="4430" y="5478"/>
                    <a:pt x="4406" y="5454"/>
                    <a:pt x="4358" y="5430"/>
                  </a:cubicBezTo>
                  <a:cubicBezTo>
                    <a:pt x="4335" y="5430"/>
                    <a:pt x="4335" y="5383"/>
                    <a:pt x="4311" y="5383"/>
                  </a:cubicBezTo>
                  <a:cubicBezTo>
                    <a:pt x="4287" y="5359"/>
                    <a:pt x="3287" y="4787"/>
                    <a:pt x="3287" y="4787"/>
                  </a:cubicBezTo>
                  <a:cubicBezTo>
                    <a:pt x="3227" y="4764"/>
                    <a:pt x="3168" y="4752"/>
                    <a:pt x="3114" y="4752"/>
                  </a:cubicBezTo>
                  <a:cubicBezTo>
                    <a:pt x="3061" y="4752"/>
                    <a:pt x="3013" y="4764"/>
                    <a:pt x="2977" y="4787"/>
                  </a:cubicBezTo>
                  <a:lnTo>
                    <a:pt x="1929" y="5430"/>
                  </a:lnTo>
                  <a:lnTo>
                    <a:pt x="1906" y="5454"/>
                  </a:lnTo>
                  <a:cubicBezTo>
                    <a:pt x="1858" y="5478"/>
                    <a:pt x="1834" y="5549"/>
                    <a:pt x="1858" y="5573"/>
                  </a:cubicBezTo>
                  <a:lnTo>
                    <a:pt x="1858" y="8598"/>
                  </a:lnTo>
                  <a:cubicBezTo>
                    <a:pt x="1858" y="8693"/>
                    <a:pt x="1929" y="8788"/>
                    <a:pt x="2048" y="8788"/>
                  </a:cubicBezTo>
                  <a:cubicBezTo>
                    <a:pt x="2168" y="8788"/>
                    <a:pt x="2191" y="8598"/>
                    <a:pt x="2191" y="8598"/>
                  </a:cubicBezTo>
                  <a:lnTo>
                    <a:pt x="2191" y="5835"/>
                  </a:lnTo>
                  <a:lnTo>
                    <a:pt x="2977" y="6288"/>
                  </a:lnTo>
                  <a:lnTo>
                    <a:pt x="2977" y="10693"/>
                  </a:lnTo>
                  <a:lnTo>
                    <a:pt x="2191" y="10693"/>
                  </a:lnTo>
                  <a:lnTo>
                    <a:pt x="2191" y="9384"/>
                  </a:lnTo>
                  <a:cubicBezTo>
                    <a:pt x="2191" y="9288"/>
                    <a:pt x="2144" y="9241"/>
                    <a:pt x="2072" y="9193"/>
                  </a:cubicBezTo>
                  <a:cubicBezTo>
                    <a:pt x="2060" y="9191"/>
                    <a:pt x="2047" y="9189"/>
                    <a:pt x="2035" y="9189"/>
                  </a:cubicBezTo>
                  <a:cubicBezTo>
                    <a:pt x="1930" y="9189"/>
                    <a:pt x="1834" y="9277"/>
                    <a:pt x="1834" y="9384"/>
                  </a:cubicBezTo>
                  <a:lnTo>
                    <a:pt x="1834" y="10693"/>
                  </a:lnTo>
                  <a:lnTo>
                    <a:pt x="1072" y="10693"/>
                  </a:lnTo>
                  <a:lnTo>
                    <a:pt x="1072" y="191"/>
                  </a:lnTo>
                  <a:cubicBezTo>
                    <a:pt x="1072" y="96"/>
                    <a:pt x="1001" y="1"/>
                    <a:pt x="9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8" name="Google Shape;10538;p95"/>
          <p:cNvGrpSpPr/>
          <p:nvPr/>
        </p:nvGrpSpPr>
        <p:grpSpPr>
          <a:xfrm>
            <a:off x="7743976" y="2994374"/>
            <a:ext cx="340845" cy="355037"/>
            <a:chOff x="7401063" y="2994374"/>
            <a:chExt cx="340845" cy="355037"/>
          </a:xfrm>
        </p:grpSpPr>
        <p:sp>
          <p:nvSpPr>
            <p:cNvPr id="10539" name="Google Shape;10539;p95"/>
            <p:cNvSpPr/>
            <p:nvPr/>
          </p:nvSpPr>
          <p:spPr>
            <a:xfrm>
              <a:off x="7570772" y="3174012"/>
              <a:ext cx="165473" cy="169021"/>
            </a:xfrm>
            <a:custGeom>
              <a:rect b="b" l="l" r="r" t="t"/>
              <a:pathLst>
                <a:path extrusionOk="0" h="5669" w="5550">
                  <a:moveTo>
                    <a:pt x="3668" y="1"/>
                  </a:moveTo>
                  <a:lnTo>
                    <a:pt x="1" y="1715"/>
                  </a:lnTo>
                  <a:lnTo>
                    <a:pt x="1" y="5669"/>
                  </a:lnTo>
                  <a:lnTo>
                    <a:pt x="5478" y="3025"/>
                  </a:lnTo>
                  <a:cubicBezTo>
                    <a:pt x="5502" y="3001"/>
                    <a:pt x="5549" y="2954"/>
                    <a:pt x="5502" y="2930"/>
                  </a:cubicBezTo>
                  <a:lnTo>
                    <a:pt x="3668"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95"/>
            <p:cNvSpPr/>
            <p:nvPr/>
          </p:nvSpPr>
          <p:spPr>
            <a:xfrm>
              <a:off x="7570772" y="3083134"/>
              <a:ext cx="109361" cy="142039"/>
            </a:xfrm>
            <a:custGeom>
              <a:rect b="b" l="l" r="r" t="t"/>
              <a:pathLst>
                <a:path extrusionOk="0" h="4764" w="3668">
                  <a:moveTo>
                    <a:pt x="1763" y="0"/>
                  </a:moveTo>
                  <a:lnTo>
                    <a:pt x="1" y="905"/>
                  </a:lnTo>
                  <a:lnTo>
                    <a:pt x="1" y="4763"/>
                  </a:lnTo>
                  <a:lnTo>
                    <a:pt x="3668" y="3049"/>
                  </a:lnTo>
                  <a:lnTo>
                    <a:pt x="1763" y="0"/>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95"/>
            <p:cNvSpPr/>
            <p:nvPr/>
          </p:nvSpPr>
          <p:spPr>
            <a:xfrm>
              <a:off x="7570772" y="3000069"/>
              <a:ext cx="52564" cy="110077"/>
            </a:xfrm>
            <a:custGeom>
              <a:rect b="b" l="l" r="r" t="t"/>
              <a:pathLst>
                <a:path extrusionOk="0" h="3692" w="1763">
                  <a:moveTo>
                    <a:pt x="1" y="0"/>
                  </a:moveTo>
                  <a:lnTo>
                    <a:pt x="1" y="3691"/>
                  </a:lnTo>
                  <a:lnTo>
                    <a:pt x="1763" y="2786"/>
                  </a:lnTo>
                  <a:lnTo>
                    <a:pt x="1" y="0"/>
                  </a:lnTo>
                  <a:close/>
                </a:path>
              </a:pathLst>
            </a:custGeom>
            <a:solidFill>
              <a:srgbClr val="CD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95"/>
            <p:cNvSpPr/>
            <p:nvPr/>
          </p:nvSpPr>
          <p:spPr>
            <a:xfrm>
              <a:off x="7665913" y="3173296"/>
              <a:ext cx="68902" cy="96601"/>
            </a:xfrm>
            <a:custGeom>
              <a:rect b="b" l="l" r="r" t="t"/>
              <a:pathLst>
                <a:path extrusionOk="0" h="3240" w="2311">
                  <a:moveTo>
                    <a:pt x="453" y="1"/>
                  </a:moveTo>
                  <a:lnTo>
                    <a:pt x="1" y="215"/>
                  </a:lnTo>
                  <a:lnTo>
                    <a:pt x="1882" y="3240"/>
                  </a:lnTo>
                  <a:lnTo>
                    <a:pt x="2263" y="3049"/>
                  </a:lnTo>
                  <a:cubicBezTo>
                    <a:pt x="2311" y="3049"/>
                    <a:pt x="2311" y="3002"/>
                    <a:pt x="2287" y="2954"/>
                  </a:cubicBezTo>
                  <a:lnTo>
                    <a:pt x="45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95"/>
            <p:cNvSpPr/>
            <p:nvPr/>
          </p:nvSpPr>
          <p:spPr>
            <a:xfrm>
              <a:off x="7610546" y="3082419"/>
              <a:ext cx="69588" cy="97316"/>
            </a:xfrm>
            <a:custGeom>
              <a:rect b="b" l="l" r="r" t="t"/>
              <a:pathLst>
                <a:path extrusionOk="0" h="3264" w="2334">
                  <a:moveTo>
                    <a:pt x="453" y="1"/>
                  </a:moveTo>
                  <a:lnTo>
                    <a:pt x="0" y="239"/>
                  </a:lnTo>
                  <a:lnTo>
                    <a:pt x="1881" y="3263"/>
                  </a:lnTo>
                  <a:lnTo>
                    <a:pt x="2334" y="3073"/>
                  </a:lnTo>
                  <a:lnTo>
                    <a:pt x="453"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95"/>
            <p:cNvSpPr/>
            <p:nvPr/>
          </p:nvSpPr>
          <p:spPr>
            <a:xfrm>
              <a:off x="7570772" y="3000069"/>
              <a:ext cx="52564" cy="90190"/>
            </a:xfrm>
            <a:custGeom>
              <a:rect b="b" l="l" r="r" t="t"/>
              <a:pathLst>
                <a:path extrusionOk="0" h="3025" w="1763">
                  <a:moveTo>
                    <a:pt x="1" y="0"/>
                  </a:moveTo>
                  <a:lnTo>
                    <a:pt x="1" y="953"/>
                  </a:lnTo>
                  <a:lnTo>
                    <a:pt x="1310" y="3025"/>
                  </a:lnTo>
                  <a:lnTo>
                    <a:pt x="1763" y="2786"/>
                  </a:lnTo>
                  <a:lnTo>
                    <a:pt x="1" y="0"/>
                  </a:lnTo>
                  <a:close/>
                </a:path>
              </a:pathLst>
            </a:custGeom>
            <a:solidFill>
              <a:srgbClr val="BE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95"/>
            <p:cNvSpPr/>
            <p:nvPr/>
          </p:nvSpPr>
          <p:spPr>
            <a:xfrm>
              <a:off x="7405327" y="3174012"/>
              <a:ext cx="165473" cy="169021"/>
            </a:xfrm>
            <a:custGeom>
              <a:rect b="b" l="l" r="r" t="t"/>
              <a:pathLst>
                <a:path extrusionOk="0" h="5669" w="5550">
                  <a:moveTo>
                    <a:pt x="1882" y="1"/>
                  </a:moveTo>
                  <a:lnTo>
                    <a:pt x="48" y="2930"/>
                  </a:lnTo>
                  <a:cubicBezTo>
                    <a:pt x="1" y="2954"/>
                    <a:pt x="48" y="3001"/>
                    <a:pt x="72" y="3025"/>
                  </a:cubicBezTo>
                  <a:lnTo>
                    <a:pt x="5550" y="5669"/>
                  </a:lnTo>
                  <a:lnTo>
                    <a:pt x="5550" y="1715"/>
                  </a:lnTo>
                  <a:lnTo>
                    <a:pt x="1882"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95"/>
            <p:cNvSpPr/>
            <p:nvPr/>
          </p:nvSpPr>
          <p:spPr>
            <a:xfrm>
              <a:off x="7461439" y="3083134"/>
              <a:ext cx="109361" cy="142039"/>
            </a:xfrm>
            <a:custGeom>
              <a:rect b="b" l="l" r="r" t="t"/>
              <a:pathLst>
                <a:path extrusionOk="0" h="4764" w="3668">
                  <a:moveTo>
                    <a:pt x="1905" y="0"/>
                  </a:moveTo>
                  <a:lnTo>
                    <a:pt x="0" y="3049"/>
                  </a:lnTo>
                  <a:lnTo>
                    <a:pt x="3668" y="4763"/>
                  </a:lnTo>
                  <a:lnTo>
                    <a:pt x="3668" y="905"/>
                  </a:lnTo>
                  <a:lnTo>
                    <a:pt x="1905"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95"/>
            <p:cNvSpPr/>
            <p:nvPr/>
          </p:nvSpPr>
          <p:spPr>
            <a:xfrm>
              <a:off x="7570772" y="3089515"/>
              <a:ext cx="39087" cy="20632"/>
            </a:xfrm>
            <a:custGeom>
              <a:rect b="b" l="l" r="r" t="t"/>
              <a:pathLst>
                <a:path extrusionOk="0" h="692" w="1311">
                  <a:moveTo>
                    <a:pt x="1310" y="1"/>
                  </a:moveTo>
                  <a:lnTo>
                    <a:pt x="1" y="691"/>
                  </a:lnTo>
                  <a:lnTo>
                    <a:pt x="1" y="691"/>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95"/>
            <p:cNvSpPr/>
            <p:nvPr/>
          </p:nvSpPr>
          <p:spPr>
            <a:xfrm>
              <a:off x="7518238" y="3000069"/>
              <a:ext cx="52564" cy="110077"/>
            </a:xfrm>
            <a:custGeom>
              <a:rect b="b" l="l" r="r" t="t"/>
              <a:pathLst>
                <a:path extrusionOk="0" h="3692" w="1763">
                  <a:moveTo>
                    <a:pt x="1763" y="0"/>
                  </a:moveTo>
                  <a:lnTo>
                    <a:pt x="0" y="2786"/>
                  </a:lnTo>
                  <a:lnTo>
                    <a:pt x="1763" y="3691"/>
                  </a:lnTo>
                  <a:lnTo>
                    <a:pt x="1763" y="0"/>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95"/>
            <p:cNvSpPr/>
            <p:nvPr/>
          </p:nvSpPr>
          <p:spPr>
            <a:xfrm>
              <a:off x="7401063" y="2994374"/>
              <a:ext cx="340845" cy="355037"/>
            </a:xfrm>
            <a:custGeom>
              <a:rect b="b" l="l" r="r" t="t"/>
              <a:pathLst>
                <a:path extrusionOk="0" h="11908" w="11432">
                  <a:moveTo>
                    <a:pt x="5526" y="787"/>
                  </a:moveTo>
                  <a:lnTo>
                    <a:pt x="5526" y="3573"/>
                  </a:lnTo>
                  <a:lnTo>
                    <a:pt x="4168" y="2882"/>
                  </a:lnTo>
                  <a:lnTo>
                    <a:pt x="5526" y="787"/>
                  </a:lnTo>
                  <a:close/>
                  <a:moveTo>
                    <a:pt x="4002" y="3192"/>
                  </a:moveTo>
                  <a:lnTo>
                    <a:pt x="5526" y="3954"/>
                  </a:lnTo>
                  <a:lnTo>
                    <a:pt x="5526" y="7455"/>
                  </a:lnTo>
                  <a:lnTo>
                    <a:pt x="2263" y="5930"/>
                  </a:lnTo>
                  <a:lnTo>
                    <a:pt x="4002" y="3192"/>
                  </a:lnTo>
                  <a:close/>
                  <a:moveTo>
                    <a:pt x="7383" y="3216"/>
                  </a:moveTo>
                  <a:lnTo>
                    <a:pt x="9098" y="5954"/>
                  </a:lnTo>
                  <a:lnTo>
                    <a:pt x="5883" y="7478"/>
                  </a:lnTo>
                  <a:lnTo>
                    <a:pt x="5883" y="4001"/>
                  </a:lnTo>
                  <a:lnTo>
                    <a:pt x="7383" y="3216"/>
                  </a:lnTo>
                  <a:close/>
                  <a:moveTo>
                    <a:pt x="9289" y="6264"/>
                  </a:moveTo>
                  <a:lnTo>
                    <a:pt x="11003" y="8955"/>
                  </a:lnTo>
                  <a:lnTo>
                    <a:pt x="5883" y="11432"/>
                  </a:lnTo>
                  <a:lnTo>
                    <a:pt x="5883" y="7859"/>
                  </a:lnTo>
                  <a:lnTo>
                    <a:pt x="9289" y="6264"/>
                  </a:lnTo>
                  <a:close/>
                  <a:moveTo>
                    <a:pt x="5693" y="1"/>
                  </a:moveTo>
                  <a:cubicBezTo>
                    <a:pt x="5669" y="1"/>
                    <a:pt x="5645" y="24"/>
                    <a:pt x="5597" y="72"/>
                  </a:cubicBezTo>
                  <a:lnTo>
                    <a:pt x="5573" y="96"/>
                  </a:lnTo>
                  <a:lnTo>
                    <a:pt x="72" y="8883"/>
                  </a:lnTo>
                  <a:cubicBezTo>
                    <a:pt x="48" y="8931"/>
                    <a:pt x="1" y="9003"/>
                    <a:pt x="48" y="9074"/>
                  </a:cubicBezTo>
                  <a:cubicBezTo>
                    <a:pt x="72" y="9145"/>
                    <a:pt x="96" y="9193"/>
                    <a:pt x="168" y="9241"/>
                  </a:cubicBezTo>
                  <a:lnTo>
                    <a:pt x="1501" y="9884"/>
                  </a:lnTo>
                  <a:cubicBezTo>
                    <a:pt x="1536" y="9892"/>
                    <a:pt x="1568" y="9898"/>
                    <a:pt x="1597" y="9898"/>
                  </a:cubicBezTo>
                  <a:cubicBezTo>
                    <a:pt x="1649" y="9898"/>
                    <a:pt x="1694" y="9881"/>
                    <a:pt x="1739" y="9836"/>
                  </a:cubicBezTo>
                  <a:cubicBezTo>
                    <a:pt x="1787" y="9741"/>
                    <a:pt x="1763" y="9622"/>
                    <a:pt x="1668" y="9598"/>
                  </a:cubicBezTo>
                  <a:lnTo>
                    <a:pt x="453" y="9003"/>
                  </a:lnTo>
                  <a:lnTo>
                    <a:pt x="2144" y="6288"/>
                  </a:lnTo>
                  <a:lnTo>
                    <a:pt x="5573" y="7883"/>
                  </a:lnTo>
                  <a:lnTo>
                    <a:pt x="5573" y="11455"/>
                  </a:lnTo>
                  <a:lnTo>
                    <a:pt x="2430" y="9955"/>
                  </a:lnTo>
                  <a:cubicBezTo>
                    <a:pt x="2403" y="9942"/>
                    <a:pt x="2377" y="9936"/>
                    <a:pt x="2351" y="9936"/>
                  </a:cubicBezTo>
                  <a:cubicBezTo>
                    <a:pt x="2285" y="9936"/>
                    <a:pt x="2226" y="9975"/>
                    <a:pt x="2192" y="10027"/>
                  </a:cubicBezTo>
                  <a:cubicBezTo>
                    <a:pt x="2144" y="10122"/>
                    <a:pt x="2192" y="10217"/>
                    <a:pt x="2263" y="10265"/>
                  </a:cubicBezTo>
                  <a:lnTo>
                    <a:pt x="5669" y="11908"/>
                  </a:lnTo>
                  <a:lnTo>
                    <a:pt x="5835" y="11908"/>
                  </a:lnTo>
                  <a:lnTo>
                    <a:pt x="11313" y="9264"/>
                  </a:lnTo>
                  <a:cubicBezTo>
                    <a:pt x="11384" y="9241"/>
                    <a:pt x="11432" y="9169"/>
                    <a:pt x="11432" y="9122"/>
                  </a:cubicBezTo>
                  <a:cubicBezTo>
                    <a:pt x="11384" y="9003"/>
                    <a:pt x="11384" y="8931"/>
                    <a:pt x="11360" y="8883"/>
                  </a:cubicBezTo>
                  <a:lnTo>
                    <a:pt x="7098" y="2049"/>
                  </a:lnTo>
                  <a:cubicBezTo>
                    <a:pt x="7051" y="2002"/>
                    <a:pt x="7005" y="1966"/>
                    <a:pt x="6951" y="1966"/>
                  </a:cubicBezTo>
                  <a:cubicBezTo>
                    <a:pt x="6923" y="1966"/>
                    <a:pt x="6893" y="1976"/>
                    <a:pt x="6859" y="2001"/>
                  </a:cubicBezTo>
                  <a:cubicBezTo>
                    <a:pt x="6764" y="2049"/>
                    <a:pt x="6740" y="2144"/>
                    <a:pt x="6788" y="2239"/>
                  </a:cubicBezTo>
                  <a:lnTo>
                    <a:pt x="7217" y="2882"/>
                  </a:lnTo>
                  <a:lnTo>
                    <a:pt x="5883" y="3573"/>
                  </a:lnTo>
                  <a:lnTo>
                    <a:pt x="5883" y="787"/>
                  </a:lnTo>
                  <a:lnTo>
                    <a:pt x="6383" y="1549"/>
                  </a:lnTo>
                  <a:cubicBezTo>
                    <a:pt x="6415" y="1612"/>
                    <a:pt x="6468" y="1644"/>
                    <a:pt x="6528" y="1644"/>
                  </a:cubicBezTo>
                  <a:cubicBezTo>
                    <a:pt x="6558" y="1644"/>
                    <a:pt x="6590" y="1636"/>
                    <a:pt x="6621" y="1620"/>
                  </a:cubicBezTo>
                  <a:cubicBezTo>
                    <a:pt x="6717" y="1549"/>
                    <a:pt x="6740" y="1453"/>
                    <a:pt x="6669" y="1382"/>
                  </a:cubicBezTo>
                  <a:lnTo>
                    <a:pt x="5883" y="96"/>
                  </a:lnTo>
                  <a:cubicBezTo>
                    <a:pt x="5835" y="24"/>
                    <a:pt x="5764" y="1"/>
                    <a:pt x="56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0" name="Google Shape;10550;p95"/>
          <p:cNvGrpSpPr/>
          <p:nvPr/>
        </p:nvGrpSpPr>
        <p:grpSpPr>
          <a:xfrm>
            <a:off x="7000129" y="3573776"/>
            <a:ext cx="345825" cy="351489"/>
            <a:chOff x="6733416" y="3573776"/>
            <a:chExt cx="345825" cy="351489"/>
          </a:xfrm>
        </p:grpSpPr>
        <p:sp>
          <p:nvSpPr>
            <p:cNvPr id="10551" name="Google Shape;10551;p95"/>
            <p:cNvSpPr/>
            <p:nvPr/>
          </p:nvSpPr>
          <p:spPr>
            <a:xfrm>
              <a:off x="6798027" y="3639787"/>
              <a:ext cx="221555" cy="221555"/>
            </a:xfrm>
            <a:custGeom>
              <a:rect b="b" l="l" r="r" t="t"/>
              <a:pathLst>
                <a:path extrusionOk="0" h="7431" w="7431">
                  <a:moveTo>
                    <a:pt x="3716" y="1"/>
                  </a:moveTo>
                  <a:cubicBezTo>
                    <a:pt x="1668" y="1"/>
                    <a:pt x="1" y="1668"/>
                    <a:pt x="1" y="3716"/>
                  </a:cubicBezTo>
                  <a:cubicBezTo>
                    <a:pt x="1" y="5764"/>
                    <a:pt x="1668" y="7431"/>
                    <a:pt x="3716" y="7431"/>
                  </a:cubicBezTo>
                  <a:cubicBezTo>
                    <a:pt x="5764" y="7431"/>
                    <a:pt x="7431" y="5764"/>
                    <a:pt x="7431" y="3716"/>
                  </a:cubicBezTo>
                  <a:cubicBezTo>
                    <a:pt x="7431" y="1668"/>
                    <a:pt x="5764"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95"/>
            <p:cNvSpPr/>
            <p:nvPr/>
          </p:nvSpPr>
          <p:spPr>
            <a:xfrm>
              <a:off x="6834938" y="3658272"/>
              <a:ext cx="195288" cy="202951"/>
            </a:xfrm>
            <a:custGeom>
              <a:rect b="b" l="l" r="r" t="t"/>
              <a:pathLst>
                <a:path extrusionOk="0" h="6807" w="6550">
                  <a:moveTo>
                    <a:pt x="4597" y="0"/>
                  </a:moveTo>
                  <a:cubicBezTo>
                    <a:pt x="4621" y="72"/>
                    <a:pt x="4692" y="95"/>
                    <a:pt x="4740" y="143"/>
                  </a:cubicBezTo>
                  <a:cubicBezTo>
                    <a:pt x="6193" y="1619"/>
                    <a:pt x="6193" y="3953"/>
                    <a:pt x="4740" y="5430"/>
                  </a:cubicBezTo>
                  <a:cubicBezTo>
                    <a:pt x="4018" y="6165"/>
                    <a:pt x="3079" y="6532"/>
                    <a:pt x="2133" y="6532"/>
                  </a:cubicBezTo>
                  <a:cubicBezTo>
                    <a:pt x="1393" y="6532"/>
                    <a:pt x="649" y="6308"/>
                    <a:pt x="1" y="5858"/>
                  </a:cubicBezTo>
                  <a:lnTo>
                    <a:pt x="1" y="5858"/>
                  </a:lnTo>
                  <a:cubicBezTo>
                    <a:pt x="713" y="6490"/>
                    <a:pt x="1597" y="6806"/>
                    <a:pt x="2480" y="6806"/>
                  </a:cubicBezTo>
                  <a:cubicBezTo>
                    <a:pt x="3426" y="6806"/>
                    <a:pt x="4370" y="6443"/>
                    <a:pt x="5097" y="5716"/>
                  </a:cubicBezTo>
                  <a:cubicBezTo>
                    <a:pt x="6550" y="4263"/>
                    <a:pt x="6550" y="1905"/>
                    <a:pt x="5097" y="453"/>
                  </a:cubicBezTo>
                  <a:cubicBezTo>
                    <a:pt x="4954" y="262"/>
                    <a:pt x="4764" y="119"/>
                    <a:pt x="4597"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95"/>
            <p:cNvSpPr/>
            <p:nvPr/>
          </p:nvSpPr>
          <p:spPr>
            <a:xfrm>
              <a:off x="6739081" y="3595958"/>
              <a:ext cx="339444" cy="309241"/>
            </a:xfrm>
            <a:custGeom>
              <a:rect b="b" l="l" r="r" t="t"/>
              <a:pathLst>
                <a:path extrusionOk="0" h="10372" w="11385">
                  <a:moveTo>
                    <a:pt x="5681" y="1453"/>
                  </a:moveTo>
                  <a:cubicBezTo>
                    <a:pt x="6633" y="1453"/>
                    <a:pt x="7586" y="1816"/>
                    <a:pt x="8312" y="2543"/>
                  </a:cubicBezTo>
                  <a:cubicBezTo>
                    <a:pt x="9765" y="3995"/>
                    <a:pt x="9765" y="6353"/>
                    <a:pt x="8312" y="7806"/>
                  </a:cubicBezTo>
                  <a:cubicBezTo>
                    <a:pt x="7586" y="8532"/>
                    <a:pt x="6633" y="8895"/>
                    <a:pt x="5681" y="8895"/>
                  </a:cubicBezTo>
                  <a:cubicBezTo>
                    <a:pt x="4728" y="8895"/>
                    <a:pt x="3776" y="8532"/>
                    <a:pt x="3049" y="7806"/>
                  </a:cubicBezTo>
                  <a:cubicBezTo>
                    <a:pt x="1596" y="6353"/>
                    <a:pt x="1596" y="3995"/>
                    <a:pt x="3049" y="2543"/>
                  </a:cubicBezTo>
                  <a:cubicBezTo>
                    <a:pt x="3776" y="1816"/>
                    <a:pt x="4728" y="1453"/>
                    <a:pt x="5681" y="1453"/>
                  </a:cubicBezTo>
                  <a:close/>
                  <a:moveTo>
                    <a:pt x="5693" y="0"/>
                  </a:moveTo>
                  <a:cubicBezTo>
                    <a:pt x="4365" y="0"/>
                    <a:pt x="3037" y="506"/>
                    <a:pt x="2025" y="1519"/>
                  </a:cubicBezTo>
                  <a:cubicBezTo>
                    <a:pt x="1" y="3543"/>
                    <a:pt x="1" y="6829"/>
                    <a:pt x="2025" y="8853"/>
                  </a:cubicBezTo>
                  <a:cubicBezTo>
                    <a:pt x="3037" y="9865"/>
                    <a:pt x="4365" y="10372"/>
                    <a:pt x="5693" y="10372"/>
                  </a:cubicBezTo>
                  <a:cubicBezTo>
                    <a:pt x="7020" y="10372"/>
                    <a:pt x="8348" y="9865"/>
                    <a:pt x="9360" y="8853"/>
                  </a:cubicBezTo>
                  <a:cubicBezTo>
                    <a:pt x="11384" y="6829"/>
                    <a:pt x="11384" y="3543"/>
                    <a:pt x="9360" y="1519"/>
                  </a:cubicBezTo>
                  <a:cubicBezTo>
                    <a:pt x="8348" y="506"/>
                    <a:pt x="7020" y="0"/>
                    <a:pt x="569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95"/>
            <p:cNvSpPr/>
            <p:nvPr/>
          </p:nvSpPr>
          <p:spPr>
            <a:xfrm>
              <a:off x="6873280" y="3597896"/>
              <a:ext cx="205246" cy="306796"/>
            </a:xfrm>
            <a:custGeom>
              <a:rect b="b" l="l" r="r" t="t"/>
              <a:pathLst>
                <a:path extrusionOk="0" h="10290" w="6884">
                  <a:moveTo>
                    <a:pt x="1906" y="1"/>
                  </a:moveTo>
                  <a:lnTo>
                    <a:pt x="1906" y="1"/>
                  </a:lnTo>
                  <a:cubicBezTo>
                    <a:pt x="2811" y="215"/>
                    <a:pt x="3668" y="692"/>
                    <a:pt x="4383" y="1382"/>
                  </a:cubicBezTo>
                  <a:cubicBezTo>
                    <a:pt x="6407" y="3406"/>
                    <a:pt x="6407" y="6669"/>
                    <a:pt x="4383" y="8693"/>
                  </a:cubicBezTo>
                  <a:cubicBezTo>
                    <a:pt x="3385" y="9691"/>
                    <a:pt x="2070" y="10204"/>
                    <a:pt x="759" y="10204"/>
                  </a:cubicBezTo>
                  <a:cubicBezTo>
                    <a:pt x="505" y="10204"/>
                    <a:pt x="252" y="10184"/>
                    <a:pt x="1" y="10146"/>
                  </a:cubicBezTo>
                  <a:lnTo>
                    <a:pt x="1" y="10146"/>
                  </a:lnTo>
                  <a:cubicBezTo>
                    <a:pt x="400" y="10241"/>
                    <a:pt x="809" y="10289"/>
                    <a:pt x="1217" y="10289"/>
                  </a:cubicBezTo>
                  <a:cubicBezTo>
                    <a:pt x="2538" y="10289"/>
                    <a:pt x="3858" y="9789"/>
                    <a:pt x="4859" y="8788"/>
                  </a:cubicBezTo>
                  <a:cubicBezTo>
                    <a:pt x="6883" y="6764"/>
                    <a:pt x="6883" y="3478"/>
                    <a:pt x="4859" y="1454"/>
                  </a:cubicBezTo>
                  <a:cubicBezTo>
                    <a:pt x="4025" y="620"/>
                    <a:pt x="2978" y="144"/>
                    <a:pt x="190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95"/>
            <p:cNvSpPr/>
            <p:nvPr/>
          </p:nvSpPr>
          <p:spPr>
            <a:xfrm>
              <a:off x="6800859" y="3640502"/>
              <a:ext cx="278383" cy="263445"/>
            </a:xfrm>
            <a:custGeom>
              <a:rect b="b" l="l" r="r" t="t"/>
              <a:pathLst>
                <a:path extrusionOk="0" h="8836" w="9337">
                  <a:moveTo>
                    <a:pt x="7312" y="1"/>
                  </a:moveTo>
                  <a:lnTo>
                    <a:pt x="6264" y="1049"/>
                  </a:lnTo>
                  <a:cubicBezTo>
                    <a:pt x="7740" y="2501"/>
                    <a:pt x="7740" y="4859"/>
                    <a:pt x="6264" y="6312"/>
                  </a:cubicBezTo>
                  <a:cubicBezTo>
                    <a:pt x="5538" y="7038"/>
                    <a:pt x="4585" y="7401"/>
                    <a:pt x="3632" y="7401"/>
                  </a:cubicBezTo>
                  <a:cubicBezTo>
                    <a:pt x="2680" y="7401"/>
                    <a:pt x="1727" y="7038"/>
                    <a:pt x="1001" y="6312"/>
                  </a:cubicBezTo>
                  <a:lnTo>
                    <a:pt x="1" y="7336"/>
                  </a:lnTo>
                  <a:cubicBezTo>
                    <a:pt x="1013" y="8336"/>
                    <a:pt x="2335" y="8836"/>
                    <a:pt x="3656" y="8836"/>
                  </a:cubicBezTo>
                  <a:cubicBezTo>
                    <a:pt x="4978" y="8836"/>
                    <a:pt x="6300" y="8336"/>
                    <a:pt x="7312" y="7336"/>
                  </a:cubicBezTo>
                  <a:cubicBezTo>
                    <a:pt x="9336" y="5288"/>
                    <a:pt x="9336" y="2025"/>
                    <a:pt x="731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95"/>
            <p:cNvSpPr/>
            <p:nvPr/>
          </p:nvSpPr>
          <p:spPr>
            <a:xfrm>
              <a:off x="6873280" y="3641218"/>
              <a:ext cx="205246" cy="262819"/>
            </a:xfrm>
            <a:custGeom>
              <a:rect b="b" l="l" r="r" t="t"/>
              <a:pathLst>
                <a:path extrusionOk="0" h="8815" w="6884">
                  <a:moveTo>
                    <a:pt x="1" y="8693"/>
                  </a:moveTo>
                  <a:cubicBezTo>
                    <a:pt x="51" y="8700"/>
                    <a:pt x="100" y="8707"/>
                    <a:pt x="150" y="8713"/>
                  </a:cubicBezTo>
                  <a:lnTo>
                    <a:pt x="150" y="8713"/>
                  </a:lnTo>
                  <a:cubicBezTo>
                    <a:pt x="132" y="8693"/>
                    <a:pt x="114" y="8693"/>
                    <a:pt x="96" y="8693"/>
                  </a:cubicBezTo>
                  <a:close/>
                  <a:moveTo>
                    <a:pt x="4859" y="1"/>
                  </a:moveTo>
                  <a:lnTo>
                    <a:pt x="4645" y="215"/>
                  </a:lnTo>
                  <a:cubicBezTo>
                    <a:pt x="6407" y="2239"/>
                    <a:pt x="6312" y="5311"/>
                    <a:pt x="4383" y="7240"/>
                  </a:cubicBezTo>
                  <a:cubicBezTo>
                    <a:pt x="3385" y="8238"/>
                    <a:pt x="2070" y="8751"/>
                    <a:pt x="759" y="8751"/>
                  </a:cubicBezTo>
                  <a:cubicBezTo>
                    <a:pt x="556" y="8751"/>
                    <a:pt x="352" y="8738"/>
                    <a:pt x="150" y="8713"/>
                  </a:cubicBezTo>
                  <a:lnTo>
                    <a:pt x="150" y="8713"/>
                  </a:lnTo>
                  <a:cubicBezTo>
                    <a:pt x="156" y="8720"/>
                    <a:pt x="162" y="8729"/>
                    <a:pt x="168" y="8740"/>
                  </a:cubicBezTo>
                  <a:lnTo>
                    <a:pt x="239" y="8740"/>
                  </a:lnTo>
                  <a:cubicBezTo>
                    <a:pt x="334" y="8764"/>
                    <a:pt x="406" y="8764"/>
                    <a:pt x="501" y="8764"/>
                  </a:cubicBezTo>
                  <a:cubicBezTo>
                    <a:pt x="572" y="8764"/>
                    <a:pt x="620" y="8764"/>
                    <a:pt x="691" y="8788"/>
                  </a:cubicBezTo>
                  <a:cubicBezTo>
                    <a:pt x="763" y="8788"/>
                    <a:pt x="906" y="8812"/>
                    <a:pt x="977" y="8812"/>
                  </a:cubicBezTo>
                  <a:lnTo>
                    <a:pt x="1144" y="8812"/>
                  </a:lnTo>
                  <a:cubicBezTo>
                    <a:pt x="1200" y="8814"/>
                    <a:pt x="1255" y="8815"/>
                    <a:pt x="1311" y="8815"/>
                  </a:cubicBezTo>
                  <a:cubicBezTo>
                    <a:pt x="2590" y="8815"/>
                    <a:pt x="3878" y="8293"/>
                    <a:pt x="4859" y="7312"/>
                  </a:cubicBezTo>
                  <a:cubicBezTo>
                    <a:pt x="6883" y="5311"/>
                    <a:pt x="6883" y="2025"/>
                    <a:pt x="4859"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95"/>
            <p:cNvSpPr/>
            <p:nvPr/>
          </p:nvSpPr>
          <p:spPr>
            <a:xfrm>
              <a:off x="6737680" y="3704427"/>
              <a:ext cx="171138" cy="217292"/>
            </a:xfrm>
            <a:custGeom>
              <a:rect b="b" l="l" r="r" t="t"/>
              <a:pathLst>
                <a:path extrusionOk="0" h="7288" w="5740">
                  <a:moveTo>
                    <a:pt x="215" y="0"/>
                  </a:moveTo>
                  <a:lnTo>
                    <a:pt x="215" y="0"/>
                  </a:lnTo>
                  <a:cubicBezTo>
                    <a:pt x="96" y="476"/>
                    <a:pt x="0" y="976"/>
                    <a:pt x="0" y="1524"/>
                  </a:cubicBezTo>
                  <a:lnTo>
                    <a:pt x="0" y="1548"/>
                  </a:lnTo>
                  <a:cubicBezTo>
                    <a:pt x="0" y="4715"/>
                    <a:pt x="2525" y="7263"/>
                    <a:pt x="5692" y="7287"/>
                  </a:cubicBezTo>
                  <a:cubicBezTo>
                    <a:pt x="5716" y="7287"/>
                    <a:pt x="5740" y="7263"/>
                    <a:pt x="5740" y="7240"/>
                  </a:cubicBezTo>
                  <a:lnTo>
                    <a:pt x="5740" y="6882"/>
                  </a:lnTo>
                  <a:cubicBezTo>
                    <a:pt x="5740" y="6882"/>
                    <a:pt x="96" y="4263"/>
                    <a:pt x="96" y="1143"/>
                  </a:cubicBezTo>
                  <a:lnTo>
                    <a:pt x="96" y="1096"/>
                  </a:lnTo>
                  <a:cubicBezTo>
                    <a:pt x="96" y="738"/>
                    <a:pt x="143" y="357"/>
                    <a:pt x="215"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95"/>
            <p:cNvSpPr/>
            <p:nvPr/>
          </p:nvSpPr>
          <p:spPr>
            <a:xfrm>
              <a:off x="6737680" y="3579441"/>
              <a:ext cx="171138" cy="342992"/>
            </a:xfrm>
            <a:custGeom>
              <a:rect b="b" l="l" r="r" t="t"/>
              <a:pathLst>
                <a:path extrusionOk="0" h="11504" w="5740">
                  <a:moveTo>
                    <a:pt x="5692" y="1"/>
                  </a:moveTo>
                  <a:cubicBezTo>
                    <a:pt x="2525" y="25"/>
                    <a:pt x="0" y="2596"/>
                    <a:pt x="0" y="5740"/>
                  </a:cubicBezTo>
                  <a:lnTo>
                    <a:pt x="0" y="5764"/>
                  </a:lnTo>
                  <a:cubicBezTo>
                    <a:pt x="0" y="8931"/>
                    <a:pt x="2548" y="11479"/>
                    <a:pt x="5692" y="11503"/>
                  </a:cubicBezTo>
                  <a:cubicBezTo>
                    <a:pt x="5716" y="11503"/>
                    <a:pt x="5740" y="11479"/>
                    <a:pt x="5740" y="11455"/>
                  </a:cubicBezTo>
                  <a:lnTo>
                    <a:pt x="5740" y="8883"/>
                  </a:lnTo>
                  <a:cubicBezTo>
                    <a:pt x="5740" y="8860"/>
                    <a:pt x="5716" y="8836"/>
                    <a:pt x="5692" y="8836"/>
                  </a:cubicBezTo>
                  <a:cubicBezTo>
                    <a:pt x="4025" y="8812"/>
                    <a:pt x="2667" y="7431"/>
                    <a:pt x="2667" y="5764"/>
                  </a:cubicBezTo>
                  <a:cubicBezTo>
                    <a:pt x="2667" y="4097"/>
                    <a:pt x="4025" y="2739"/>
                    <a:pt x="5692" y="2692"/>
                  </a:cubicBezTo>
                  <a:cubicBezTo>
                    <a:pt x="5716" y="2644"/>
                    <a:pt x="5740" y="2620"/>
                    <a:pt x="5740" y="2596"/>
                  </a:cubicBezTo>
                  <a:lnTo>
                    <a:pt x="5740" y="48"/>
                  </a:lnTo>
                  <a:cubicBezTo>
                    <a:pt x="5740" y="25"/>
                    <a:pt x="5716" y="1"/>
                    <a:pt x="5692"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95"/>
            <p:cNvSpPr/>
            <p:nvPr/>
          </p:nvSpPr>
          <p:spPr>
            <a:xfrm>
              <a:off x="6851277" y="3725715"/>
              <a:ext cx="102265" cy="10674"/>
            </a:xfrm>
            <a:custGeom>
              <a:rect b="b" l="l" r="r" t="t"/>
              <a:pathLst>
                <a:path extrusionOk="0" h="358" w="3430">
                  <a:moveTo>
                    <a:pt x="215" y="0"/>
                  </a:moveTo>
                  <a:cubicBezTo>
                    <a:pt x="120" y="0"/>
                    <a:pt x="48" y="72"/>
                    <a:pt x="24" y="143"/>
                  </a:cubicBezTo>
                  <a:cubicBezTo>
                    <a:pt x="1" y="262"/>
                    <a:pt x="96" y="358"/>
                    <a:pt x="215" y="358"/>
                  </a:cubicBezTo>
                  <a:lnTo>
                    <a:pt x="3239" y="358"/>
                  </a:lnTo>
                  <a:cubicBezTo>
                    <a:pt x="3335" y="358"/>
                    <a:pt x="3382" y="310"/>
                    <a:pt x="3430" y="215"/>
                  </a:cubicBezTo>
                  <a:cubicBezTo>
                    <a:pt x="3430" y="120"/>
                    <a:pt x="3335" y="0"/>
                    <a:pt x="32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95"/>
            <p:cNvSpPr/>
            <p:nvPr/>
          </p:nvSpPr>
          <p:spPr>
            <a:xfrm>
              <a:off x="6851277" y="3751266"/>
              <a:ext cx="102265" cy="10674"/>
            </a:xfrm>
            <a:custGeom>
              <a:rect b="b" l="l" r="r" t="t"/>
              <a:pathLst>
                <a:path extrusionOk="0" h="358" w="3430">
                  <a:moveTo>
                    <a:pt x="215" y="1"/>
                  </a:moveTo>
                  <a:cubicBezTo>
                    <a:pt x="120" y="1"/>
                    <a:pt x="48" y="72"/>
                    <a:pt x="24" y="167"/>
                  </a:cubicBezTo>
                  <a:cubicBezTo>
                    <a:pt x="1" y="287"/>
                    <a:pt x="96" y="358"/>
                    <a:pt x="215" y="358"/>
                  </a:cubicBezTo>
                  <a:lnTo>
                    <a:pt x="3239" y="358"/>
                  </a:lnTo>
                  <a:cubicBezTo>
                    <a:pt x="3335" y="358"/>
                    <a:pt x="3382" y="310"/>
                    <a:pt x="3430" y="215"/>
                  </a:cubicBezTo>
                  <a:cubicBezTo>
                    <a:pt x="3430" y="96"/>
                    <a:pt x="3335"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95"/>
            <p:cNvSpPr/>
            <p:nvPr/>
          </p:nvSpPr>
          <p:spPr>
            <a:xfrm>
              <a:off x="6873280" y="3777534"/>
              <a:ext cx="57543" cy="10704"/>
            </a:xfrm>
            <a:custGeom>
              <a:rect b="b" l="l" r="r" t="t"/>
              <a:pathLst>
                <a:path extrusionOk="0" h="359" w="1930">
                  <a:moveTo>
                    <a:pt x="215" y="1"/>
                  </a:moveTo>
                  <a:cubicBezTo>
                    <a:pt x="120" y="1"/>
                    <a:pt x="72" y="49"/>
                    <a:pt x="25" y="144"/>
                  </a:cubicBezTo>
                  <a:cubicBezTo>
                    <a:pt x="1" y="263"/>
                    <a:pt x="96" y="358"/>
                    <a:pt x="215" y="358"/>
                  </a:cubicBezTo>
                  <a:lnTo>
                    <a:pt x="1739" y="358"/>
                  </a:lnTo>
                  <a:cubicBezTo>
                    <a:pt x="1811" y="358"/>
                    <a:pt x="1882" y="287"/>
                    <a:pt x="1906" y="191"/>
                  </a:cubicBezTo>
                  <a:cubicBezTo>
                    <a:pt x="1930" y="72"/>
                    <a:pt x="1858" y="1"/>
                    <a:pt x="17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95"/>
            <p:cNvSpPr/>
            <p:nvPr/>
          </p:nvSpPr>
          <p:spPr>
            <a:xfrm>
              <a:off x="6733416" y="3573776"/>
              <a:ext cx="335150" cy="351489"/>
            </a:xfrm>
            <a:custGeom>
              <a:rect b="b" l="l" r="r" t="t"/>
              <a:pathLst>
                <a:path extrusionOk="0" h="11789" w="11241">
                  <a:moveTo>
                    <a:pt x="6073" y="929"/>
                  </a:moveTo>
                  <a:cubicBezTo>
                    <a:pt x="7288" y="953"/>
                    <a:pt x="8407" y="1429"/>
                    <a:pt x="9312" y="2263"/>
                  </a:cubicBezTo>
                  <a:lnTo>
                    <a:pt x="8502" y="3048"/>
                  </a:lnTo>
                  <a:cubicBezTo>
                    <a:pt x="7812" y="2429"/>
                    <a:pt x="6930" y="2072"/>
                    <a:pt x="6073" y="2024"/>
                  </a:cubicBezTo>
                  <a:lnTo>
                    <a:pt x="6073" y="929"/>
                  </a:lnTo>
                  <a:close/>
                  <a:moveTo>
                    <a:pt x="6049" y="2429"/>
                  </a:moveTo>
                  <a:cubicBezTo>
                    <a:pt x="6883" y="2453"/>
                    <a:pt x="7716" y="2810"/>
                    <a:pt x="8383" y="3453"/>
                  </a:cubicBezTo>
                  <a:cubicBezTo>
                    <a:pt x="9026" y="4120"/>
                    <a:pt x="9431" y="5001"/>
                    <a:pt x="9431" y="5954"/>
                  </a:cubicBezTo>
                  <a:cubicBezTo>
                    <a:pt x="9431" y="6859"/>
                    <a:pt x="9074" y="7716"/>
                    <a:pt x="8407" y="8383"/>
                  </a:cubicBezTo>
                  <a:cubicBezTo>
                    <a:pt x="7788" y="9026"/>
                    <a:pt x="6954" y="9407"/>
                    <a:pt x="6049" y="9455"/>
                  </a:cubicBezTo>
                  <a:lnTo>
                    <a:pt x="6049" y="9050"/>
                  </a:lnTo>
                  <a:cubicBezTo>
                    <a:pt x="6049" y="8931"/>
                    <a:pt x="5930" y="8812"/>
                    <a:pt x="5835" y="8812"/>
                  </a:cubicBezTo>
                  <a:cubicBezTo>
                    <a:pt x="5049" y="8788"/>
                    <a:pt x="4335" y="8502"/>
                    <a:pt x="3811" y="7954"/>
                  </a:cubicBezTo>
                  <a:cubicBezTo>
                    <a:pt x="3263" y="7430"/>
                    <a:pt x="2977" y="6668"/>
                    <a:pt x="2977" y="5930"/>
                  </a:cubicBezTo>
                  <a:cubicBezTo>
                    <a:pt x="2977" y="5168"/>
                    <a:pt x="3263" y="4453"/>
                    <a:pt x="3811" y="3906"/>
                  </a:cubicBezTo>
                  <a:cubicBezTo>
                    <a:pt x="4335" y="3382"/>
                    <a:pt x="5049" y="3048"/>
                    <a:pt x="5835" y="3048"/>
                  </a:cubicBezTo>
                  <a:cubicBezTo>
                    <a:pt x="5954" y="3048"/>
                    <a:pt x="6049" y="2929"/>
                    <a:pt x="6049" y="2810"/>
                  </a:cubicBezTo>
                  <a:lnTo>
                    <a:pt x="6049" y="2429"/>
                  </a:lnTo>
                  <a:close/>
                  <a:moveTo>
                    <a:pt x="5835" y="0"/>
                  </a:moveTo>
                  <a:cubicBezTo>
                    <a:pt x="4692" y="0"/>
                    <a:pt x="3596" y="357"/>
                    <a:pt x="2644" y="953"/>
                  </a:cubicBezTo>
                  <a:cubicBezTo>
                    <a:pt x="2572" y="1024"/>
                    <a:pt x="2549" y="1072"/>
                    <a:pt x="2572" y="1167"/>
                  </a:cubicBezTo>
                  <a:cubicBezTo>
                    <a:pt x="2605" y="1248"/>
                    <a:pt x="2682" y="1285"/>
                    <a:pt x="2758" y="1285"/>
                  </a:cubicBezTo>
                  <a:cubicBezTo>
                    <a:pt x="2793" y="1285"/>
                    <a:pt x="2828" y="1277"/>
                    <a:pt x="2858" y="1262"/>
                  </a:cubicBezTo>
                  <a:cubicBezTo>
                    <a:pt x="3715" y="691"/>
                    <a:pt x="4692" y="405"/>
                    <a:pt x="5740" y="334"/>
                  </a:cubicBezTo>
                  <a:lnTo>
                    <a:pt x="5740" y="2644"/>
                  </a:lnTo>
                  <a:cubicBezTo>
                    <a:pt x="4930" y="2691"/>
                    <a:pt x="4168" y="3048"/>
                    <a:pt x="3596" y="3644"/>
                  </a:cubicBezTo>
                  <a:cubicBezTo>
                    <a:pt x="3001" y="4263"/>
                    <a:pt x="2668" y="5073"/>
                    <a:pt x="2668" y="5906"/>
                  </a:cubicBezTo>
                  <a:cubicBezTo>
                    <a:pt x="2668" y="6763"/>
                    <a:pt x="3001" y="7573"/>
                    <a:pt x="3596" y="8169"/>
                  </a:cubicBezTo>
                  <a:cubicBezTo>
                    <a:pt x="4168" y="8764"/>
                    <a:pt x="4930" y="9097"/>
                    <a:pt x="5740" y="9145"/>
                  </a:cubicBezTo>
                  <a:lnTo>
                    <a:pt x="5740" y="11503"/>
                  </a:lnTo>
                  <a:cubicBezTo>
                    <a:pt x="4311" y="11455"/>
                    <a:pt x="2930" y="10860"/>
                    <a:pt x="1929" y="9836"/>
                  </a:cubicBezTo>
                  <a:cubicBezTo>
                    <a:pt x="882" y="8788"/>
                    <a:pt x="310" y="7383"/>
                    <a:pt x="310" y="5906"/>
                  </a:cubicBezTo>
                  <a:cubicBezTo>
                    <a:pt x="310" y="4287"/>
                    <a:pt x="1024" y="2763"/>
                    <a:pt x="2215" y="1691"/>
                  </a:cubicBezTo>
                  <a:cubicBezTo>
                    <a:pt x="2287" y="1643"/>
                    <a:pt x="2310" y="1524"/>
                    <a:pt x="2263" y="1453"/>
                  </a:cubicBezTo>
                  <a:cubicBezTo>
                    <a:pt x="2223" y="1414"/>
                    <a:pt x="2170" y="1396"/>
                    <a:pt x="2121" y="1396"/>
                  </a:cubicBezTo>
                  <a:cubicBezTo>
                    <a:pt x="2082" y="1396"/>
                    <a:pt x="2046" y="1408"/>
                    <a:pt x="2025" y="1429"/>
                  </a:cubicBezTo>
                  <a:cubicBezTo>
                    <a:pt x="739" y="2572"/>
                    <a:pt x="0" y="4168"/>
                    <a:pt x="0" y="5906"/>
                  </a:cubicBezTo>
                  <a:lnTo>
                    <a:pt x="24" y="5906"/>
                  </a:lnTo>
                  <a:cubicBezTo>
                    <a:pt x="24" y="7478"/>
                    <a:pt x="643" y="8931"/>
                    <a:pt x="1739" y="10026"/>
                  </a:cubicBezTo>
                  <a:cubicBezTo>
                    <a:pt x="2858" y="11145"/>
                    <a:pt x="4311" y="11764"/>
                    <a:pt x="5883" y="11788"/>
                  </a:cubicBezTo>
                  <a:cubicBezTo>
                    <a:pt x="5954" y="11788"/>
                    <a:pt x="6025" y="11764"/>
                    <a:pt x="6073" y="11693"/>
                  </a:cubicBezTo>
                  <a:cubicBezTo>
                    <a:pt x="6097" y="11669"/>
                    <a:pt x="6121" y="11622"/>
                    <a:pt x="6121" y="11550"/>
                  </a:cubicBezTo>
                  <a:lnTo>
                    <a:pt x="6121" y="11217"/>
                  </a:lnTo>
                  <a:cubicBezTo>
                    <a:pt x="7169" y="11193"/>
                    <a:pt x="8169" y="10836"/>
                    <a:pt x="9050" y="10240"/>
                  </a:cubicBezTo>
                  <a:cubicBezTo>
                    <a:pt x="9121" y="10193"/>
                    <a:pt x="9121" y="10097"/>
                    <a:pt x="9074" y="10002"/>
                  </a:cubicBezTo>
                  <a:cubicBezTo>
                    <a:pt x="9035" y="9951"/>
                    <a:pt x="8997" y="9927"/>
                    <a:pt x="8955" y="9927"/>
                  </a:cubicBezTo>
                  <a:cubicBezTo>
                    <a:pt x="8919" y="9927"/>
                    <a:pt x="8880" y="9945"/>
                    <a:pt x="8836" y="9978"/>
                  </a:cubicBezTo>
                  <a:cubicBezTo>
                    <a:pt x="8026" y="10550"/>
                    <a:pt x="7097" y="10860"/>
                    <a:pt x="6121" y="10907"/>
                  </a:cubicBezTo>
                  <a:lnTo>
                    <a:pt x="6121" y="9788"/>
                  </a:lnTo>
                  <a:cubicBezTo>
                    <a:pt x="7097" y="9764"/>
                    <a:pt x="8002" y="9359"/>
                    <a:pt x="8693" y="8669"/>
                  </a:cubicBezTo>
                  <a:cubicBezTo>
                    <a:pt x="9431" y="7930"/>
                    <a:pt x="9812" y="6978"/>
                    <a:pt x="9812" y="5930"/>
                  </a:cubicBezTo>
                  <a:cubicBezTo>
                    <a:pt x="9812" y="4954"/>
                    <a:pt x="9455" y="4025"/>
                    <a:pt x="8812" y="3310"/>
                  </a:cubicBezTo>
                  <a:lnTo>
                    <a:pt x="9574" y="2525"/>
                  </a:lnTo>
                  <a:cubicBezTo>
                    <a:pt x="10431" y="3453"/>
                    <a:pt x="10907" y="4644"/>
                    <a:pt x="10907" y="5930"/>
                  </a:cubicBezTo>
                  <a:cubicBezTo>
                    <a:pt x="10907" y="7264"/>
                    <a:pt x="10407" y="8526"/>
                    <a:pt x="9455" y="9431"/>
                  </a:cubicBezTo>
                  <a:lnTo>
                    <a:pt x="9383" y="9502"/>
                  </a:lnTo>
                  <a:cubicBezTo>
                    <a:pt x="9336" y="9550"/>
                    <a:pt x="9336" y="9669"/>
                    <a:pt x="9383" y="9740"/>
                  </a:cubicBezTo>
                  <a:cubicBezTo>
                    <a:pt x="9419" y="9764"/>
                    <a:pt x="9467" y="9776"/>
                    <a:pt x="9511" y="9776"/>
                  </a:cubicBezTo>
                  <a:cubicBezTo>
                    <a:pt x="9556" y="9776"/>
                    <a:pt x="9598" y="9764"/>
                    <a:pt x="9621" y="9740"/>
                  </a:cubicBezTo>
                  <a:lnTo>
                    <a:pt x="9693" y="9669"/>
                  </a:lnTo>
                  <a:cubicBezTo>
                    <a:pt x="10693" y="8669"/>
                    <a:pt x="11241" y="7335"/>
                    <a:pt x="11241" y="5906"/>
                  </a:cubicBezTo>
                  <a:cubicBezTo>
                    <a:pt x="11217" y="4501"/>
                    <a:pt x="10669" y="3168"/>
                    <a:pt x="9669" y="2143"/>
                  </a:cubicBezTo>
                  <a:cubicBezTo>
                    <a:pt x="8716" y="1191"/>
                    <a:pt x="7431" y="643"/>
                    <a:pt x="6073" y="596"/>
                  </a:cubicBezTo>
                  <a:lnTo>
                    <a:pt x="6073" y="238"/>
                  </a:lnTo>
                  <a:cubicBezTo>
                    <a:pt x="6073" y="191"/>
                    <a:pt x="6025" y="119"/>
                    <a:pt x="6002" y="95"/>
                  </a:cubicBezTo>
                  <a:cubicBezTo>
                    <a:pt x="5954" y="24"/>
                    <a:pt x="5883" y="0"/>
                    <a:pt x="58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3" name="Google Shape;10563;p95"/>
          <p:cNvGrpSpPr/>
          <p:nvPr/>
        </p:nvGrpSpPr>
        <p:grpSpPr>
          <a:xfrm>
            <a:off x="6271189" y="3573060"/>
            <a:ext cx="355037" cy="354321"/>
            <a:chOff x="6156877" y="3573060"/>
            <a:chExt cx="355037" cy="354321"/>
          </a:xfrm>
        </p:grpSpPr>
        <p:sp>
          <p:nvSpPr>
            <p:cNvPr id="10564" name="Google Shape;10564;p95"/>
            <p:cNvSpPr/>
            <p:nvPr/>
          </p:nvSpPr>
          <p:spPr>
            <a:xfrm>
              <a:off x="6206579" y="3648314"/>
              <a:ext cx="278353" cy="248538"/>
            </a:xfrm>
            <a:custGeom>
              <a:rect b="b" l="l" r="r" t="t"/>
              <a:pathLst>
                <a:path extrusionOk="0" h="8336" w="9336">
                  <a:moveTo>
                    <a:pt x="167" y="1"/>
                  </a:moveTo>
                  <a:cubicBezTo>
                    <a:pt x="95" y="1"/>
                    <a:pt x="0" y="48"/>
                    <a:pt x="0" y="96"/>
                  </a:cubicBezTo>
                  <a:lnTo>
                    <a:pt x="0" y="8336"/>
                  </a:lnTo>
                  <a:lnTo>
                    <a:pt x="9335" y="8336"/>
                  </a:lnTo>
                  <a:lnTo>
                    <a:pt x="9335" y="4930"/>
                  </a:lnTo>
                  <a:cubicBezTo>
                    <a:pt x="9335" y="4877"/>
                    <a:pt x="9295" y="4850"/>
                    <a:pt x="9255" y="4850"/>
                  </a:cubicBezTo>
                  <a:cubicBezTo>
                    <a:pt x="9242" y="4850"/>
                    <a:pt x="9228" y="4853"/>
                    <a:pt x="9216" y="4859"/>
                  </a:cubicBezTo>
                  <a:lnTo>
                    <a:pt x="7097" y="6073"/>
                  </a:lnTo>
                  <a:cubicBezTo>
                    <a:pt x="7089" y="6088"/>
                    <a:pt x="7080" y="6094"/>
                    <a:pt x="7069" y="6094"/>
                  </a:cubicBezTo>
                  <a:cubicBezTo>
                    <a:pt x="7046" y="6094"/>
                    <a:pt x="7018" y="6066"/>
                    <a:pt x="7002" y="6050"/>
                  </a:cubicBezTo>
                  <a:lnTo>
                    <a:pt x="4477" y="2430"/>
                  </a:lnTo>
                  <a:cubicBezTo>
                    <a:pt x="4453" y="2382"/>
                    <a:pt x="4406" y="2382"/>
                    <a:pt x="4382" y="2382"/>
                  </a:cubicBezTo>
                  <a:lnTo>
                    <a:pt x="2596" y="3549"/>
                  </a:lnTo>
                  <a:cubicBezTo>
                    <a:pt x="2589" y="3556"/>
                    <a:pt x="2578" y="3559"/>
                    <a:pt x="2566" y="3559"/>
                  </a:cubicBezTo>
                  <a:cubicBezTo>
                    <a:pt x="2536" y="3559"/>
                    <a:pt x="2501" y="3542"/>
                    <a:pt x="2501" y="3525"/>
                  </a:cubicBezTo>
                  <a:lnTo>
                    <a:pt x="167"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95"/>
            <p:cNvSpPr/>
            <p:nvPr/>
          </p:nvSpPr>
          <p:spPr>
            <a:xfrm>
              <a:off x="6206579" y="3649388"/>
              <a:ext cx="71019" cy="107155"/>
            </a:xfrm>
            <a:custGeom>
              <a:rect b="b" l="l" r="r" t="t"/>
              <a:pathLst>
                <a:path extrusionOk="0" h="3594" w="2382">
                  <a:moveTo>
                    <a:pt x="75" y="1"/>
                  </a:moveTo>
                  <a:cubicBezTo>
                    <a:pt x="40" y="1"/>
                    <a:pt x="0" y="37"/>
                    <a:pt x="0" y="84"/>
                  </a:cubicBezTo>
                  <a:lnTo>
                    <a:pt x="0" y="536"/>
                  </a:lnTo>
                  <a:lnTo>
                    <a:pt x="2024" y="3537"/>
                  </a:lnTo>
                  <a:cubicBezTo>
                    <a:pt x="2024" y="3572"/>
                    <a:pt x="2063" y="3594"/>
                    <a:pt x="2092" y="3594"/>
                  </a:cubicBezTo>
                  <a:cubicBezTo>
                    <a:pt x="2103" y="3594"/>
                    <a:pt x="2113" y="3591"/>
                    <a:pt x="2120" y="3584"/>
                  </a:cubicBezTo>
                  <a:lnTo>
                    <a:pt x="2381" y="3394"/>
                  </a:lnTo>
                  <a:lnTo>
                    <a:pt x="119" y="36"/>
                  </a:lnTo>
                  <a:cubicBezTo>
                    <a:pt x="111" y="11"/>
                    <a:pt x="94" y="1"/>
                    <a:pt x="7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95"/>
            <p:cNvSpPr/>
            <p:nvPr/>
          </p:nvSpPr>
          <p:spPr>
            <a:xfrm>
              <a:off x="6329389" y="3719841"/>
              <a:ext cx="82409" cy="110882"/>
            </a:xfrm>
            <a:custGeom>
              <a:rect b="b" l="l" r="r" t="t"/>
              <a:pathLst>
                <a:path extrusionOk="0" h="3719" w="2764">
                  <a:moveTo>
                    <a:pt x="270" y="0"/>
                  </a:moveTo>
                  <a:cubicBezTo>
                    <a:pt x="266" y="0"/>
                    <a:pt x="263" y="2"/>
                    <a:pt x="263" y="7"/>
                  </a:cubicBezTo>
                  <a:lnTo>
                    <a:pt x="1" y="197"/>
                  </a:lnTo>
                  <a:lnTo>
                    <a:pt x="2406" y="3674"/>
                  </a:lnTo>
                  <a:cubicBezTo>
                    <a:pt x="2423" y="3691"/>
                    <a:pt x="2450" y="3719"/>
                    <a:pt x="2474" y="3719"/>
                  </a:cubicBezTo>
                  <a:cubicBezTo>
                    <a:pt x="2484" y="3719"/>
                    <a:pt x="2494" y="3713"/>
                    <a:pt x="2501" y="3698"/>
                  </a:cubicBezTo>
                  <a:lnTo>
                    <a:pt x="2763" y="3555"/>
                  </a:lnTo>
                  <a:lnTo>
                    <a:pt x="334" y="55"/>
                  </a:lnTo>
                  <a:cubicBezTo>
                    <a:pt x="334" y="35"/>
                    <a:pt x="288" y="0"/>
                    <a:pt x="270"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95"/>
            <p:cNvSpPr/>
            <p:nvPr/>
          </p:nvSpPr>
          <p:spPr>
            <a:xfrm>
              <a:off x="6469282" y="3792889"/>
              <a:ext cx="14222" cy="103965"/>
            </a:xfrm>
            <a:custGeom>
              <a:rect b="b" l="l" r="r" t="t"/>
              <a:pathLst>
                <a:path extrusionOk="0" h="3487" w="477">
                  <a:moveTo>
                    <a:pt x="416" y="1"/>
                  </a:moveTo>
                  <a:cubicBezTo>
                    <a:pt x="401" y="1"/>
                    <a:pt x="381" y="4"/>
                    <a:pt x="358" y="10"/>
                  </a:cubicBezTo>
                  <a:lnTo>
                    <a:pt x="0" y="224"/>
                  </a:lnTo>
                  <a:lnTo>
                    <a:pt x="0" y="3487"/>
                  </a:lnTo>
                  <a:lnTo>
                    <a:pt x="477" y="3487"/>
                  </a:lnTo>
                  <a:lnTo>
                    <a:pt x="477" y="81"/>
                  </a:lnTo>
                  <a:cubicBezTo>
                    <a:pt x="477" y="28"/>
                    <a:pt x="463" y="1"/>
                    <a:pt x="41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95"/>
            <p:cNvSpPr/>
            <p:nvPr/>
          </p:nvSpPr>
          <p:spPr>
            <a:xfrm>
              <a:off x="6163257" y="3896825"/>
              <a:ext cx="343678" cy="24180"/>
            </a:xfrm>
            <a:custGeom>
              <a:rect b="b" l="l" r="r" t="t"/>
              <a:pathLst>
                <a:path extrusionOk="0" h="811" w="11527">
                  <a:moveTo>
                    <a:pt x="119" y="1"/>
                  </a:moveTo>
                  <a:cubicBezTo>
                    <a:pt x="72" y="1"/>
                    <a:pt x="0" y="72"/>
                    <a:pt x="0" y="120"/>
                  </a:cubicBezTo>
                  <a:lnTo>
                    <a:pt x="0" y="691"/>
                  </a:lnTo>
                  <a:cubicBezTo>
                    <a:pt x="0" y="739"/>
                    <a:pt x="72" y="810"/>
                    <a:pt x="119" y="810"/>
                  </a:cubicBezTo>
                  <a:lnTo>
                    <a:pt x="11407" y="810"/>
                  </a:lnTo>
                  <a:cubicBezTo>
                    <a:pt x="11455" y="810"/>
                    <a:pt x="11503" y="787"/>
                    <a:pt x="11527" y="691"/>
                  </a:cubicBezTo>
                  <a:lnTo>
                    <a:pt x="11527" y="120"/>
                  </a:lnTo>
                  <a:cubicBezTo>
                    <a:pt x="11527" y="72"/>
                    <a:pt x="11455" y="1"/>
                    <a:pt x="11407"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95"/>
            <p:cNvSpPr/>
            <p:nvPr/>
          </p:nvSpPr>
          <p:spPr>
            <a:xfrm>
              <a:off x="6488454" y="3896825"/>
              <a:ext cx="17770" cy="24180"/>
            </a:xfrm>
            <a:custGeom>
              <a:rect b="b" l="l" r="r" t="t"/>
              <a:pathLst>
                <a:path extrusionOk="0" h="811" w="596">
                  <a:moveTo>
                    <a:pt x="0" y="1"/>
                  </a:moveTo>
                  <a:cubicBezTo>
                    <a:pt x="48" y="1"/>
                    <a:pt x="119" y="72"/>
                    <a:pt x="119" y="120"/>
                  </a:cubicBezTo>
                  <a:lnTo>
                    <a:pt x="119" y="691"/>
                  </a:lnTo>
                  <a:cubicBezTo>
                    <a:pt x="119" y="739"/>
                    <a:pt x="48" y="810"/>
                    <a:pt x="0" y="810"/>
                  </a:cubicBezTo>
                  <a:lnTo>
                    <a:pt x="477" y="810"/>
                  </a:lnTo>
                  <a:cubicBezTo>
                    <a:pt x="524" y="810"/>
                    <a:pt x="596" y="763"/>
                    <a:pt x="596" y="691"/>
                  </a:cubicBezTo>
                  <a:lnTo>
                    <a:pt x="596" y="120"/>
                  </a:lnTo>
                  <a:cubicBezTo>
                    <a:pt x="596" y="72"/>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95"/>
            <p:cNvSpPr/>
            <p:nvPr/>
          </p:nvSpPr>
          <p:spPr>
            <a:xfrm>
              <a:off x="6247754" y="3708273"/>
              <a:ext cx="241442" cy="128234"/>
            </a:xfrm>
            <a:custGeom>
              <a:rect b="b" l="l" r="r" t="t"/>
              <a:pathLst>
                <a:path extrusionOk="0" h="4301" w="8098">
                  <a:moveTo>
                    <a:pt x="172" y="1"/>
                  </a:moveTo>
                  <a:cubicBezTo>
                    <a:pt x="146" y="1"/>
                    <a:pt x="119" y="6"/>
                    <a:pt x="96" y="14"/>
                  </a:cubicBezTo>
                  <a:cubicBezTo>
                    <a:pt x="0" y="85"/>
                    <a:pt x="0" y="181"/>
                    <a:pt x="24" y="252"/>
                  </a:cubicBezTo>
                  <a:lnTo>
                    <a:pt x="953" y="1657"/>
                  </a:lnTo>
                  <a:cubicBezTo>
                    <a:pt x="983" y="1732"/>
                    <a:pt x="1068" y="1769"/>
                    <a:pt x="1151" y="1769"/>
                  </a:cubicBezTo>
                  <a:cubicBezTo>
                    <a:pt x="1201" y="1769"/>
                    <a:pt x="1251" y="1755"/>
                    <a:pt x="1286" y="1729"/>
                  </a:cubicBezTo>
                  <a:lnTo>
                    <a:pt x="2977" y="585"/>
                  </a:lnTo>
                  <a:lnTo>
                    <a:pt x="5454" y="4158"/>
                  </a:lnTo>
                  <a:cubicBezTo>
                    <a:pt x="5486" y="4221"/>
                    <a:pt x="5560" y="4263"/>
                    <a:pt x="5641" y="4263"/>
                  </a:cubicBezTo>
                  <a:cubicBezTo>
                    <a:pt x="5681" y="4263"/>
                    <a:pt x="5724" y="4253"/>
                    <a:pt x="5763" y="4229"/>
                  </a:cubicBezTo>
                  <a:lnTo>
                    <a:pt x="7740" y="3086"/>
                  </a:lnTo>
                  <a:lnTo>
                    <a:pt x="7740" y="4134"/>
                  </a:lnTo>
                  <a:cubicBezTo>
                    <a:pt x="7740" y="4229"/>
                    <a:pt x="7788" y="4301"/>
                    <a:pt x="7883" y="4301"/>
                  </a:cubicBezTo>
                  <a:cubicBezTo>
                    <a:pt x="8002" y="4301"/>
                    <a:pt x="8097" y="4253"/>
                    <a:pt x="8097" y="4134"/>
                  </a:cubicBezTo>
                  <a:lnTo>
                    <a:pt x="8097" y="2919"/>
                  </a:lnTo>
                  <a:cubicBezTo>
                    <a:pt x="8097" y="2848"/>
                    <a:pt x="8050" y="2800"/>
                    <a:pt x="8026" y="2753"/>
                  </a:cubicBezTo>
                  <a:cubicBezTo>
                    <a:pt x="7964" y="2706"/>
                    <a:pt x="7892" y="2670"/>
                    <a:pt x="7816" y="2670"/>
                  </a:cubicBezTo>
                  <a:cubicBezTo>
                    <a:pt x="7775" y="2670"/>
                    <a:pt x="7734" y="2680"/>
                    <a:pt x="7692" y="2705"/>
                  </a:cubicBezTo>
                  <a:lnTo>
                    <a:pt x="5668" y="3896"/>
                  </a:lnTo>
                  <a:lnTo>
                    <a:pt x="3215" y="324"/>
                  </a:lnTo>
                  <a:cubicBezTo>
                    <a:pt x="3156" y="249"/>
                    <a:pt x="3087" y="212"/>
                    <a:pt x="3015" y="212"/>
                  </a:cubicBezTo>
                  <a:cubicBezTo>
                    <a:pt x="2971" y="212"/>
                    <a:pt x="2926" y="225"/>
                    <a:pt x="2882" y="252"/>
                  </a:cubicBezTo>
                  <a:lnTo>
                    <a:pt x="1191" y="1395"/>
                  </a:lnTo>
                  <a:lnTo>
                    <a:pt x="310" y="85"/>
                  </a:lnTo>
                  <a:cubicBezTo>
                    <a:pt x="278" y="22"/>
                    <a:pt x="225" y="1"/>
                    <a:pt x="1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95"/>
            <p:cNvSpPr/>
            <p:nvPr/>
          </p:nvSpPr>
          <p:spPr>
            <a:xfrm>
              <a:off x="6156877" y="3573060"/>
              <a:ext cx="355037" cy="354321"/>
            </a:xfrm>
            <a:custGeom>
              <a:rect b="b" l="l" r="r" t="t"/>
              <a:pathLst>
                <a:path extrusionOk="0" h="11884" w="11908">
                  <a:moveTo>
                    <a:pt x="11550" y="11050"/>
                  </a:moveTo>
                  <a:lnTo>
                    <a:pt x="11550" y="11527"/>
                  </a:lnTo>
                  <a:lnTo>
                    <a:pt x="405" y="11527"/>
                  </a:lnTo>
                  <a:lnTo>
                    <a:pt x="405" y="11050"/>
                  </a:lnTo>
                  <a:close/>
                  <a:moveTo>
                    <a:pt x="929" y="0"/>
                  </a:moveTo>
                  <a:cubicBezTo>
                    <a:pt x="810" y="0"/>
                    <a:pt x="714" y="72"/>
                    <a:pt x="714" y="191"/>
                  </a:cubicBezTo>
                  <a:lnTo>
                    <a:pt x="714" y="977"/>
                  </a:lnTo>
                  <a:lnTo>
                    <a:pt x="524" y="977"/>
                  </a:lnTo>
                  <a:cubicBezTo>
                    <a:pt x="429" y="977"/>
                    <a:pt x="333" y="1048"/>
                    <a:pt x="333" y="1143"/>
                  </a:cubicBezTo>
                  <a:cubicBezTo>
                    <a:pt x="333" y="1263"/>
                    <a:pt x="405" y="1334"/>
                    <a:pt x="524" y="1334"/>
                  </a:cubicBezTo>
                  <a:lnTo>
                    <a:pt x="714" y="1334"/>
                  </a:lnTo>
                  <a:lnTo>
                    <a:pt x="714" y="2239"/>
                  </a:lnTo>
                  <a:lnTo>
                    <a:pt x="524" y="2239"/>
                  </a:lnTo>
                  <a:cubicBezTo>
                    <a:pt x="429" y="2239"/>
                    <a:pt x="333" y="2287"/>
                    <a:pt x="333" y="2382"/>
                  </a:cubicBezTo>
                  <a:cubicBezTo>
                    <a:pt x="333" y="2501"/>
                    <a:pt x="405" y="2596"/>
                    <a:pt x="524" y="2596"/>
                  </a:cubicBezTo>
                  <a:lnTo>
                    <a:pt x="714" y="2596"/>
                  </a:lnTo>
                  <a:lnTo>
                    <a:pt x="714" y="3477"/>
                  </a:lnTo>
                  <a:lnTo>
                    <a:pt x="524" y="3477"/>
                  </a:lnTo>
                  <a:cubicBezTo>
                    <a:pt x="429" y="3477"/>
                    <a:pt x="333" y="3549"/>
                    <a:pt x="333" y="3644"/>
                  </a:cubicBezTo>
                  <a:cubicBezTo>
                    <a:pt x="333" y="3763"/>
                    <a:pt x="405" y="3834"/>
                    <a:pt x="524" y="3834"/>
                  </a:cubicBezTo>
                  <a:lnTo>
                    <a:pt x="714" y="3834"/>
                  </a:lnTo>
                  <a:lnTo>
                    <a:pt x="714" y="4739"/>
                  </a:lnTo>
                  <a:lnTo>
                    <a:pt x="524" y="4739"/>
                  </a:lnTo>
                  <a:cubicBezTo>
                    <a:pt x="429" y="4739"/>
                    <a:pt x="333" y="4787"/>
                    <a:pt x="333" y="4882"/>
                  </a:cubicBezTo>
                  <a:cubicBezTo>
                    <a:pt x="333" y="5001"/>
                    <a:pt x="405" y="5097"/>
                    <a:pt x="524" y="5097"/>
                  </a:cubicBezTo>
                  <a:lnTo>
                    <a:pt x="714" y="5097"/>
                  </a:lnTo>
                  <a:lnTo>
                    <a:pt x="714" y="5978"/>
                  </a:lnTo>
                  <a:lnTo>
                    <a:pt x="524" y="5978"/>
                  </a:lnTo>
                  <a:cubicBezTo>
                    <a:pt x="429" y="5978"/>
                    <a:pt x="333" y="6049"/>
                    <a:pt x="333" y="6144"/>
                  </a:cubicBezTo>
                  <a:cubicBezTo>
                    <a:pt x="333" y="6264"/>
                    <a:pt x="405" y="6335"/>
                    <a:pt x="524" y="6335"/>
                  </a:cubicBezTo>
                  <a:lnTo>
                    <a:pt x="714" y="6335"/>
                  </a:lnTo>
                  <a:lnTo>
                    <a:pt x="714" y="7240"/>
                  </a:lnTo>
                  <a:lnTo>
                    <a:pt x="524" y="7240"/>
                  </a:lnTo>
                  <a:cubicBezTo>
                    <a:pt x="429" y="7240"/>
                    <a:pt x="333" y="7288"/>
                    <a:pt x="333" y="7383"/>
                  </a:cubicBezTo>
                  <a:cubicBezTo>
                    <a:pt x="333" y="7502"/>
                    <a:pt x="405" y="7597"/>
                    <a:pt x="524" y="7597"/>
                  </a:cubicBezTo>
                  <a:lnTo>
                    <a:pt x="714" y="7597"/>
                  </a:lnTo>
                  <a:lnTo>
                    <a:pt x="714" y="8478"/>
                  </a:lnTo>
                  <a:lnTo>
                    <a:pt x="524" y="8478"/>
                  </a:lnTo>
                  <a:cubicBezTo>
                    <a:pt x="429" y="8478"/>
                    <a:pt x="333" y="8550"/>
                    <a:pt x="333" y="8645"/>
                  </a:cubicBezTo>
                  <a:cubicBezTo>
                    <a:pt x="333" y="8764"/>
                    <a:pt x="405" y="8836"/>
                    <a:pt x="524" y="8836"/>
                  </a:cubicBezTo>
                  <a:lnTo>
                    <a:pt x="714" y="8836"/>
                  </a:lnTo>
                  <a:lnTo>
                    <a:pt x="714" y="9740"/>
                  </a:lnTo>
                  <a:lnTo>
                    <a:pt x="524" y="9740"/>
                  </a:lnTo>
                  <a:cubicBezTo>
                    <a:pt x="429" y="9740"/>
                    <a:pt x="333" y="9788"/>
                    <a:pt x="333" y="9883"/>
                  </a:cubicBezTo>
                  <a:cubicBezTo>
                    <a:pt x="333" y="10002"/>
                    <a:pt x="405" y="10098"/>
                    <a:pt x="524" y="10098"/>
                  </a:cubicBezTo>
                  <a:lnTo>
                    <a:pt x="714" y="10098"/>
                  </a:lnTo>
                  <a:lnTo>
                    <a:pt x="714" y="10717"/>
                  </a:lnTo>
                  <a:lnTo>
                    <a:pt x="310" y="10717"/>
                  </a:lnTo>
                  <a:cubicBezTo>
                    <a:pt x="167" y="10717"/>
                    <a:pt x="0" y="10836"/>
                    <a:pt x="0" y="11026"/>
                  </a:cubicBezTo>
                  <a:lnTo>
                    <a:pt x="0" y="11574"/>
                  </a:lnTo>
                  <a:cubicBezTo>
                    <a:pt x="0" y="11741"/>
                    <a:pt x="119" y="11884"/>
                    <a:pt x="310" y="11884"/>
                  </a:cubicBezTo>
                  <a:lnTo>
                    <a:pt x="11598" y="11884"/>
                  </a:lnTo>
                  <a:cubicBezTo>
                    <a:pt x="11741" y="11884"/>
                    <a:pt x="11883" y="11765"/>
                    <a:pt x="11883" y="11574"/>
                  </a:cubicBezTo>
                  <a:lnTo>
                    <a:pt x="11883" y="11026"/>
                  </a:lnTo>
                  <a:cubicBezTo>
                    <a:pt x="11907" y="10836"/>
                    <a:pt x="11764" y="10717"/>
                    <a:pt x="11621" y="10717"/>
                  </a:cubicBezTo>
                  <a:lnTo>
                    <a:pt x="11145" y="10717"/>
                  </a:lnTo>
                  <a:lnTo>
                    <a:pt x="11145" y="9526"/>
                  </a:lnTo>
                  <a:cubicBezTo>
                    <a:pt x="11145" y="9431"/>
                    <a:pt x="11074" y="9359"/>
                    <a:pt x="11002" y="9359"/>
                  </a:cubicBezTo>
                  <a:cubicBezTo>
                    <a:pt x="10883" y="9359"/>
                    <a:pt x="10788" y="9407"/>
                    <a:pt x="10788" y="9526"/>
                  </a:cubicBezTo>
                  <a:lnTo>
                    <a:pt x="10788" y="10717"/>
                  </a:lnTo>
                  <a:lnTo>
                    <a:pt x="1858" y="10717"/>
                  </a:lnTo>
                  <a:lnTo>
                    <a:pt x="1858" y="2977"/>
                  </a:lnTo>
                  <a:lnTo>
                    <a:pt x="2620" y="4144"/>
                  </a:lnTo>
                  <a:cubicBezTo>
                    <a:pt x="2661" y="4200"/>
                    <a:pt x="2711" y="4223"/>
                    <a:pt x="2760" y="4223"/>
                  </a:cubicBezTo>
                  <a:cubicBezTo>
                    <a:pt x="2794" y="4223"/>
                    <a:pt x="2828" y="4211"/>
                    <a:pt x="2858" y="4192"/>
                  </a:cubicBezTo>
                  <a:cubicBezTo>
                    <a:pt x="2953" y="4144"/>
                    <a:pt x="2953" y="4049"/>
                    <a:pt x="2929" y="3954"/>
                  </a:cubicBezTo>
                  <a:lnTo>
                    <a:pt x="1953" y="2501"/>
                  </a:lnTo>
                  <a:cubicBezTo>
                    <a:pt x="1898" y="2428"/>
                    <a:pt x="1816" y="2397"/>
                    <a:pt x="1738" y="2397"/>
                  </a:cubicBezTo>
                  <a:cubicBezTo>
                    <a:pt x="1713" y="2397"/>
                    <a:pt x="1690" y="2400"/>
                    <a:pt x="1667" y="2406"/>
                  </a:cubicBezTo>
                  <a:cubicBezTo>
                    <a:pt x="1596" y="2453"/>
                    <a:pt x="1500" y="2525"/>
                    <a:pt x="1500" y="2644"/>
                  </a:cubicBezTo>
                  <a:lnTo>
                    <a:pt x="1500" y="10717"/>
                  </a:lnTo>
                  <a:lnTo>
                    <a:pt x="1072" y="10717"/>
                  </a:lnTo>
                  <a:lnTo>
                    <a:pt x="1072" y="191"/>
                  </a:lnTo>
                  <a:cubicBezTo>
                    <a:pt x="1072" y="96"/>
                    <a:pt x="1024"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2" name="Google Shape;10572;p95"/>
          <p:cNvGrpSpPr/>
          <p:nvPr/>
        </p:nvGrpSpPr>
        <p:grpSpPr>
          <a:xfrm>
            <a:off x="5511689" y="3573060"/>
            <a:ext cx="354351" cy="352205"/>
            <a:chOff x="5549777" y="3573060"/>
            <a:chExt cx="354351" cy="352205"/>
          </a:xfrm>
        </p:grpSpPr>
        <p:sp>
          <p:nvSpPr>
            <p:cNvPr id="10573" name="Google Shape;10573;p95"/>
            <p:cNvSpPr/>
            <p:nvPr/>
          </p:nvSpPr>
          <p:spPr>
            <a:xfrm>
              <a:off x="5553325" y="3650640"/>
              <a:ext cx="172569" cy="99254"/>
            </a:xfrm>
            <a:custGeom>
              <a:rect b="b" l="l" r="r" t="t"/>
              <a:pathLst>
                <a:path extrusionOk="0" h="3329" w="5788">
                  <a:moveTo>
                    <a:pt x="635" y="0"/>
                  </a:moveTo>
                  <a:cubicBezTo>
                    <a:pt x="608" y="0"/>
                    <a:pt x="584" y="6"/>
                    <a:pt x="572" y="18"/>
                  </a:cubicBezTo>
                  <a:lnTo>
                    <a:pt x="1" y="447"/>
                  </a:lnTo>
                  <a:cubicBezTo>
                    <a:pt x="1" y="2042"/>
                    <a:pt x="1287" y="3328"/>
                    <a:pt x="2906" y="3328"/>
                  </a:cubicBezTo>
                  <a:cubicBezTo>
                    <a:pt x="4502" y="3328"/>
                    <a:pt x="5788" y="2018"/>
                    <a:pt x="5788" y="447"/>
                  </a:cubicBezTo>
                  <a:lnTo>
                    <a:pt x="4478" y="447"/>
                  </a:lnTo>
                  <a:cubicBezTo>
                    <a:pt x="4478" y="1328"/>
                    <a:pt x="3763" y="2042"/>
                    <a:pt x="2858" y="2042"/>
                  </a:cubicBezTo>
                  <a:cubicBezTo>
                    <a:pt x="1977" y="2042"/>
                    <a:pt x="1263" y="1328"/>
                    <a:pt x="1263" y="447"/>
                  </a:cubicBezTo>
                  <a:lnTo>
                    <a:pt x="715" y="18"/>
                  </a:lnTo>
                  <a:cubicBezTo>
                    <a:pt x="691" y="6"/>
                    <a:pt x="662" y="0"/>
                    <a:pt x="635"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95"/>
            <p:cNvSpPr/>
            <p:nvPr/>
          </p:nvSpPr>
          <p:spPr>
            <a:xfrm>
              <a:off x="5631441" y="3663938"/>
              <a:ext cx="94454" cy="85957"/>
            </a:xfrm>
            <a:custGeom>
              <a:rect b="b" l="l" r="r" t="t"/>
              <a:pathLst>
                <a:path extrusionOk="0" h="2883" w="3168">
                  <a:moveTo>
                    <a:pt x="3168" y="1"/>
                  </a:moveTo>
                  <a:cubicBezTo>
                    <a:pt x="3168" y="9"/>
                    <a:pt x="3168" y="17"/>
                    <a:pt x="3168" y="24"/>
                  </a:cubicBezTo>
                  <a:lnTo>
                    <a:pt x="3168" y="24"/>
                  </a:lnTo>
                  <a:lnTo>
                    <a:pt x="3168" y="1"/>
                  </a:lnTo>
                  <a:close/>
                  <a:moveTo>
                    <a:pt x="2620" y="24"/>
                  </a:moveTo>
                  <a:cubicBezTo>
                    <a:pt x="2620" y="1501"/>
                    <a:pt x="1477" y="2763"/>
                    <a:pt x="0" y="2882"/>
                  </a:cubicBezTo>
                  <a:lnTo>
                    <a:pt x="286" y="2882"/>
                  </a:lnTo>
                  <a:cubicBezTo>
                    <a:pt x="1874" y="2882"/>
                    <a:pt x="3155" y="1586"/>
                    <a:pt x="3168" y="24"/>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95"/>
            <p:cNvSpPr/>
            <p:nvPr/>
          </p:nvSpPr>
          <p:spPr>
            <a:xfrm>
              <a:off x="5554756" y="3577324"/>
              <a:ext cx="171854" cy="99254"/>
            </a:xfrm>
            <a:custGeom>
              <a:rect b="b" l="l" r="r" t="t"/>
              <a:pathLst>
                <a:path extrusionOk="0" h="3329" w="5764">
                  <a:moveTo>
                    <a:pt x="2882" y="0"/>
                  </a:moveTo>
                  <a:cubicBezTo>
                    <a:pt x="1263" y="0"/>
                    <a:pt x="0" y="1310"/>
                    <a:pt x="0" y="2906"/>
                  </a:cubicBezTo>
                  <a:lnTo>
                    <a:pt x="1310" y="2906"/>
                  </a:lnTo>
                  <a:cubicBezTo>
                    <a:pt x="1310" y="2001"/>
                    <a:pt x="2025" y="1286"/>
                    <a:pt x="2906" y="1286"/>
                  </a:cubicBezTo>
                  <a:cubicBezTo>
                    <a:pt x="3811" y="1286"/>
                    <a:pt x="4525" y="2001"/>
                    <a:pt x="4525" y="2906"/>
                  </a:cubicBezTo>
                  <a:lnTo>
                    <a:pt x="5049" y="3310"/>
                  </a:lnTo>
                  <a:cubicBezTo>
                    <a:pt x="5085" y="3322"/>
                    <a:pt x="5115" y="3328"/>
                    <a:pt x="5138" y="3328"/>
                  </a:cubicBezTo>
                  <a:cubicBezTo>
                    <a:pt x="5162" y="3328"/>
                    <a:pt x="5180" y="3322"/>
                    <a:pt x="5192" y="3310"/>
                  </a:cubicBezTo>
                  <a:lnTo>
                    <a:pt x="5763" y="2906"/>
                  </a:lnTo>
                  <a:cubicBezTo>
                    <a:pt x="5763" y="1286"/>
                    <a:pt x="4477" y="0"/>
                    <a:pt x="288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95"/>
            <p:cNvSpPr/>
            <p:nvPr/>
          </p:nvSpPr>
          <p:spPr>
            <a:xfrm>
              <a:off x="5631441" y="3578725"/>
              <a:ext cx="94454" cy="97853"/>
            </a:xfrm>
            <a:custGeom>
              <a:rect b="b" l="l" r="r" t="t"/>
              <a:pathLst>
                <a:path extrusionOk="0" h="3282" w="3168">
                  <a:moveTo>
                    <a:pt x="0" y="1"/>
                  </a:moveTo>
                  <a:cubicBezTo>
                    <a:pt x="1429" y="144"/>
                    <a:pt x="2548" y="1263"/>
                    <a:pt x="2620" y="2668"/>
                  </a:cubicBezTo>
                  <a:cubicBezTo>
                    <a:pt x="2620" y="2787"/>
                    <a:pt x="2572" y="2906"/>
                    <a:pt x="2477" y="2978"/>
                  </a:cubicBezTo>
                  <a:lnTo>
                    <a:pt x="2263" y="3121"/>
                  </a:lnTo>
                  <a:lnTo>
                    <a:pt x="2453" y="3263"/>
                  </a:lnTo>
                  <a:cubicBezTo>
                    <a:pt x="2477" y="3275"/>
                    <a:pt x="2507" y="3281"/>
                    <a:pt x="2534" y="3281"/>
                  </a:cubicBezTo>
                  <a:cubicBezTo>
                    <a:pt x="2560" y="3281"/>
                    <a:pt x="2584" y="3275"/>
                    <a:pt x="2596" y="3263"/>
                  </a:cubicBezTo>
                  <a:lnTo>
                    <a:pt x="3168" y="2859"/>
                  </a:lnTo>
                  <a:cubicBezTo>
                    <a:pt x="3168" y="1263"/>
                    <a:pt x="1858" y="1"/>
                    <a:pt x="286"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95"/>
            <p:cNvSpPr/>
            <p:nvPr/>
          </p:nvSpPr>
          <p:spPr>
            <a:xfrm>
              <a:off x="5554756" y="3651325"/>
              <a:ext cx="37656" cy="21169"/>
            </a:xfrm>
            <a:custGeom>
              <a:rect b="b" l="l" r="r" t="t"/>
              <a:pathLst>
                <a:path extrusionOk="0" h="710" w="1263">
                  <a:moveTo>
                    <a:pt x="622" y="1"/>
                  </a:moveTo>
                  <a:cubicBezTo>
                    <a:pt x="596" y="1"/>
                    <a:pt x="572" y="7"/>
                    <a:pt x="548" y="19"/>
                  </a:cubicBezTo>
                  <a:lnTo>
                    <a:pt x="0" y="447"/>
                  </a:lnTo>
                  <a:lnTo>
                    <a:pt x="0" y="709"/>
                  </a:lnTo>
                  <a:lnTo>
                    <a:pt x="1263" y="709"/>
                  </a:lnTo>
                  <a:cubicBezTo>
                    <a:pt x="1239" y="614"/>
                    <a:pt x="1239" y="543"/>
                    <a:pt x="1239" y="447"/>
                  </a:cubicBezTo>
                  <a:lnTo>
                    <a:pt x="715" y="19"/>
                  </a:lnTo>
                  <a:cubicBezTo>
                    <a:pt x="679" y="7"/>
                    <a:pt x="649" y="1"/>
                    <a:pt x="622"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95"/>
            <p:cNvSpPr/>
            <p:nvPr/>
          </p:nvSpPr>
          <p:spPr>
            <a:xfrm>
              <a:off x="5724465" y="3650640"/>
              <a:ext cx="172539" cy="99254"/>
            </a:xfrm>
            <a:custGeom>
              <a:rect b="b" l="l" r="r" t="t"/>
              <a:pathLst>
                <a:path extrusionOk="0" h="3329" w="5787">
                  <a:moveTo>
                    <a:pt x="637" y="0"/>
                  </a:moveTo>
                  <a:cubicBezTo>
                    <a:pt x="607" y="0"/>
                    <a:pt x="583" y="6"/>
                    <a:pt x="572" y="18"/>
                  </a:cubicBezTo>
                  <a:lnTo>
                    <a:pt x="0" y="447"/>
                  </a:lnTo>
                  <a:cubicBezTo>
                    <a:pt x="0" y="2042"/>
                    <a:pt x="1334" y="3328"/>
                    <a:pt x="2905" y="3328"/>
                  </a:cubicBezTo>
                  <a:cubicBezTo>
                    <a:pt x="4501" y="3328"/>
                    <a:pt x="5787" y="2018"/>
                    <a:pt x="5787" y="447"/>
                  </a:cubicBezTo>
                  <a:lnTo>
                    <a:pt x="4477" y="447"/>
                  </a:lnTo>
                  <a:cubicBezTo>
                    <a:pt x="4477" y="1328"/>
                    <a:pt x="3763" y="2042"/>
                    <a:pt x="2882" y="2042"/>
                  </a:cubicBezTo>
                  <a:cubicBezTo>
                    <a:pt x="1977" y="2042"/>
                    <a:pt x="1262" y="1328"/>
                    <a:pt x="1262" y="447"/>
                  </a:cubicBezTo>
                  <a:lnTo>
                    <a:pt x="738" y="18"/>
                  </a:lnTo>
                  <a:cubicBezTo>
                    <a:pt x="703" y="6"/>
                    <a:pt x="667" y="0"/>
                    <a:pt x="6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95"/>
            <p:cNvSpPr/>
            <p:nvPr/>
          </p:nvSpPr>
          <p:spPr>
            <a:xfrm>
              <a:off x="5802552" y="3663938"/>
              <a:ext cx="94454" cy="85957"/>
            </a:xfrm>
            <a:custGeom>
              <a:rect b="b" l="l" r="r" t="t"/>
              <a:pathLst>
                <a:path extrusionOk="0" h="2883" w="3168">
                  <a:moveTo>
                    <a:pt x="3168" y="1"/>
                  </a:moveTo>
                  <a:cubicBezTo>
                    <a:pt x="3168" y="9"/>
                    <a:pt x="3168" y="17"/>
                    <a:pt x="3168" y="24"/>
                  </a:cubicBezTo>
                  <a:lnTo>
                    <a:pt x="3168" y="24"/>
                  </a:lnTo>
                  <a:lnTo>
                    <a:pt x="3168" y="1"/>
                  </a:lnTo>
                  <a:close/>
                  <a:moveTo>
                    <a:pt x="2620" y="24"/>
                  </a:moveTo>
                  <a:cubicBezTo>
                    <a:pt x="2620" y="1501"/>
                    <a:pt x="1477" y="2763"/>
                    <a:pt x="1" y="2882"/>
                  </a:cubicBezTo>
                  <a:lnTo>
                    <a:pt x="286" y="2882"/>
                  </a:lnTo>
                  <a:cubicBezTo>
                    <a:pt x="1874" y="2882"/>
                    <a:pt x="3155" y="1586"/>
                    <a:pt x="3168" y="2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95"/>
            <p:cNvSpPr/>
            <p:nvPr/>
          </p:nvSpPr>
          <p:spPr>
            <a:xfrm>
              <a:off x="5725866" y="3577324"/>
              <a:ext cx="171854" cy="99254"/>
            </a:xfrm>
            <a:custGeom>
              <a:rect b="b" l="l" r="r" t="t"/>
              <a:pathLst>
                <a:path extrusionOk="0" h="3329" w="5764">
                  <a:moveTo>
                    <a:pt x="2882" y="0"/>
                  </a:moveTo>
                  <a:cubicBezTo>
                    <a:pt x="1287" y="0"/>
                    <a:pt x="1" y="1310"/>
                    <a:pt x="1" y="2906"/>
                  </a:cubicBezTo>
                  <a:lnTo>
                    <a:pt x="1310" y="2906"/>
                  </a:lnTo>
                  <a:cubicBezTo>
                    <a:pt x="1310" y="2001"/>
                    <a:pt x="2025" y="1286"/>
                    <a:pt x="2906" y="1286"/>
                  </a:cubicBezTo>
                  <a:cubicBezTo>
                    <a:pt x="3811" y="1286"/>
                    <a:pt x="4525" y="2001"/>
                    <a:pt x="4525" y="2906"/>
                  </a:cubicBezTo>
                  <a:lnTo>
                    <a:pt x="5049" y="3310"/>
                  </a:lnTo>
                  <a:cubicBezTo>
                    <a:pt x="5085" y="3322"/>
                    <a:pt x="5115" y="3328"/>
                    <a:pt x="5142" y="3328"/>
                  </a:cubicBezTo>
                  <a:cubicBezTo>
                    <a:pt x="5168" y="3328"/>
                    <a:pt x="5192" y="3322"/>
                    <a:pt x="5216" y="3310"/>
                  </a:cubicBezTo>
                  <a:lnTo>
                    <a:pt x="5764" y="2906"/>
                  </a:lnTo>
                  <a:cubicBezTo>
                    <a:pt x="5764" y="1286"/>
                    <a:pt x="4454" y="0"/>
                    <a:pt x="288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95"/>
            <p:cNvSpPr/>
            <p:nvPr/>
          </p:nvSpPr>
          <p:spPr>
            <a:xfrm>
              <a:off x="5803267" y="3578725"/>
              <a:ext cx="93738" cy="97853"/>
            </a:xfrm>
            <a:custGeom>
              <a:rect b="b" l="l" r="r" t="t"/>
              <a:pathLst>
                <a:path extrusionOk="0" h="3282" w="3144">
                  <a:moveTo>
                    <a:pt x="0" y="1"/>
                  </a:moveTo>
                  <a:cubicBezTo>
                    <a:pt x="1429" y="144"/>
                    <a:pt x="2525" y="1263"/>
                    <a:pt x="2620" y="2668"/>
                  </a:cubicBezTo>
                  <a:cubicBezTo>
                    <a:pt x="2620" y="2787"/>
                    <a:pt x="2549" y="2906"/>
                    <a:pt x="2453" y="2978"/>
                  </a:cubicBezTo>
                  <a:lnTo>
                    <a:pt x="2263" y="3121"/>
                  </a:lnTo>
                  <a:lnTo>
                    <a:pt x="2429" y="3263"/>
                  </a:lnTo>
                  <a:cubicBezTo>
                    <a:pt x="2465" y="3275"/>
                    <a:pt x="2495" y="3281"/>
                    <a:pt x="2519" y="3281"/>
                  </a:cubicBezTo>
                  <a:cubicBezTo>
                    <a:pt x="2543" y="3281"/>
                    <a:pt x="2560" y="3275"/>
                    <a:pt x="2572" y="3263"/>
                  </a:cubicBezTo>
                  <a:lnTo>
                    <a:pt x="3144" y="2859"/>
                  </a:lnTo>
                  <a:cubicBezTo>
                    <a:pt x="3144" y="1263"/>
                    <a:pt x="1858" y="1"/>
                    <a:pt x="262"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95"/>
            <p:cNvSpPr/>
            <p:nvPr/>
          </p:nvSpPr>
          <p:spPr>
            <a:xfrm>
              <a:off x="5725866" y="3651325"/>
              <a:ext cx="38372" cy="21169"/>
            </a:xfrm>
            <a:custGeom>
              <a:rect b="b" l="l" r="r" t="t"/>
              <a:pathLst>
                <a:path extrusionOk="0" h="710" w="1287">
                  <a:moveTo>
                    <a:pt x="626" y="1"/>
                  </a:moveTo>
                  <a:cubicBezTo>
                    <a:pt x="602" y="1"/>
                    <a:pt x="584" y="7"/>
                    <a:pt x="572" y="19"/>
                  </a:cubicBezTo>
                  <a:lnTo>
                    <a:pt x="1" y="447"/>
                  </a:lnTo>
                  <a:lnTo>
                    <a:pt x="1" y="709"/>
                  </a:lnTo>
                  <a:lnTo>
                    <a:pt x="1287" y="709"/>
                  </a:lnTo>
                  <a:cubicBezTo>
                    <a:pt x="1239" y="614"/>
                    <a:pt x="1239" y="543"/>
                    <a:pt x="1239" y="447"/>
                  </a:cubicBezTo>
                  <a:lnTo>
                    <a:pt x="715" y="19"/>
                  </a:lnTo>
                  <a:cubicBezTo>
                    <a:pt x="679" y="7"/>
                    <a:pt x="650" y="1"/>
                    <a:pt x="6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95"/>
            <p:cNvSpPr/>
            <p:nvPr/>
          </p:nvSpPr>
          <p:spPr>
            <a:xfrm>
              <a:off x="5553325" y="3822645"/>
              <a:ext cx="172569" cy="99075"/>
            </a:xfrm>
            <a:custGeom>
              <a:rect b="b" l="l" r="r" t="t"/>
              <a:pathLst>
                <a:path extrusionOk="0" h="3323" w="5788">
                  <a:moveTo>
                    <a:pt x="635" y="0"/>
                  </a:moveTo>
                  <a:cubicBezTo>
                    <a:pt x="608" y="0"/>
                    <a:pt x="584" y="12"/>
                    <a:pt x="572" y="36"/>
                  </a:cubicBezTo>
                  <a:lnTo>
                    <a:pt x="1" y="441"/>
                  </a:lnTo>
                  <a:cubicBezTo>
                    <a:pt x="1" y="2060"/>
                    <a:pt x="1287" y="3322"/>
                    <a:pt x="2906" y="3322"/>
                  </a:cubicBezTo>
                  <a:cubicBezTo>
                    <a:pt x="4502" y="3322"/>
                    <a:pt x="5788" y="2012"/>
                    <a:pt x="5788" y="441"/>
                  </a:cubicBezTo>
                  <a:lnTo>
                    <a:pt x="4478" y="441"/>
                  </a:lnTo>
                  <a:cubicBezTo>
                    <a:pt x="4478" y="1346"/>
                    <a:pt x="3763" y="2060"/>
                    <a:pt x="2858" y="2060"/>
                  </a:cubicBezTo>
                  <a:cubicBezTo>
                    <a:pt x="1977" y="2060"/>
                    <a:pt x="1263" y="1346"/>
                    <a:pt x="1263" y="441"/>
                  </a:cubicBezTo>
                  <a:lnTo>
                    <a:pt x="715" y="36"/>
                  </a:lnTo>
                  <a:cubicBezTo>
                    <a:pt x="691" y="12"/>
                    <a:pt x="662" y="0"/>
                    <a:pt x="6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95"/>
            <p:cNvSpPr/>
            <p:nvPr/>
          </p:nvSpPr>
          <p:spPr>
            <a:xfrm>
              <a:off x="5631441" y="3835763"/>
              <a:ext cx="94454" cy="85957"/>
            </a:xfrm>
            <a:custGeom>
              <a:rect b="b" l="l" r="r" t="t"/>
              <a:pathLst>
                <a:path extrusionOk="0" h="2883" w="3168">
                  <a:moveTo>
                    <a:pt x="3168" y="1"/>
                  </a:moveTo>
                  <a:cubicBezTo>
                    <a:pt x="3168" y="9"/>
                    <a:pt x="3168" y="17"/>
                    <a:pt x="3168" y="25"/>
                  </a:cubicBezTo>
                  <a:lnTo>
                    <a:pt x="3168" y="25"/>
                  </a:lnTo>
                  <a:lnTo>
                    <a:pt x="3168" y="1"/>
                  </a:lnTo>
                  <a:close/>
                  <a:moveTo>
                    <a:pt x="2620" y="25"/>
                  </a:moveTo>
                  <a:cubicBezTo>
                    <a:pt x="2620" y="1525"/>
                    <a:pt x="1477" y="2763"/>
                    <a:pt x="0" y="2882"/>
                  </a:cubicBezTo>
                  <a:lnTo>
                    <a:pt x="286" y="2882"/>
                  </a:lnTo>
                  <a:cubicBezTo>
                    <a:pt x="1874" y="2882"/>
                    <a:pt x="3155" y="1586"/>
                    <a:pt x="3168" y="25"/>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95"/>
            <p:cNvSpPr/>
            <p:nvPr/>
          </p:nvSpPr>
          <p:spPr>
            <a:xfrm>
              <a:off x="5554756" y="3749865"/>
              <a:ext cx="171854" cy="99254"/>
            </a:xfrm>
            <a:custGeom>
              <a:rect b="b" l="l" r="r" t="t"/>
              <a:pathLst>
                <a:path extrusionOk="0" h="3329" w="5764">
                  <a:moveTo>
                    <a:pt x="2882" y="0"/>
                  </a:moveTo>
                  <a:cubicBezTo>
                    <a:pt x="1263" y="0"/>
                    <a:pt x="0" y="1310"/>
                    <a:pt x="0" y="2882"/>
                  </a:cubicBezTo>
                  <a:lnTo>
                    <a:pt x="1310" y="2882"/>
                  </a:lnTo>
                  <a:cubicBezTo>
                    <a:pt x="1310" y="2001"/>
                    <a:pt x="2025" y="1286"/>
                    <a:pt x="2906" y="1286"/>
                  </a:cubicBezTo>
                  <a:cubicBezTo>
                    <a:pt x="3811" y="1286"/>
                    <a:pt x="4525" y="2001"/>
                    <a:pt x="4525" y="2882"/>
                  </a:cubicBezTo>
                  <a:lnTo>
                    <a:pt x="5049" y="3310"/>
                  </a:lnTo>
                  <a:cubicBezTo>
                    <a:pt x="5085" y="3322"/>
                    <a:pt x="5115" y="3328"/>
                    <a:pt x="5138" y="3328"/>
                  </a:cubicBezTo>
                  <a:cubicBezTo>
                    <a:pt x="5162" y="3328"/>
                    <a:pt x="5180" y="3322"/>
                    <a:pt x="5192" y="3310"/>
                  </a:cubicBezTo>
                  <a:lnTo>
                    <a:pt x="5763" y="2882"/>
                  </a:lnTo>
                  <a:cubicBezTo>
                    <a:pt x="5763" y="1286"/>
                    <a:pt x="4477" y="0"/>
                    <a:pt x="2882" y="0"/>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95"/>
            <p:cNvSpPr/>
            <p:nvPr/>
          </p:nvSpPr>
          <p:spPr>
            <a:xfrm>
              <a:off x="5631441" y="3750551"/>
              <a:ext cx="94454" cy="98568"/>
            </a:xfrm>
            <a:custGeom>
              <a:rect b="b" l="l" r="r" t="t"/>
              <a:pathLst>
                <a:path extrusionOk="0" h="3306" w="3168">
                  <a:moveTo>
                    <a:pt x="0" y="1"/>
                  </a:moveTo>
                  <a:cubicBezTo>
                    <a:pt x="1429" y="144"/>
                    <a:pt x="2548" y="1287"/>
                    <a:pt x="2620" y="2692"/>
                  </a:cubicBezTo>
                  <a:cubicBezTo>
                    <a:pt x="2620" y="2811"/>
                    <a:pt x="2572" y="2930"/>
                    <a:pt x="2477" y="2978"/>
                  </a:cubicBezTo>
                  <a:lnTo>
                    <a:pt x="2263" y="3121"/>
                  </a:lnTo>
                  <a:lnTo>
                    <a:pt x="2453" y="3287"/>
                  </a:lnTo>
                  <a:cubicBezTo>
                    <a:pt x="2477" y="3299"/>
                    <a:pt x="2507" y="3305"/>
                    <a:pt x="2534" y="3305"/>
                  </a:cubicBezTo>
                  <a:cubicBezTo>
                    <a:pt x="2560" y="3305"/>
                    <a:pt x="2584" y="3299"/>
                    <a:pt x="2596" y="3287"/>
                  </a:cubicBezTo>
                  <a:lnTo>
                    <a:pt x="3168" y="2859"/>
                  </a:lnTo>
                  <a:cubicBezTo>
                    <a:pt x="3168" y="1287"/>
                    <a:pt x="1858" y="1"/>
                    <a:pt x="286" y="1"/>
                  </a:cubicBezTo>
                  <a:close/>
                </a:path>
              </a:pathLst>
            </a:custGeom>
            <a:solidFill>
              <a:srgbClr val="E9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95"/>
            <p:cNvSpPr/>
            <p:nvPr/>
          </p:nvSpPr>
          <p:spPr>
            <a:xfrm>
              <a:off x="5554756" y="3823867"/>
              <a:ext cx="37656" cy="21169"/>
            </a:xfrm>
            <a:custGeom>
              <a:rect b="b" l="l" r="r" t="t"/>
              <a:pathLst>
                <a:path extrusionOk="0" h="710" w="1263">
                  <a:moveTo>
                    <a:pt x="622" y="1"/>
                  </a:moveTo>
                  <a:cubicBezTo>
                    <a:pt x="596" y="1"/>
                    <a:pt x="572" y="7"/>
                    <a:pt x="548" y="19"/>
                  </a:cubicBezTo>
                  <a:lnTo>
                    <a:pt x="0" y="424"/>
                  </a:lnTo>
                  <a:lnTo>
                    <a:pt x="0" y="709"/>
                  </a:lnTo>
                  <a:lnTo>
                    <a:pt x="1263" y="709"/>
                  </a:lnTo>
                  <a:cubicBezTo>
                    <a:pt x="1239" y="614"/>
                    <a:pt x="1239" y="519"/>
                    <a:pt x="1239" y="424"/>
                  </a:cubicBezTo>
                  <a:lnTo>
                    <a:pt x="715" y="19"/>
                  </a:lnTo>
                  <a:cubicBezTo>
                    <a:pt x="679" y="7"/>
                    <a:pt x="649" y="1"/>
                    <a:pt x="6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95"/>
            <p:cNvSpPr/>
            <p:nvPr/>
          </p:nvSpPr>
          <p:spPr>
            <a:xfrm>
              <a:off x="5724465" y="3822645"/>
              <a:ext cx="172539" cy="99075"/>
            </a:xfrm>
            <a:custGeom>
              <a:rect b="b" l="l" r="r" t="t"/>
              <a:pathLst>
                <a:path extrusionOk="0" h="3323" w="5787">
                  <a:moveTo>
                    <a:pt x="637" y="0"/>
                  </a:moveTo>
                  <a:cubicBezTo>
                    <a:pt x="607" y="0"/>
                    <a:pt x="583" y="12"/>
                    <a:pt x="572" y="36"/>
                  </a:cubicBezTo>
                  <a:lnTo>
                    <a:pt x="0" y="441"/>
                  </a:lnTo>
                  <a:cubicBezTo>
                    <a:pt x="0" y="2060"/>
                    <a:pt x="1334" y="3322"/>
                    <a:pt x="2905" y="3322"/>
                  </a:cubicBezTo>
                  <a:cubicBezTo>
                    <a:pt x="4501" y="3322"/>
                    <a:pt x="5787" y="2012"/>
                    <a:pt x="5787" y="441"/>
                  </a:cubicBezTo>
                  <a:lnTo>
                    <a:pt x="4477" y="441"/>
                  </a:lnTo>
                  <a:cubicBezTo>
                    <a:pt x="4477" y="1346"/>
                    <a:pt x="3763" y="2060"/>
                    <a:pt x="2882" y="2060"/>
                  </a:cubicBezTo>
                  <a:cubicBezTo>
                    <a:pt x="1977" y="2060"/>
                    <a:pt x="1262" y="1346"/>
                    <a:pt x="1262" y="441"/>
                  </a:cubicBezTo>
                  <a:lnTo>
                    <a:pt x="738" y="36"/>
                  </a:lnTo>
                  <a:cubicBezTo>
                    <a:pt x="703" y="12"/>
                    <a:pt x="667" y="0"/>
                    <a:pt x="6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95"/>
            <p:cNvSpPr/>
            <p:nvPr/>
          </p:nvSpPr>
          <p:spPr>
            <a:xfrm>
              <a:off x="5802552" y="3835763"/>
              <a:ext cx="94454" cy="85957"/>
            </a:xfrm>
            <a:custGeom>
              <a:rect b="b" l="l" r="r" t="t"/>
              <a:pathLst>
                <a:path extrusionOk="0" h="2883" w="3168">
                  <a:moveTo>
                    <a:pt x="3168" y="1"/>
                  </a:moveTo>
                  <a:cubicBezTo>
                    <a:pt x="3168" y="9"/>
                    <a:pt x="3168" y="17"/>
                    <a:pt x="3168" y="25"/>
                  </a:cubicBezTo>
                  <a:lnTo>
                    <a:pt x="3168" y="25"/>
                  </a:lnTo>
                  <a:lnTo>
                    <a:pt x="3168" y="1"/>
                  </a:lnTo>
                  <a:close/>
                  <a:moveTo>
                    <a:pt x="2620" y="25"/>
                  </a:moveTo>
                  <a:cubicBezTo>
                    <a:pt x="2620" y="1525"/>
                    <a:pt x="1477" y="2763"/>
                    <a:pt x="1" y="2882"/>
                  </a:cubicBezTo>
                  <a:lnTo>
                    <a:pt x="286" y="2882"/>
                  </a:lnTo>
                  <a:cubicBezTo>
                    <a:pt x="1874" y="2882"/>
                    <a:pt x="3155" y="1586"/>
                    <a:pt x="3168" y="25"/>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95"/>
            <p:cNvSpPr/>
            <p:nvPr/>
          </p:nvSpPr>
          <p:spPr>
            <a:xfrm>
              <a:off x="5725866" y="3749865"/>
              <a:ext cx="171854" cy="99254"/>
            </a:xfrm>
            <a:custGeom>
              <a:rect b="b" l="l" r="r" t="t"/>
              <a:pathLst>
                <a:path extrusionOk="0" h="3329" w="5764">
                  <a:moveTo>
                    <a:pt x="2882" y="0"/>
                  </a:moveTo>
                  <a:cubicBezTo>
                    <a:pt x="1287" y="0"/>
                    <a:pt x="1" y="1310"/>
                    <a:pt x="1" y="2882"/>
                  </a:cubicBezTo>
                  <a:lnTo>
                    <a:pt x="1310" y="2882"/>
                  </a:lnTo>
                  <a:cubicBezTo>
                    <a:pt x="1310" y="2001"/>
                    <a:pt x="2025" y="1286"/>
                    <a:pt x="2906" y="1286"/>
                  </a:cubicBezTo>
                  <a:cubicBezTo>
                    <a:pt x="3811" y="1286"/>
                    <a:pt x="4525" y="2001"/>
                    <a:pt x="4525" y="2882"/>
                  </a:cubicBezTo>
                  <a:lnTo>
                    <a:pt x="5049" y="3310"/>
                  </a:lnTo>
                  <a:cubicBezTo>
                    <a:pt x="5085" y="3322"/>
                    <a:pt x="5115" y="3328"/>
                    <a:pt x="5142" y="3328"/>
                  </a:cubicBezTo>
                  <a:cubicBezTo>
                    <a:pt x="5168" y="3328"/>
                    <a:pt x="5192" y="3322"/>
                    <a:pt x="5216" y="3310"/>
                  </a:cubicBezTo>
                  <a:lnTo>
                    <a:pt x="5764" y="2882"/>
                  </a:lnTo>
                  <a:cubicBezTo>
                    <a:pt x="5764" y="1286"/>
                    <a:pt x="4502" y="0"/>
                    <a:pt x="2882"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95"/>
            <p:cNvSpPr/>
            <p:nvPr/>
          </p:nvSpPr>
          <p:spPr>
            <a:xfrm>
              <a:off x="5803267" y="3750551"/>
              <a:ext cx="93738" cy="98568"/>
            </a:xfrm>
            <a:custGeom>
              <a:rect b="b" l="l" r="r" t="t"/>
              <a:pathLst>
                <a:path extrusionOk="0" h="3306" w="3144">
                  <a:moveTo>
                    <a:pt x="0" y="1"/>
                  </a:moveTo>
                  <a:cubicBezTo>
                    <a:pt x="1429" y="144"/>
                    <a:pt x="2525" y="1287"/>
                    <a:pt x="2620" y="2692"/>
                  </a:cubicBezTo>
                  <a:cubicBezTo>
                    <a:pt x="2620" y="2811"/>
                    <a:pt x="2549" y="2930"/>
                    <a:pt x="2453" y="2978"/>
                  </a:cubicBezTo>
                  <a:lnTo>
                    <a:pt x="2263" y="3121"/>
                  </a:lnTo>
                  <a:lnTo>
                    <a:pt x="2429" y="3287"/>
                  </a:lnTo>
                  <a:cubicBezTo>
                    <a:pt x="2465" y="3299"/>
                    <a:pt x="2495" y="3305"/>
                    <a:pt x="2519" y="3305"/>
                  </a:cubicBezTo>
                  <a:cubicBezTo>
                    <a:pt x="2543" y="3305"/>
                    <a:pt x="2560" y="3299"/>
                    <a:pt x="2572" y="3287"/>
                  </a:cubicBezTo>
                  <a:lnTo>
                    <a:pt x="3144" y="2859"/>
                  </a:lnTo>
                  <a:cubicBezTo>
                    <a:pt x="3144" y="1287"/>
                    <a:pt x="1858" y="1"/>
                    <a:pt x="262" y="1"/>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95"/>
            <p:cNvSpPr/>
            <p:nvPr/>
          </p:nvSpPr>
          <p:spPr>
            <a:xfrm>
              <a:off x="5725866" y="3823867"/>
              <a:ext cx="38372" cy="21169"/>
            </a:xfrm>
            <a:custGeom>
              <a:rect b="b" l="l" r="r" t="t"/>
              <a:pathLst>
                <a:path extrusionOk="0" h="710" w="1287">
                  <a:moveTo>
                    <a:pt x="626" y="1"/>
                  </a:moveTo>
                  <a:cubicBezTo>
                    <a:pt x="602" y="1"/>
                    <a:pt x="584" y="7"/>
                    <a:pt x="572" y="19"/>
                  </a:cubicBezTo>
                  <a:lnTo>
                    <a:pt x="1" y="424"/>
                  </a:lnTo>
                  <a:lnTo>
                    <a:pt x="1" y="709"/>
                  </a:lnTo>
                  <a:lnTo>
                    <a:pt x="1287" y="709"/>
                  </a:lnTo>
                  <a:cubicBezTo>
                    <a:pt x="1239" y="614"/>
                    <a:pt x="1239" y="519"/>
                    <a:pt x="1239" y="424"/>
                  </a:cubicBezTo>
                  <a:lnTo>
                    <a:pt x="715" y="19"/>
                  </a:lnTo>
                  <a:cubicBezTo>
                    <a:pt x="679" y="7"/>
                    <a:pt x="650" y="1"/>
                    <a:pt x="62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95"/>
            <p:cNvSpPr/>
            <p:nvPr/>
          </p:nvSpPr>
          <p:spPr>
            <a:xfrm>
              <a:off x="5793339" y="3811374"/>
              <a:ext cx="33393" cy="49284"/>
            </a:xfrm>
            <a:custGeom>
              <a:rect b="b" l="l" r="r" t="t"/>
              <a:pathLst>
                <a:path extrusionOk="0" h="1653" w="1120">
                  <a:moveTo>
                    <a:pt x="619" y="604"/>
                  </a:moveTo>
                  <a:lnTo>
                    <a:pt x="619" y="914"/>
                  </a:lnTo>
                  <a:lnTo>
                    <a:pt x="452" y="914"/>
                  </a:lnTo>
                  <a:cubicBezTo>
                    <a:pt x="524" y="819"/>
                    <a:pt x="595" y="700"/>
                    <a:pt x="619" y="604"/>
                  </a:cubicBezTo>
                  <a:close/>
                  <a:moveTo>
                    <a:pt x="739" y="0"/>
                  </a:moveTo>
                  <a:cubicBezTo>
                    <a:pt x="661" y="0"/>
                    <a:pt x="579" y="31"/>
                    <a:pt x="524" y="104"/>
                  </a:cubicBezTo>
                  <a:cubicBezTo>
                    <a:pt x="476" y="200"/>
                    <a:pt x="143" y="795"/>
                    <a:pt x="24" y="962"/>
                  </a:cubicBezTo>
                  <a:cubicBezTo>
                    <a:pt x="0" y="1009"/>
                    <a:pt x="0" y="1057"/>
                    <a:pt x="0" y="1081"/>
                  </a:cubicBezTo>
                  <a:cubicBezTo>
                    <a:pt x="24" y="1200"/>
                    <a:pt x="95" y="1271"/>
                    <a:pt x="167" y="1271"/>
                  </a:cubicBezTo>
                  <a:lnTo>
                    <a:pt x="619" y="1271"/>
                  </a:lnTo>
                  <a:lnTo>
                    <a:pt x="619" y="1486"/>
                  </a:lnTo>
                  <a:cubicBezTo>
                    <a:pt x="619" y="1557"/>
                    <a:pt x="714" y="1652"/>
                    <a:pt x="810" y="1652"/>
                  </a:cubicBezTo>
                  <a:cubicBezTo>
                    <a:pt x="881" y="1652"/>
                    <a:pt x="976" y="1557"/>
                    <a:pt x="976" y="1486"/>
                  </a:cubicBezTo>
                  <a:lnTo>
                    <a:pt x="976" y="1271"/>
                  </a:lnTo>
                  <a:cubicBezTo>
                    <a:pt x="1072" y="1271"/>
                    <a:pt x="1119" y="1176"/>
                    <a:pt x="1119" y="1081"/>
                  </a:cubicBezTo>
                  <a:cubicBezTo>
                    <a:pt x="1119" y="1009"/>
                    <a:pt x="1072" y="914"/>
                    <a:pt x="976" y="914"/>
                  </a:cubicBezTo>
                  <a:lnTo>
                    <a:pt x="976" y="247"/>
                  </a:lnTo>
                  <a:cubicBezTo>
                    <a:pt x="976" y="128"/>
                    <a:pt x="881" y="33"/>
                    <a:pt x="810" y="9"/>
                  </a:cubicBezTo>
                  <a:cubicBezTo>
                    <a:pt x="787" y="3"/>
                    <a:pt x="763" y="0"/>
                    <a:pt x="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95"/>
            <p:cNvSpPr/>
            <p:nvPr/>
          </p:nvSpPr>
          <p:spPr>
            <a:xfrm>
              <a:off x="5793339" y="3637670"/>
              <a:ext cx="32677" cy="49731"/>
            </a:xfrm>
            <a:custGeom>
              <a:rect b="b" l="l" r="r" t="t"/>
              <a:pathLst>
                <a:path extrusionOk="0" h="1668" w="1096">
                  <a:moveTo>
                    <a:pt x="500" y="0"/>
                  </a:moveTo>
                  <a:cubicBezTo>
                    <a:pt x="262" y="0"/>
                    <a:pt x="48" y="143"/>
                    <a:pt x="24" y="382"/>
                  </a:cubicBezTo>
                  <a:cubicBezTo>
                    <a:pt x="0" y="477"/>
                    <a:pt x="48" y="572"/>
                    <a:pt x="119" y="596"/>
                  </a:cubicBezTo>
                  <a:cubicBezTo>
                    <a:pt x="135" y="600"/>
                    <a:pt x="152" y="602"/>
                    <a:pt x="170" y="602"/>
                  </a:cubicBezTo>
                  <a:cubicBezTo>
                    <a:pt x="252" y="602"/>
                    <a:pt x="338" y="556"/>
                    <a:pt x="357" y="477"/>
                  </a:cubicBezTo>
                  <a:cubicBezTo>
                    <a:pt x="357" y="429"/>
                    <a:pt x="452" y="358"/>
                    <a:pt x="500" y="358"/>
                  </a:cubicBezTo>
                  <a:cubicBezTo>
                    <a:pt x="595" y="358"/>
                    <a:pt x="643" y="429"/>
                    <a:pt x="643" y="501"/>
                  </a:cubicBezTo>
                  <a:lnTo>
                    <a:pt x="643" y="548"/>
                  </a:lnTo>
                  <a:cubicBezTo>
                    <a:pt x="643" y="572"/>
                    <a:pt x="619" y="667"/>
                    <a:pt x="524" y="763"/>
                  </a:cubicBezTo>
                  <a:cubicBezTo>
                    <a:pt x="333" y="1048"/>
                    <a:pt x="214" y="1191"/>
                    <a:pt x="143" y="1286"/>
                  </a:cubicBezTo>
                  <a:cubicBezTo>
                    <a:pt x="48" y="1406"/>
                    <a:pt x="24" y="1429"/>
                    <a:pt x="48" y="1548"/>
                  </a:cubicBezTo>
                  <a:cubicBezTo>
                    <a:pt x="95" y="1620"/>
                    <a:pt x="119" y="1644"/>
                    <a:pt x="167" y="1667"/>
                  </a:cubicBezTo>
                  <a:lnTo>
                    <a:pt x="881" y="1667"/>
                  </a:lnTo>
                  <a:cubicBezTo>
                    <a:pt x="976" y="1667"/>
                    <a:pt x="1072" y="1596"/>
                    <a:pt x="1072" y="1501"/>
                  </a:cubicBezTo>
                  <a:cubicBezTo>
                    <a:pt x="1095" y="1406"/>
                    <a:pt x="1000" y="1358"/>
                    <a:pt x="929" y="1358"/>
                  </a:cubicBezTo>
                  <a:lnTo>
                    <a:pt x="595" y="1358"/>
                  </a:lnTo>
                  <a:cubicBezTo>
                    <a:pt x="643" y="1263"/>
                    <a:pt x="738" y="1144"/>
                    <a:pt x="857" y="953"/>
                  </a:cubicBezTo>
                  <a:cubicBezTo>
                    <a:pt x="953" y="834"/>
                    <a:pt x="1000" y="715"/>
                    <a:pt x="1000" y="643"/>
                  </a:cubicBezTo>
                  <a:lnTo>
                    <a:pt x="1000" y="596"/>
                  </a:lnTo>
                  <a:lnTo>
                    <a:pt x="1000" y="548"/>
                  </a:lnTo>
                  <a:lnTo>
                    <a:pt x="1000" y="501"/>
                  </a:lnTo>
                  <a:cubicBezTo>
                    <a:pt x="1000" y="239"/>
                    <a:pt x="810" y="0"/>
                    <a:pt x="5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95"/>
            <p:cNvSpPr/>
            <p:nvPr/>
          </p:nvSpPr>
          <p:spPr>
            <a:xfrm>
              <a:off x="5627178" y="3639787"/>
              <a:ext cx="20632" cy="47793"/>
            </a:xfrm>
            <a:custGeom>
              <a:rect b="b" l="l" r="r" t="t"/>
              <a:pathLst>
                <a:path extrusionOk="0" h="1603" w="692">
                  <a:moveTo>
                    <a:pt x="215" y="1"/>
                  </a:moveTo>
                  <a:cubicBezTo>
                    <a:pt x="191" y="1"/>
                    <a:pt x="143" y="1"/>
                    <a:pt x="119" y="25"/>
                  </a:cubicBezTo>
                  <a:cubicBezTo>
                    <a:pt x="0" y="168"/>
                    <a:pt x="96" y="334"/>
                    <a:pt x="239" y="334"/>
                  </a:cubicBezTo>
                  <a:lnTo>
                    <a:pt x="334" y="334"/>
                  </a:lnTo>
                  <a:lnTo>
                    <a:pt x="334" y="1454"/>
                  </a:lnTo>
                  <a:cubicBezTo>
                    <a:pt x="334" y="1477"/>
                    <a:pt x="334" y="1525"/>
                    <a:pt x="358" y="1549"/>
                  </a:cubicBezTo>
                  <a:cubicBezTo>
                    <a:pt x="403" y="1587"/>
                    <a:pt x="451" y="1603"/>
                    <a:pt x="495" y="1603"/>
                  </a:cubicBezTo>
                  <a:cubicBezTo>
                    <a:pt x="589" y="1603"/>
                    <a:pt x="667" y="1527"/>
                    <a:pt x="667" y="1430"/>
                  </a:cubicBezTo>
                  <a:lnTo>
                    <a:pt x="667" y="49"/>
                  </a:lnTo>
                  <a:cubicBezTo>
                    <a:pt x="691" y="49"/>
                    <a:pt x="667"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95"/>
            <p:cNvSpPr/>
            <p:nvPr/>
          </p:nvSpPr>
          <p:spPr>
            <a:xfrm>
              <a:off x="5623630" y="3810211"/>
              <a:ext cx="30560" cy="49731"/>
            </a:xfrm>
            <a:custGeom>
              <a:rect b="b" l="l" r="r" t="t"/>
              <a:pathLst>
                <a:path extrusionOk="0" h="1668" w="1025">
                  <a:moveTo>
                    <a:pt x="500" y="0"/>
                  </a:moveTo>
                  <a:cubicBezTo>
                    <a:pt x="262" y="0"/>
                    <a:pt x="72" y="167"/>
                    <a:pt x="24" y="381"/>
                  </a:cubicBezTo>
                  <a:cubicBezTo>
                    <a:pt x="0" y="477"/>
                    <a:pt x="72" y="548"/>
                    <a:pt x="191" y="596"/>
                  </a:cubicBezTo>
                  <a:cubicBezTo>
                    <a:pt x="200" y="599"/>
                    <a:pt x="210" y="600"/>
                    <a:pt x="220" y="600"/>
                  </a:cubicBezTo>
                  <a:cubicBezTo>
                    <a:pt x="286" y="600"/>
                    <a:pt x="361" y="533"/>
                    <a:pt x="381" y="429"/>
                  </a:cubicBezTo>
                  <a:cubicBezTo>
                    <a:pt x="381" y="381"/>
                    <a:pt x="477" y="310"/>
                    <a:pt x="548" y="310"/>
                  </a:cubicBezTo>
                  <a:cubicBezTo>
                    <a:pt x="620" y="310"/>
                    <a:pt x="691" y="381"/>
                    <a:pt x="691" y="477"/>
                  </a:cubicBezTo>
                  <a:cubicBezTo>
                    <a:pt x="691" y="548"/>
                    <a:pt x="620" y="620"/>
                    <a:pt x="548" y="620"/>
                  </a:cubicBezTo>
                  <a:cubicBezTo>
                    <a:pt x="453" y="620"/>
                    <a:pt x="358" y="715"/>
                    <a:pt x="358" y="786"/>
                  </a:cubicBezTo>
                  <a:cubicBezTo>
                    <a:pt x="358" y="882"/>
                    <a:pt x="453" y="977"/>
                    <a:pt x="548" y="977"/>
                  </a:cubicBezTo>
                  <a:cubicBezTo>
                    <a:pt x="620" y="977"/>
                    <a:pt x="691" y="1048"/>
                    <a:pt x="691" y="1120"/>
                  </a:cubicBezTo>
                  <a:cubicBezTo>
                    <a:pt x="667" y="1286"/>
                    <a:pt x="596" y="1334"/>
                    <a:pt x="500" y="1334"/>
                  </a:cubicBezTo>
                  <a:cubicBezTo>
                    <a:pt x="429" y="1334"/>
                    <a:pt x="358" y="1263"/>
                    <a:pt x="358" y="1215"/>
                  </a:cubicBezTo>
                  <a:lnTo>
                    <a:pt x="358" y="1191"/>
                  </a:lnTo>
                  <a:cubicBezTo>
                    <a:pt x="358" y="1096"/>
                    <a:pt x="262" y="1001"/>
                    <a:pt x="191" y="1001"/>
                  </a:cubicBezTo>
                  <a:cubicBezTo>
                    <a:pt x="96" y="1001"/>
                    <a:pt x="0" y="1096"/>
                    <a:pt x="0" y="1191"/>
                  </a:cubicBezTo>
                  <a:lnTo>
                    <a:pt x="0" y="1239"/>
                  </a:lnTo>
                  <a:cubicBezTo>
                    <a:pt x="24" y="1477"/>
                    <a:pt x="238" y="1667"/>
                    <a:pt x="500" y="1667"/>
                  </a:cubicBezTo>
                  <a:cubicBezTo>
                    <a:pt x="786" y="1667"/>
                    <a:pt x="1024" y="1429"/>
                    <a:pt x="1024" y="1167"/>
                  </a:cubicBezTo>
                  <a:cubicBezTo>
                    <a:pt x="1024" y="1048"/>
                    <a:pt x="953" y="929"/>
                    <a:pt x="905" y="834"/>
                  </a:cubicBezTo>
                  <a:cubicBezTo>
                    <a:pt x="977" y="739"/>
                    <a:pt x="1024" y="620"/>
                    <a:pt x="1024" y="500"/>
                  </a:cubicBezTo>
                  <a:cubicBezTo>
                    <a:pt x="1024" y="239"/>
                    <a:pt x="786" y="0"/>
                    <a:pt x="5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95"/>
            <p:cNvSpPr/>
            <p:nvPr/>
          </p:nvSpPr>
          <p:spPr>
            <a:xfrm>
              <a:off x="5549777" y="3573060"/>
              <a:ext cx="354351" cy="352205"/>
            </a:xfrm>
            <a:custGeom>
              <a:rect b="b" l="l" r="r" t="t"/>
              <a:pathLst>
                <a:path extrusionOk="0" h="11813" w="11885">
                  <a:moveTo>
                    <a:pt x="3025" y="358"/>
                  </a:moveTo>
                  <a:cubicBezTo>
                    <a:pt x="4478" y="358"/>
                    <a:pt x="5668" y="1525"/>
                    <a:pt x="5716" y="2977"/>
                  </a:cubicBezTo>
                  <a:lnTo>
                    <a:pt x="5240" y="3311"/>
                  </a:lnTo>
                  <a:lnTo>
                    <a:pt x="4811" y="2977"/>
                  </a:lnTo>
                  <a:cubicBezTo>
                    <a:pt x="4740" y="2025"/>
                    <a:pt x="3978" y="1286"/>
                    <a:pt x="3025" y="1286"/>
                  </a:cubicBezTo>
                  <a:cubicBezTo>
                    <a:pt x="2144" y="1286"/>
                    <a:pt x="1406" y="1906"/>
                    <a:pt x="1263" y="2739"/>
                  </a:cubicBezTo>
                  <a:lnTo>
                    <a:pt x="953" y="2501"/>
                  </a:lnTo>
                  <a:cubicBezTo>
                    <a:pt x="918" y="2453"/>
                    <a:pt x="858" y="2429"/>
                    <a:pt x="792" y="2429"/>
                  </a:cubicBezTo>
                  <a:cubicBezTo>
                    <a:pt x="727" y="2429"/>
                    <a:pt x="656" y="2453"/>
                    <a:pt x="596" y="2501"/>
                  </a:cubicBezTo>
                  <a:lnTo>
                    <a:pt x="334" y="2715"/>
                  </a:lnTo>
                  <a:cubicBezTo>
                    <a:pt x="525" y="1382"/>
                    <a:pt x="1644" y="358"/>
                    <a:pt x="3025" y="358"/>
                  </a:cubicBezTo>
                  <a:close/>
                  <a:moveTo>
                    <a:pt x="8764" y="358"/>
                  </a:moveTo>
                  <a:cubicBezTo>
                    <a:pt x="10217" y="358"/>
                    <a:pt x="11408" y="1525"/>
                    <a:pt x="11479" y="2977"/>
                  </a:cubicBezTo>
                  <a:lnTo>
                    <a:pt x="11003" y="3311"/>
                  </a:lnTo>
                  <a:lnTo>
                    <a:pt x="10550" y="2977"/>
                  </a:lnTo>
                  <a:cubicBezTo>
                    <a:pt x="10479" y="2025"/>
                    <a:pt x="9717" y="1286"/>
                    <a:pt x="8764" y="1286"/>
                  </a:cubicBezTo>
                  <a:cubicBezTo>
                    <a:pt x="7907" y="1286"/>
                    <a:pt x="7145" y="1906"/>
                    <a:pt x="7002" y="2739"/>
                  </a:cubicBezTo>
                  <a:lnTo>
                    <a:pt x="6716" y="2501"/>
                  </a:lnTo>
                  <a:cubicBezTo>
                    <a:pt x="6669" y="2453"/>
                    <a:pt x="6609" y="2429"/>
                    <a:pt x="6547" y="2429"/>
                  </a:cubicBezTo>
                  <a:cubicBezTo>
                    <a:pt x="6484" y="2429"/>
                    <a:pt x="6419" y="2453"/>
                    <a:pt x="6359" y="2501"/>
                  </a:cubicBezTo>
                  <a:lnTo>
                    <a:pt x="6073" y="2715"/>
                  </a:lnTo>
                  <a:cubicBezTo>
                    <a:pt x="6264" y="1382"/>
                    <a:pt x="7431" y="358"/>
                    <a:pt x="8764" y="358"/>
                  </a:cubicBezTo>
                  <a:close/>
                  <a:moveTo>
                    <a:pt x="3025" y="1572"/>
                  </a:moveTo>
                  <a:cubicBezTo>
                    <a:pt x="3811" y="1572"/>
                    <a:pt x="4478" y="2263"/>
                    <a:pt x="4478" y="3049"/>
                  </a:cubicBezTo>
                  <a:cubicBezTo>
                    <a:pt x="4478" y="3834"/>
                    <a:pt x="3811" y="4501"/>
                    <a:pt x="3025" y="4501"/>
                  </a:cubicBezTo>
                  <a:cubicBezTo>
                    <a:pt x="2287" y="4501"/>
                    <a:pt x="1691" y="3954"/>
                    <a:pt x="1596" y="3263"/>
                  </a:cubicBezTo>
                  <a:cubicBezTo>
                    <a:pt x="1596" y="3215"/>
                    <a:pt x="1549" y="3120"/>
                    <a:pt x="1549" y="3049"/>
                  </a:cubicBezTo>
                  <a:cubicBezTo>
                    <a:pt x="1549" y="2239"/>
                    <a:pt x="2215" y="1572"/>
                    <a:pt x="3025" y="1572"/>
                  </a:cubicBezTo>
                  <a:close/>
                  <a:moveTo>
                    <a:pt x="8764" y="1572"/>
                  </a:moveTo>
                  <a:cubicBezTo>
                    <a:pt x="9574" y="1572"/>
                    <a:pt x="10217" y="2239"/>
                    <a:pt x="10217" y="3049"/>
                  </a:cubicBezTo>
                  <a:cubicBezTo>
                    <a:pt x="10217" y="3834"/>
                    <a:pt x="9574" y="4501"/>
                    <a:pt x="8764" y="4501"/>
                  </a:cubicBezTo>
                  <a:cubicBezTo>
                    <a:pt x="8455" y="4501"/>
                    <a:pt x="8169" y="4406"/>
                    <a:pt x="7931" y="4239"/>
                  </a:cubicBezTo>
                  <a:cubicBezTo>
                    <a:pt x="7550" y="3954"/>
                    <a:pt x="7312" y="3525"/>
                    <a:pt x="7312" y="3049"/>
                  </a:cubicBezTo>
                  <a:cubicBezTo>
                    <a:pt x="7312" y="2239"/>
                    <a:pt x="7955" y="1572"/>
                    <a:pt x="8764" y="1572"/>
                  </a:cubicBezTo>
                  <a:close/>
                  <a:moveTo>
                    <a:pt x="787" y="2834"/>
                  </a:moveTo>
                  <a:lnTo>
                    <a:pt x="1239" y="3168"/>
                  </a:lnTo>
                  <a:lnTo>
                    <a:pt x="1239" y="3239"/>
                  </a:lnTo>
                  <a:cubicBezTo>
                    <a:pt x="1263" y="3453"/>
                    <a:pt x="1310" y="3692"/>
                    <a:pt x="1406" y="3882"/>
                  </a:cubicBezTo>
                  <a:cubicBezTo>
                    <a:pt x="1501" y="4025"/>
                    <a:pt x="1572" y="4168"/>
                    <a:pt x="1691" y="4287"/>
                  </a:cubicBezTo>
                  <a:cubicBezTo>
                    <a:pt x="1977" y="4597"/>
                    <a:pt x="2334" y="4763"/>
                    <a:pt x="2715" y="4835"/>
                  </a:cubicBezTo>
                  <a:cubicBezTo>
                    <a:pt x="2811" y="4859"/>
                    <a:pt x="2930" y="4859"/>
                    <a:pt x="3025" y="4859"/>
                  </a:cubicBezTo>
                  <a:cubicBezTo>
                    <a:pt x="3882" y="4859"/>
                    <a:pt x="4621" y="4239"/>
                    <a:pt x="4764" y="3406"/>
                  </a:cubicBezTo>
                  <a:lnTo>
                    <a:pt x="5073" y="3644"/>
                  </a:lnTo>
                  <a:cubicBezTo>
                    <a:pt x="5121" y="3668"/>
                    <a:pt x="5192" y="3692"/>
                    <a:pt x="5240" y="3692"/>
                  </a:cubicBezTo>
                  <a:cubicBezTo>
                    <a:pt x="5311" y="3692"/>
                    <a:pt x="5359" y="3668"/>
                    <a:pt x="5430" y="3644"/>
                  </a:cubicBezTo>
                  <a:lnTo>
                    <a:pt x="5692" y="3430"/>
                  </a:lnTo>
                  <a:lnTo>
                    <a:pt x="5692" y="3430"/>
                  </a:lnTo>
                  <a:cubicBezTo>
                    <a:pt x="5526" y="4739"/>
                    <a:pt x="4383" y="5763"/>
                    <a:pt x="3025" y="5763"/>
                  </a:cubicBezTo>
                  <a:cubicBezTo>
                    <a:pt x="2787" y="5763"/>
                    <a:pt x="2573" y="5740"/>
                    <a:pt x="2334" y="5692"/>
                  </a:cubicBezTo>
                  <a:cubicBezTo>
                    <a:pt x="1977" y="5573"/>
                    <a:pt x="1620" y="5382"/>
                    <a:pt x="1310" y="5144"/>
                  </a:cubicBezTo>
                  <a:cubicBezTo>
                    <a:pt x="1025" y="4906"/>
                    <a:pt x="787" y="4620"/>
                    <a:pt x="596" y="4287"/>
                  </a:cubicBezTo>
                  <a:cubicBezTo>
                    <a:pt x="429" y="3930"/>
                    <a:pt x="310" y="3549"/>
                    <a:pt x="310" y="3168"/>
                  </a:cubicBezTo>
                  <a:lnTo>
                    <a:pt x="787" y="2834"/>
                  </a:lnTo>
                  <a:close/>
                  <a:moveTo>
                    <a:pt x="5907" y="4049"/>
                  </a:moveTo>
                  <a:cubicBezTo>
                    <a:pt x="6192" y="4954"/>
                    <a:pt x="6907" y="5621"/>
                    <a:pt x="7812" y="5930"/>
                  </a:cubicBezTo>
                  <a:cubicBezTo>
                    <a:pt x="6907" y="6216"/>
                    <a:pt x="6240" y="6930"/>
                    <a:pt x="5907" y="7811"/>
                  </a:cubicBezTo>
                  <a:cubicBezTo>
                    <a:pt x="5573" y="6930"/>
                    <a:pt x="4883" y="6216"/>
                    <a:pt x="4001" y="5930"/>
                  </a:cubicBezTo>
                  <a:cubicBezTo>
                    <a:pt x="4883" y="5621"/>
                    <a:pt x="5573" y="4906"/>
                    <a:pt x="5907" y="4049"/>
                  </a:cubicBezTo>
                  <a:close/>
                  <a:moveTo>
                    <a:pt x="8788" y="6144"/>
                  </a:moveTo>
                  <a:cubicBezTo>
                    <a:pt x="10241" y="6144"/>
                    <a:pt x="11432" y="7288"/>
                    <a:pt x="11503" y="8764"/>
                  </a:cubicBezTo>
                  <a:lnTo>
                    <a:pt x="11027" y="9074"/>
                  </a:lnTo>
                  <a:lnTo>
                    <a:pt x="10574" y="8764"/>
                  </a:lnTo>
                  <a:cubicBezTo>
                    <a:pt x="10527" y="7811"/>
                    <a:pt x="9741" y="7049"/>
                    <a:pt x="8788" y="7049"/>
                  </a:cubicBezTo>
                  <a:cubicBezTo>
                    <a:pt x="7931" y="7049"/>
                    <a:pt x="7193" y="7692"/>
                    <a:pt x="7026" y="8526"/>
                  </a:cubicBezTo>
                  <a:lnTo>
                    <a:pt x="6740" y="8288"/>
                  </a:lnTo>
                  <a:cubicBezTo>
                    <a:pt x="6693" y="8240"/>
                    <a:pt x="6633" y="8216"/>
                    <a:pt x="6570" y="8216"/>
                  </a:cubicBezTo>
                  <a:cubicBezTo>
                    <a:pt x="6508" y="8216"/>
                    <a:pt x="6442" y="8240"/>
                    <a:pt x="6383" y="8288"/>
                  </a:cubicBezTo>
                  <a:lnTo>
                    <a:pt x="6097" y="8478"/>
                  </a:lnTo>
                  <a:cubicBezTo>
                    <a:pt x="6288" y="7169"/>
                    <a:pt x="7431" y="6144"/>
                    <a:pt x="8788" y="6144"/>
                  </a:cubicBezTo>
                  <a:close/>
                  <a:moveTo>
                    <a:pt x="8788" y="7359"/>
                  </a:moveTo>
                  <a:cubicBezTo>
                    <a:pt x="9598" y="7359"/>
                    <a:pt x="10241" y="8002"/>
                    <a:pt x="10241" y="8812"/>
                  </a:cubicBezTo>
                  <a:cubicBezTo>
                    <a:pt x="10241" y="9621"/>
                    <a:pt x="9598" y="10264"/>
                    <a:pt x="8788" y="10264"/>
                  </a:cubicBezTo>
                  <a:cubicBezTo>
                    <a:pt x="7978" y="10264"/>
                    <a:pt x="7336" y="9621"/>
                    <a:pt x="7336" y="8812"/>
                  </a:cubicBezTo>
                  <a:cubicBezTo>
                    <a:pt x="7336" y="8002"/>
                    <a:pt x="7978" y="7359"/>
                    <a:pt x="8788" y="7359"/>
                  </a:cubicBezTo>
                  <a:close/>
                  <a:moveTo>
                    <a:pt x="3025" y="6144"/>
                  </a:moveTo>
                  <a:cubicBezTo>
                    <a:pt x="4478" y="6144"/>
                    <a:pt x="5668" y="7288"/>
                    <a:pt x="5716" y="8764"/>
                  </a:cubicBezTo>
                  <a:lnTo>
                    <a:pt x="5240" y="9074"/>
                  </a:lnTo>
                  <a:lnTo>
                    <a:pt x="4811" y="8764"/>
                  </a:lnTo>
                  <a:cubicBezTo>
                    <a:pt x="4740" y="7811"/>
                    <a:pt x="3978" y="7049"/>
                    <a:pt x="3025" y="7049"/>
                  </a:cubicBezTo>
                  <a:cubicBezTo>
                    <a:pt x="2811" y="7049"/>
                    <a:pt x="2596" y="7097"/>
                    <a:pt x="2382" y="7169"/>
                  </a:cubicBezTo>
                  <a:cubicBezTo>
                    <a:pt x="2311" y="7216"/>
                    <a:pt x="2239" y="7288"/>
                    <a:pt x="2311" y="7383"/>
                  </a:cubicBezTo>
                  <a:cubicBezTo>
                    <a:pt x="2328" y="7453"/>
                    <a:pt x="2384" y="7497"/>
                    <a:pt x="2440" y="7497"/>
                  </a:cubicBezTo>
                  <a:cubicBezTo>
                    <a:pt x="2461" y="7497"/>
                    <a:pt x="2482" y="7491"/>
                    <a:pt x="2501" y="7478"/>
                  </a:cubicBezTo>
                  <a:cubicBezTo>
                    <a:pt x="2668" y="7407"/>
                    <a:pt x="2835" y="7383"/>
                    <a:pt x="3025" y="7383"/>
                  </a:cubicBezTo>
                  <a:cubicBezTo>
                    <a:pt x="3811" y="7383"/>
                    <a:pt x="4478" y="8050"/>
                    <a:pt x="4478" y="8836"/>
                  </a:cubicBezTo>
                  <a:cubicBezTo>
                    <a:pt x="4478" y="9645"/>
                    <a:pt x="3811" y="10312"/>
                    <a:pt x="3025" y="10312"/>
                  </a:cubicBezTo>
                  <a:cubicBezTo>
                    <a:pt x="2215" y="10312"/>
                    <a:pt x="1549" y="9645"/>
                    <a:pt x="1549" y="8836"/>
                  </a:cubicBezTo>
                  <a:cubicBezTo>
                    <a:pt x="1549" y="8478"/>
                    <a:pt x="1668" y="8121"/>
                    <a:pt x="1953" y="7859"/>
                  </a:cubicBezTo>
                  <a:cubicBezTo>
                    <a:pt x="2001" y="7811"/>
                    <a:pt x="2001" y="7692"/>
                    <a:pt x="1953" y="7621"/>
                  </a:cubicBezTo>
                  <a:cubicBezTo>
                    <a:pt x="1918" y="7597"/>
                    <a:pt x="1870" y="7585"/>
                    <a:pt x="1825" y="7585"/>
                  </a:cubicBezTo>
                  <a:cubicBezTo>
                    <a:pt x="1781" y="7585"/>
                    <a:pt x="1739" y="7597"/>
                    <a:pt x="1715" y="7621"/>
                  </a:cubicBezTo>
                  <a:cubicBezTo>
                    <a:pt x="1477" y="7859"/>
                    <a:pt x="1310" y="8193"/>
                    <a:pt x="1263" y="8526"/>
                  </a:cubicBezTo>
                  <a:lnTo>
                    <a:pt x="953" y="8288"/>
                  </a:lnTo>
                  <a:cubicBezTo>
                    <a:pt x="918" y="8240"/>
                    <a:pt x="858" y="8216"/>
                    <a:pt x="792" y="8216"/>
                  </a:cubicBezTo>
                  <a:cubicBezTo>
                    <a:pt x="727" y="8216"/>
                    <a:pt x="656" y="8240"/>
                    <a:pt x="596" y="8288"/>
                  </a:cubicBezTo>
                  <a:lnTo>
                    <a:pt x="334" y="8478"/>
                  </a:lnTo>
                  <a:cubicBezTo>
                    <a:pt x="501" y="7169"/>
                    <a:pt x="1644" y="6144"/>
                    <a:pt x="3025" y="6144"/>
                  </a:cubicBezTo>
                  <a:close/>
                  <a:moveTo>
                    <a:pt x="787" y="8574"/>
                  </a:moveTo>
                  <a:lnTo>
                    <a:pt x="1239" y="8907"/>
                  </a:lnTo>
                  <a:cubicBezTo>
                    <a:pt x="1287" y="9860"/>
                    <a:pt x="2073" y="10598"/>
                    <a:pt x="3025" y="10598"/>
                  </a:cubicBezTo>
                  <a:cubicBezTo>
                    <a:pt x="3882" y="10598"/>
                    <a:pt x="4621" y="9979"/>
                    <a:pt x="4764" y="9145"/>
                  </a:cubicBezTo>
                  <a:lnTo>
                    <a:pt x="5073" y="9383"/>
                  </a:lnTo>
                  <a:cubicBezTo>
                    <a:pt x="5121" y="9407"/>
                    <a:pt x="5192" y="9431"/>
                    <a:pt x="5240" y="9431"/>
                  </a:cubicBezTo>
                  <a:cubicBezTo>
                    <a:pt x="5311" y="9431"/>
                    <a:pt x="5359" y="9407"/>
                    <a:pt x="5430" y="9383"/>
                  </a:cubicBezTo>
                  <a:lnTo>
                    <a:pt x="5692" y="9169"/>
                  </a:lnTo>
                  <a:lnTo>
                    <a:pt x="5692" y="9169"/>
                  </a:lnTo>
                  <a:cubicBezTo>
                    <a:pt x="5526" y="10503"/>
                    <a:pt x="4383" y="11527"/>
                    <a:pt x="3025" y="11527"/>
                  </a:cubicBezTo>
                  <a:cubicBezTo>
                    <a:pt x="1549" y="11527"/>
                    <a:pt x="358" y="10360"/>
                    <a:pt x="310" y="8907"/>
                  </a:cubicBezTo>
                  <a:lnTo>
                    <a:pt x="787" y="8574"/>
                  </a:lnTo>
                  <a:close/>
                  <a:moveTo>
                    <a:pt x="6526" y="8574"/>
                  </a:moveTo>
                  <a:lnTo>
                    <a:pt x="6978" y="8907"/>
                  </a:lnTo>
                  <a:cubicBezTo>
                    <a:pt x="7026" y="9860"/>
                    <a:pt x="7812" y="10598"/>
                    <a:pt x="8764" y="10598"/>
                  </a:cubicBezTo>
                  <a:cubicBezTo>
                    <a:pt x="9622" y="10598"/>
                    <a:pt x="10360" y="9979"/>
                    <a:pt x="10527" y="9145"/>
                  </a:cubicBezTo>
                  <a:lnTo>
                    <a:pt x="10812" y="9383"/>
                  </a:lnTo>
                  <a:cubicBezTo>
                    <a:pt x="10884" y="9407"/>
                    <a:pt x="10931" y="9431"/>
                    <a:pt x="11003" y="9431"/>
                  </a:cubicBezTo>
                  <a:cubicBezTo>
                    <a:pt x="11051" y="9431"/>
                    <a:pt x="11122" y="9407"/>
                    <a:pt x="11170" y="9383"/>
                  </a:cubicBezTo>
                  <a:lnTo>
                    <a:pt x="11432" y="9169"/>
                  </a:lnTo>
                  <a:lnTo>
                    <a:pt x="11432" y="9169"/>
                  </a:lnTo>
                  <a:cubicBezTo>
                    <a:pt x="11289" y="10503"/>
                    <a:pt x="10122" y="11527"/>
                    <a:pt x="8764" y="11527"/>
                  </a:cubicBezTo>
                  <a:cubicBezTo>
                    <a:pt x="7312" y="11527"/>
                    <a:pt x="6121" y="10360"/>
                    <a:pt x="6050" y="8907"/>
                  </a:cubicBezTo>
                  <a:lnTo>
                    <a:pt x="6526" y="8574"/>
                  </a:lnTo>
                  <a:close/>
                  <a:moveTo>
                    <a:pt x="3049" y="0"/>
                  </a:moveTo>
                  <a:cubicBezTo>
                    <a:pt x="1382" y="0"/>
                    <a:pt x="1" y="1358"/>
                    <a:pt x="1" y="3025"/>
                  </a:cubicBezTo>
                  <a:cubicBezTo>
                    <a:pt x="1" y="3144"/>
                    <a:pt x="1" y="3239"/>
                    <a:pt x="24" y="3358"/>
                  </a:cubicBezTo>
                  <a:cubicBezTo>
                    <a:pt x="72" y="3787"/>
                    <a:pt x="215" y="4192"/>
                    <a:pt x="429" y="4549"/>
                  </a:cubicBezTo>
                  <a:cubicBezTo>
                    <a:pt x="787" y="5144"/>
                    <a:pt x="1310" y="5621"/>
                    <a:pt x="1977" y="5859"/>
                  </a:cubicBezTo>
                  <a:cubicBezTo>
                    <a:pt x="2001" y="5859"/>
                    <a:pt x="2025" y="5883"/>
                    <a:pt x="2096" y="5883"/>
                  </a:cubicBezTo>
                  <a:cubicBezTo>
                    <a:pt x="906" y="6311"/>
                    <a:pt x="24" y="7430"/>
                    <a:pt x="24" y="8788"/>
                  </a:cubicBezTo>
                  <a:cubicBezTo>
                    <a:pt x="24" y="10455"/>
                    <a:pt x="1406" y="11812"/>
                    <a:pt x="3073" y="11812"/>
                  </a:cubicBezTo>
                  <a:cubicBezTo>
                    <a:pt x="4406" y="11812"/>
                    <a:pt x="5549" y="10955"/>
                    <a:pt x="5954" y="9764"/>
                  </a:cubicBezTo>
                  <a:cubicBezTo>
                    <a:pt x="6383" y="10955"/>
                    <a:pt x="7502" y="11812"/>
                    <a:pt x="8836" y="11812"/>
                  </a:cubicBezTo>
                  <a:cubicBezTo>
                    <a:pt x="10503" y="11812"/>
                    <a:pt x="11884" y="10455"/>
                    <a:pt x="11884" y="8788"/>
                  </a:cubicBezTo>
                  <a:cubicBezTo>
                    <a:pt x="11836" y="7478"/>
                    <a:pt x="10955" y="6335"/>
                    <a:pt x="9741" y="5930"/>
                  </a:cubicBezTo>
                  <a:cubicBezTo>
                    <a:pt x="10122" y="5787"/>
                    <a:pt x="10527" y="5573"/>
                    <a:pt x="10836" y="5263"/>
                  </a:cubicBezTo>
                  <a:cubicBezTo>
                    <a:pt x="10908" y="5216"/>
                    <a:pt x="10908" y="5097"/>
                    <a:pt x="10836" y="5025"/>
                  </a:cubicBezTo>
                  <a:cubicBezTo>
                    <a:pt x="10812" y="5001"/>
                    <a:pt x="10771" y="4989"/>
                    <a:pt x="10726" y="4989"/>
                  </a:cubicBezTo>
                  <a:cubicBezTo>
                    <a:pt x="10681" y="4989"/>
                    <a:pt x="10634" y="5001"/>
                    <a:pt x="10598" y="5025"/>
                  </a:cubicBezTo>
                  <a:cubicBezTo>
                    <a:pt x="10098" y="5502"/>
                    <a:pt x="9455" y="5740"/>
                    <a:pt x="8764" y="5740"/>
                  </a:cubicBezTo>
                  <a:cubicBezTo>
                    <a:pt x="7359" y="5740"/>
                    <a:pt x="6169" y="4644"/>
                    <a:pt x="6073" y="3287"/>
                  </a:cubicBezTo>
                  <a:lnTo>
                    <a:pt x="6073" y="3120"/>
                  </a:lnTo>
                  <a:lnTo>
                    <a:pt x="6550" y="2810"/>
                  </a:lnTo>
                  <a:lnTo>
                    <a:pt x="7002" y="3120"/>
                  </a:lnTo>
                  <a:lnTo>
                    <a:pt x="7002" y="3215"/>
                  </a:lnTo>
                  <a:cubicBezTo>
                    <a:pt x="7074" y="3834"/>
                    <a:pt x="7431" y="4382"/>
                    <a:pt x="7978" y="4644"/>
                  </a:cubicBezTo>
                  <a:cubicBezTo>
                    <a:pt x="8217" y="4763"/>
                    <a:pt x="8550" y="4835"/>
                    <a:pt x="8788" y="4835"/>
                  </a:cubicBezTo>
                  <a:cubicBezTo>
                    <a:pt x="9646" y="4835"/>
                    <a:pt x="10408" y="4192"/>
                    <a:pt x="10550" y="3358"/>
                  </a:cubicBezTo>
                  <a:lnTo>
                    <a:pt x="10836" y="3596"/>
                  </a:lnTo>
                  <a:cubicBezTo>
                    <a:pt x="10908" y="3644"/>
                    <a:pt x="10955" y="3668"/>
                    <a:pt x="11027" y="3668"/>
                  </a:cubicBezTo>
                  <a:cubicBezTo>
                    <a:pt x="11074" y="3668"/>
                    <a:pt x="11146" y="3644"/>
                    <a:pt x="11193" y="3596"/>
                  </a:cubicBezTo>
                  <a:lnTo>
                    <a:pt x="11479" y="3382"/>
                  </a:lnTo>
                  <a:lnTo>
                    <a:pt x="11479" y="3382"/>
                  </a:lnTo>
                  <a:cubicBezTo>
                    <a:pt x="11408" y="3763"/>
                    <a:pt x="11289" y="4096"/>
                    <a:pt x="11122" y="4430"/>
                  </a:cubicBezTo>
                  <a:cubicBezTo>
                    <a:pt x="11051" y="4525"/>
                    <a:pt x="11074" y="4620"/>
                    <a:pt x="11170" y="4668"/>
                  </a:cubicBezTo>
                  <a:cubicBezTo>
                    <a:pt x="11203" y="4693"/>
                    <a:pt x="11236" y="4703"/>
                    <a:pt x="11267" y="4703"/>
                  </a:cubicBezTo>
                  <a:cubicBezTo>
                    <a:pt x="11326" y="4703"/>
                    <a:pt x="11377" y="4667"/>
                    <a:pt x="11408" y="4620"/>
                  </a:cubicBezTo>
                  <a:cubicBezTo>
                    <a:pt x="11717" y="4144"/>
                    <a:pt x="11860" y="3596"/>
                    <a:pt x="11860" y="3025"/>
                  </a:cubicBezTo>
                  <a:cubicBezTo>
                    <a:pt x="11860" y="1358"/>
                    <a:pt x="10479" y="0"/>
                    <a:pt x="8812" y="0"/>
                  </a:cubicBezTo>
                  <a:cubicBezTo>
                    <a:pt x="7478" y="0"/>
                    <a:pt x="6359" y="858"/>
                    <a:pt x="5930" y="2048"/>
                  </a:cubicBezTo>
                  <a:cubicBezTo>
                    <a:pt x="5502" y="858"/>
                    <a:pt x="4383" y="0"/>
                    <a:pt x="30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8" name="Google Shape;10598;p95"/>
          <p:cNvGrpSpPr/>
          <p:nvPr/>
        </p:nvGrpSpPr>
        <p:grpSpPr>
          <a:xfrm>
            <a:off x="4757884" y="3572345"/>
            <a:ext cx="364280" cy="354083"/>
            <a:chOff x="4948372" y="3572345"/>
            <a:chExt cx="364280" cy="354083"/>
          </a:xfrm>
        </p:grpSpPr>
        <p:sp>
          <p:nvSpPr>
            <p:cNvPr id="10599" name="Google Shape;10599;p95"/>
            <p:cNvSpPr/>
            <p:nvPr/>
          </p:nvSpPr>
          <p:spPr>
            <a:xfrm>
              <a:off x="4963995" y="3578725"/>
              <a:ext cx="343678" cy="342276"/>
            </a:xfrm>
            <a:custGeom>
              <a:rect b="b" l="l" r="r" t="t"/>
              <a:pathLst>
                <a:path extrusionOk="0" h="11480" w="11527">
                  <a:moveTo>
                    <a:pt x="5764" y="1596"/>
                  </a:moveTo>
                  <a:cubicBezTo>
                    <a:pt x="8050" y="1596"/>
                    <a:pt x="9884" y="3454"/>
                    <a:pt x="9884" y="5740"/>
                  </a:cubicBezTo>
                  <a:cubicBezTo>
                    <a:pt x="9884" y="8026"/>
                    <a:pt x="8050" y="9884"/>
                    <a:pt x="5764" y="9884"/>
                  </a:cubicBezTo>
                  <a:cubicBezTo>
                    <a:pt x="3454" y="9884"/>
                    <a:pt x="1620" y="8026"/>
                    <a:pt x="1620" y="5740"/>
                  </a:cubicBezTo>
                  <a:cubicBezTo>
                    <a:pt x="1620" y="3454"/>
                    <a:pt x="3454" y="1596"/>
                    <a:pt x="5764" y="1596"/>
                  </a:cubicBezTo>
                  <a:close/>
                  <a:moveTo>
                    <a:pt x="5764" y="1"/>
                  </a:moveTo>
                  <a:cubicBezTo>
                    <a:pt x="2573" y="1"/>
                    <a:pt x="1" y="2573"/>
                    <a:pt x="1" y="5740"/>
                  </a:cubicBezTo>
                  <a:cubicBezTo>
                    <a:pt x="1" y="8931"/>
                    <a:pt x="2596" y="11479"/>
                    <a:pt x="5764" y="11479"/>
                  </a:cubicBezTo>
                  <a:cubicBezTo>
                    <a:pt x="8907" y="11479"/>
                    <a:pt x="11503" y="8884"/>
                    <a:pt x="11503" y="5740"/>
                  </a:cubicBezTo>
                  <a:cubicBezTo>
                    <a:pt x="11527" y="2573"/>
                    <a:pt x="8931" y="1"/>
                    <a:pt x="576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95"/>
            <p:cNvSpPr/>
            <p:nvPr/>
          </p:nvSpPr>
          <p:spPr>
            <a:xfrm>
              <a:off x="5055588" y="3591516"/>
              <a:ext cx="252086" cy="329486"/>
            </a:xfrm>
            <a:custGeom>
              <a:rect b="b" l="l" r="r" t="t"/>
              <a:pathLst>
                <a:path extrusionOk="0" h="11051" w="8455">
                  <a:moveTo>
                    <a:pt x="4907" y="1"/>
                  </a:moveTo>
                  <a:lnTo>
                    <a:pt x="4907" y="1"/>
                  </a:lnTo>
                  <a:cubicBezTo>
                    <a:pt x="6740" y="953"/>
                    <a:pt x="7979" y="2906"/>
                    <a:pt x="7979" y="5097"/>
                  </a:cubicBezTo>
                  <a:cubicBezTo>
                    <a:pt x="7979" y="8288"/>
                    <a:pt x="5383" y="10836"/>
                    <a:pt x="2239" y="10836"/>
                  </a:cubicBezTo>
                  <a:cubicBezTo>
                    <a:pt x="1430" y="10836"/>
                    <a:pt x="691" y="10693"/>
                    <a:pt x="1" y="10407"/>
                  </a:cubicBezTo>
                  <a:lnTo>
                    <a:pt x="1" y="10407"/>
                  </a:lnTo>
                  <a:cubicBezTo>
                    <a:pt x="810" y="10812"/>
                    <a:pt x="1739" y="11050"/>
                    <a:pt x="2692" y="11050"/>
                  </a:cubicBezTo>
                  <a:cubicBezTo>
                    <a:pt x="5859" y="11050"/>
                    <a:pt x="8431" y="8455"/>
                    <a:pt x="8431" y="5311"/>
                  </a:cubicBezTo>
                  <a:cubicBezTo>
                    <a:pt x="8455" y="2930"/>
                    <a:pt x="7002" y="882"/>
                    <a:pt x="490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95"/>
            <p:cNvSpPr/>
            <p:nvPr/>
          </p:nvSpPr>
          <p:spPr>
            <a:xfrm>
              <a:off x="5136536" y="3577324"/>
              <a:ext cx="171138" cy="328054"/>
            </a:xfrm>
            <a:custGeom>
              <a:rect b="b" l="l" r="r" t="t"/>
              <a:pathLst>
                <a:path extrusionOk="0" h="11003" w="5740">
                  <a:moveTo>
                    <a:pt x="1" y="0"/>
                  </a:moveTo>
                  <a:lnTo>
                    <a:pt x="1" y="1643"/>
                  </a:lnTo>
                  <a:cubicBezTo>
                    <a:pt x="2287" y="1643"/>
                    <a:pt x="4144" y="3501"/>
                    <a:pt x="4144" y="5787"/>
                  </a:cubicBezTo>
                  <a:cubicBezTo>
                    <a:pt x="4144" y="7502"/>
                    <a:pt x="3096" y="8978"/>
                    <a:pt x="1596" y="9597"/>
                  </a:cubicBezTo>
                  <a:lnTo>
                    <a:pt x="2334" y="11003"/>
                  </a:lnTo>
                  <a:cubicBezTo>
                    <a:pt x="4335" y="10098"/>
                    <a:pt x="5740" y="8097"/>
                    <a:pt x="5740" y="5763"/>
                  </a:cubicBezTo>
                  <a:cubicBezTo>
                    <a:pt x="5740" y="2596"/>
                    <a:pt x="3192" y="0"/>
                    <a:pt x="1"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95"/>
            <p:cNvSpPr/>
            <p:nvPr/>
          </p:nvSpPr>
          <p:spPr>
            <a:xfrm>
              <a:off x="5201146" y="3593663"/>
              <a:ext cx="107245" cy="315264"/>
            </a:xfrm>
            <a:custGeom>
              <a:rect b="b" l="l" r="r" t="t"/>
              <a:pathLst>
                <a:path extrusionOk="0" h="10574" w="3597">
                  <a:moveTo>
                    <a:pt x="72" y="0"/>
                  </a:moveTo>
                  <a:cubicBezTo>
                    <a:pt x="1882" y="953"/>
                    <a:pt x="3120" y="2882"/>
                    <a:pt x="3120" y="5096"/>
                  </a:cubicBezTo>
                  <a:cubicBezTo>
                    <a:pt x="3120" y="7311"/>
                    <a:pt x="1858" y="9264"/>
                    <a:pt x="1" y="10216"/>
                  </a:cubicBezTo>
                  <a:lnTo>
                    <a:pt x="191" y="10574"/>
                  </a:lnTo>
                  <a:cubicBezTo>
                    <a:pt x="215" y="10574"/>
                    <a:pt x="239" y="10526"/>
                    <a:pt x="263" y="10526"/>
                  </a:cubicBezTo>
                  <a:lnTo>
                    <a:pt x="810" y="10264"/>
                  </a:lnTo>
                  <a:cubicBezTo>
                    <a:pt x="1049" y="10121"/>
                    <a:pt x="1263" y="9978"/>
                    <a:pt x="1453" y="9812"/>
                  </a:cubicBezTo>
                  <a:cubicBezTo>
                    <a:pt x="1668" y="9645"/>
                    <a:pt x="1882" y="9454"/>
                    <a:pt x="2049" y="9288"/>
                  </a:cubicBezTo>
                  <a:cubicBezTo>
                    <a:pt x="2335" y="8978"/>
                    <a:pt x="2573" y="8692"/>
                    <a:pt x="2763" y="8359"/>
                  </a:cubicBezTo>
                  <a:cubicBezTo>
                    <a:pt x="2978" y="8025"/>
                    <a:pt x="3168" y="7668"/>
                    <a:pt x="3287" y="7287"/>
                  </a:cubicBezTo>
                  <a:cubicBezTo>
                    <a:pt x="3335" y="7073"/>
                    <a:pt x="3430" y="6882"/>
                    <a:pt x="3454" y="6668"/>
                  </a:cubicBezTo>
                  <a:cubicBezTo>
                    <a:pt x="3478" y="6525"/>
                    <a:pt x="3525" y="6335"/>
                    <a:pt x="3549" y="6192"/>
                  </a:cubicBezTo>
                  <a:cubicBezTo>
                    <a:pt x="3573" y="5930"/>
                    <a:pt x="3597" y="5644"/>
                    <a:pt x="3597" y="5382"/>
                  </a:cubicBezTo>
                  <a:cubicBezTo>
                    <a:pt x="3573" y="5215"/>
                    <a:pt x="3573" y="5144"/>
                    <a:pt x="3573" y="5096"/>
                  </a:cubicBezTo>
                  <a:cubicBezTo>
                    <a:pt x="3573" y="4644"/>
                    <a:pt x="3478" y="4168"/>
                    <a:pt x="3359" y="3739"/>
                  </a:cubicBezTo>
                  <a:lnTo>
                    <a:pt x="3192" y="3215"/>
                  </a:lnTo>
                  <a:cubicBezTo>
                    <a:pt x="3097" y="2953"/>
                    <a:pt x="2954" y="2667"/>
                    <a:pt x="2835" y="2429"/>
                  </a:cubicBezTo>
                  <a:cubicBezTo>
                    <a:pt x="2692" y="2167"/>
                    <a:pt x="2501" y="1929"/>
                    <a:pt x="2358" y="1715"/>
                  </a:cubicBezTo>
                  <a:cubicBezTo>
                    <a:pt x="2215" y="1548"/>
                    <a:pt x="2049" y="1357"/>
                    <a:pt x="1882" y="1215"/>
                  </a:cubicBezTo>
                  <a:lnTo>
                    <a:pt x="1572" y="929"/>
                  </a:lnTo>
                  <a:cubicBezTo>
                    <a:pt x="1406" y="762"/>
                    <a:pt x="1263" y="643"/>
                    <a:pt x="1072" y="524"/>
                  </a:cubicBezTo>
                  <a:cubicBezTo>
                    <a:pt x="906" y="405"/>
                    <a:pt x="739" y="333"/>
                    <a:pt x="548" y="214"/>
                  </a:cubicBezTo>
                  <a:cubicBezTo>
                    <a:pt x="453" y="143"/>
                    <a:pt x="358" y="119"/>
                    <a:pt x="263" y="48"/>
                  </a:cubicBezTo>
                  <a:lnTo>
                    <a:pt x="239" y="48"/>
                  </a:lnTo>
                  <a:cubicBezTo>
                    <a:pt x="215" y="48"/>
                    <a:pt x="191" y="24"/>
                    <a:pt x="144" y="24"/>
                  </a:cubicBezTo>
                  <a:cubicBezTo>
                    <a:pt x="120" y="24"/>
                    <a:pt x="96" y="0"/>
                    <a:pt x="72"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95"/>
            <p:cNvSpPr/>
            <p:nvPr/>
          </p:nvSpPr>
          <p:spPr>
            <a:xfrm>
              <a:off x="4948372" y="3572345"/>
              <a:ext cx="364280" cy="354083"/>
            </a:xfrm>
            <a:custGeom>
              <a:rect b="b" l="l" r="r" t="t"/>
              <a:pathLst>
                <a:path extrusionOk="0" h="11876" w="12218">
                  <a:moveTo>
                    <a:pt x="6097" y="382"/>
                  </a:moveTo>
                  <a:lnTo>
                    <a:pt x="6097" y="1668"/>
                  </a:lnTo>
                  <a:cubicBezTo>
                    <a:pt x="3811" y="1739"/>
                    <a:pt x="1954" y="3668"/>
                    <a:pt x="1954" y="5978"/>
                  </a:cubicBezTo>
                  <a:cubicBezTo>
                    <a:pt x="1954" y="6478"/>
                    <a:pt x="2049" y="6978"/>
                    <a:pt x="2239" y="7502"/>
                  </a:cubicBezTo>
                  <a:cubicBezTo>
                    <a:pt x="2256" y="7553"/>
                    <a:pt x="2309" y="7603"/>
                    <a:pt x="2380" y="7603"/>
                  </a:cubicBezTo>
                  <a:cubicBezTo>
                    <a:pt x="2410" y="7603"/>
                    <a:pt x="2443" y="7594"/>
                    <a:pt x="2477" y="7574"/>
                  </a:cubicBezTo>
                  <a:cubicBezTo>
                    <a:pt x="2549" y="7550"/>
                    <a:pt x="2620" y="7454"/>
                    <a:pt x="2549" y="7359"/>
                  </a:cubicBezTo>
                  <a:cubicBezTo>
                    <a:pt x="2406" y="6931"/>
                    <a:pt x="2311" y="6478"/>
                    <a:pt x="2311" y="6049"/>
                  </a:cubicBezTo>
                  <a:cubicBezTo>
                    <a:pt x="2287" y="3858"/>
                    <a:pt x="4049" y="2049"/>
                    <a:pt x="6216" y="2025"/>
                  </a:cubicBezTo>
                  <a:cubicBezTo>
                    <a:pt x="6231" y="2025"/>
                    <a:pt x="6246" y="2025"/>
                    <a:pt x="6260" y="2025"/>
                  </a:cubicBezTo>
                  <a:cubicBezTo>
                    <a:pt x="8455" y="2025"/>
                    <a:pt x="10241" y="3802"/>
                    <a:pt x="10241" y="5978"/>
                  </a:cubicBezTo>
                  <a:cubicBezTo>
                    <a:pt x="10241" y="8145"/>
                    <a:pt x="8455" y="9931"/>
                    <a:pt x="6288" y="9931"/>
                  </a:cubicBezTo>
                  <a:cubicBezTo>
                    <a:pt x="5597" y="9931"/>
                    <a:pt x="4907" y="9764"/>
                    <a:pt x="4311" y="9431"/>
                  </a:cubicBezTo>
                  <a:cubicBezTo>
                    <a:pt x="3740" y="9098"/>
                    <a:pt x="3240" y="8621"/>
                    <a:pt x="2906" y="8050"/>
                  </a:cubicBezTo>
                  <a:cubicBezTo>
                    <a:pt x="2875" y="8003"/>
                    <a:pt x="2824" y="7967"/>
                    <a:pt x="2766" y="7967"/>
                  </a:cubicBezTo>
                  <a:cubicBezTo>
                    <a:pt x="2734" y="7967"/>
                    <a:pt x="2701" y="7977"/>
                    <a:pt x="2668" y="8002"/>
                  </a:cubicBezTo>
                  <a:cubicBezTo>
                    <a:pt x="2597" y="8050"/>
                    <a:pt x="2549" y="8145"/>
                    <a:pt x="2620" y="8240"/>
                  </a:cubicBezTo>
                  <a:cubicBezTo>
                    <a:pt x="3001" y="8860"/>
                    <a:pt x="3549" y="9360"/>
                    <a:pt x="4168" y="9717"/>
                  </a:cubicBezTo>
                  <a:cubicBezTo>
                    <a:pt x="4811" y="10074"/>
                    <a:pt x="5526" y="10288"/>
                    <a:pt x="6312" y="10288"/>
                  </a:cubicBezTo>
                  <a:cubicBezTo>
                    <a:pt x="6836" y="10288"/>
                    <a:pt x="7383" y="10193"/>
                    <a:pt x="7860" y="10003"/>
                  </a:cubicBezTo>
                  <a:lnTo>
                    <a:pt x="8455" y="11122"/>
                  </a:lnTo>
                  <a:cubicBezTo>
                    <a:pt x="7740" y="11408"/>
                    <a:pt x="7026" y="11551"/>
                    <a:pt x="6288" y="11551"/>
                  </a:cubicBezTo>
                  <a:cubicBezTo>
                    <a:pt x="4787" y="11551"/>
                    <a:pt x="3382" y="10955"/>
                    <a:pt x="2311" y="9907"/>
                  </a:cubicBezTo>
                  <a:cubicBezTo>
                    <a:pt x="1001" y="8598"/>
                    <a:pt x="453" y="6788"/>
                    <a:pt x="763" y="4930"/>
                  </a:cubicBezTo>
                  <a:cubicBezTo>
                    <a:pt x="930" y="4192"/>
                    <a:pt x="1191" y="3477"/>
                    <a:pt x="1644" y="2858"/>
                  </a:cubicBezTo>
                  <a:cubicBezTo>
                    <a:pt x="2668" y="1334"/>
                    <a:pt x="4311" y="429"/>
                    <a:pt x="6097" y="382"/>
                  </a:cubicBezTo>
                  <a:close/>
                  <a:moveTo>
                    <a:pt x="6264" y="1"/>
                  </a:moveTo>
                  <a:cubicBezTo>
                    <a:pt x="4311" y="1"/>
                    <a:pt x="2454" y="953"/>
                    <a:pt x="1334" y="2644"/>
                  </a:cubicBezTo>
                  <a:cubicBezTo>
                    <a:pt x="906" y="3263"/>
                    <a:pt x="620" y="3978"/>
                    <a:pt x="477" y="4740"/>
                  </a:cubicBezTo>
                  <a:cubicBezTo>
                    <a:pt x="1" y="7145"/>
                    <a:pt x="977" y="9526"/>
                    <a:pt x="3025" y="10884"/>
                  </a:cubicBezTo>
                  <a:cubicBezTo>
                    <a:pt x="3644" y="11312"/>
                    <a:pt x="4359" y="11598"/>
                    <a:pt x="5121" y="11765"/>
                  </a:cubicBezTo>
                  <a:cubicBezTo>
                    <a:pt x="5516" y="11839"/>
                    <a:pt x="5908" y="11875"/>
                    <a:pt x="6293" y="11875"/>
                  </a:cubicBezTo>
                  <a:cubicBezTo>
                    <a:pt x="7886" y="11875"/>
                    <a:pt x="9372" y="11257"/>
                    <a:pt x="10503" y="10145"/>
                  </a:cubicBezTo>
                  <a:cubicBezTo>
                    <a:pt x="11622" y="9026"/>
                    <a:pt x="12218" y="7526"/>
                    <a:pt x="12218" y="5954"/>
                  </a:cubicBezTo>
                  <a:cubicBezTo>
                    <a:pt x="12194" y="5454"/>
                    <a:pt x="12146" y="4978"/>
                    <a:pt x="12027" y="4454"/>
                  </a:cubicBezTo>
                  <a:cubicBezTo>
                    <a:pt x="12006" y="4392"/>
                    <a:pt x="11932" y="4330"/>
                    <a:pt x="11851" y="4330"/>
                  </a:cubicBezTo>
                  <a:cubicBezTo>
                    <a:pt x="11838" y="4330"/>
                    <a:pt x="11826" y="4332"/>
                    <a:pt x="11813" y="4335"/>
                  </a:cubicBezTo>
                  <a:cubicBezTo>
                    <a:pt x="11718" y="4382"/>
                    <a:pt x="11670" y="4454"/>
                    <a:pt x="11694" y="4549"/>
                  </a:cubicBezTo>
                  <a:cubicBezTo>
                    <a:pt x="11813" y="5002"/>
                    <a:pt x="11860" y="5478"/>
                    <a:pt x="11860" y="5954"/>
                  </a:cubicBezTo>
                  <a:cubicBezTo>
                    <a:pt x="11860" y="7431"/>
                    <a:pt x="11265" y="8836"/>
                    <a:pt x="10241" y="9907"/>
                  </a:cubicBezTo>
                  <a:cubicBezTo>
                    <a:pt x="9789" y="10360"/>
                    <a:pt x="9288" y="10717"/>
                    <a:pt x="8717" y="10979"/>
                  </a:cubicBezTo>
                  <a:lnTo>
                    <a:pt x="8122" y="9860"/>
                  </a:lnTo>
                  <a:cubicBezTo>
                    <a:pt x="9574" y="9169"/>
                    <a:pt x="10551" y="7669"/>
                    <a:pt x="10551" y="5954"/>
                  </a:cubicBezTo>
                  <a:cubicBezTo>
                    <a:pt x="10551" y="3620"/>
                    <a:pt x="8717" y="1715"/>
                    <a:pt x="6431" y="1644"/>
                  </a:cubicBezTo>
                  <a:lnTo>
                    <a:pt x="6431" y="358"/>
                  </a:lnTo>
                  <a:cubicBezTo>
                    <a:pt x="7502" y="382"/>
                    <a:pt x="8503" y="715"/>
                    <a:pt x="9407" y="1310"/>
                  </a:cubicBezTo>
                  <a:cubicBezTo>
                    <a:pt x="10289" y="1930"/>
                    <a:pt x="11003" y="2763"/>
                    <a:pt x="11432" y="3787"/>
                  </a:cubicBezTo>
                  <a:cubicBezTo>
                    <a:pt x="11449" y="3839"/>
                    <a:pt x="11516" y="3878"/>
                    <a:pt x="11587" y="3878"/>
                  </a:cubicBezTo>
                  <a:cubicBezTo>
                    <a:pt x="11615" y="3878"/>
                    <a:pt x="11643" y="3872"/>
                    <a:pt x="11670" y="3858"/>
                  </a:cubicBezTo>
                  <a:cubicBezTo>
                    <a:pt x="11741" y="3835"/>
                    <a:pt x="11789" y="3716"/>
                    <a:pt x="11741" y="3620"/>
                  </a:cubicBezTo>
                  <a:cubicBezTo>
                    <a:pt x="11313" y="2549"/>
                    <a:pt x="10551" y="1644"/>
                    <a:pt x="9598" y="1001"/>
                  </a:cubicBezTo>
                  <a:cubicBezTo>
                    <a:pt x="8622" y="358"/>
                    <a:pt x="7455" y="1"/>
                    <a:pt x="6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4" name="Google Shape;10604;p95"/>
          <p:cNvGrpSpPr/>
          <p:nvPr/>
        </p:nvGrpSpPr>
        <p:grpSpPr>
          <a:xfrm>
            <a:off x="4023966" y="3573060"/>
            <a:ext cx="348657" cy="354321"/>
            <a:chOff x="4366853" y="3573060"/>
            <a:chExt cx="348657" cy="354321"/>
          </a:xfrm>
        </p:grpSpPr>
        <p:sp>
          <p:nvSpPr>
            <p:cNvPr id="10605" name="Google Shape;10605;p95"/>
            <p:cNvSpPr/>
            <p:nvPr/>
          </p:nvSpPr>
          <p:spPr>
            <a:xfrm>
              <a:off x="4373264" y="3795304"/>
              <a:ext cx="335150" cy="126237"/>
            </a:xfrm>
            <a:custGeom>
              <a:rect b="b" l="l" r="r" t="t"/>
              <a:pathLst>
                <a:path extrusionOk="0" h="4234" w="11241">
                  <a:moveTo>
                    <a:pt x="0" y="0"/>
                  </a:moveTo>
                  <a:lnTo>
                    <a:pt x="0" y="3525"/>
                  </a:lnTo>
                  <a:cubicBezTo>
                    <a:pt x="0" y="3596"/>
                    <a:pt x="24" y="3620"/>
                    <a:pt x="95" y="3620"/>
                  </a:cubicBezTo>
                  <a:lnTo>
                    <a:pt x="4930" y="3620"/>
                  </a:lnTo>
                  <a:lnTo>
                    <a:pt x="5573" y="4215"/>
                  </a:lnTo>
                  <a:cubicBezTo>
                    <a:pt x="5585" y="4227"/>
                    <a:pt x="5602" y="4233"/>
                    <a:pt x="5623" y="4233"/>
                  </a:cubicBezTo>
                  <a:cubicBezTo>
                    <a:pt x="5644" y="4233"/>
                    <a:pt x="5668" y="4227"/>
                    <a:pt x="5692" y="4215"/>
                  </a:cubicBezTo>
                  <a:lnTo>
                    <a:pt x="6311" y="3620"/>
                  </a:lnTo>
                  <a:lnTo>
                    <a:pt x="11169" y="3620"/>
                  </a:lnTo>
                  <a:cubicBezTo>
                    <a:pt x="11217" y="3620"/>
                    <a:pt x="11240" y="3596"/>
                    <a:pt x="11240" y="3525"/>
                  </a:cubicBezTo>
                  <a:lnTo>
                    <a:pt x="11240"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95"/>
            <p:cNvSpPr/>
            <p:nvPr/>
          </p:nvSpPr>
          <p:spPr>
            <a:xfrm>
              <a:off x="4693480" y="3795304"/>
              <a:ext cx="17054" cy="107960"/>
            </a:xfrm>
            <a:custGeom>
              <a:rect b="b" l="l" r="r" t="t"/>
              <a:pathLst>
                <a:path extrusionOk="0" h="3621" w="572">
                  <a:moveTo>
                    <a:pt x="96" y="0"/>
                  </a:moveTo>
                  <a:lnTo>
                    <a:pt x="96" y="3525"/>
                  </a:lnTo>
                  <a:cubicBezTo>
                    <a:pt x="96" y="3596"/>
                    <a:pt x="72" y="3620"/>
                    <a:pt x="0" y="3620"/>
                  </a:cubicBezTo>
                  <a:lnTo>
                    <a:pt x="477" y="3620"/>
                  </a:lnTo>
                  <a:cubicBezTo>
                    <a:pt x="548" y="3620"/>
                    <a:pt x="572" y="3596"/>
                    <a:pt x="572" y="3525"/>
                  </a:cubicBezTo>
                  <a:lnTo>
                    <a:pt x="572" y="0"/>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95"/>
            <p:cNvSpPr/>
            <p:nvPr/>
          </p:nvSpPr>
          <p:spPr>
            <a:xfrm>
              <a:off x="4373264" y="3686657"/>
              <a:ext cx="335150" cy="126952"/>
            </a:xfrm>
            <a:custGeom>
              <a:rect b="b" l="l" r="r" t="t"/>
              <a:pathLst>
                <a:path extrusionOk="0" h="4258" w="11241">
                  <a:moveTo>
                    <a:pt x="0" y="1"/>
                  </a:moveTo>
                  <a:lnTo>
                    <a:pt x="0" y="3644"/>
                  </a:lnTo>
                  <a:lnTo>
                    <a:pt x="4930" y="3644"/>
                  </a:lnTo>
                  <a:lnTo>
                    <a:pt x="5573" y="4240"/>
                  </a:lnTo>
                  <a:cubicBezTo>
                    <a:pt x="5585" y="4252"/>
                    <a:pt x="5602" y="4258"/>
                    <a:pt x="5623" y="4258"/>
                  </a:cubicBezTo>
                  <a:cubicBezTo>
                    <a:pt x="5644" y="4258"/>
                    <a:pt x="5668" y="4252"/>
                    <a:pt x="5692" y="4240"/>
                  </a:cubicBezTo>
                  <a:lnTo>
                    <a:pt x="6311" y="3644"/>
                  </a:lnTo>
                  <a:lnTo>
                    <a:pt x="11240" y="3644"/>
                  </a:lnTo>
                  <a:lnTo>
                    <a:pt x="11240"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95"/>
            <p:cNvSpPr/>
            <p:nvPr/>
          </p:nvSpPr>
          <p:spPr>
            <a:xfrm>
              <a:off x="4697029" y="3686657"/>
              <a:ext cx="14222" cy="108676"/>
            </a:xfrm>
            <a:custGeom>
              <a:rect b="b" l="l" r="r" t="t"/>
              <a:pathLst>
                <a:path extrusionOk="0" h="3645" w="477">
                  <a:moveTo>
                    <a:pt x="0" y="1"/>
                  </a:moveTo>
                  <a:lnTo>
                    <a:pt x="0" y="3644"/>
                  </a:lnTo>
                  <a:lnTo>
                    <a:pt x="477" y="3644"/>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95"/>
            <p:cNvSpPr/>
            <p:nvPr/>
          </p:nvSpPr>
          <p:spPr>
            <a:xfrm>
              <a:off x="4373264" y="3578725"/>
              <a:ext cx="335150" cy="126237"/>
            </a:xfrm>
            <a:custGeom>
              <a:rect b="b" l="l" r="r" t="t"/>
              <a:pathLst>
                <a:path extrusionOk="0" h="4234" w="11241">
                  <a:moveTo>
                    <a:pt x="24" y="1"/>
                  </a:moveTo>
                  <a:cubicBezTo>
                    <a:pt x="24" y="1"/>
                    <a:pt x="0" y="49"/>
                    <a:pt x="0" y="72"/>
                  </a:cubicBezTo>
                  <a:lnTo>
                    <a:pt x="0" y="3621"/>
                  </a:lnTo>
                  <a:lnTo>
                    <a:pt x="4930" y="3621"/>
                  </a:lnTo>
                  <a:lnTo>
                    <a:pt x="5573" y="4216"/>
                  </a:lnTo>
                  <a:cubicBezTo>
                    <a:pt x="5585" y="4228"/>
                    <a:pt x="5602" y="4234"/>
                    <a:pt x="5623" y="4234"/>
                  </a:cubicBezTo>
                  <a:cubicBezTo>
                    <a:pt x="5644" y="4234"/>
                    <a:pt x="5668" y="4228"/>
                    <a:pt x="5692" y="4216"/>
                  </a:cubicBezTo>
                  <a:lnTo>
                    <a:pt x="6311" y="3621"/>
                  </a:lnTo>
                  <a:lnTo>
                    <a:pt x="11240" y="3621"/>
                  </a:lnTo>
                  <a:lnTo>
                    <a:pt x="11240" y="72"/>
                  </a:lnTo>
                  <a:cubicBezTo>
                    <a:pt x="11240" y="25"/>
                    <a:pt x="11217" y="1"/>
                    <a:pt x="11169"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95"/>
            <p:cNvSpPr/>
            <p:nvPr/>
          </p:nvSpPr>
          <p:spPr>
            <a:xfrm>
              <a:off x="4693480" y="3578725"/>
              <a:ext cx="17054" cy="107960"/>
            </a:xfrm>
            <a:custGeom>
              <a:rect b="b" l="l" r="r" t="t"/>
              <a:pathLst>
                <a:path extrusionOk="0" h="3621" w="572">
                  <a:moveTo>
                    <a:pt x="0" y="1"/>
                  </a:moveTo>
                  <a:cubicBezTo>
                    <a:pt x="72" y="1"/>
                    <a:pt x="96" y="25"/>
                    <a:pt x="96" y="72"/>
                  </a:cubicBezTo>
                  <a:lnTo>
                    <a:pt x="96" y="3621"/>
                  </a:lnTo>
                  <a:lnTo>
                    <a:pt x="572" y="3621"/>
                  </a:lnTo>
                  <a:lnTo>
                    <a:pt x="572" y="72"/>
                  </a:lnTo>
                  <a:cubicBezTo>
                    <a:pt x="572" y="49"/>
                    <a:pt x="548" y="1"/>
                    <a:pt x="477"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95"/>
            <p:cNvSpPr/>
            <p:nvPr/>
          </p:nvSpPr>
          <p:spPr>
            <a:xfrm>
              <a:off x="4490408" y="3619214"/>
              <a:ext cx="196719" cy="10674"/>
            </a:xfrm>
            <a:custGeom>
              <a:rect b="b" l="l" r="r" t="t"/>
              <a:pathLst>
                <a:path extrusionOk="0" h="358" w="6598">
                  <a:moveTo>
                    <a:pt x="167" y="0"/>
                  </a:moveTo>
                  <a:cubicBezTo>
                    <a:pt x="96" y="0"/>
                    <a:pt x="0" y="72"/>
                    <a:pt x="0" y="143"/>
                  </a:cubicBezTo>
                  <a:cubicBezTo>
                    <a:pt x="0" y="262"/>
                    <a:pt x="96" y="358"/>
                    <a:pt x="167" y="358"/>
                  </a:cubicBezTo>
                  <a:lnTo>
                    <a:pt x="6430" y="358"/>
                  </a:lnTo>
                  <a:cubicBezTo>
                    <a:pt x="6526" y="358"/>
                    <a:pt x="6597" y="310"/>
                    <a:pt x="6597" y="215"/>
                  </a:cubicBezTo>
                  <a:cubicBezTo>
                    <a:pt x="6597" y="96"/>
                    <a:pt x="6549" y="0"/>
                    <a:pt x="6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95"/>
            <p:cNvSpPr/>
            <p:nvPr/>
          </p:nvSpPr>
          <p:spPr>
            <a:xfrm>
              <a:off x="4490408" y="3643365"/>
              <a:ext cx="143440" cy="10674"/>
            </a:xfrm>
            <a:custGeom>
              <a:rect b="b" l="l" r="r" t="t"/>
              <a:pathLst>
                <a:path extrusionOk="0" h="358" w="4811">
                  <a:moveTo>
                    <a:pt x="167" y="0"/>
                  </a:moveTo>
                  <a:cubicBezTo>
                    <a:pt x="96" y="0"/>
                    <a:pt x="0" y="48"/>
                    <a:pt x="0" y="143"/>
                  </a:cubicBezTo>
                  <a:cubicBezTo>
                    <a:pt x="0" y="262"/>
                    <a:pt x="96" y="357"/>
                    <a:pt x="167" y="357"/>
                  </a:cubicBezTo>
                  <a:lnTo>
                    <a:pt x="4644" y="357"/>
                  </a:lnTo>
                  <a:cubicBezTo>
                    <a:pt x="4740" y="357"/>
                    <a:pt x="4811" y="286"/>
                    <a:pt x="4811" y="214"/>
                  </a:cubicBezTo>
                  <a:cubicBezTo>
                    <a:pt x="4811" y="95"/>
                    <a:pt x="4763" y="0"/>
                    <a:pt x="4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95"/>
            <p:cNvSpPr/>
            <p:nvPr/>
          </p:nvSpPr>
          <p:spPr>
            <a:xfrm>
              <a:off x="4490408" y="3726430"/>
              <a:ext cx="196719" cy="10674"/>
            </a:xfrm>
            <a:custGeom>
              <a:rect b="b" l="l" r="r" t="t"/>
              <a:pathLst>
                <a:path extrusionOk="0" h="358" w="6598">
                  <a:moveTo>
                    <a:pt x="167" y="0"/>
                  </a:moveTo>
                  <a:cubicBezTo>
                    <a:pt x="96" y="0"/>
                    <a:pt x="0" y="72"/>
                    <a:pt x="0" y="167"/>
                  </a:cubicBezTo>
                  <a:cubicBezTo>
                    <a:pt x="0" y="286"/>
                    <a:pt x="96" y="358"/>
                    <a:pt x="167" y="358"/>
                  </a:cubicBezTo>
                  <a:lnTo>
                    <a:pt x="6430" y="358"/>
                  </a:lnTo>
                  <a:cubicBezTo>
                    <a:pt x="6526" y="358"/>
                    <a:pt x="6597" y="310"/>
                    <a:pt x="6597" y="215"/>
                  </a:cubicBezTo>
                  <a:cubicBezTo>
                    <a:pt x="6597" y="96"/>
                    <a:pt x="6549" y="0"/>
                    <a:pt x="6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95"/>
            <p:cNvSpPr/>
            <p:nvPr/>
          </p:nvSpPr>
          <p:spPr>
            <a:xfrm>
              <a:off x="4490408" y="3751266"/>
              <a:ext cx="143440" cy="10674"/>
            </a:xfrm>
            <a:custGeom>
              <a:rect b="b" l="l" r="r" t="t"/>
              <a:pathLst>
                <a:path extrusionOk="0" h="358" w="4811">
                  <a:moveTo>
                    <a:pt x="167" y="1"/>
                  </a:moveTo>
                  <a:cubicBezTo>
                    <a:pt x="96" y="1"/>
                    <a:pt x="0" y="72"/>
                    <a:pt x="0" y="167"/>
                  </a:cubicBezTo>
                  <a:cubicBezTo>
                    <a:pt x="0" y="287"/>
                    <a:pt x="96" y="358"/>
                    <a:pt x="167" y="358"/>
                  </a:cubicBezTo>
                  <a:lnTo>
                    <a:pt x="4644" y="358"/>
                  </a:lnTo>
                  <a:cubicBezTo>
                    <a:pt x="4740" y="358"/>
                    <a:pt x="4811" y="310"/>
                    <a:pt x="4811" y="215"/>
                  </a:cubicBezTo>
                  <a:cubicBezTo>
                    <a:pt x="4811" y="96"/>
                    <a:pt x="4763" y="1"/>
                    <a:pt x="4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95"/>
            <p:cNvSpPr/>
            <p:nvPr/>
          </p:nvSpPr>
          <p:spPr>
            <a:xfrm>
              <a:off x="4439990" y="3605022"/>
              <a:ext cx="22033" cy="57543"/>
            </a:xfrm>
            <a:custGeom>
              <a:rect b="b" l="l" r="r" t="t"/>
              <a:pathLst>
                <a:path extrusionOk="0" h="1930" w="739">
                  <a:moveTo>
                    <a:pt x="215" y="0"/>
                  </a:moveTo>
                  <a:cubicBezTo>
                    <a:pt x="167" y="0"/>
                    <a:pt x="96" y="24"/>
                    <a:pt x="72" y="95"/>
                  </a:cubicBezTo>
                  <a:cubicBezTo>
                    <a:pt x="1" y="191"/>
                    <a:pt x="72" y="333"/>
                    <a:pt x="191" y="333"/>
                  </a:cubicBezTo>
                  <a:lnTo>
                    <a:pt x="382" y="333"/>
                  </a:lnTo>
                  <a:lnTo>
                    <a:pt x="382" y="1762"/>
                  </a:lnTo>
                  <a:cubicBezTo>
                    <a:pt x="382" y="1810"/>
                    <a:pt x="405" y="1881"/>
                    <a:pt x="453" y="1905"/>
                  </a:cubicBezTo>
                  <a:cubicBezTo>
                    <a:pt x="487" y="1922"/>
                    <a:pt x="521" y="1930"/>
                    <a:pt x="553" y="1930"/>
                  </a:cubicBezTo>
                  <a:cubicBezTo>
                    <a:pt x="656" y="1930"/>
                    <a:pt x="739" y="1853"/>
                    <a:pt x="739" y="1762"/>
                  </a:cubicBezTo>
                  <a:lnTo>
                    <a:pt x="739" y="143"/>
                  </a:lnTo>
                  <a:cubicBezTo>
                    <a:pt x="739" y="71"/>
                    <a:pt x="667" y="0"/>
                    <a:pt x="5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95"/>
            <p:cNvSpPr/>
            <p:nvPr/>
          </p:nvSpPr>
          <p:spPr>
            <a:xfrm>
              <a:off x="4392435" y="3603800"/>
              <a:ext cx="38342" cy="60465"/>
            </a:xfrm>
            <a:custGeom>
              <a:rect b="b" l="l" r="r" t="t"/>
              <a:pathLst>
                <a:path extrusionOk="0" h="2028" w="1286">
                  <a:moveTo>
                    <a:pt x="624" y="332"/>
                  </a:moveTo>
                  <a:cubicBezTo>
                    <a:pt x="654" y="332"/>
                    <a:pt x="685" y="338"/>
                    <a:pt x="714" y="351"/>
                  </a:cubicBezTo>
                  <a:cubicBezTo>
                    <a:pt x="834" y="374"/>
                    <a:pt x="929" y="494"/>
                    <a:pt x="929" y="636"/>
                  </a:cubicBezTo>
                  <a:lnTo>
                    <a:pt x="929" y="1375"/>
                  </a:lnTo>
                  <a:cubicBezTo>
                    <a:pt x="929" y="1494"/>
                    <a:pt x="834" y="1613"/>
                    <a:pt x="714" y="1684"/>
                  </a:cubicBezTo>
                  <a:cubicBezTo>
                    <a:pt x="692" y="1691"/>
                    <a:pt x="670" y="1694"/>
                    <a:pt x="647" y="1694"/>
                  </a:cubicBezTo>
                  <a:cubicBezTo>
                    <a:pt x="501" y="1694"/>
                    <a:pt x="357" y="1567"/>
                    <a:pt x="357" y="1422"/>
                  </a:cubicBezTo>
                  <a:lnTo>
                    <a:pt x="357" y="613"/>
                  </a:lnTo>
                  <a:cubicBezTo>
                    <a:pt x="357" y="456"/>
                    <a:pt x="486" y="332"/>
                    <a:pt x="624" y="332"/>
                  </a:cubicBezTo>
                  <a:close/>
                  <a:moveTo>
                    <a:pt x="639" y="1"/>
                  </a:moveTo>
                  <a:cubicBezTo>
                    <a:pt x="278" y="1"/>
                    <a:pt x="0" y="300"/>
                    <a:pt x="0" y="636"/>
                  </a:cubicBezTo>
                  <a:lnTo>
                    <a:pt x="0" y="1375"/>
                  </a:lnTo>
                  <a:cubicBezTo>
                    <a:pt x="0" y="1740"/>
                    <a:pt x="291" y="2028"/>
                    <a:pt x="663" y="2028"/>
                  </a:cubicBezTo>
                  <a:cubicBezTo>
                    <a:pt x="703" y="2028"/>
                    <a:pt x="744" y="2025"/>
                    <a:pt x="786" y="2018"/>
                  </a:cubicBezTo>
                  <a:cubicBezTo>
                    <a:pt x="1072" y="1922"/>
                    <a:pt x="1286" y="1660"/>
                    <a:pt x="1286" y="1351"/>
                  </a:cubicBezTo>
                  <a:lnTo>
                    <a:pt x="1286" y="636"/>
                  </a:lnTo>
                  <a:cubicBezTo>
                    <a:pt x="1286" y="351"/>
                    <a:pt x="1072" y="65"/>
                    <a:pt x="786" y="17"/>
                  </a:cubicBezTo>
                  <a:cubicBezTo>
                    <a:pt x="736" y="6"/>
                    <a:pt x="686" y="1"/>
                    <a:pt x="6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95"/>
            <p:cNvSpPr/>
            <p:nvPr/>
          </p:nvSpPr>
          <p:spPr>
            <a:xfrm>
              <a:off x="4436442" y="3713639"/>
              <a:ext cx="34824" cy="56827"/>
            </a:xfrm>
            <a:custGeom>
              <a:rect b="b" l="l" r="r" t="t"/>
              <a:pathLst>
                <a:path extrusionOk="0" h="1906" w="1168">
                  <a:moveTo>
                    <a:pt x="548" y="1"/>
                  </a:moveTo>
                  <a:cubicBezTo>
                    <a:pt x="286" y="1"/>
                    <a:pt x="72" y="167"/>
                    <a:pt x="24" y="429"/>
                  </a:cubicBezTo>
                  <a:cubicBezTo>
                    <a:pt x="1" y="525"/>
                    <a:pt x="48" y="620"/>
                    <a:pt x="120" y="644"/>
                  </a:cubicBezTo>
                  <a:cubicBezTo>
                    <a:pt x="140" y="648"/>
                    <a:pt x="159" y="650"/>
                    <a:pt x="177" y="650"/>
                  </a:cubicBezTo>
                  <a:cubicBezTo>
                    <a:pt x="262" y="650"/>
                    <a:pt x="318" y="603"/>
                    <a:pt x="358" y="525"/>
                  </a:cubicBezTo>
                  <a:cubicBezTo>
                    <a:pt x="382" y="429"/>
                    <a:pt x="477" y="358"/>
                    <a:pt x="548" y="358"/>
                  </a:cubicBezTo>
                  <a:cubicBezTo>
                    <a:pt x="667" y="358"/>
                    <a:pt x="763" y="429"/>
                    <a:pt x="763" y="548"/>
                  </a:cubicBezTo>
                  <a:lnTo>
                    <a:pt x="763" y="596"/>
                  </a:lnTo>
                  <a:cubicBezTo>
                    <a:pt x="739" y="644"/>
                    <a:pt x="715" y="739"/>
                    <a:pt x="644" y="858"/>
                  </a:cubicBezTo>
                  <a:cubicBezTo>
                    <a:pt x="405" y="1191"/>
                    <a:pt x="262" y="1382"/>
                    <a:pt x="191" y="1477"/>
                  </a:cubicBezTo>
                  <a:cubicBezTo>
                    <a:pt x="120" y="1596"/>
                    <a:pt x="48" y="1668"/>
                    <a:pt x="72" y="1739"/>
                  </a:cubicBezTo>
                  <a:cubicBezTo>
                    <a:pt x="120" y="1811"/>
                    <a:pt x="143" y="1834"/>
                    <a:pt x="191" y="1858"/>
                  </a:cubicBezTo>
                  <a:cubicBezTo>
                    <a:pt x="239" y="1858"/>
                    <a:pt x="262" y="1906"/>
                    <a:pt x="524" y="1906"/>
                  </a:cubicBezTo>
                  <a:lnTo>
                    <a:pt x="1001" y="1906"/>
                  </a:lnTo>
                  <a:cubicBezTo>
                    <a:pt x="1096" y="1906"/>
                    <a:pt x="1167" y="1834"/>
                    <a:pt x="1167" y="1739"/>
                  </a:cubicBezTo>
                  <a:cubicBezTo>
                    <a:pt x="1167" y="1620"/>
                    <a:pt x="1120" y="1549"/>
                    <a:pt x="1001" y="1549"/>
                  </a:cubicBezTo>
                  <a:lnTo>
                    <a:pt x="548" y="1549"/>
                  </a:lnTo>
                  <a:cubicBezTo>
                    <a:pt x="644" y="1429"/>
                    <a:pt x="763" y="1263"/>
                    <a:pt x="905" y="1072"/>
                  </a:cubicBezTo>
                  <a:cubicBezTo>
                    <a:pt x="977" y="906"/>
                    <a:pt x="1072" y="763"/>
                    <a:pt x="1096" y="644"/>
                  </a:cubicBezTo>
                  <a:cubicBezTo>
                    <a:pt x="1120" y="548"/>
                    <a:pt x="1096" y="429"/>
                    <a:pt x="1072" y="358"/>
                  </a:cubicBezTo>
                  <a:cubicBezTo>
                    <a:pt x="1025" y="286"/>
                    <a:pt x="1001" y="239"/>
                    <a:pt x="953" y="167"/>
                  </a:cubicBezTo>
                  <a:cubicBezTo>
                    <a:pt x="858" y="48"/>
                    <a:pt x="715"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95"/>
            <p:cNvSpPr/>
            <p:nvPr/>
          </p:nvSpPr>
          <p:spPr>
            <a:xfrm>
              <a:off x="4392435" y="3712238"/>
              <a:ext cx="36941" cy="56947"/>
            </a:xfrm>
            <a:custGeom>
              <a:rect b="b" l="l" r="r" t="t"/>
              <a:pathLst>
                <a:path extrusionOk="0" h="1910" w="1239">
                  <a:moveTo>
                    <a:pt x="595" y="357"/>
                  </a:moveTo>
                  <a:cubicBezTo>
                    <a:pt x="762" y="357"/>
                    <a:pt x="881" y="476"/>
                    <a:pt x="881" y="643"/>
                  </a:cubicBezTo>
                  <a:lnTo>
                    <a:pt x="881" y="1310"/>
                  </a:lnTo>
                  <a:cubicBezTo>
                    <a:pt x="881" y="1429"/>
                    <a:pt x="786" y="1548"/>
                    <a:pt x="643" y="1596"/>
                  </a:cubicBezTo>
                  <a:cubicBezTo>
                    <a:pt x="476" y="1596"/>
                    <a:pt x="357" y="1476"/>
                    <a:pt x="357" y="1310"/>
                  </a:cubicBezTo>
                  <a:lnTo>
                    <a:pt x="357" y="643"/>
                  </a:lnTo>
                  <a:cubicBezTo>
                    <a:pt x="357" y="524"/>
                    <a:pt x="453" y="405"/>
                    <a:pt x="595" y="357"/>
                  </a:cubicBezTo>
                  <a:close/>
                  <a:moveTo>
                    <a:pt x="643" y="0"/>
                  </a:moveTo>
                  <a:cubicBezTo>
                    <a:pt x="310" y="0"/>
                    <a:pt x="0" y="286"/>
                    <a:pt x="0" y="595"/>
                  </a:cubicBezTo>
                  <a:lnTo>
                    <a:pt x="0" y="1286"/>
                  </a:lnTo>
                  <a:cubicBezTo>
                    <a:pt x="0" y="1619"/>
                    <a:pt x="286" y="1881"/>
                    <a:pt x="595" y="1905"/>
                  </a:cubicBezTo>
                  <a:cubicBezTo>
                    <a:pt x="618" y="1908"/>
                    <a:pt x="641" y="1910"/>
                    <a:pt x="664" y="1910"/>
                  </a:cubicBezTo>
                  <a:cubicBezTo>
                    <a:pt x="970" y="1910"/>
                    <a:pt x="1238" y="1620"/>
                    <a:pt x="1238" y="1310"/>
                  </a:cubicBezTo>
                  <a:lnTo>
                    <a:pt x="1238" y="643"/>
                  </a:lnTo>
                  <a:cubicBezTo>
                    <a:pt x="1238" y="310"/>
                    <a:pt x="953" y="48"/>
                    <a:pt x="6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95"/>
            <p:cNvSpPr/>
            <p:nvPr/>
          </p:nvSpPr>
          <p:spPr>
            <a:xfrm>
              <a:off x="4437158" y="3821571"/>
              <a:ext cx="33393" cy="56112"/>
            </a:xfrm>
            <a:custGeom>
              <a:rect b="b" l="l" r="r" t="t"/>
              <a:pathLst>
                <a:path extrusionOk="0" h="1882" w="1120">
                  <a:moveTo>
                    <a:pt x="572" y="0"/>
                  </a:moveTo>
                  <a:cubicBezTo>
                    <a:pt x="286" y="0"/>
                    <a:pt x="48" y="191"/>
                    <a:pt x="24" y="453"/>
                  </a:cubicBezTo>
                  <a:cubicBezTo>
                    <a:pt x="0" y="548"/>
                    <a:pt x="48" y="620"/>
                    <a:pt x="167" y="667"/>
                  </a:cubicBezTo>
                  <a:cubicBezTo>
                    <a:pt x="179" y="670"/>
                    <a:pt x="192" y="672"/>
                    <a:pt x="204" y="672"/>
                  </a:cubicBezTo>
                  <a:cubicBezTo>
                    <a:pt x="286" y="672"/>
                    <a:pt x="361" y="604"/>
                    <a:pt x="381" y="501"/>
                  </a:cubicBezTo>
                  <a:cubicBezTo>
                    <a:pt x="405" y="429"/>
                    <a:pt x="500" y="334"/>
                    <a:pt x="596" y="334"/>
                  </a:cubicBezTo>
                  <a:cubicBezTo>
                    <a:pt x="715" y="334"/>
                    <a:pt x="810" y="429"/>
                    <a:pt x="810" y="548"/>
                  </a:cubicBezTo>
                  <a:cubicBezTo>
                    <a:pt x="810" y="667"/>
                    <a:pt x="715" y="739"/>
                    <a:pt x="596" y="739"/>
                  </a:cubicBezTo>
                  <a:cubicBezTo>
                    <a:pt x="500" y="739"/>
                    <a:pt x="405" y="834"/>
                    <a:pt x="405" y="929"/>
                  </a:cubicBezTo>
                  <a:cubicBezTo>
                    <a:pt x="405" y="1024"/>
                    <a:pt x="500" y="1096"/>
                    <a:pt x="596" y="1096"/>
                  </a:cubicBezTo>
                  <a:cubicBezTo>
                    <a:pt x="715" y="1096"/>
                    <a:pt x="810" y="1191"/>
                    <a:pt x="810" y="1310"/>
                  </a:cubicBezTo>
                  <a:cubicBezTo>
                    <a:pt x="810" y="1429"/>
                    <a:pt x="715" y="1525"/>
                    <a:pt x="596" y="1525"/>
                  </a:cubicBezTo>
                  <a:cubicBezTo>
                    <a:pt x="500" y="1525"/>
                    <a:pt x="405" y="1429"/>
                    <a:pt x="381" y="1334"/>
                  </a:cubicBezTo>
                  <a:lnTo>
                    <a:pt x="381" y="1310"/>
                  </a:lnTo>
                  <a:cubicBezTo>
                    <a:pt x="381" y="1215"/>
                    <a:pt x="286" y="1144"/>
                    <a:pt x="215" y="1144"/>
                  </a:cubicBezTo>
                  <a:cubicBezTo>
                    <a:pt x="119" y="1144"/>
                    <a:pt x="24" y="1215"/>
                    <a:pt x="24" y="1310"/>
                  </a:cubicBezTo>
                  <a:lnTo>
                    <a:pt x="24" y="1405"/>
                  </a:lnTo>
                  <a:cubicBezTo>
                    <a:pt x="48" y="1667"/>
                    <a:pt x="286" y="1882"/>
                    <a:pt x="572" y="1882"/>
                  </a:cubicBezTo>
                  <a:cubicBezTo>
                    <a:pt x="858" y="1882"/>
                    <a:pt x="1120" y="1644"/>
                    <a:pt x="1120" y="1310"/>
                  </a:cubicBezTo>
                  <a:cubicBezTo>
                    <a:pt x="1120" y="1167"/>
                    <a:pt x="1072" y="1048"/>
                    <a:pt x="977" y="929"/>
                  </a:cubicBezTo>
                  <a:cubicBezTo>
                    <a:pt x="1072" y="834"/>
                    <a:pt x="1120" y="691"/>
                    <a:pt x="1120" y="548"/>
                  </a:cubicBezTo>
                  <a:cubicBezTo>
                    <a:pt x="1120" y="239"/>
                    <a:pt x="858" y="0"/>
                    <a:pt x="5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95"/>
            <p:cNvSpPr/>
            <p:nvPr/>
          </p:nvSpPr>
          <p:spPr>
            <a:xfrm>
              <a:off x="4392435" y="3820855"/>
              <a:ext cx="36225" cy="56827"/>
            </a:xfrm>
            <a:custGeom>
              <a:rect b="b" l="l" r="r" t="t"/>
              <a:pathLst>
                <a:path extrusionOk="0" h="1906" w="1215">
                  <a:moveTo>
                    <a:pt x="595" y="334"/>
                  </a:moveTo>
                  <a:cubicBezTo>
                    <a:pt x="762" y="334"/>
                    <a:pt x="881" y="453"/>
                    <a:pt x="881" y="596"/>
                  </a:cubicBezTo>
                  <a:lnTo>
                    <a:pt x="881" y="1287"/>
                  </a:lnTo>
                  <a:cubicBezTo>
                    <a:pt x="881" y="1406"/>
                    <a:pt x="786" y="1501"/>
                    <a:pt x="643" y="1549"/>
                  </a:cubicBezTo>
                  <a:cubicBezTo>
                    <a:pt x="476" y="1549"/>
                    <a:pt x="357" y="1429"/>
                    <a:pt x="357" y="1287"/>
                  </a:cubicBezTo>
                  <a:lnTo>
                    <a:pt x="357" y="596"/>
                  </a:lnTo>
                  <a:cubicBezTo>
                    <a:pt x="357" y="477"/>
                    <a:pt x="453" y="358"/>
                    <a:pt x="595" y="334"/>
                  </a:cubicBezTo>
                  <a:close/>
                  <a:moveTo>
                    <a:pt x="619" y="1"/>
                  </a:moveTo>
                  <a:cubicBezTo>
                    <a:pt x="310" y="1"/>
                    <a:pt x="0" y="263"/>
                    <a:pt x="0" y="596"/>
                  </a:cubicBezTo>
                  <a:lnTo>
                    <a:pt x="0" y="1287"/>
                  </a:lnTo>
                  <a:cubicBezTo>
                    <a:pt x="0" y="1596"/>
                    <a:pt x="286" y="1882"/>
                    <a:pt x="595" y="1906"/>
                  </a:cubicBezTo>
                  <a:cubicBezTo>
                    <a:pt x="929" y="1906"/>
                    <a:pt x="1215" y="1644"/>
                    <a:pt x="1215" y="1310"/>
                  </a:cubicBezTo>
                  <a:lnTo>
                    <a:pt x="1215" y="620"/>
                  </a:lnTo>
                  <a:cubicBezTo>
                    <a:pt x="1215" y="286"/>
                    <a:pt x="953" y="24"/>
                    <a:pt x="6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95"/>
            <p:cNvSpPr/>
            <p:nvPr/>
          </p:nvSpPr>
          <p:spPr>
            <a:xfrm>
              <a:off x="4490408" y="3835048"/>
              <a:ext cx="196719" cy="10704"/>
            </a:xfrm>
            <a:custGeom>
              <a:rect b="b" l="l" r="r" t="t"/>
              <a:pathLst>
                <a:path extrusionOk="0" h="359" w="6598">
                  <a:moveTo>
                    <a:pt x="167" y="1"/>
                  </a:moveTo>
                  <a:cubicBezTo>
                    <a:pt x="96" y="1"/>
                    <a:pt x="0" y="49"/>
                    <a:pt x="0" y="144"/>
                  </a:cubicBezTo>
                  <a:cubicBezTo>
                    <a:pt x="0" y="263"/>
                    <a:pt x="96" y="358"/>
                    <a:pt x="167" y="358"/>
                  </a:cubicBezTo>
                  <a:lnTo>
                    <a:pt x="6430" y="358"/>
                  </a:lnTo>
                  <a:cubicBezTo>
                    <a:pt x="6526" y="358"/>
                    <a:pt x="6597" y="287"/>
                    <a:pt x="6597" y="215"/>
                  </a:cubicBezTo>
                  <a:cubicBezTo>
                    <a:pt x="6597" y="96"/>
                    <a:pt x="6549" y="1"/>
                    <a:pt x="6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95"/>
            <p:cNvSpPr/>
            <p:nvPr/>
          </p:nvSpPr>
          <p:spPr>
            <a:xfrm>
              <a:off x="4490408" y="3859914"/>
              <a:ext cx="143440" cy="10674"/>
            </a:xfrm>
            <a:custGeom>
              <a:rect b="b" l="l" r="r" t="t"/>
              <a:pathLst>
                <a:path extrusionOk="0" h="358" w="4811">
                  <a:moveTo>
                    <a:pt x="167" y="0"/>
                  </a:moveTo>
                  <a:cubicBezTo>
                    <a:pt x="96" y="0"/>
                    <a:pt x="0" y="48"/>
                    <a:pt x="0" y="143"/>
                  </a:cubicBezTo>
                  <a:cubicBezTo>
                    <a:pt x="0" y="262"/>
                    <a:pt x="96" y="358"/>
                    <a:pt x="167" y="358"/>
                  </a:cubicBezTo>
                  <a:lnTo>
                    <a:pt x="4644" y="358"/>
                  </a:lnTo>
                  <a:cubicBezTo>
                    <a:pt x="4740" y="358"/>
                    <a:pt x="4811" y="286"/>
                    <a:pt x="4811" y="215"/>
                  </a:cubicBezTo>
                  <a:cubicBezTo>
                    <a:pt x="4811" y="96"/>
                    <a:pt x="4763" y="0"/>
                    <a:pt x="4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95"/>
            <p:cNvSpPr/>
            <p:nvPr/>
          </p:nvSpPr>
          <p:spPr>
            <a:xfrm>
              <a:off x="4366853" y="3573060"/>
              <a:ext cx="348657" cy="354321"/>
            </a:xfrm>
            <a:custGeom>
              <a:rect b="b" l="l" r="r" t="t"/>
              <a:pathLst>
                <a:path extrusionOk="0" h="11884" w="11694">
                  <a:moveTo>
                    <a:pt x="11289" y="334"/>
                  </a:moveTo>
                  <a:lnTo>
                    <a:pt x="11336" y="3644"/>
                  </a:lnTo>
                  <a:lnTo>
                    <a:pt x="6550" y="3644"/>
                  </a:lnTo>
                  <a:cubicBezTo>
                    <a:pt x="6526" y="3644"/>
                    <a:pt x="6454" y="3668"/>
                    <a:pt x="6431" y="3692"/>
                  </a:cubicBezTo>
                  <a:lnTo>
                    <a:pt x="5835" y="4263"/>
                  </a:lnTo>
                  <a:lnTo>
                    <a:pt x="5240" y="3692"/>
                  </a:lnTo>
                  <a:cubicBezTo>
                    <a:pt x="5216" y="3668"/>
                    <a:pt x="5145" y="3644"/>
                    <a:pt x="5121" y="3644"/>
                  </a:cubicBezTo>
                  <a:lnTo>
                    <a:pt x="334" y="3644"/>
                  </a:lnTo>
                  <a:lnTo>
                    <a:pt x="334" y="334"/>
                  </a:lnTo>
                  <a:close/>
                  <a:moveTo>
                    <a:pt x="239" y="0"/>
                  </a:moveTo>
                  <a:cubicBezTo>
                    <a:pt x="144" y="0"/>
                    <a:pt x="72" y="96"/>
                    <a:pt x="72" y="191"/>
                  </a:cubicBezTo>
                  <a:lnTo>
                    <a:pt x="72" y="4620"/>
                  </a:lnTo>
                  <a:cubicBezTo>
                    <a:pt x="72" y="4644"/>
                    <a:pt x="96" y="4716"/>
                    <a:pt x="120" y="4716"/>
                  </a:cubicBezTo>
                  <a:cubicBezTo>
                    <a:pt x="159" y="4735"/>
                    <a:pt x="200" y="4744"/>
                    <a:pt x="239" y="4744"/>
                  </a:cubicBezTo>
                  <a:cubicBezTo>
                    <a:pt x="342" y="4744"/>
                    <a:pt x="429" y="4683"/>
                    <a:pt x="429" y="4597"/>
                  </a:cubicBezTo>
                  <a:lnTo>
                    <a:pt x="429" y="4001"/>
                  </a:lnTo>
                  <a:lnTo>
                    <a:pt x="5121" y="4001"/>
                  </a:lnTo>
                  <a:lnTo>
                    <a:pt x="5716" y="4549"/>
                  </a:lnTo>
                  <a:cubicBezTo>
                    <a:pt x="5788" y="4620"/>
                    <a:pt x="5835" y="4620"/>
                    <a:pt x="5907" y="4620"/>
                  </a:cubicBezTo>
                  <a:cubicBezTo>
                    <a:pt x="5954" y="4620"/>
                    <a:pt x="6026" y="4597"/>
                    <a:pt x="6073" y="4549"/>
                  </a:cubicBezTo>
                  <a:lnTo>
                    <a:pt x="6669" y="4001"/>
                  </a:lnTo>
                  <a:lnTo>
                    <a:pt x="11384" y="4001"/>
                  </a:lnTo>
                  <a:lnTo>
                    <a:pt x="11384" y="7264"/>
                  </a:lnTo>
                  <a:lnTo>
                    <a:pt x="6574" y="7264"/>
                  </a:lnTo>
                  <a:cubicBezTo>
                    <a:pt x="6526" y="7264"/>
                    <a:pt x="6502" y="7288"/>
                    <a:pt x="6454" y="7335"/>
                  </a:cubicBezTo>
                  <a:lnTo>
                    <a:pt x="5859" y="7883"/>
                  </a:lnTo>
                  <a:lnTo>
                    <a:pt x="5264" y="7335"/>
                  </a:lnTo>
                  <a:cubicBezTo>
                    <a:pt x="5240" y="7288"/>
                    <a:pt x="5192" y="7264"/>
                    <a:pt x="5145" y="7264"/>
                  </a:cubicBezTo>
                  <a:lnTo>
                    <a:pt x="358" y="7264"/>
                  </a:lnTo>
                  <a:lnTo>
                    <a:pt x="358" y="5430"/>
                  </a:lnTo>
                  <a:cubicBezTo>
                    <a:pt x="358" y="5335"/>
                    <a:pt x="286" y="5240"/>
                    <a:pt x="215" y="5240"/>
                  </a:cubicBezTo>
                  <a:cubicBezTo>
                    <a:pt x="96" y="5240"/>
                    <a:pt x="1" y="5311"/>
                    <a:pt x="1" y="5430"/>
                  </a:cubicBezTo>
                  <a:lnTo>
                    <a:pt x="1" y="10979"/>
                  </a:lnTo>
                  <a:cubicBezTo>
                    <a:pt x="1" y="11146"/>
                    <a:pt x="120" y="11265"/>
                    <a:pt x="263" y="11265"/>
                  </a:cubicBezTo>
                  <a:lnTo>
                    <a:pt x="5049" y="11265"/>
                  </a:lnTo>
                  <a:lnTo>
                    <a:pt x="5645" y="11812"/>
                  </a:lnTo>
                  <a:cubicBezTo>
                    <a:pt x="5716" y="11884"/>
                    <a:pt x="5788" y="11884"/>
                    <a:pt x="5835" y="11884"/>
                  </a:cubicBezTo>
                  <a:cubicBezTo>
                    <a:pt x="5883" y="11884"/>
                    <a:pt x="5954" y="11860"/>
                    <a:pt x="6002" y="11812"/>
                  </a:cubicBezTo>
                  <a:lnTo>
                    <a:pt x="6597" y="11265"/>
                  </a:lnTo>
                  <a:lnTo>
                    <a:pt x="7859" y="11265"/>
                  </a:lnTo>
                  <a:cubicBezTo>
                    <a:pt x="7955" y="11265"/>
                    <a:pt x="8026" y="11193"/>
                    <a:pt x="8026" y="11098"/>
                  </a:cubicBezTo>
                  <a:cubicBezTo>
                    <a:pt x="8026" y="10979"/>
                    <a:pt x="7979" y="10907"/>
                    <a:pt x="7859" y="10907"/>
                  </a:cubicBezTo>
                  <a:lnTo>
                    <a:pt x="6550" y="10907"/>
                  </a:lnTo>
                  <a:cubicBezTo>
                    <a:pt x="6526" y="10907"/>
                    <a:pt x="6454" y="10931"/>
                    <a:pt x="6431" y="10955"/>
                  </a:cubicBezTo>
                  <a:lnTo>
                    <a:pt x="5835" y="11527"/>
                  </a:lnTo>
                  <a:lnTo>
                    <a:pt x="5240" y="10955"/>
                  </a:lnTo>
                  <a:cubicBezTo>
                    <a:pt x="5216" y="10931"/>
                    <a:pt x="5145" y="10907"/>
                    <a:pt x="5121" y="10907"/>
                  </a:cubicBezTo>
                  <a:lnTo>
                    <a:pt x="334" y="10907"/>
                  </a:lnTo>
                  <a:lnTo>
                    <a:pt x="334" y="7597"/>
                  </a:lnTo>
                  <a:lnTo>
                    <a:pt x="5026" y="7597"/>
                  </a:lnTo>
                  <a:lnTo>
                    <a:pt x="5621" y="8145"/>
                  </a:lnTo>
                  <a:cubicBezTo>
                    <a:pt x="5692" y="8216"/>
                    <a:pt x="5740" y="8216"/>
                    <a:pt x="5811" y="8216"/>
                  </a:cubicBezTo>
                  <a:cubicBezTo>
                    <a:pt x="5859" y="8216"/>
                    <a:pt x="5931" y="8193"/>
                    <a:pt x="5978" y="8145"/>
                  </a:cubicBezTo>
                  <a:lnTo>
                    <a:pt x="6574" y="7597"/>
                  </a:lnTo>
                  <a:lnTo>
                    <a:pt x="11289" y="7597"/>
                  </a:lnTo>
                  <a:lnTo>
                    <a:pt x="11289" y="10907"/>
                  </a:lnTo>
                  <a:lnTo>
                    <a:pt x="8669" y="10907"/>
                  </a:lnTo>
                  <a:cubicBezTo>
                    <a:pt x="8574" y="10907"/>
                    <a:pt x="8479" y="10955"/>
                    <a:pt x="8479" y="11050"/>
                  </a:cubicBezTo>
                  <a:cubicBezTo>
                    <a:pt x="8479" y="11169"/>
                    <a:pt x="8550" y="11265"/>
                    <a:pt x="8669" y="11265"/>
                  </a:cubicBezTo>
                  <a:lnTo>
                    <a:pt x="11360" y="11265"/>
                  </a:lnTo>
                  <a:cubicBezTo>
                    <a:pt x="11527" y="11265"/>
                    <a:pt x="11646" y="11146"/>
                    <a:pt x="11646" y="10979"/>
                  </a:cubicBezTo>
                  <a:lnTo>
                    <a:pt x="11646" y="262"/>
                  </a:lnTo>
                  <a:cubicBezTo>
                    <a:pt x="11694" y="119"/>
                    <a:pt x="11575" y="0"/>
                    <a:pt x="114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4" name="Google Shape;10624;p95"/>
          <p:cNvGrpSpPr/>
          <p:nvPr/>
        </p:nvGrpSpPr>
        <p:grpSpPr>
          <a:xfrm>
            <a:off x="3253852" y="3573060"/>
            <a:ext cx="354321" cy="355753"/>
            <a:chOff x="3672939" y="3573060"/>
            <a:chExt cx="354321" cy="355753"/>
          </a:xfrm>
        </p:grpSpPr>
        <p:sp>
          <p:nvSpPr>
            <p:cNvPr id="10625" name="Google Shape;10625;p95"/>
            <p:cNvSpPr/>
            <p:nvPr/>
          </p:nvSpPr>
          <p:spPr>
            <a:xfrm>
              <a:off x="3677888" y="3896825"/>
              <a:ext cx="343678" cy="24180"/>
            </a:xfrm>
            <a:custGeom>
              <a:rect b="b" l="l" r="r" t="t"/>
              <a:pathLst>
                <a:path extrusionOk="0" h="811" w="11527">
                  <a:moveTo>
                    <a:pt x="144" y="1"/>
                  </a:moveTo>
                  <a:cubicBezTo>
                    <a:pt x="72" y="1"/>
                    <a:pt x="1" y="72"/>
                    <a:pt x="1" y="120"/>
                  </a:cubicBezTo>
                  <a:lnTo>
                    <a:pt x="1" y="691"/>
                  </a:lnTo>
                  <a:cubicBezTo>
                    <a:pt x="1" y="739"/>
                    <a:pt x="72" y="810"/>
                    <a:pt x="144" y="810"/>
                  </a:cubicBezTo>
                  <a:lnTo>
                    <a:pt x="11408" y="810"/>
                  </a:lnTo>
                  <a:cubicBezTo>
                    <a:pt x="11479" y="810"/>
                    <a:pt x="11503" y="787"/>
                    <a:pt x="11527" y="691"/>
                  </a:cubicBezTo>
                  <a:lnTo>
                    <a:pt x="11527" y="120"/>
                  </a:lnTo>
                  <a:cubicBezTo>
                    <a:pt x="11527" y="72"/>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95"/>
            <p:cNvSpPr/>
            <p:nvPr/>
          </p:nvSpPr>
          <p:spPr>
            <a:xfrm>
              <a:off x="4003084" y="3896825"/>
              <a:ext cx="17800" cy="24180"/>
            </a:xfrm>
            <a:custGeom>
              <a:rect b="b" l="l" r="r" t="t"/>
              <a:pathLst>
                <a:path extrusionOk="0" h="811" w="597">
                  <a:moveTo>
                    <a:pt x="1" y="1"/>
                  </a:moveTo>
                  <a:cubicBezTo>
                    <a:pt x="72" y="1"/>
                    <a:pt x="120" y="72"/>
                    <a:pt x="120" y="120"/>
                  </a:cubicBezTo>
                  <a:lnTo>
                    <a:pt x="120" y="691"/>
                  </a:lnTo>
                  <a:cubicBezTo>
                    <a:pt x="120" y="739"/>
                    <a:pt x="72" y="810"/>
                    <a:pt x="1" y="810"/>
                  </a:cubicBezTo>
                  <a:lnTo>
                    <a:pt x="477" y="810"/>
                  </a:lnTo>
                  <a:cubicBezTo>
                    <a:pt x="549" y="810"/>
                    <a:pt x="596" y="763"/>
                    <a:pt x="596" y="691"/>
                  </a:cubicBezTo>
                  <a:lnTo>
                    <a:pt x="596" y="120"/>
                  </a:lnTo>
                  <a:cubicBezTo>
                    <a:pt x="596" y="72"/>
                    <a:pt x="572"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95"/>
            <p:cNvSpPr/>
            <p:nvPr/>
          </p:nvSpPr>
          <p:spPr>
            <a:xfrm>
              <a:off x="3943454" y="3681677"/>
              <a:ext cx="55396" cy="215175"/>
            </a:xfrm>
            <a:custGeom>
              <a:rect b="b" l="l" r="r" t="t"/>
              <a:pathLst>
                <a:path extrusionOk="0" h="7217" w="1858">
                  <a:moveTo>
                    <a:pt x="72" y="1"/>
                  </a:moveTo>
                  <a:cubicBezTo>
                    <a:pt x="24" y="1"/>
                    <a:pt x="0" y="25"/>
                    <a:pt x="0" y="49"/>
                  </a:cubicBezTo>
                  <a:lnTo>
                    <a:pt x="0" y="7217"/>
                  </a:lnTo>
                  <a:lnTo>
                    <a:pt x="1858" y="7217"/>
                  </a:lnTo>
                  <a:lnTo>
                    <a:pt x="1858" y="49"/>
                  </a:lnTo>
                  <a:cubicBezTo>
                    <a:pt x="1858" y="25"/>
                    <a:pt x="1810" y="1"/>
                    <a:pt x="1787"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95"/>
            <p:cNvSpPr/>
            <p:nvPr/>
          </p:nvSpPr>
          <p:spPr>
            <a:xfrm>
              <a:off x="3832689" y="3644050"/>
              <a:ext cx="55396" cy="252801"/>
            </a:xfrm>
            <a:custGeom>
              <a:rect b="b" l="l" r="r" t="t"/>
              <a:pathLst>
                <a:path extrusionOk="0" h="8479" w="1858">
                  <a:moveTo>
                    <a:pt x="0" y="1"/>
                  </a:moveTo>
                  <a:lnTo>
                    <a:pt x="0" y="8479"/>
                  </a:lnTo>
                  <a:lnTo>
                    <a:pt x="1858" y="8479"/>
                  </a:lnTo>
                  <a:lnTo>
                    <a:pt x="1858" y="72"/>
                  </a:lnTo>
                  <a:cubicBezTo>
                    <a:pt x="1858" y="25"/>
                    <a:pt x="1810" y="1"/>
                    <a:pt x="1786"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95"/>
            <p:cNvSpPr/>
            <p:nvPr/>
          </p:nvSpPr>
          <p:spPr>
            <a:xfrm>
              <a:off x="3871748" y="3644498"/>
              <a:ext cx="16339" cy="253785"/>
            </a:xfrm>
            <a:custGeom>
              <a:rect b="b" l="l" r="r" t="t"/>
              <a:pathLst>
                <a:path extrusionOk="0" h="8512" w="548">
                  <a:moveTo>
                    <a:pt x="498" y="1"/>
                  </a:moveTo>
                  <a:cubicBezTo>
                    <a:pt x="490" y="1"/>
                    <a:pt x="482" y="4"/>
                    <a:pt x="476" y="10"/>
                  </a:cubicBezTo>
                  <a:lnTo>
                    <a:pt x="0" y="10"/>
                  </a:lnTo>
                  <a:cubicBezTo>
                    <a:pt x="24" y="10"/>
                    <a:pt x="72" y="57"/>
                    <a:pt x="72" y="81"/>
                  </a:cubicBezTo>
                  <a:lnTo>
                    <a:pt x="72" y="8511"/>
                  </a:lnTo>
                  <a:lnTo>
                    <a:pt x="548" y="8511"/>
                  </a:lnTo>
                  <a:lnTo>
                    <a:pt x="548" y="81"/>
                  </a:lnTo>
                  <a:cubicBezTo>
                    <a:pt x="548" y="27"/>
                    <a:pt x="521" y="1"/>
                    <a:pt x="498"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95"/>
            <p:cNvSpPr/>
            <p:nvPr/>
          </p:nvSpPr>
          <p:spPr>
            <a:xfrm>
              <a:off x="3778008" y="3607139"/>
              <a:ext cx="54711" cy="289712"/>
            </a:xfrm>
            <a:custGeom>
              <a:rect b="b" l="l" r="r" t="t"/>
              <a:pathLst>
                <a:path extrusionOk="0" h="9717" w="1835">
                  <a:moveTo>
                    <a:pt x="48" y="0"/>
                  </a:moveTo>
                  <a:cubicBezTo>
                    <a:pt x="24" y="0"/>
                    <a:pt x="1" y="24"/>
                    <a:pt x="1" y="48"/>
                  </a:cubicBezTo>
                  <a:lnTo>
                    <a:pt x="1" y="9717"/>
                  </a:lnTo>
                  <a:lnTo>
                    <a:pt x="1834" y="9717"/>
                  </a:lnTo>
                  <a:lnTo>
                    <a:pt x="1834" y="48"/>
                  </a:lnTo>
                  <a:cubicBezTo>
                    <a:pt x="1834" y="24"/>
                    <a:pt x="1811" y="0"/>
                    <a:pt x="1787"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95"/>
            <p:cNvSpPr/>
            <p:nvPr/>
          </p:nvSpPr>
          <p:spPr>
            <a:xfrm>
              <a:off x="3817066" y="3607557"/>
              <a:ext cx="15653" cy="290726"/>
            </a:xfrm>
            <a:custGeom>
              <a:rect b="b" l="l" r="r" t="t"/>
              <a:pathLst>
                <a:path extrusionOk="0" h="9751" w="525">
                  <a:moveTo>
                    <a:pt x="495" y="1"/>
                  </a:moveTo>
                  <a:cubicBezTo>
                    <a:pt x="490" y="1"/>
                    <a:pt x="483" y="4"/>
                    <a:pt x="477" y="10"/>
                  </a:cubicBezTo>
                  <a:lnTo>
                    <a:pt x="0" y="10"/>
                  </a:lnTo>
                  <a:cubicBezTo>
                    <a:pt x="24" y="10"/>
                    <a:pt x="48" y="34"/>
                    <a:pt x="48" y="58"/>
                  </a:cubicBezTo>
                  <a:lnTo>
                    <a:pt x="48" y="9750"/>
                  </a:lnTo>
                  <a:lnTo>
                    <a:pt x="524" y="9750"/>
                  </a:lnTo>
                  <a:lnTo>
                    <a:pt x="524" y="58"/>
                  </a:lnTo>
                  <a:cubicBezTo>
                    <a:pt x="524" y="23"/>
                    <a:pt x="512" y="1"/>
                    <a:pt x="495"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95"/>
            <p:cNvSpPr/>
            <p:nvPr/>
          </p:nvSpPr>
          <p:spPr>
            <a:xfrm>
              <a:off x="3721926" y="3756961"/>
              <a:ext cx="54681" cy="139892"/>
            </a:xfrm>
            <a:custGeom>
              <a:rect b="b" l="l" r="r" t="t"/>
              <a:pathLst>
                <a:path extrusionOk="0" h="4692" w="1834">
                  <a:moveTo>
                    <a:pt x="48" y="0"/>
                  </a:moveTo>
                  <a:cubicBezTo>
                    <a:pt x="24" y="0"/>
                    <a:pt x="0" y="24"/>
                    <a:pt x="0" y="48"/>
                  </a:cubicBezTo>
                  <a:lnTo>
                    <a:pt x="0" y="4692"/>
                  </a:lnTo>
                  <a:lnTo>
                    <a:pt x="1834" y="4692"/>
                  </a:lnTo>
                  <a:lnTo>
                    <a:pt x="1834"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95"/>
            <p:cNvSpPr/>
            <p:nvPr/>
          </p:nvSpPr>
          <p:spPr>
            <a:xfrm>
              <a:off x="3763816" y="3756246"/>
              <a:ext cx="14222" cy="140608"/>
            </a:xfrm>
            <a:custGeom>
              <a:rect b="b" l="l" r="r" t="t"/>
              <a:pathLst>
                <a:path extrusionOk="0" h="4716" w="477">
                  <a:moveTo>
                    <a:pt x="0" y="0"/>
                  </a:moveTo>
                  <a:lnTo>
                    <a:pt x="0" y="4716"/>
                  </a:lnTo>
                  <a:lnTo>
                    <a:pt x="477" y="4716"/>
                  </a:lnTo>
                  <a:lnTo>
                    <a:pt x="477" y="0"/>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95"/>
            <p:cNvSpPr/>
            <p:nvPr/>
          </p:nvSpPr>
          <p:spPr>
            <a:xfrm>
              <a:off x="3888057" y="3830784"/>
              <a:ext cx="54711" cy="66070"/>
            </a:xfrm>
            <a:custGeom>
              <a:rect b="b" l="l" r="r" t="t"/>
              <a:pathLst>
                <a:path extrusionOk="0" h="2216" w="1835">
                  <a:moveTo>
                    <a:pt x="1" y="1"/>
                  </a:moveTo>
                  <a:lnTo>
                    <a:pt x="1" y="2216"/>
                  </a:lnTo>
                  <a:lnTo>
                    <a:pt x="1835" y="2216"/>
                  </a:lnTo>
                  <a:lnTo>
                    <a:pt x="183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95"/>
            <p:cNvSpPr/>
            <p:nvPr/>
          </p:nvSpPr>
          <p:spPr>
            <a:xfrm>
              <a:off x="3982512" y="3682125"/>
              <a:ext cx="16339" cy="216159"/>
            </a:xfrm>
            <a:custGeom>
              <a:rect b="b" l="l" r="r" t="t"/>
              <a:pathLst>
                <a:path extrusionOk="0" h="7250" w="548">
                  <a:moveTo>
                    <a:pt x="510" y="0"/>
                  </a:moveTo>
                  <a:cubicBezTo>
                    <a:pt x="500" y="0"/>
                    <a:pt x="489" y="3"/>
                    <a:pt x="477" y="10"/>
                  </a:cubicBezTo>
                  <a:lnTo>
                    <a:pt x="0" y="10"/>
                  </a:lnTo>
                  <a:cubicBezTo>
                    <a:pt x="48" y="10"/>
                    <a:pt x="72" y="34"/>
                    <a:pt x="72" y="57"/>
                  </a:cubicBezTo>
                  <a:lnTo>
                    <a:pt x="72" y="7249"/>
                  </a:lnTo>
                  <a:lnTo>
                    <a:pt x="548" y="7249"/>
                  </a:lnTo>
                  <a:lnTo>
                    <a:pt x="548" y="57"/>
                  </a:lnTo>
                  <a:cubicBezTo>
                    <a:pt x="548" y="23"/>
                    <a:pt x="535" y="0"/>
                    <a:pt x="51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95"/>
            <p:cNvSpPr/>
            <p:nvPr/>
          </p:nvSpPr>
          <p:spPr>
            <a:xfrm>
              <a:off x="3929261" y="3830784"/>
              <a:ext cx="14222" cy="66070"/>
            </a:xfrm>
            <a:custGeom>
              <a:rect b="b" l="l" r="r" t="t"/>
              <a:pathLst>
                <a:path extrusionOk="0" h="2216" w="477">
                  <a:moveTo>
                    <a:pt x="0" y="1"/>
                  </a:moveTo>
                  <a:lnTo>
                    <a:pt x="0" y="2216"/>
                  </a:lnTo>
                  <a:lnTo>
                    <a:pt x="476" y="2216"/>
                  </a:lnTo>
                  <a:lnTo>
                    <a:pt x="47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95"/>
            <p:cNvSpPr/>
            <p:nvPr/>
          </p:nvSpPr>
          <p:spPr>
            <a:xfrm>
              <a:off x="3672939" y="3573060"/>
              <a:ext cx="354321" cy="355753"/>
            </a:xfrm>
            <a:custGeom>
              <a:rect b="b" l="l" r="r" t="t"/>
              <a:pathLst>
                <a:path extrusionOk="0" h="11932" w="11884">
                  <a:moveTo>
                    <a:pt x="3310" y="6335"/>
                  </a:moveTo>
                  <a:lnTo>
                    <a:pt x="3310" y="10717"/>
                  </a:lnTo>
                  <a:lnTo>
                    <a:pt x="1786" y="10717"/>
                  </a:lnTo>
                  <a:lnTo>
                    <a:pt x="1786" y="6335"/>
                  </a:lnTo>
                  <a:close/>
                  <a:moveTo>
                    <a:pt x="5192" y="1310"/>
                  </a:moveTo>
                  <a:lnTo>
                    <a:pt x="5192" y="10717"/>
                  </a:lnTo>
                  <a:lnTo>
                    <a:pt x="3668" y="10717"/>
                  </a:lnTo>
                  <a:lnTo>
                    <a:pt x="3668" y="1310"/>
                  </a:lnTo>
                  <a:close/>
                  <a:moveTo>
                    <a:pt x="7025" y="2596"/>
                  </a:moveTo>
                  <a:lnTo>
                    <a:pt x="7025" y="10717"/>
                  </a:lnTo>
                  <a:lnTo>
                    <a:pt x="5501" y="10717"/>
                  </a:lnTo>
                  <a:lnTo>
                    <a:pt x="5501" y="2596"/>
                  </a:lnTo>
                  <a:close/>
                  <a:moveTo>
                    <a:pt x="8883" y="8836"/>
                  </a:moveTo>
                  <a:lnTo>
                    <a:pt x="8883" y="10717"/>
                  </a:lnTo>
                  <a:lnTo>
                    <a:pt x="7359" y="10717"/>
                  </a:lnTo>
                  <a:lnTo>
                    <a:pt x="7359" y="8836"/>
                  </a:lnTo>
                  <a:close/>
                  <a:moveTo>
                    <a:pt x="929" y="0"/>
                  </a:moveTo>
                  <a:cubicBezTo>
                    <a:pt x="810" y="0"/>
                    <a:pt x="715" y="72"/>
                    <a:pt x="715" y="191"/>
                  </a:cubicBezTo>
                  <a:lnTo>
                    <a:pt x="715" y="977"/>
                  </a:lnTo>
                  <a:lnTo>
                    <a:pt x="500" y="977"/>
                  </a:lnTo>
                  <a:cubicBezTo>
                    <a:pt x="429" y="977"/>
                    <a:pt x="334" y="1048"/>
                    <a:pt x="334" y="1143"/>
                  </a:cubicBezTo>
                  <a:cubicBezTo>
                    <a:pt x="334" y="1263"/>
                    <a:pt x="381" y="1334"/>
                    <a:pt x="500" y="1334"/>
                  </a:cubicBezTo>
                  <a:lnTo>
                    <a:pt x="715" y="1334"/>
                  </a:lnTo>
                  <a:lnTo>
                    <a:pt x="715" y="2239"/>
                  </a:lnTo>
                  <a:lnTo>
                    <a:pt x="500" y="2239"/>
                  </a:lnTo>
                  <a:cubicBezTo>
                    <a:pt x="429" y="2239"/>
                    <a:pt x="334" y="2287"/>
                    <a:pt x="334" y="2382"/>
                  </a:cubicBezTo>
                  <a:cubicBezTo>
                    <a:pt x="334" y="2501"/>
                    <a:pt x="381" y="2596"/>
                    <a:pt x="500" y="2596"/>
                  </a:cubicBezTo>
                  <a:lnTo>
                    <a:pt x="715" y="2596"/>
                  </a:lnTo>
                  <a:lnTo>
                    <a:pt x="715" y="3477"/>
                  </a:lnTo>
                  <a:lnTo>
                    <a:pt x="500" y="3477"/>
                  </a:lnTo>
                  <a:cubicBezTo>
                    <a:pt x="429" y="3477"/>
                    <a:pt x="334" y="3549"/>
                    <a:pt x="334" y="3644"/>
                  </a:cubicBezTo>
                  <a:cubicBezTo>
                    <a:pt x="334" y="3763"/>
                    <a:pt x="381" y="3834"/>
                    <a:pt x="500" y="3834"/>
                  </a:cubicBezTo>
                  <a:lnTo>
                    <a:pt x="715" y="3834"/>
                  </a:lnTo>
                  <a:lnTo>
                    <a:pt x="715" y="4739"/>
                  </a:lnTo>
                  <a:lnTo>
                    <a:pt x="500" y="4739"/>
                  </a:lnTo>
                  <a:cubicBezTo>
                    <a:pt x="429" y="4739"/>
                    <a:pt x="334" y="4787"/>
                    <a:pt x="334" y="4882"/>
                  </a:cubicBezTo>
                  <a:cubicBezTo>
                    <a:pt x="334" y="5001"/>
                    <a:pt x="381" y="5097"/>
                    <a:pt x="500" y="5097"/>
                  </a:cubicBezTo>
                  <a:lnTo>
                    <a:pt x="715" y="5097"/>
                  </a:lnTo>
                  <a:lnTo>
                    <a:pt x="715" y="5978"/>
                  </a:lnTo>
                  <a:lnTo>
                    <a:pt x="500" y="5978"/>
                  </a:lnTo>
                  <a:cubicBezTo>
                    <a:pt x="429" y="5978"/>
                    <a:pt x="334" y="6049"/>
                    <a:pt x="334" y="6144"/>
                  </a:cubicBezTo>
                  <a:cubicBezTo>
                    <a:pt x="334" y="6264"/>
                    <a:pt x="381" y="6335"/>
                    <a:pt x="500" y="6335"/>
                  </a:cubicBezTo>
                  <a:lnTo>
                    <a:pt x="715" y="6335"/>
                  </a:lnTo>
                  <a:lnTo>
                    <a:pt x="715" y="7240"/>
                  </a:lnTo>
                  <a:lnTo>
                    <a:pt x="500" y="7240"/>
                  </a:lnTo>
                  <a:cubicBezTo>
                    <a:pt x="429" y="7240"/>
                    <a:pt x="334" y="7288"/>
                    <a:pt x="334" y="7383"/>
                  </a:cubicBezTo>
                  <a:cubicBezTo>
                    <a:pt x="334" y="7502"/>
                    <a:pt x="381" y="7597"/>
                    <a:pt x="500" y="7597"/>
                  </a:cubicBezTo>
                  <a:lnTo>
                    <a:pt x="715" y="7597"/>
                  </a:lnTo>
                  <a:lnTo>
                    <a:pt x="715" y="8478"/>
                  </a:lnTo>
                  <a:lnTo>
                    <a:pt x="500" y="8478"/>
                  </a:lnTo>
                  <a:cubicBezTo>
                    <a:pt x="429" y="8478"/>
                    <a:pt x="334" y="8550"/>
                    <a:pt x="334" y="8645"/>
                  </a:cubicBezTo>
                  <a:cubicBezTo>
                    <a:pt x="334" y="8764"/>
                    <a:pt x="381" y="8836"/>
                    <a:pt x="500" y="8836"/>
                  </a:cubicBezTo>
                  <a:lnTo>
                    <a:pt x="715" y="8836"/>
                  </a:lnTo>
                  <a:lnTo>
                    <a:pt x="715" y="9740"/>
                  </a:lnTo>
                  <a:lnTo>
                    <a:pt x="500" y="9740"/>
                  </a:lnTo>
                  <a:cubicBezTo>
                    <a:pt x="429" y="9740"/>
                    <a:pt x="334" y="9788"/>
                    <a:pt x="334" y="9883"/>
                  </a:cubicBezTo>
                  <a:cubicBezTo>
                    <a:pt x="334" y="10002"/>
                    <a:pt x="381" y="10098"/>
                    <a:pt x="500" y="10098"/>
                  </a:cubicBezTo>
                  <a:lnTo>
                    <a:pt x="715" y="10098"/>
                  </a:lnTo>
                  <a:lnTo>
                    <a:pt x="715" y="10717"/>
                  </a:lnTo>
                  <a:lnTo>
                    <a:pt x="310" y="10717"/>
                  </a:lnTo>
                  <a:cubicBezTo>
                    <a:pt x="143" y="10717"/>
                    <a:pt x="0" y="10836"/>
                    <a:pt x="0" y="11026"/>
                  </a:cubicBezTo>
                  <a:lnTo>
                    <a:pt x="0" y="11741"/>
                  </a:lnTo>
                  <a:cubicBezTo>
                    <a:pt x="0" y="11812"/>
                    <a:pt x="95" y="11908"/>
                    <a:pt x="191" y="11908"/>
                  </a:cubicBezTo>
                  <a:lnTo>
                    <a:pt x="2691" y="11908"/>
                  </a:lnTo>
                  <a:cubicBezTo>
                    <a:pt x="2715" y="11908"/>
                    <a:pt x="2739" y="11908"/>
                    <a:pt x="2763" y="11884"/>
                  </a:cubicBezTo>
                  <a:cubicBezTo>
                    <a:pt x="2882" y="11741"/>
                    <a:pt x="2810" y="11574"/>
                    <a:pt x="2644" y="11574"/>
                  </a:cubicBezTo>
                  <a:lnTo>
                    <a:pt x="357" y="11574"/>
                  </a:lnTo>
                  <a:lnTo>
                    <a:pt x="357" y="11098"/>
                  </a:lnTo>
                  <a:lnTo>
                    <a:pt x="11526" y="11098"/>
                  </a:lnTo>
                  <a:lnTo>
                    <a:pt x="11526" y="11574"/>
                  </a:lnTo>
                  <a:lnTo>
                    <a:pt x="3453" y="11574"/>
                  </a:lnTo>
                  <a:cubicBezTo>
                    <a:pt x="3358" y="11574"/>
                    <a:pt x="3287" y="11646"/>
                    <a:pt x="3287" y="11741"/>
                  </a:cubicBezTo>
                  <a:cubicBezTo>
                    <a:pt x="3287" y="11860"/>
                    <a:pt x="3334" y="11931"/>
                    <a:pt x="3453" y="11931"/>
                  </a:cubicBezTo>
                  <a:lnTo>
                    <a:pt x="11574" y="11931"/>
                  </a:lnTo>
                  <a:cubicBezTo>
                    <a:pt x="11741" y="11931"/>
                    <a:pt x="11884" y="11812"/>
                    <a:pt x="11884" y="11646"/>
                  </a:cubicBezTo>
                  <a:lnTo>
                    <a:pt x="11884" y="11074"/>
                  </a:lnTo>
                  <a:cubicBezTo>
                    <a:pt x="11884" y="10836"/>
                    <a:pt x="11741" y="10717"/>
                    <a:pt x="11574" y="10717"/>
                  </a:cubicBezTo>
                  <a:lnTo>
                    <a:pt x="11098" y="10717"/>
                  </a:lnTo>
                  <a:lnTo>
                    <a:pt x="11098" y="3715"/>
                  </a:lnTo>
                  <a:cubicBezTo>
                    <a:pt x="11098" y="3573"/>
                    <a:pt x="10979" y="3477"/>
                    <a:pt x="10860" y="3477"/>
                  </a:cubicBezTo>
                  <a:lnTo>
                    <a:pt x="9073" y="3477"/>
                  </a:lnTo>
                  <a:cubicBezTo>
                    <a:pt x="9002" y="3477"/>
                    <a:pt x="8907" y="3573"/>
                    <a:pt x="8907" y="3668"/>
                  </a:cubicBezTo>
                  <a:lnTo>
                    <a:pt x="8907" y="4954"/>
                  </a:lnTo>
                  <a:cubicBezTo>
                    <a:pt x="8907" y="4978"/>
                    <a:pt x="8931" y="5025"/>
                    <a:pt x="8954" y="5073"/>
                  </a:cubicBezTo>
                  <a:cubicBezTo>
                    <a:pt x="8998" y="5092"/>
                    <a:pt x="9040" y="5100"/>
                    <a:pt x="9078" y="5100"/>
                  </a:cubicBezTo>
                  <a:cubicBezTo>
                    <a:pt x="9186" y="5100"/>
                    <a:pt x="9264" y="5029"/>
                    <a:pt x="9264" y="4906"/>
                  </a:cubicBezTo>
                  <a:lnTo>
                    <a:pt x="9264" y="3811"/>
                  </a:lnTo>
                  <a:lnTo>
                    <a:pt x="10788" y="3811"/>
                  </a:lnTo>
                  <a:lnTo>
                    <a:pt x="10788" y="10693"/>
                  </a:lnTo>
                  <a:lnTo>
                    <a:pt x="9264" y="10693"/>
                  </a:lnTo>
                  <a:lnTo>
                    <a:pt x="9264" y="5740"/>
                  </a:lnTo>
                  <a:cubicBezTo>
                    <a:pt x="9264" y="5668"/>
                    <a:pt x="9193" y="5573"/>
                    <a:pt x="9121" y="5573"/>
                  </a:cubicBezTo>
                  <a:cubicBezTo>
                    <a:pt x="9002" y="5573"/>
                    <a:pt x="8907" y="5621"/>
                    <a:pt x="8907" y="5740"/>
                  </a:cubicBezTo>
                  <a:lnTo>
                    <a:pt x="8907" y="8478"/>
                  </a:lnTo>
                  <a:lnTo>
                    <a:pt x="7383" y="8478"/>
                  </a:lnTo>
                  <a:lnTo>
                    <a:pt x="7383" y="2477"/>
                  </a:lnTo>
                  <a:cubicBezTo>
                    <a:pt x="7383" y="2334"/>
                    <a:pt x="7264" y="2239"/>
                    <a:pt x="7144" y="2239"/>
                  </a:cubicBezTo>
                  <a:lnTo>
                    <a:pt x="5549" y="2239"/>
                  </a:lnTo>
                  <a:lnTo>
                    <a:pt x="5549" y="1215"/>
                  </a:lnTo>
                  <a:cubicBezTo>
                    <a:pt x="5549" y="1072"/>
                    <a:pt x="5430" y="977"/>
                    <a:pt x="5311" y="977"/>
                  </a:cubicBezTo>
                  <a:lnTo>
                    <a:pt x="3572" y="977"/>
                  </a:lnTo>
                  <a:cubicBezTo>
                    <a:pt x="3429" y="977"/>
                    <a:pt x="3334" y="1096"/>
                    <a:pt x="3334" y="1215"/>
                  </a:cubicBezTo>
                  <a:lnTo>
                    <a:pt x="3334" y="5978"/>
                  </a:lnTo>
                  <a:lnTo>
                    <a:pt x="1739" y="5978"/>
                  </a:lnTo>
                  <a:cubicBezTo>
                    <a:pt x="1572" y="5978"/>
                    <a:pt x="1500" y="6097"/>
                    <a:pt x="1500" y="6216"/>
                  </a:cubicBezTo>
                  <a:lnTo>
                    <a:pt x="1500" y="10717"/>
                  </a:lnTo>
                  <a:lnTo>
                    <a:pt x="1072" y="10717"/>
                  </a:lnTo>
                  <a:lnTo>
                    <a:pt x="1072" y="191"/>
                  </a:lnTo>
                  <a:cubicBezTo>
                    <a:pt x="1072" y="96"/>
                    <a:pt x="1024"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8" name="Google Shape;10638;p95"/>
          <p:cNvGrpSpPr/>
          <p:nvPr/>
        </p:nvGrpSpPr>
        <p:grpSpPr>
          <a:xfrm>
            <a:off x="2548317" y="3573030"/>
            <a:ext cx="352922" cy="352952"/>
            <a:chOff x="3043605" y="3573030"/>
            <a:chExt cx="352922" cy="352952"/>
          </a:xfrm>
        </p:grpSpPr>
        <p:sp>
          <p:nvSpPr>
            <p:cNvPr id="10639" name="Google Shape;10639;p95"/>
            <p:cNvSpPr/>
            <p:nvPr/>
          </p:nvSpPr>
          <p:spPr>
            <a:xfrm>
              <a:off x="3070588" y="3600759"/>
              <a:ext cx="137775" cy="136344"/>
            </a:xfrm>
            <a:custGeom>
              <a:rect b="b" l="l" r="r" t="t"/>
              <a:pathLst>
                <a:path extrusionOk="0" h="4573" w="4621">
                  <a:moveTo>
                    <a:pt x="2287" y="0"/>
                  </a:moveTo>
                  <a:cubicBezTo>
                    <a:pt x="1072" y="24"/>
                    <a:pt x="48" y="1000"/>
                    <a:pt x="24" y="2263"/>
                  </a:cubicBezTo>
                  <a:cubicBezTo>
                    <a:pt x="1" y="3525"/>
                    <a:pt x="1048" y="4573"/>
                    <a:pt x="2311" y="4573"/>
                  </a:cubicBezTo>
                  <a:lnTo>
                    <a:pt x="4525" y="4573"/>
                  </a:lnTo>
                  <a:cubicBezTo>
                    <a:pt x="4549" y="4573"/>
                    <a:pt x="4573" y="4549"/>
                    <a:pt x="4573" y="4525"/>
                  </a:cubicBezTo>
                  <a:lnTo>
                    <a:pt x="4621" y="2286"/>
                  </a:lnTo>
                  <a:cubicBezTo>
                    <a:pt x="4621" y="1000"/>
                    <a:pt x="3573" y="0"/>
                    <a:pt x="2287"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95"/>
            <p:cNvSpPr/>
            <p:nvPr/>
          </p:nvSpPr>
          <p:spPr>
            <a:xfrm>
              <a:off x="3114625" y="3599327"/>
              <a:ext cx="93738" cy="137060"/>
            </a:xfrm>
            <a:custGeom>
              <a:rect b="b" l="l" r="r" t="t"/>
              <a:pathLst>
                <a:path extrusionOk="0" h="4597" w="3144">
                  <a:moveTo>
                    <a:pt x="857" y="1"/>
                  </a:moveTo>
                  <a:cubicBezTo>
                    <a:pt x="548" y="1"/>
                    <a:pt x="262" y="72"/>
                    <a:pt x="0" y="191"/>
                  </a:cubicBezTo>
                  <a:cubicBezTo>
                    <a:pt x="119" y="167"/>
                    <a:pt x="238" y="167"/>
                    <a:pt x="357" y="167"/>
                  </a:cubicBezTo>
                  <a:cubicBezTo>
                    <a:pt x="1643" y="167"/>
                    <a:pt x="2643" y="1167"/>
                    <a:pt x="2643" y="2453"/>
                  </a:cubicBezTo>
                  <a:lnTo>
                    <a:pt x="2643" y="4597"/>
                  </a:lnTo>
                  <a:lnTo>
                    <a:pt x="3072" y="4597"/>
                  </a:lnTo>
                  <a:cubicBezTo>
                    <a:pt x="3096" y="4597"/>
                    <a:pt x="3144" y="4573"/>
                    <a:pt x="3144" y="4549"/>
                  </a:cubicBezTo>
                  <a:lnTo>
                    <a:pt x="3144" y="2334"/>
                  </a:lnTo>
                  <a:cubicBezTo>
                    <a:pt x="3144" y="1048"/>
                    <a:pt x="2096" y="48"/>
                    <a:pt x="857"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95"/>
            <p:cNvSpPr/>
            <p:nvPr/>
          </p:nvSpPr>
          <p:spPr>
            <a:xfrm>
              <a:off x="3233886" y="3764057"/>
              <a:ext cx="137775" cy="136404"/>
            </a:xfrm>
            <a:custGeom>
              <a:rect b="b" l="l" r="r" t="t"/>
              <a:pathLst>
                <a:path extrusionOk="0" h="4575" w="4621">
                  <a:moveTo>
                    <a:pt x="2287" y="0"/>
                  </a:moveTo>
                  <a:lnTo>
                    <a:pt x="49" y="24"/>
                  </a:lnTo>
                  <a:cubicBezTo>
                    <a:pt x="25" y="24"/>
                    <a:pt x="1" y="48"/>
                    <a:pt x="1" y="96"/>
                  </a:cubicBezTo>
                  <a:lnTo>
                    <a:pt x="1" y="2287"/>
                  </a:lnTo>
                  <a:cubicBezTo>
                    <a:pt x="1" y="3544"/>
                    <a:pt x="1003" y="4574"/>
                    <a:pt x="2228" y="4574"/>
                  </a:cubicBezTo>
                  <a:cubicBezTo>
                    <a:pt x="2256" y="4574"/>
                    <a:pt x="2283" y="4574"/>
                    <a:pt x="2311" y="4573"/>
                  </a:cubicBezTo>
                  <a:cubicBezTo>
                    <a:pt x="3573" y="4549"/>
                    <a:pt x="4549" y="3549"/>
                    <a:pt x="4573" y="2310"/>
                  </a:cubicBezTo>
                  <a:cubicBezTo>
                    <a:pt x="4621" y="1048"/>
                    <a:pt x="3573" y="0"/>
                    <a:pt x="228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95"/>
            <p:cNvSpPr/>
            <p:nvPr/>
          </p:nvSpPr>
          <p:spPr>
            <a:xfrm>
              <a:off x="3259468" y="3769036"/>
              <a:ext cx="110077" cy="130649"/>
            </a:xfrm>
            <a:custGeom>
              <a:rect b="b" l="l" r="r" t="t"/>
              <a:pathLst>
                <a:path extrusionOk="0" h="4382" w="3692">
                  <a:moveTo>
                    <a:pt x="2382" y="0"/>
                  </a:moveTo>
                  <a:lnTo>
                    <a:pt x="2382" y="0"/>
                  </a:lnTo>
                  <a:cubicBezTo>
                    <a:pt x="2953" y="453"/>
                    <a:pt x="3287" y="1119"/>
                    <a:pt x="3287" y="1858"/>
                  </a:cubicBezTo>
                  <a:cubicBezTo>
                    <a:pt x="3239" y="3096"/>
                    <a:pt x="2239" y="4096"/>
                    <a:pt x="1024" y="4120"/>
                  </a:cubicBezTo>
                  <a:cubicBezTo>
                    <a:pt x="987" y="4122"/>
                    <a:pt x="951" y="4124"/>
                    <a:pt x="914" y="4124"/>
                  </a:cubicBezTo>
                  <a:cubicBezTo>
                    <a:pt x="594" y="4124"/>
                    <a:pt x="278" y="4034"/>
                    <a:pt x="0" y="3906"/>
                  </a:cubicBezTo>
                  <a:lnTo>
                    <a:pt x="0" y="3906"/>
                  </a:lnTo>
                  <a:cubicBezTo>
                    <a:pt x="381" y="4215"/>
                    <a:pt x="905" y="4382"/>
                    <a:pt x="1429" y="4382"/>
                  </a:cubicBezTo>
                  <a:cubicBezTo>
                    <a:pt x="2667" y="4358"/>
                    <a:pt x="3668" y="3334"/>
                    <a:pt x="3691" y="2120"/>
                  </a:cubicBezTo>
                  <a:cubicBezTo>
                    <a:pt x="3691" y="1191"/>
                    <a:pt x="3168" y="405"/>
                    <a:pt x="238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95"/>
            <p:cNvSpPr/>
            <p:nvPr/>
          </p:nvSpPr>
          <p:spPr>
            <a:xfrm>
              <a:off x="3233886" y="3579441"/>
              <a:ext cx="159808" cy="159093"/>
            </a:xfrm>
            <a:custGeom>
              <a:rect b="b" l="l" r="r" t="t"/>
              <a:pathLst>
                <a:path extrusionOk="0" h="5336" w="5360">
                  <a:moveTo>
                    <a:pt x="2672" y="0"/>
                  </a:moveTo>
                  <a:cubicBezTo>
                    <a:pt x="1192" y="0"/>
                    <a:pt x="1" y="1182"/>
                    <a:pt x="1" y="2644"/>
                  </a:cubicBezTo>
                  <a:lnTo>
                    <a:pt x="25" y="5264"/>
                  </a:lnTo>
                  <a:cubicBezTo>
                    <a:pt x="25" y="5288"/>
                    <a:pt x="49" y="5335"/>
                    <a:pt x="72" y="5335"/>
                  </a:cubicBezTo>
                  <a:lnTo>
                    <a:pt x="2668" y="5335"/>
                  </a:lnTo>
                  <a:cubicBezTo>
                    <a:pt x="4121" y="5335"/>
                    <a:pt x="5359" y="4097"/>
                    <a:pt x="5312" y="2620"/>
                  </a:cubicBezTo>
                  <a:cubicBezTo>
                    <a:pt x="5288" y="1191"/>
                    <a:pt x="4121" y="25"/>
                    <a:pt x="2716" y="1"/>
                  </a:cubicBezTo>
                  <a:cubicBezTo>
                    <a:pt x="2701" y="0"/>
                    <a:pt x="2686" y="0"/>
                    <a:pt x="267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95"/>
            <p:cNvSpPr/>
            <p:nvPr/>
          </p:nvSpPr>
          <p:spPr>
            <a:xfrm>
              <a:off x="3233886" y="3597896"/>
              <a:ext cx="158377" cy="139206"/>
            </a:xfrm>
            <a:custGeom>
              <a:rect b="b" l="l" r="r" t="t"/>
              <a:pathLst>
                <a:path extrusionOk="0" h="4669" w="5312">
                  <a:moveTo>
                    <a:pt x="4430" y="1"/>
                  </a:moveTo>
                  <a:cubicBezTo>
                    <a:pt x="4716" y="453"/>
                    <a:pt x="4931" y="977"/>
                    <a:pt x="4931" y="1549"/>
                  </a:cubicBezTo>
                  <a:cubicBezTo>
                    <a:pt x="4954" y="3049"/>
                    <a:pt x="3764" y="4264"/>
                    <a:pt x="2287" y="4264"/>
                  </a:cubicBezTo>
                  <a:lnTo>
                    <a:pt x="1" y="4264"/>
                  </a:lnTo>
                  <a:lnTo>
                    <a:pt x="1" y="4597"/>
                  </a:lnTo>
                  <a:cubicBezTo>
                    <a:pt x="1" y="4645"/>
                    <a:pt x="25" y="4669"/>
                    <a:pt x="49" y="4669"/>
                  </a:cubicBezTo>
                  <a:lnTo>
                    <a:pt x="2644" y="4669"/>
                  </a:lnTo>
                  <a:cubicBezTo>
                    <a:pt x="4097" y="4669"/>
                    <a:pt x="5312" y="3454"/>
                    <a:pt x="5312" y="1930"/>
                  </a:cubicBezTo>
                  <a:cubicBezTo>
                    <a:pt x="5312" y="1168"/>
                    <a:pt x="4954" y="477"/>
                    <a:pt x="443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95"/>
            <p:cNvSpPr/>
            <p:nvPr/>
          </p:nvSpPr>
          <p:spPr>
            <a:xfrm>
              <a:off x="3048584" y="3763342"/>
              <a:ext cx="159779" cy="158407"/>
            </a:xfrm>
            <a:custGeom>
              <a:rect b="b" l="l" r="r" t="t"/>
              <a:pathLst>
                <a:path extrusionOk="0" h="5313" w="5359">
                  <a:moveTo>
                    <a:pt x="2668" y="1"/>
                  </a:moveTo>
                  <a:cubicBezTo>
                    <a:pt x="1215" y="1"/>
                    <a:pt x="0" y="1215"/>
                    <a:pt x="24" y="2692"/>
                  </a:cubicBezTo>
                  <a:cubicBezTo>
                    <a:pt x="48" y="4121"/>
                    <a:pt x="1215" y="5287"/>
                    <a:pt x="2644" y="5311"/>
                  </a:cubicBezTo>
                  <a:cubicBezTo>
                    <a:pt x="2672" y="5312"/>
                    <a:pt x="2701" y="5313"/>
                    <a:pt x="2729" y="5313"/>
                  </a:cubicBezTo>
                  <a:cubicBezTo>
                    <a:pt x="4168" y="5313"/>
                    <a:pt x="5359" y="4139"/>
                    <a:pt x="5359" y="2668"/>
                  </a:cubicBezTo>
                  <a:lnTo>
                    <a:pt x="5311" y="2668"/>
                  </a:lnTo>
                  <a:lnTo>
                    <a:pt x="5311" y="48"/>
                  </a:lnTo>
                  <a:cubicBezTo>
                    <a:pt x="5311" y="24"/>
                    <a:pt x="5287" y="1"/>
                    <a:pt x="5263"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95"/>
            <p:cNvSpPr/>
            <p:nvPr/>
          </p:nvSpPr>
          <p:spPr>
            <a:xfrm>
              <a:off x="3099688" y="3763342"/>
              <a:ext cx="108676" cy="158407"/>
            </a:xfrm>
            <a:custGeom>
              <a:rect b="b" l="l" r="r" t="t"/>
              <a:pathLst>
                <a:path extrusionOk="0" h="5313" w="3645">
                  <a:moveTo>
                    <a:pt x="3121" y="1"/>
                  </a:moveTo>
                  <a:lnTo>
                    <a:pt x="3121" y="2525"/>
                  </a:lnTo>
                  <a:cubicBezTo>
                    <a:pt x="3121" y="3964"/>
                    <a:pt x="1929" y="5169"/>
                    <a:pt x="472" y="5169"/>
                  </a:cubicBezTo>
                  <a:cubicBezTo>
                    <a:pt x="458" y="5169"/>
                    <a:pt x="444" y="5169"/>
                    <a:pt x="430" y="5168"/>
                  </a:cubicBezTo>
                  <a:cubicBezTo>
                    <a:pt x="263" y="5168"/>
                    <a:pt x="144" y="5168"/>
                    <a:pt x="1" y="5145"/>
                  </a:cubicBezTo>
                  <a:lnTo>
                    <a:pt x="1" y="5145"/>
                  </a:lnTo>
                  <a:cubicBezTo>
                    <a:pt x="311" y="5264"/>
                    <a:pt x="596" y="5311"/>
                    <a:pt x="930" y="5311"/>
                  </a:cubicBezTo>
                  <a:cubicBezTo>
                    <a:pt x="958" y="5312"/>
                    <a:pt x="987" y="5313"/>
                    <a:pt x="1015" y="5313"/>
                  </a:cubicBezTo>
                  <a:cubicBezTo>
                    <a:pt x="2454" y="5313"/>
                    <a:pt x="3645" y="4139"/>
                    <a:pt x="3645" y="2668"/>
                  </a:cubicBezTo>
                  <a:lnTo>
                    <a:pt x="3645" y="72"/>
                  </a:lnTo>
                  <a:cubicBezTo>
                    <a:pt x="3645" y="24"/>
                    <a:pt x="3597" y="1"/>
                    <a:pt x="3549"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95"/>
            <p:cNvSpPr/>
            <p:nvPr/>
          </p:nvSpPr>
          <p:spPr>
            <a:xfrm>
              <a:off x="3067040" y="3595064"/>
              <a:ext cx="147018" cy="147018"/>
            </a:xfrm>
            <a:custGeom>
              <a:rect b="b" l="l" r="r" t="t"/>
              <a:pathLst>
                <a:path extrusionOk="0" h="4931" w="4931">
                  <a:moveTo>
                    <a:pt x="2406" y="1"/>
                  </a:moveTo>
                  <a:cubicBezTo>
                    <a:pt x="1763" y="1"/>
                    <a:pt x="1167" y="286"/>
                    <a:pt x="715" y="715"/>
                  </a:cubicBezTo>
                  <a:cubicBezTo>
                    <a:pt x="262" y="1168"/>
                    <a:pt x="1" y="1787"/>
                    <a:pt x="1" y="2430"/>
                  </a:cubicBezTo>
                  <a:cubicBezTo>
                    <a:pt x="1" y="3025"/>
                    <a:pt x="191" y="3620"/>
                    <a:pt x="596" y="4049"/>
                  </a:cubicBezTo>
                  <a:cubicBezTo>
                    <a:pt x="620" y="4097"/>
                    <a:pt x="667" y="4121"/>
                    <a:pt x="718" y="4121"/>
                  </a:cubicBezTo>
                  <a:cubicBezTo>
                    <a:pt x="769" y="4121"/>
                    <a:pt x="822" y="4097"/>
                    <a:pt x="858" y="4049"/>
                  </a:cubicBezTo>
                  <a:cubicBezTo>
                    <a:pt x="929" y="4001"/>
                    <a:pt x="882" y="3906"/>
                    <a:pt x="858" y="3859"/>
                  </a:cubicBezTo>
                  <a:cubicBezTo>
                    <a:pt x="524" y="3454"/>
                    <a:pt x="358" y="2954"/>
                    <a:pt x="358" y="2454"/>
                  </a:cubicBezTo>
                  <a:cubicBezTo>
                    <a:pt x="358" y="1906"/>
                    <a:pt x="596" y="1382"/>
                    <a:pt x="977" y="1001"/>
                  </a:cubicBezTo>
                  <a:cubicBezTo>
                    <a:pt x="1358" y="596"/>
                    <a:pt x="1906" y="358"/>
                    <a:pt x="2430" y="358"/>
                  </a:cubicBezTo>
                  <a:cubicBezTo>
                    <a:pt x="3001" y="358"/>
                    <a:pt x="3549" y="572"/>
                    <a:pt x="3954" y="953"/>
                  </a:cubicBezTo>
                  <a:cubicBezTo>
                    <a:pt x="4359" y="1334"/>
                    <a:pt x="4573" y="1882"/>
                    <a:pt x="4573" y="2477"/>
                  </a:cubicBezTo>
                  <a:lnTo>
                    <a:pt x="4573" y="4597"/>
                  </a:lnTo>
                  <a:lnTo>
                    <a:pt x="2453" y="4597"/>
                  </a:lnTo>
                  <a:cubicBezTo>
                    <a:pt x="2096" y="4597"/>
                    <a:pt x="1739" y="4502"/>
                    <a:pt x="1453" y="4335"/>
                  </a:cubicBezTo>
                  <a:cubicBezTo>
                    <a:pt x="1425" y="4314"/>
                    <a:pt x="1395" y="4305"/>
                    <a:pt x="1366" y="4305"/>
                  </a:cubicBezTo>
                  <a:cubicBezTo>
                    <a:pt x="1296" y="4305"/>
                    <a:pt x="1232" y="4356"/>
                    <a:pt x="1215" y="4406"/>
                  </a:cubicBezTo>
                  <a:cubicBezTo>
                    <a:pt x="1191" y="4502"/>
                    <a:pt x="1239" y="4597"/>
                    <a:pt x="1310" y="4621"/>
                  </a:cubicBezTo>
                  <a:cubicBezTo>
                    <a:pt x="1668" y="4835"/>
                    <a:pt x="2072" y="4930"/>
                    <a:pt x="2453" y="4930"/>
                  </a:cubicBezTo>
                  <a:lnTo>
                    <a:pt x="4692" y="4930"/>
                  </a:lnTo>
                  <a:cubicBezTo>
                    <a:pt x="4835" y="4930"/>
                    <a:pt x="4930" y="4811"/>
                    <a:pt x="4930" y="4692"/>
                  </a:cubicBezTo>
                  <a:lnTo>
                    <a:pt x="4930" y="2477"/>
                  </a:lnTo>
                  <a:cubicBezTo>
                    <a:pt x="4930" y="1858"/>
                    <a:pt x="4716" y="1263"/>
                    <a:pt x="4311" y="810"/>
                  </a:cubicBezTo>
                  <a:cubicBezTo>
                    <a:pt x="3763" y="286"/>
                    <a:pt x="3120" y="1"/>
                    <a:pt x="2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95"/>
            <p:cNvSpPr/>
            <p:nvPr/>
          </p:nvSpPr>
          <p:spPr>
            <a:xfrm>
              <a:off x="3228221" y="3757677"/>
              <a:ext cx="146988" cy="147704"/>
            </a:xfrm>
            <a:custGeom>
              <a:rect b="b" l="l" r="r" t="t"/>
              <a:pathLst>
                <a:path extrusionOk="0" h="4954" w="4930">
                  <a:moveTo>
                    <a:pt x="143" y="0"/>
                  </a:moveTo>
                  <a:cubicBezTo>
                    <a:pt x="72" y="0"/>
                    <a:pt x="0" y="72"/>
                    <a:pt x="0" y="143"/>
                  </a:cubicBezTo>
                  <a:lnTo>
                    <a:pt x="0" y="1810"/>
                  </a:lnTo>
                  <a:cubicBezTo>
                    <a:pt x="0" y="1858"/>
                    <a:pt x="24" y="1881"/>
                    <a:pt x="24" y="1905"/>
                  </a:cubicBezTo>
                  <a:cubicBezTo>
                    <a:pt x="73" y="1940"/>
                    <a:pt x="120" y="1955"/>
                    <a:pt x="162" y="1955"/>
                  </a:cubicBezTo>
                  <a:cubicBezTo>
                    <a:pt x="262" y="1955"/>
                    <a:pt x="334" y="1870"/>
                    <a:pt x="334" y="1786"/>
                  </a:cubicBezTo>
                  <a:lnTo>
                    <a:pt x="334" y="357"/>
                  </a:lnTo>
                  <a:lnTo>
                    <a:pt x="2620" y="357"/>
                  </a:lnTo>
                  <a:cubicBezTo>
                    <a:pt x="2811" y="357"/>
                    <a:pt x="2953" y="381"/>
                    <a:pt x="3120" y="453"/>
                  </a:cubicBezTo>
                  <a:cubicBezTo>
                    <a:pt x="4049" y="810"/>
                    <a:pt x="4597" y="1619"/>
                    <a:pt x="4597" y="2501"/>
                  </a:cubicBezTo>
                  <a:cubicBezTo>
                    <a:pt x="4597" y="3025"/>
                    <a:pt x="4358" y="3572"/>
                    <a:pt x="3977" y="3953"/>
                  </a:cubicBezTo>
                  <a:cubicBezTo>
                    <a:pt x="3573" y="4334"/>
                    <a:pt x="3049" y="4596"/>
                    <a:pt x="2501" y="4596"/>
                  </a:cubicBezTo>
                  <a:cubicBezTo>
                    <a:pt x="1929" y="4596"/>
                    <a:pt x="1429" y="4382"/>
                    <a:pt x="1024" y="4025"/>
                  </a:cubicBezTo>
                  <a:cubicBezTo>
                    <a:pt x="643" y="3644"/>
                    <a:pt x="405" y="3120"/>
                    <a:pt x="358" y="2596"/>
                  </a:cubicBezTo>
                  <a:cubicBezTo>
                    <a:pt x="358" y="2501"/>
                    <a:pt x="286" y="2405"/>
                    <a:pt x="191" y="2405"/>
                  </a:cubicBezTo>
                  <a:cubicBezTo>
                    <a:pt x="96" y="2405"/>
                    <a:pt x="0" y="2501"/>
                    <a:pt x="0" y="2596"/>
                  </a:cubicBezTo>
                  <a:cubicBezTo>
                    <a:pt x="48" y="3215"/>
                    <a:pt x="310" y="3810"/>
                    <a:pt x="786" y="4263"/>
                  </a:cubicBezTo>
                  <a:cubicBezTo>
                    <a:pt x="1239" y="4715"/>
                    <a:pt x="1858" y="4954"/>
                    <a:pt x="2477" y="4954"/>
                  </a:cubicBezTo>
                  <a:lnTo>
                    <a:pt x="2501" y="4954"/>
                  </a:lnTo>
                  <a:cubicBezTo>
                    <a:pt x="3168" y="4954"/>
                    <a:pt x="3763" y="4668"/>
                    <a:pt x="4216" y="4239"/>
                  </a:cubicBezTo>
                  <a:cubicBezTo>
                    <a:pt x="4644" y="3787"/>
                    <a:pt x="4930" y="3167"/>
                    <a:pt x="4930" y="2524"/>
                  </a:cubicBezTo>
                  <a:cubicBezTo>
                    <a:pt x="4930" y="1881"/>
                    <a:pt x="4692" y="1262"/>
                    <a:pt x="4216" y="786"/>
                  </a:cubicBezTo>
                  <a:cubicBezTo>
                    <a:pt x="3715" y="262"/>
                    <a:pt x="3096" y="0"/>
                    <a:pt x="2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95"/>
            <p:cNvSpPr/>
            <p:nvPr/>
          </p:nvSpPr>
          <p:spPr>
            <a:xfrm>
              <a:off x="3227506" y="3573030"/>
              <a:ext cx="169021" cy="169737"/>
            </a:xfrm>
            <a:custGeom>
              <a:rect b="b" l="l" r="r" t="t"/>
              <a:pathLst>
                <a:path extrusionOk="0" h="5693" w="5669">
                  <a:moveTo>
                    <a:pt x="2882" y="359"/>
                  </a:moveTo>
                  <a:cubicBezTo>
                    <a:pt x="3549" y="359"/>
                    <a:pt x="4144" y="621"/>
                    <a:pt x="4621" y="1097"/>
                  </a:cubicBezTo>
                  <a:cubicBezTo>
                    <a:pt x="5097" y="1573"/>
                    <a:pt x="5335" y="2168"/>
                    <a:pt x="5359" y="2835"/>
                  </a:cubicBezTo>
                  <a:cubicBezTo>
                    <a:pt x="5359" y="3526"/>
                    <a:pt x="5121" y="4145"/>
                    <a:pt x="4644" y="4621"/>
                  </a:cubicBezTo>
                  <a:cubicBezTo>
                    <a:pt x="4168" y="5098"/>
                    <a:pt x="3549" y="5360"/>
                    <a:pt x="2882" y="5360"/>
                  </a:cubicBezTo>
                  <a:lnTo>
                    <a:pt x="405" y="5360"/>
                  </a:lnTo>
                  <a:lnTo>
                    <a:pt x="405" y="2835"/>
                  </a:lnTo>
                  <a:lnTo>
                    <a:pt x="358" y="2835"/>
                  </a:lnTo>
                  <a:cubicBezTo>
                    <a:pt x="358" y="2145"/>
                    <a:pt x="620" y="1526"/>
                    <a:pt x="1096" y="1073"/>
                  </a:cubicBezTo>
                  <a:cubicBezTo>
                    <a:pt x="1572" y="597"/>
                    <a:pt x="2215" y="359"/>
                    <a:pt x="2882" y="359"/>
                  </a:cubicBezTo>
                  <a:close/>
                  <a:moveTo>
                    <a:pt x="2805" y="1"/>
                  </a:moveTo>
                  <a:cubicBezTo>
                    <a:pt x="1517" y="1"/>
                    <a:pt x="376" y="855"/>
                    <a:pt x="1" y="2288"/>
                  </a:cubicBezTo>
                  <a:lnTo>
                    <a:pt x="1" y="2359"/>
                  </a:lnTo>
                  <a:lnTo>
                    <a:pt x="1" y="5669"/>
                  </a:lnTo>
                  <a:cubicBezTo>
                    <a:pt x="1" y="5669"/>
                    <a:pt x="1" y="5693"/>
                    <a:pt x="24" y="5693"/>
                  </a:cubicBezTo>
                  <a:lnTo>
                    <a:pt x="239" y="5693"/>
                  </a:lnTo>
                  <a:lnTo>
                    <a:pt x="239" y="5669"/>
                  </a:lnTo>
                  <a:lnTo>
                    <a:pt x="3358" y="5669"/>
                  </a:lnTo>
                  <a:cubicBezTo>
                    <a:pt x="4835" y="5264"/>
                    <a:pt x="5668" y="4074"/>
                    <a:pt x="5668" y="2811"/>
                  </a:cubicBezTo>
                  <a:cubicBezTo>
                    <a:pt x="5668" y="2049"/>
                    <a:pt x="5359" y="1383"/>
                    <a:pt x="4835" y="835"/>
                  </a:cubicBezTo>
                  <a:cubicBezTo>
                    <a:pt x="4287" y="311"/>
                    <a:pt x="3597" y="1"/>
                    <a:pt x="2858" y="1"/>
                  </a:cubicBezTo>
                  <a:cubicBezTo>
                    <a:pt x="2841" y="1"/>
                    <a:pt x="2823" y="1"/>
                    <a:pt x="28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95"/>
            <p:cNvSpPr/>
            <p:nvPr/>
          </p:nvSpPr>
          <p:spPr>
            <a:xfrm>
              <a:off x="3043605" y="3757677"/>
              <a:ext cx="169737" cy="168306"/>
            </a:xfrm>
            <a:custGeom>
              <a:rect b="b" l="l" r="r" t="t"/>
              <a:pathLst>
                <a:path extrusionOk="0" h="5645" w="5693">
                  <a:moveTo>
                    <a:pt x="5287" y="310"/>
                  </a:moveTo>
                  <a:lnTo>
                    <a:pt x="5287" y="2834"/>
                  </a:lnTo>
                  <a:lnTo>
                    <a:pt x="5335" y="2834"/>
                  </a:lnTo>
                  <a:cubicBezTo>
                    <a:pt x="5335" y="3525"/>
                    <a:pt x="5073" y="4144"/>
                    <a:pt x="4597" y="4596"/>
                  </a:cubicBezTo>
                  <a:cubicBezTo>
                    <a:pt x="4121" y="5073"/>
                    <a:pt x="3501" y="5311"/>
                    <a:pt x="2835" y="5311"/>
                  </a:cubicBezTo>
                  <a:lnTo>
                    <a:pt x="2811" y="5311"/>
                  </a:lnTo>
                  <a:cubicBezTo>
                    <a:pt x="2144" y="5311"/>
                    <a:pt x="1549" y="5025"/>
                    <a:pt x="1072" y="4549"/>
                  </a:cubicBezTo>
                  <a:cubicBezTo>
                    <a:pt x="596" y="4072"/>
                    <a:pt x="358" y="3477"/>
                    <a:pt x="334" y="2834"/>
                  </a:cubicBezTo>
                  <a:cubicBezTo>
                    <a:pt x="334" y="2143"/>
                    <a:pt x="572" y="1524"/>
                    <a:pt x="1048" y="1048"/>
                  </a:cubicBezTo>
                  <a:cubicBezTo>
                    <a:pt x="1525" y="572"/>
                    <a:pt x="2144" y="310"/>
                    <a:pt x="2811" y="310"/>
                  </a:cubicBezTo>
                  <a:close/>
                  <a:moveTo>
                    <a:pt x="2858" y="0"/>
                  </a:moveTo>
                  <a:cubicBezTo>
                    <a:pt x="2096" y="0"/>
                    <a:pt x="1382" y="310"/>
                    <a:pt x="834" y="834"/>
                  </a:cubicBezTo>
                  <a:cubicBezTo>
                    <a:pt x="310" y="1358"/>
                    <a:pt x="1" y="2096"/>
                    <a:pt x="24" y="2858"/>
                  </a:cubicBezTo>
                  <a:cubicBezTo>
                    <a:pt x="24" y="3596"/>
                    <a:pt x="334" y="4287"/>
                    <a:pt x="858" y="4811"/>
                  </a:cubicBezTo>
                  <a:cubicBezTo>
                    <a:pt x="1406" y="5358"/>
                    <a:pt x="2096" y="5644"/>
                    <a:pt x="2835" y="5644"/>
                  </a:cubicBezTo>
                  <a:lnTo>
                    <a:pt x="2858" y="5644"/>
                  </a:lnTo>
                  <a:cubicBezTo>
                    <a:pt x="3597" y="5644"/>
                    <a:pt x="4311" y="5358"/>
                    <a:pt x="4859" y="4858"/>
                  </a:cubicBezTo>
                  <a:cubicBezTo>
                    <a:pt x="5383" y="4311"/>
                    <a:pt x="5692" y="3596"/>
                    <a:pt x="5692" y="2834"/>
                  </a:cubicBezTo>
                  <a:lnTo>
                    <a:pt x="5692" y="238"/>
                  </a:lnTo>
                  <a:cubicBezTo>
                    <a:pt x="5692" y="119"/>
                    <a:pt x="5573" y="0"/>
                    <a:pt x="5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95"/>
            <p:cNvSpPr/>
            <p:nvPr/>
          </p:nvSpPr>
          <p:spPr>
            <a:xfrm>
              <a:off x="3272944" y="3630574"/>
              <a:ext cx="79546" cy="10674"/>
            </a:xfrm>
            <a:custGeom>
              <a:rect b="b" l="l" r="r" t="t"/>
              <a:pathLst>
                <a:path extrusionOk="0" h="358" w="2668">
                  <a:moveTo>
                    <a:pt x="215" y="0"/>
                  </a:moveTo>
                  <a:cubicBezTo>
                    <a:pt x="120" y="0"/>
                    <a:pt x="48" y="72"/>
                    <a:pt x="25" y="143"/>
                  </a:cubicBezTo>
                  <a:cubicBezTo>
                    <a:pt x="1" y="238"/>
                    <a:pt x="96" y="358"/>
                    <a:pt x="215" y="358"/>
                  </a:cubicBezTo>
                  <a:lnTo>
                    <a:pt x="2454" y="358"/>
                  </a:lnTo>
                  <a:cubicBezTo>
                    <a:pt x="2549" y="358"/>
                    <a:pt x="2620" y="310"/>
                    <a:pt x="2644" y="215"/>
                  </a:cubicBezTo>
                  <a:cubicBezTo>
                    <a:pt x="2668" y="96"/>
                    <a:pt x="2573" y="0"/>
                    <a:pt x="2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95"/>
            <p:cNvSpPr/>
            <p:nvPr/>
          </p:nvSpPr>
          <p:spPr>
            <a:xfrm>
              <a:off x="3272944" y="3651862"/>
              <a:ext cx="79546" cy="10674"/>
            </a:xfrm>
            <a:custGeom>
              <a:rect b="b" l="l" r="r" t="t"/>
              <a:pathLst>
                <a:path extrusionOk="0" h="358" w="2668">
                  <a:moveTo>
                    <a:pt x="215" y="1"/>
                  </a:moveTo>
                  <a:cubicBezTo>
                    <a:pt x="120" y="1"/>
                    <a:pt x="48" y="72"/>
                    <a:pt x="25" y="167"/>
                  </a:cubicBezTo>
                  <a:cubicBezTo>
                    <a:pt x="1" y="287"/>
                    <a:pt x="96" y="358"/>
                    <a:pt x="215" y="358"/>
                  </a:cubicBezTo>
                  <a:lnTo>
                    <a:pt x="2477" y="358"/>
                  </a:lnTo>
                  <a:cubicBezTo>
                    <a:pt x="2596" y="358"/>
                    <a:pt x="2668" y="287"/>
                    <a:pt x="2644" y="167"/>
                  </a:cubicBezTo>
                  <a:cubicBezTo>
                    <a:pt x="2620" y="72"/>
                    <a:pt x="2525"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95"/>
            <p:cNvSpPr/>
            <p:nvPr/>
          </p:nvSpPr>
          <p:spPr>
            <a:xfrm>
              <a:off x="3289999" y="3674581"/>
              <a:ext cx="46183" cy="10704"/>
            </a:xfrm>
            <a:custGeom>
              <a:rect b="b" l="l" r="r" t="t"/>
              <a:pathLst>
                <a:path extrusionOk="0" h="359" w="1549">
                  <a:moveTo>
                    <a:pt x="191" y="1"/>
                  </a:moveTo>
                  <a:cubicBezTo>
                    <a:pt x="119" y="1"/>
                    <a:pt x="48" y="48"/>
                    <a:pt x="24" y="144"/>
                  </a:cubicBezTo>
                  <a:cubicBezTo>
                    <a:pt x="0" y="263"/>
                    <a:pt x="72" y="358"/>
                    <a:pt x="191" y="358"/>
                  </a:cubicBezTo>
                  <a:lnTo>
                    <a:pt x="1334" y="358"/>
                  </a:lnTo>
                  <a:cubicBezTo>
                    <a:pt x="1453" y="358"/>
                    <a:pt x="1548" y="263"/>
                    <a:pt x="1501" y="144"/>
                  </a:cubicBezTo>
                  <a:cubicBezTo>
                    <a:pt x="1477" y="48"/>
                    <a:pt x="1381" y="1"/>
                    <a:pt x="1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95"/>
            <p:cNvSpPr/>
            <p:nvPr/>
          </p:nvSpPr>
          <p:spPr>
            <a:xfrm>
              <a:off x="3088328" y="3815191"/>
              <a:ext cx="79576" cy="10674"/>
            </a:xfrm>
            <a:custGeom>
              <a:rect b="b" l="l" r="r" t="t"/>
              <a:pathLst>
                <a:path extrusionOk="0" h="358" w="2669">
                  <a:moveTo>
                    <a:pt x="215" y="0"/>
                  </a:moveTo>
                  <a:cubicBezTo>
                    <a:pt x="72" y="0"/>
                    <a:pt x="1" y="95"/>
                    <a:pt x="25" y="214"/>
                  </a:cubicBezTo>
                  <a:cubicBezTo>
                    <a:pt x="49" y="333"/>
                    <a:pt x="144" y="357"/>
                    <a:pt x="215" y="357"/>
                  </a:cubicBezTo>
                  <a:lnTo>
                    <a:pt x="2454" y="357"/>
                  </a:lnTo>
                  <a:cubicBezTo>
                    <a:pt x="2549" y="357"/>
                    <a:pt x="2621" y="310"/>
                    <a:pt x="2644" y="214"/>
                  </a:cubicBezTo>
                  <a:cubicBezTo>
                    <a:pt x="2668" y="95"/>
                    <a:pt x="2573" y="0"/>
                    <a:pt x="2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95"/>
            <p:cNvSpPr/>
            <p:nvPr/>
          </p:nvSpPr>
          <p:spPr>
            <a:xfrm>
              <a:off x="3089043" y="3837910"/>
              <a:ext cx="78861" cy="10674"/>
            </a:xfrm>
            <a:custGeom>
              <a:rect b="b" l="l" r="r" t="t"/>
              <a:pathLst>
                <a:path extrusionOk="0" h="358" w="2645">
                  <a:moveTo>
                    <a:pt x="215" y="0"/>
                  </a:moveTo>
                  <a:cubicBezTo>
                    <a:pt x="120" y="0"/>
                    <a:pt x="72" y="48"/>
                    <a:pt x="25" y="143"/>
                  </a:cubicBezTo>
                  <a:cubicBezTo>
                    <a:pt x="1" y="262"/>
                    <a:pt x="96" y="357"/>
                    <a:pt x="215" y="357"/>
                  </a:cubicBezTo>
                  <a:lnTo>
                    <a:pt x="2477" y="357"/>
                  </a:lnTo>
                  <a:cubicBezTo>
                    <a:pt x="2573" y="357"/>
                    <a:pt x="2620" y="286"/>
                    <a:pt x="2644" y="191"/>
                  </a:cubicBezTo>
                  <a:cubicBezTo>
                    <a:pt x="2644" y="72"/>
                    <a:pt x="2573"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95"/>
            <p:cNvSpPr/>
            <p:nvPr/>
          </p:nvSpPr>
          <p:spPr>
            <a:xfrm>
              <a:off x="3106098" y="3859198"/>
              <a:ext cx="45468" cy="10674"/>
            </a:xfrm>
            <a:custGeom>
              <a:rect b="b" l="l" r="r" t="t"/>
              <a:pathLst>
                <a:path extrusionOk="0" h="358" w="1525">
                  <a:moveTo>
                    <a:pt x="215" y="1"/>
                  </a:moveTo>
                  <a:cubicBezTo>
                    <a:pt x="119" y="1"/>
                    <a:pt x="48" y="48"/>
                    <a:pt x="24" y="143"/>
                  </a:cubicBezTo>
                  <a:cubicBezTo>
                    <a:pt x="0" y="263"/>
                    <a:pt x="96" y="358"/>
                    <a:pt x="215" y="358"/>
                  </a:cubicBezTo>
                  <a:lnTo>
                    <a:pt x="1334" y="358"/>
                  </a:lnTo>
                  <a:cubicBezTo>
                    <a:pt x="1429" y="358"/>
                    <a:pt x="1477" y="286"/>
                    <a:pt x="1501" y="191"/>
                  </a:cubicBezTo>
                  <a:cubicBezTo>
                    <a:pt x="1524" y="72"/>
                    <a:pt x="1429" y="1"/>
                    <a:pt x="1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7" name="Google Shape;10657;p95"/>
          <p:cNvGrpSpPr/>
          <p:nvPr/>
        </p:nvGrpSpPr>
        <p:grpSpPr>
          <a:xfrm>
            <a:off x="1785299" y="3582512"/>
            <a:ext cx="357154" cy="336912"/>
            <a:chOff x="2356787" y="3582512"/>
            <a:chExt cx="357154" cy="336912"/>
          </a:xfrm>
        </p:grpSpPr>
        <p:sp>
          <p:nvSpPr>
            <p:cNvPr id="10658" name="Google Shape;10658;p95"/>
            <p:cNvSpPr/>
            <p:nvPr/>
          </p:nvSpPr>
          <p:spPr>
            <a:xfrm>
              <a:off x="2410037" y="3832215"/>
              <a:ext cx="300356" cy="68187"/>
            </a:xfrm>
            <a:custGeom>
              <a:rect b="b" l="l" r="r" t="t"/>
              <a:pathLst>
                <a:path extrusionOk="0" h="2287" w="10074">
                  <a:moveTo>
                    <a:pt x="0" y="1"/>
                  </a:moveTo>
                  <a:lnTo>
                    <a:pt x="0" y="2287"/>
                  </a:lnTo>
                  <a:lnTo>
                    <a:pt x="9740" y="2287"/>
                  </a:lnTo>
                  <a:cubicBezTo>
                    <a:pt x="9955" y="2287"/>
                    <a:pt x="10074" y="2096"/>
                    <a:pt x="9955" y="1906"/>
                  </a:cubicBezTo>
                  <a:lnTo>
                    <a:pt x="8693" y="120"/>
                  </a:lnTo>
                  <a:cubicBezTo>
                    <a:pt x="8645" y="24"/>
                    <a:pt x="8573" y="1"/>
                    <a:pt x="850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95"/>
            <p:cNvSpPr/>
            <p:nvPr/>
          </p:nvSpPr>
          <p:spPr>
            <a:xfrm>
              <a:off x="2410752" y="3715071"/>
              <a:ext cx="242843" cy="68187"/>
            </a:xfrm>
            <a:custGeom>
              <a:rect b="b" l="l" r="r" t="t"/>
              <a:pathLst>
                <a:path extrusionOk="0" h="2287" w="8145">
                  <a:moveTo>
                    <a:pt x="0" y="0"/>
                  </a:moveTo>
                  <a:lnTo>
                    <a:pt x="0" y="2286"/>
                  </a:lnTo>
                  <a:lnTo>
                    <a:pt x="7811" y="2286"/>
                  </a:lnTo>
                  <a:cubicBezTo>
                    <a:pt x="8026" y="2286"/>
                    <a:pt x="8145" y="2096"/>
                    <a:pt x="8026" y="1905"/>
                  </a:cubicBezTo>
                  <a:lnTo>
                    <a:pt x="6763" y="119"/>
                  </a:lnTo>
                  <a:cubicBezTo>
                    <a:pt x="6716" y="24"/>
                    <a:pt x="6644" y="0"/>
                    <a:pt x="6549"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95"/>
            <p:cNvSpPr/>
            <p:nvPr/>
          </p:nvSpPr>
          <p:spPr>
            <a:xfrm>
              <a:off x="2410037" y="3600043"/>
              <a:ext cx="183929" cy="68187"/>
            </a:xfrm>
            <a:custGeom>
              <a:rect b="b" l="l" r="r" t="t"/>
              <a:pathLst>
                <a:path extrusionOk="0" h="2287" w="6169">
                  <a:moveTo>
                    <a:pt x="0" y="0"/>
                  </a:moveTo>
                  <a:lnTo>
                    <a:pt x="0" y="2287"/>
                  </a:lnTo>
                  <a:lnTo>
                    <a:pt x="5835" y="2287"/>
                  </a:lnTo>
                  <a:cubicBezTo>
                    <a:pt x="6049" y="2287"/>
                    <a:pt x="6168" y="2072"/>
                    <a:pt x="6049" y="1905"/>
                  </a:cubicBezTo>
                  <a:lnTo>
                    <a:pt x="4811" y="119"/>
                  </a:lnTo>
                  <a:cubicBezTo>
                    <a:pt x="4739" y="24"/>
                    <a:pt x="4692" y="0"/>
                    <a:pt x="4596"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95"/>
            <p:cNvSpPr/>
            <p:nvPr/>
          </p:nvSpPr>
          <p:spPr>
            <a:xfrm>
              <a:off x="2645757" y="3832215"/>
              <a:ext cx="64639" cy="68187"/>
            </a:xfrm>
            <a:custGeom>
              <a:rect b="b" l="l" r="r" t="t"/>
              <a:pathLst>
                <a:path extrusionOk="0" h="2287" w="2168">
                  <a:moveTo>
                    <a:pt x="1" y="1"/>
                  </a:moveTo>
                  <a:cubicBezTo>
                    <a:pt x="72" y="1"/>
                    <a:pt x="144" y="72"/>
                    <a:pt x="191" y="120"/>
                  </a:cubicBezTo>
                  <a:lnTo>
                    <a:pt x="1453" y="1906"/>
                  </a:lnTo>
                  <a:cubicBezTo>
                    <a:pt x="1572" y="2049"/>
                    <a:pt x="1453" y="2287"/>
                    <a:pt x="1239" y="2287"/>
                  </a:cubicBezTo>
                  <a:lnTo>
                    <a:pt x="1834" y="2287"/>
                  </a:lnTo>
                  <a:cubicBezTo>
                    <a:pt x="2049" y="2287"/>
                    <a:pt x="2168" y="2049"/>
                    <a:pt x="2049" y="1906"/>
                  </a:cubicBezTo>
                  <a:lnTo>
                    <a:pt x="787" y="120"/>
                  </a:lnTo>
                  <a:cubicBezTo>
                    <a:pt x="739" y="24"/>
                    <a:pt x="667" y="1"/>
                    <a:pt x="5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95"/>
            <p:cNvSpPr/>
            <p:nvPr/>
          </p:nvSpPr>
          <p:spPr>
            <a:xfrm>
              <a:off x="2587528" y="3715071"/>
              <a:ext cx="65354" cy="68187"/>
            </a:xfrm>
            <a:custGeom>
              <a:rect b="b" l="l" r="r" t="t"/>
              <a:pathLst>
                <a:path extrusionOk="0" h="2287" w="2192">
                  <a:moveTo>
                    <a:pt x="1" y="0"/>
                  </a:moveTo>
                  <a:cubicBezTo>
                    <a:pt x="96" y="0"/>
                    <a:pt x="168" y="72"/>
                    <a:pt x="215" y="119"/>
                  </a:cubicBezTo>
                  <a:lnTo>
                    <a:pt x="1477" y="1905"/>
                  </a:lnTo>
                  <a:cubicBezTo>
                    <a:pt x="1596" y="2048"/>
                    <a:pt x="1477" y="2286"/>
                    <a:pt x="1263" y="2286"/>
                  </a:cubicBezTo>
                  <a:lnTo>
                    <a:pt x="1858" y="2286"/>
                  </a:lnTo>
                  <a:cubicBezTo>
                    <a:pt x="2073" y="2286"/>
                    <a:pt x="2192" y="2096"/>
                    <a:pt x="2073" y="1905"/>
                  </a:cubicBezTo>
                  <a:lnTo>
                    <a:pt x="811" y="119"/>
                  </a:lnTo>
                  <a:cubicBezTo>
                    <a:pt x="763" y="24"/>
                    <a:pt x="691" y="0"/>
                    <a:pt x="5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95"/>
            <p:cNvSpPr/>
            <p:nvPr/>
          </p:nvSpPr>
          <p:spPr>
            <a:xfrm>
              <a:off x="2529328" y="3600043"/>
              <a:ext cx="64639" cy="68187"/>
            </a:xfrm>
            <a:custGeom>
              <a:rect b="b" l="l" r="r" t="t"/>
              <a:pathLst>
                <a:path extrusionOk="0" h="2287" w="2168">
                  <a:moveTo>
                    <a:pt x="0" y="0"/>
                  </a:moveTo>
                  <a:cubicBezTo>
                    <a:pt x="72" y="0"/>
                    <a:pt x="143" y="48"/>
                    <a:pt x="191" y="119"/>
                  </a:cubicBezTo>
                  <a:lnTo>
                    <a:pt x="1453" y="1905"/>
                  </a:lnTo>
                  <a:cubicBezTo>
                    <a:pt x="1572" y="2048"/>
                    <a:pt x="1453" y="2287"/>
                    <a:pt x="1238" y="2287"/>
                  </a:cubicBezTo>
                  <a:lnTo>
                    <a:pt x="1834" y="2287"/>
                  </a:lnTo>
                  <a:cubicBezTo>
                    <a:pt x="2048" y="2287"/>
                    <a:pt x="2167" y="2048"/>
                    <a:pt x="2048" y="1905"/>
                  </a:cubicBezTo>
                  <a:lnTo>
                    <a:pt x="786" y="119"/>
                  </a:lnTo>
                  <a:cubicBezTo>
                    <a:pt x="738" y="24"/>
                    <a:pt x="667" y="0"/>
                    <a:pt x="595"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95"/>
            <p:cNvSpPr/>
            <p:nvPr/>
          </p:nvSpPr>
          <p:spPr>
            <a:xfrm>
              <a:off x="2363883" y="3587252"/>
              <a:ext cx="92337" cy="92337"/>
            </a:xfrm>
            <a:custGeom>
              <a:rect b="b" l="l" r="r" t="t"/>
              <a:pathLst>
                <a:path extrusionOk="0" h="3097" w="3097">
                  <a:moveTo>
                    <a:pt x="1548" y="1"/>
                  </a:moveTo>
                  <a:cubicBezTo>
                    <a:pt x="691" y="1"/>
                    <a:pt x="0" y="691"/>
                    <a:pt x="0" y="1549"/>
                  </a:cubicBezTo>
                  <a:cubicBezTo>
                    <a:pt x="0" y="2406"/>
                    <a:pt x="691" y="3097"/>
                    <a:pt x="1548" y="3097"/>
                  </a:cubicBezTo>
                  <a:cubicBezTo>
                    <a:pt x="2406" y="3097"/>
                    <a:pt x="3096" y="2406"/>
                    <a:pt x="3096" y="1549"/>
                  </a:cubicBezTo>
                  <a:cubicBezTo>
                    <a:pt x="3096" y="691"/>
                    <a:pt x="2406" y="1"/>
                    <a:pt x="1548"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95"/>
            <p:cNvSpPr/>
            <p:nvPr/>
          </p:nvSpPr>
          <p:spPr>
            <a:xfrm>
              <a:off x="2363883" y="3703711"/>
              <a:ext cx="92337" cy="92337"/>
            </a:xfrm>
            <a:custGeom>
              <a:rect b="b" l="l" r="r" t="t"/>
              <a:pathLst>
                <a:path extrusionOk="0" h="3097" w="3097">
                  <a:moveTo>
                    <a:pt x="1548" y="0"/>
                  </a:moveTo>
                  <a:cubicBezTo>
                    <a:pt x="691" y="0"/>
                    <a:pt x="0" y="691"/>
                    <a:pt x="0" y="1548"/>
                  </a:cubicBezTo>
                  <a:cubicBezTo>
                    <a:pt x="0" y="2405"/>
                    <a:pt x="691" y="3096"/>
                    <a:pt x="1548" y="3096"/>
                  </a:cubicBezTo>
                  <a:cubicBezTo>
                    <a:pt x="2406" y="3096"/>
                    <a:pt x="3096" y="2405"/>
                    <a:pt x="3096" y="1548"/>
                  </a:cubicBezTo>
                  <a:cubicBezTo>
                    <a:pt x="3096" y="691"/>
                    <a:pt x="2406" y="0"/>
                    <a:pt x="1548"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95"/>
            <p:cNvSpPr/>
            <p:nvPr/>
          </p:nvSpPr>
          <p:spPr>
            <a:xfrm>
              <a:off x="2363883" y="3820855"/>
              <a:ext cx="92337" cy="92337"/>
            </a:xfrm>
            <a:custGeom>
              <a:rect b="b" l="l" r="r" t="t"/>
              <a:pathLst>
                <a:path extrusionOk="0" h="3097" w="3097">
                  <a:moveTo>
                    <a:pt x="1548" y="1"/>
                  </a:moveTo>
                  <a:cubicBezTo>
                    <a:pt x="691" y="1"/>
                    <a:pt x="0" y="691"/>
                    <a:pt x="0" y="1549"/>
                  </a:cubicBezTo>
                  <a:cubicBezTo>
                    <a:pt x="0" y="2406"/>
                    <a:pt x="691" y="3096"/>
                    <a:pt x="1548" y="3096"/>
                  </a:cubicBezTo>
                  <a:cubicBezTo>
                    <a:pt x="2406" y="3096"/>
                    <a:pt x="3096" y="2406"/>
                    <a:pt x="3096" y="1549"/>
                  </a:cubicBezTo>
                  <a:cubicBezTo>
                    <a:pt x="3096" y="691"/>
                    <a:pt x="2406" y="1"/>
                    <a:pt x="1548"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95"/>
            <p:cNvSpPr/>
            <p:nvPr/>
          </p:nvSpPr>
          <p:spPr>
            <a:xfrm>
              <a:off x="2378075" y="3591516"/>
              <a:ext cx="78145" cy="88074"/>
            </a:xfrm>
            <a:custGeom>
              <a:rect b="b" l="l" r="r" t="t"/>
              <a:pathLst>
                <a:path extrusionOk="0" h="2954" w="2621">
                  <a:moveTo>
                    <a:pt x="1715" y="1"/>
                  </a:moveTo>
                  <a:lnTo>
                    <a:pt x="1715" y="1"/>
                  </a:lnTo>
                  <a:cubicBezTo>
                    <a:pt x="2001" y="286"/>
                    <a:pt x="2192" y="691"/>
                    <a:pt x="2192" y="1120"/>
                  </a:cubicBezTo>
                  <a:cubicBezTo>
                    <a:pt x="2192" y="1977"/>
                    <a:pt x="1501" y="2668"/>
                    <a:pt x="644" y="2668"/>
                  </a:cubicBezTo>
                  <a:cubicBezTo>
                    <a:pt x="429" y="2668"/>
                    <a:pt x="215" y="2596"/>
                    <a:pt x="1" y="2501"/>
                  </a:cubicBezTo>
                  <a:lnTo>
                    <a:pt x="1" y="2501"/>
                  </a:lnTo>
                  <a:cubicBezTo>
                    <a:pt x="286" y="2787"/>
                    <a:pt x="667" y="2954"/>
                    <a:pt x="1072" y="2954"/>
                  </a:cubicBezTo>
                  <a:cubicBezTo>
                    <a:pt x="1953" y="2954"/>
                    <a:pt x="2620" y="2263"/>
                    <a:pt x="2620" y="1406"/>
                  </a:cubicBezTo>
                  <a:cubicBezTo>
                    <a:pt x="2620" y="786"/>
                    <a:pt x="2263" y="239"/>
                    <a:pt x="1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95"/>
            <p:cNvSpPr/>
            <p:nvPr/>
          </p:nvSpPr>
          <p:spPr>
            <a:xfrm>
              <a:off x="2378075" y="3707975"/>
              <a:ext cx="78145" cy="88074"/>
            </a:xfrm>
            <a:custGeom>
              <a:rect b="b" l="l" r="r" t="t"/>
              <a:pathLst>
                <a:path extrusionOk="0" h="2954" w="2621">
                  <a:moveTo>
                    <a:pt x="1715" y="0"/>
                  </a:moveTo>
                  <a:lnTo>
                    <a:pt x="1715" y="0"/>
                  </a:lnTo>
                  <a:cubicBezTo>
                    <a:pt x="2001" y="262"/>
                    <a:pt x="2192" y="667"/>
                    <a:pt x="2192" y="1096"/>
                  </a:cubicBezTo>
                  <a:cubicBezTo>
                    <a:pt x="2192" y="1977"/>
                    <a:pt x="1501" y="2644"/>
                    <a:pt x="644" y="2644"/>
                  </a:cubicBezTo>
                  <a:cubicBezTo>
                    <a:pt x="429" y="2644"/>
                    <a:pt x="215" y="2596"/>
                    <a:pt x="1" y="2501"/>
                  </a:cubicBezTo>
                  <a:lnTo>
                    <a:pt x="1" y="2501"/>
                  </a:lnTo>
                  <a:cubicBezTo>
                    <a:pt x="286" y="2763"/>
                    <a:pt x="667" y="2953"/>
                    <a:pt x="1072" y="2953"/>
                  </a:cubicBezTo>
                  <a:cubicBezTo>
                    <a:pt x="1953" y="2953"/>
                    <a:pt x="2620" y="2262"/>
                    <a:pt x="2620" y="1405"/>
                  </a:cubicBezTo>
                  <a:cubicBezTo>
                    <a:pt x="2620" y="786"/>
                    <a:pt x="2263" y="238"/>
                    <a:pt x="17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95"/>
            <p:cNvSpPr/>
            <p:nvPr/>
          </p:nvSpPr>
          <p:spPr>
            <a:xfrm>
              <a:off x="2378075" y="3825119"/>
              <a:ext cx="78145" cy="88074"/>
            </a:xfrm>
            <a:custGeom>
              <a:rect b="b" l="l" r="r" t="t"/>
              <a:pathLst>
                <a:path extrusionOk="0" h="2954" w="2621">
                  <a:moveTo>
                    <a:pt x="1715" y="0"/>
                  </a:moveTo>
                  <a:lnTo>
                    <a:pt x="1715" y="0"/>
                  </a:lnTo>
                  <a:cubicBezTo>
                    <a:pt x="2001" y="262"/>
                    <a:pt x="2192" y="667"/>
                    <a:pt x="2192" y="1096"/>
                  </a:cubicBezTo>
                  <a:cubicBezTo>
                    <a:pt x="2192" y="1977"/>
                    <a:pt x="1501" y="2644"/>
                    <a:pt x="644" y="2644"/>
                  </a:cubicBezTo>
                  <a:cubicBezTo>
                    <a:pt x="429" y="2644"/>
                    <a:pt x="215" y="2596"/>
                    <a:pt x="1" y="2501"/>
                  </a:cubicBezTo>
                  <a:lnTo>
                    <a:pt x="1" y="2501"/>
                  </a:lnTo>
                  <a:cubicBezTo>
                    <a:pt x="286" y="2763"/>
                    <a:pt x="667" y="2953"/>
                    <a:pt x="1072" y="2953"/>
                  </a:cubicBezTo>
                  <a:cubicBezTo>
                    <a:pt x="1953" y="2953"/>
                    <a:pt x="2620" y="2263"/>
                    <a:pt x="2620" y="1406"/>
                  </a:cubicBezTo>
                  <a:cubicBezTo>
                    <a:pt x="2620" y="786"/>
                    <a:pt x="2263" y="239"/>
                    <a:pt x="17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95"/>
            <p:cNvSpPr/>
            <p:nvPr/>
          </p:nvSpPr>
          <p:spPr>
            <a:xfrm>
              <a:off x="2356787" y="3582512"/>
              <a:ext cx="241442" cy="102772"/>
            </a:xfrm>
            <a:custGeom>
              <a:rect b="b" l="l" r="r" t="t"/>
              <a:pathLst>
                <a:path extrusionOk="0" h="3447" w="8098">
                  <a:moveTo>
                    <a:pt x="6406" y="731"/>
                  </a:moveTo>
                  <a:cubicBezTo>
                    <a:pt x="6430" y="731"/>
                    <a:pt x="6478" y="731"/>
                    <a:pt x="6478" y="755"/>
                  </a:cubicBezTo>
                  <a:lnTo>
                    <a:pt x="7716" y="2541"/>
                  </a:lnTo>
                  <a:cubicBezTo>
                    <a:pt x="7740" y="2565"/>
                    <a:pt x="7716" y="2613"/>
                    <a:pt x="7716" y="2636"/>
                  </a:cubicBezTo>
                  <a:cubicBezTo>
                    <a:pt x="7716" y="2660"/>
                    <a:pt x="7692" y="2660"/>
                    <a:pt x="7668" y="2660"/>
                  </a:cubicBezTo>
                  <a:lnTo>
                    <a:pt x="3263" y="2660"/>
                  </a:lnTo>
                  <a:cubicBezTo>
                    <a:pt x="3429" y="2398"/>
                    <a:pt x="3549" y="2041"/>
                    <a:pt x="3549" y="1684"/>
                  </a:cubicBezTo>
                  <a:cubicBezTo>
                    <a:pt x="3525" y="1350"/>
                    <a:pt x="3406" y="993"/>
                    <a:pt x="3215" y="731"/>
                  </a:cubicBezTo>
                  <a:close/>
                  <a:moveTo>
                    <a:pt x="1786" y="350"/>
                  </a:moveTo>
                  <a:cubicBezTo>
                    <a:pt x="2548" y="350"/>
                    <a:pt x="3167" y="969"/>
                    <a:pt x="3167" y="1708"/>
                  </a:cubicBezTo>
                  <a:cubicBezTo>
                    <a:pt x="3167" y="2446"/>
                    <a:pt x="2548" y="3089"/>
                    <a:pt x="1786" y="3089"/>
                  </a:cubicBezTo>
                  <a:cubicBezTo>
                    <a:pt x="1048" y="3089"/>
                    <a:pt x="429" y="2446"/>
                    <a:pt x="429" y="1708"/>
                  </a:cubicBezTo>
                  <a:cubicBezTo>
                    <a:pt x="429" y="969"/>
                    <a:pt x="1048" y="350"/>
                    <a:pt x="1786" y="350"/>
                  </a:cubicBezTo>
                  <a:close/>
                  <a:moveTo>
                    <a:pt x="1842" y="0"/>
                  </a:moveTo>
                  <a:cubicBezTo>
                    <a:pt x="1768" y="0"/>
                    <a:pt x="1694" y="6"/>
                    <a:pt x="1620" y="17"/>
                  </a:cubicBezTo>
                  <a:cubicBezTo>
                    <a:pt x="810" y="112"/>
                    <a:pt x="167" y="755"/>
                    <a:pt x="95" y="1589"/>
                  </a:cubicBezTo>
                  <a:cubicBezTo>
                    <a:pt x="0" y="2565"/>
                    <a:pt x="810" y="3446"/>
                    <a:pt x="1786" y="3446"/>
                  </a:cubicBezTo>
                  <a:cubicBezTo>
                    <a:pt x="2215" y="3446"/>
                    <a:pt x="2596" y="3279"/>
                    <a:pt x="2906" y="3041"/>
                  </a:cubicBezTo>
                  <a:lnTo>
                    <a:pt x="7621" y="3041"/>
                  </a:lnTo>
                  <a:cubicBezTo>
                    <a:pt x="7740" y="3041"/>
                    <a:pt x="7907" y="2994"/>
                    <a:pt x="7978" y="2875"/>
                  </a:cubicBezTo>
                  <a:cubicBezTo>
                    <a:pt x="8097" y="2732"/>
                    <a:pt x="8097" y="2517"/>
                    <a:pt x="7978" y="2374"/>
                  </a:cubicBezTo>
                  <a:lnTo>
                    <a:pt x="6740" y="588"/>
                  </a:lnTo>
                  <a:cubicBezTo>
                    <a:pt x="6644" y="469"/>
                    <a:pt x="6525" y="398"/>
                    <a:pt x="6382" y="398"/>
                  </a:cubicBezTo>
                  <a:lnTo>
                    <a:pt x="2906" y="398"/>
                  </a:lnTo>
                  <a:cubicBezTo>
                    <a:pt x="2624" y="157"/>
                    <a:pt x="2241" y="0"/>
                    <a:pt x="18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95"/>
            <p:cNvSpPr/>
            <p:nvPr/>
          </p:nvSpPr>
          <p:spPr>
            <a:xfrm>
              <a:off x="2356787" y="3697748"/>
              <a:ext cx="300356" cy="103249"/>
            </a:xfrm>
            <a:custGeom>
              <a:rect b="b" l="l" r="r" t="t"/>
              <a:pathLst>
                <a:path extrusionOk="0" h="3463" w="10074">
                  <a:moveTo>
                    <a:pt x="1786" y="367"/>
                  </a:moveTo>
                  <a:cubicBezTo>
                    <a:pt x="2548" y="367"/>
                    <a:pt x="3167" y="1010"/>
                    <a:pt x="3167" y="1748"/>
                  </a:cubicBezTo>
                  <a:cubicBezTo>
                    <a:pt x="3167" y="2486"/>
                    <a:pt x="2548" y="3106"/>
                    <a:pt x="1786" y="3106"/>
                  </a:cubicBezTo>
                  <a:cubicBezTo>
                    <a:pt x="1048" y="3106"/>
                    <a:pt x="429" y="2486"/>
                    <a:pt x="429" y="1748"/>
                  </a:cubicBezTo>
                  <a:cubicBezTo>
                    <a:pt x="429" y="1010"/>
                    <a:pt x="1048" y="367"/>
                    <a:pt x="1786" y="367"/>
                  </a:cubicBezTo>
                  <a:close/>
                  <a:moveTo>
                    <a:pt x="1775" y="1"/>
                  </a:moveTo>
                  <a:cubicBezTo>
                    <a:pt x="1716" y="1"/>
                    <a:pt x="1656" y="4"/>
                    <a:pt x="1596" y="10"/>
                  </a:cubicBezTo>
                  <a:cubicBezTo>
                    <a:pt x="786" y="105"/>
                    <a:pt x="119" y="772"/>
                    <a:pt x="72" y="1605"/>
                  </a:cubicBezTo>
                  <a:cubicBezTo>
                    <a:pt x="0" y="2605"/>
                    <a:pt x="810" y="3463"/>
                    <a:pt x="1786" y="3463"/>
                  </a:cubicBezTo>
                  <a:cubicBezTo>
                    <a:pt x="2215" y="3463"/>
                    <a:pt x="2596" y="3320"/>
                    <a:pt x="2906" y="3082"/>
                  </a:cubicBezTo>
                  <a:lnTo>
                    <a:pt x="9597" y="3082"/>
                  </a:lnTo>
                  <a:cubicBezTo>
                    <a:pt x="9716" y="3082"/>
                    <a:pt x="9859" y="3034"/>
                    <a:pt x="9955" y="2915"/>
                  </a:cubicBezTo>
                  <a:cubicBezTo>
                    <a:pt x="10074" y="2748"/>
                    <a:pt x="10074" y="2558"/>
                    <a:pt x="9955" y="2391"/>
                  </a:cubicBezTo>
                  <a:lnTo>
                    <a:pt x="8692" y="605"/>
                  </a:lnTo>
                  <a:cubicBezTo>
                    <a:pt x="8621" y="486"/>
                    <a:pt x="8502" y="438"/>
                    <a:pt x="8335" y="438"/>
                  </a:cubicBezTo>
                  <a:lnTo>
                    <a:pt x="7073" y="438"/>
                  </a:lnTo>
                  <a:cubicBezTo>
                    <a:pt x="6978" y="438"/>
                    <a:pt x="6906" y="486"/>
                    <a:pt x="6883" y="581"/>
                  </a:cubicBezTo>
                  <a:cubicBezTo>
                    <a:pt x="6859" y="700"/>
                    <a:pt x="6954" y="796"/>
                    <a:pt x="7073" y="796"/>
                  </a:cubicBezTo>
                  <a:lnTo>
                    <a:pt x="8335" y="796"/>
                  </a:lnTo>
                  <a:cubicBezTo>
                    <a:pt x="8359" y="796"/>
                    <a:pt x="8407" y="796"/>
                    <a:pt x="8407" y="819"/>
                  </a:cubicBezTo>
                  <a:lnTo>
                    <a:pt x="9645" y="2605"/>
                  </a:lnTo>
                  <a:cubicBezTo>
                    <a:pt x="9693" y="2629"/>
                    <a:pt x="9645" y="2677"/>
                    <a:pt x="9645" y="2701"/>
                  </a:cubicBezTo>
                  <a:cubicBezTo>
                    <a:pt x="9645" y="2725"/>
                    <a:pt x="9621" y="2725"/>
                    <a:pt x="9597" y="2725"/>
                  </a:cubicBezTo>
                  <a:lnTo>
                    <a:pt x="3191" y="2725"/>
                  </a:lnTo>
                  <a:cubicBezTo>
                    <a:pt x="3382" y="2463"/>
                    <a:pt x="3501" y="2105"/>
                    <a:pt x="3501" y="1748"/>
                  </a:cubicBezTo>
                  <a:cubicBezTo>
                    <a:pt x="3501" y="1391"/>
                    <a:pt x="3382" y="1058"/>
                    <a:pt x="3191" y="772"/>
                  </a:cubicBezTo>
                  <a:lnTo>
                    <a:pt x="6240" y="772"/>
                  </a:lnTo>
                  <a:cubicBezTo>
                    <a:pt x="6311" y="772"/>
                    <a:pt x="6382" y="700"/>
                    <a:pt x="6406" y="605"/>
                  </a:cubicBezTo>
                  <a:cubicBezTo>
                    <a:pt x="6430" y="486"/>
                    <a:pt x="6359" y="415"/>
                    <a:pt x="6240" y="415"/>
                  </a:cubicBezTo>
                  <a:lnTo>
                    <a:pt x="2858" y="415"/>
                  </a:lnTo>
                  <a:cubicBezTo>
                    <a:pt x="2587" y="144"/>
                    <a:pt x="2189" y="1"/>
                    <a:pt x="17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95"/>
            <p:cNvSpPr/>
            <p:nvPr/>
          </p:nvSpPr>
          <p:spPr>
            <a:xfrm>
              <a:off x="2356787" y="3816592"/>
              <a:ext cx="357154" cy="102832"/>
            </a:xfrm>
            <a:custGeom>
              <a:rect b="b" l="l" r="r" t="t"/>
              <a:pathLst>
                <a:path extrusionOk="0" h="3449" w="11979">
                  <a:moveTo>
                    <a:pt x="1786" y="310"/>
                  </a:moveTo>
                  <a:cubicBezTo>
                    <a:pt x="2548" y="310"/>
                    <a:pt x="3167" y="953"/>
                    <a:pt x="3167" y="1692"/>
                  </a:cubicBezTo>
                  <a:cubicBezTo>
                    <a:pt x="3167" y="2430"/>
                    <a:pt x="2572" y="3049"/>
                    <a:pt x="1786" y="3049"/>
                  </a:cubicBezTo>
                  <a:cubicBezTo>
                    <a:pt x="1048" y="3049"/>
                    <a:pt x="429" y="2430"/>
                    <a:pt x="429" y="1692"/>
                  </a:cubicBezTo>
                  <a:cubicBezTo>
                    <a:pt x="429" y="953"/>
                    <a:pt x="1048" y="310"/>
                    <a:pt x="1786" y="310"/>
                  </a:cubicBezTo>
                  <a:close/>
                  <a:moveTo>
                    <a:pt x="1786" y="1"/>
                  </a:moveTo>
                  <a:cubicBezTo>
                    <a:pt x="810" y="1"/>
                    <a:pt x="0" y="858"/>
                    <a:pt x="72" y="1858"/>
                  </a:cubicBezTo>
                  <a:cubicBezTo>
                    <a:pt x="119" y="2668"/>
                    <a:pt x="786" y="3359"/>
                    <a:pt x="1596" y="3430"/>
                  </a:cubicBezTo>
                  <a:cubicBezTo>
                    <a:pt x="1673" y="3442"/>
                    <a:pt x="1751" y="3448"/>
                    <a:pt x="1829" y="3448"/>
                  </a:cubicBezTo>
                  <a:cubicBezTo>
                    <a:pt x="2213" y="3448"/>
                    <a:pt x="2601" y="3306"/>
                    <a:pt x="2858" y="3049"/>
                  </a:cubicBezTo>
                  <a:lnTo>
                    <a:pt x="3906" y="3049"/>
                  </a:lnTo>
                  <a:cubicBezTo>
                    <a:pt x="4001" y="3049"/>
                    <a:pt x="4049" y="3001"/>
                    <a:pt x="4072" y="2906"/>
                  </a:cubicBezTo>
                  <a:cubicBezTo>
                    <a:pt x="4120" y="2787"/>
                    <a:pt x="4025" y="2692"/>
                    <a:pt x="3906" y="2692"/>
                  </a:cubicBezTo>
                  <a:lnTo>
                    <a:pt x="3191" y="2692"/>
                  </a:lnTo>
                  <a:cubicBezTo>
                    <a:pt x="3358" y="2430"/>
                    <a:pt x="3477" y="2073"/>
                    <a:pt x="3477" y="1715"/>
                  </a:cubicBezTo>
                  <a:cubicBezTo>
                    <a:pt x="3477" y="1358"/>
                    <a:pt x="3358" y="1025"/>
                    <a:pt x="3191" y="739"/>
                  </a:cubicBezTo>
                  <a:lnTo>
                    <a:pt x="10264" y="739"/>
                  </a:lnTo>
                  <a:cubicBezTo>
                    <a:pt x="10312" y="739"/>
                    <a:pt x="10336" y="739"/>
                    <a:pt x="10336" y="763"/>
                  </a:cubicBezTo>
                  <a:lnTo>
                    <a:pt x="11574" y="2549"/>
                  </a:lnTo>
                  <a:cubicBezTo>
                    <a:pt x="11622" y="2573"/>
                    <a:pt x="11574" y="2620"/>
                    <a:pt x="11574" y="2644"/>
                  </a:cubicBezTo>
                  <a:cubicBezTo>
                    <a:pt x="11574" y="2668"/>
                    <a:pt x="11550" y="2668"/>
                    <a:pt x="11526" y="2668"/>
                  </a:cubicBezTo>
                  <a:lnTo>
                    <a:pt x="4739" y="2668"/>
                  </a:lnTo>
                  <a:cubicBezTo>
                    <a:pt x="4644" y="2668"/>
                    <a:pt x="4596" y="2739"/>
                    <a:pt x="4573" y="2811"/>
                  </a:cubicBezTo>
                  <a:cubicBezTo>
                    <a:pt x="4525" y="2930"/>
                    <a:pt x="4620" y="3025"/>
                    <a:pt x="4739" y="3025"/>
                  </a:cubicBezTo>
                  <a:lnTo>
                    <a:pt x="11526" y="3025"/>
                  </a:lnTo>
                  <a:cubicBezTo>
                    <a:pt x="11645" y="3025"/>
                    <a:pt x="11788" y="2978"/>
                    <a:pt x="11884" y="2858"/>
                  </a:cubicBezTo>
                  <a:cubicBezTo>
                    <a:pt x="11979" y="2692"/>
                    <a:pt x="11979" y="2501"/>
                    <a:pt x="11884" y="2335"/>
                  </a:cubicBezTo>
                  <a:lnTo>
                    <a:pt x="10645" y="548"/>
                  </a:lnTo>
                  <a:cubicBezTo>
                    <a:pt x="10550" y="429"/>
                    <a:pt x="10431" y="382"/>
                    <a:pt x="10288" y="382"/>
                  </a:cubicBezTo>
                  <a:lnTo>
                    <a:pt x="2906" y="382"/>
                  </a:lnTo>
                  <a:cubicBezTo>
                    <a:pt x="2596" y="144"/>
                    <a:pt x="2215" y="1"/>
                    <a:pt x="17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3" name="Google Shape;10673;p95"/>
          <p:cNvGrpSpPr/>
          <p:nvPr/>
        </p:nvGrpSpPr>
        <p:grpSpPr>
          <a:xfrm>
            <a:off x="1065573" y="4146767"/>
            <a:ext cx="354321" cy="355039"/>
            <a:chOff x="1713260" y="4146767"/>
            <a:chExt cx="354321" cy="355039"/>
          </a:xfrm>
        </p:grpSpPr>
        <p:sp>
          <p:nvSpPr>
            <p:cNvPr id="10674" name="Google Shape;10674;p95"/>
            <p:cNvSpPr/>
            <p:nvPr/>
          </p:nvSpPr>
          <p:spPr>
            <a:xfrm>
              <a:off x="1804137" y="4237644"/>
              <a:ext cx="171854" cy="172569"/>
            </a:xfrm>
            <a:custGeom>
              <a:rect b="b" l="l" r="r" t="t"/>
              <a:pathLst>
                <a:path extrusionOk="0" h="5788" w="5764">
                  <a:moveTo>
                    <a:pt x="2882" y="1"/>
                  </a:moveTo>
                  <a:cubicBezTo>
                    <a:pt x="1287" y="1"/>
                    <a:pt x="1" y="1310"/>
                    <a:pt x="1" y="2906"/>
                  </a:cubicBezTo>
                  <a:cubicBezTo>
                    <a:pt x="1" y="4478"/>
                    <a:pt x="1287" y="5788"/>
                    <a:pt x="2882" y="5788"/>
                  </a:cubicBezTo>
                  <a:cubicBezTo>
                    <a:pt x="4478" y="5788"/>
                    <a:pt x="5764" y="4478"/>
                    <a:pt x="5764" y="2906"/>
                  </a:cubicBezTo>
                  <a:cubicBezTo>
                    <a:pt x="5764" y="1310"/>
                    <a:pt x="4478" y="1"/>
                    <a:pt x="288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95"/>
            <p:cNvSpPr/>
            <p:nvPr/>
          </p:nvSpPr>
          <p:spPr>
            <a:xfrm>
              <a:off x="1836099" y="4248288"/>
              <a:ext cx="140608" cy="161925"/>
            </a:xfrm>
            <a:custGeom>
              <a:rect b="b" l="l" r="r" t="t"/>
              <a:pathLst>
                <a:path extrusionOk="0" h="5431" w="4716">
                  <a:moveTo>
                    <a:pt x="3215" y="1"/>
                  </a:moveTo>
                  <a:lnTo>
                    <a:pt x="3215" y="1"/>
                  </a:lnTo>
                  <a:cubicBezTo>
                    <a:pt x="3882" y="549"/>
                    <a:pt x="4287" y="1358"/>
                    <a:pt x="4287" y="2239"/>
                  </a:cubicBezTo>
                  <a:cubicBezTo>
                    <a:pt x="4287" y="3859"/>
                    <a:pt x="3001" y="5121"/>
                    <a:pt x="1405" y="5121"/>
                  </a:cubicBezTo>
                  <a:cubicBezTo>
                    <a:pt x="905" y="5121"/>
                    <a:pt x="429" y="5002"/>
                    <a:pt x="0" y="4764"/>
                  </a:cubicBezTo>
                  <a:lnTo>
                    <a:pt x="0" y="4764"/>
                  </a:lnTo>
                  <a:cubicBezTo>
                    <a:pt x="477" y="5192"/>
                    <a:pt x="1143" y="5431"/>
                    <a:pt x="1810" y="5431"/>
                  </a:cubicBezTo>
                  <a:cubicBezTo>
                    <a:pt x="3430" y="5431"/>
                    <a:pt x="4716" y="4145"/>
                    <a:pt x="4716" y="2549"/>
                  </a:cubicBezTo>
                  <a:cubicBezTo>
                    <a:pt x="4716" y="1477"/>
                    <a:pt x="4120" y="525"/>
                    <a:pt x="3215"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95"/>
            <p:cNvSpPr/>
            <p:nvPr/>
          </p:nvSpPr>
          <p:spPr>
            <a:xfrm>
              <a:off x="1718925" y="4336333"/>
              <a:ext cx="159093" cy="159093"/>
            </a:xfrm>
            <a:custGeom>
              <a:rect b="b" l="l" r="r" t="t"/>
              <a:pathLst>
                <a:path extrusionOk="0" h="5336" w="5336">
                  <a:moveTo>
                    <a:pt x="72" y="1"/>
                  </a:moveTo>
                  <a:cubicBezTo>
                    <a:pt x="25" y="1"/>
                    <a:pt x="1" y="72"/>
                    <a:pt x="1" y="96"/>
                  </a:cubicBezTo>
                  <a:cubicBezTo>
                    <a:pt x="239" y="2859"/>
                    <a:pt x="2478" y="5097"/>
                    <a:pt x="5240" y="5335"/>
                  </a:cubicBezTo>
                  <a:cubicBezTo>
                    <a:pt x="5312" y="5335"/>
                    <a:pt x="5335" y="5311"/>
                    <a:pt x="5335" y="5264"/>
                  </a:cubicBezTo>
                  <a:lnTo>
                    <a:pt x="5335" y="3787"/>
                  </a:lnTo>
                  <a:cubicBezTo>
                    <a:pt x="5335" y="3763"/>
                    <a:pt x="5312" y="3716"/>
                    <a:pt x="5240" y="3692"/>
                  </a:cubicBezTo>
                  <a:cubicBezTo>
                    <a:pt x="3335" y="3454"/>
                    <a:pt x="1858" y="1977"/>
                    <a:pt x="1620" y="72"/>
                  </a:cubicBezTo>
                  <a:cubicBezTo>
                    <a:pt x="1620" y="25"/>
                    <a:pt x="1573" y="1"/>
                    <a:pt x="154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95"/>
            <p:cNvSpPr/>
            <p:nvPr/>
          </p:nvSpPr>
          <p:spPr>
            <a:xfrm>
              <a:off x="1718925" y="4336333"/>
              <a:ext cx="159093" cy="159093"/>
            </a:xfrm>
            <a:custGeom>
              <a:rect b="b" l="l" r="r" t="t"/>
              <a:pathLst>
                <a:path extrusionOk="0" h="5336" w="5336">
                  <a:moveTo>
                    <a:pt x="72" y="1"/>
                  </a:moveTo>
                  <a:cubicBezTo>
                    <a:pt x="25" y="1"/>
                    <a:pt x="1" y="72"/>
                    <a:pt x="1" y="96"/>
                  </a:cubicBezTo>
                  <a:cubicBezTo>
                    <a:pt x="239" y="2859"/>
                    <a:pt x="2478" y="5097"/>
                    <a:pt x="5240" y="5335"/>
                  </a:cubicBezTo>
                  <a:cubicBezTo>
                    <a:pt x="5312" y="5335"/>
                    <a:pt x="5335" y="5311"/>
                    <a:pt x="5335" y="5264"/>
                  </a:cubicBezTo>
                  <a:lnTo>
                    <a:pt x="5335" y="3787"/>
                  </a:lnTo>
                  <a:cubicBezTo>
                    <a:pt x="5335" y="3763"/>
                    <a:pt x="5312" y="3716"/>
                    <a:pt x="5240" y="3692"/>
                  </a:cubicBezTo>
                  <a:cubicBezTo>
                    <a:pt x="3335" y="3454"/>
                    <a:pt x="1858" y="1977"/>
                    <a:pt x="1620" y="72"/>
                  </a:cubicBezTo>
                  <a:cubicBezTo>
                    <a:pt x="1620" y="25"/>
                    <a:pt x="1573" y="1"/>
                    <a:pt x="154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95"/>
            <p:cNvSpPr/>
            <p:nvPr/>
          </p:nvSpPr>
          <p:spPr>
            <a:xfrm>
              <a:off x="1718925" y="4151746"/>
              <a:ext cx="343707" cy="343678"/>
            </a:xfrm>
            <a:custGeom>
              <a:rect b="b" l="l" r="r" t="t"/>
              <a:pathLst>
                <a:path extrusionOk="0" h="11527" w="11528">
                  <a:moveTo>
                    <a:pt x="5740" y="0"/>
                  </a:moveTo>
                  <a:cubicBezTo>
                    <a:pt x="2740" y="0"/>
                    <a:pt x="263" y="2334"/>
                    <a:pt x="1" y="5263"/>
                  </a:cubicBezTo>
                  <a:cubicBezTo>
                    <a:pt x="1" y="5335"/>
                    <a:pt x="25" y="5358"/>
                    <a:pt x="72" y="5358"/>
                  </a:cubicBezTo>
                  <a:lnTo>
                    <a:pt x="1549" y="5358"/>
                  </a:lnTo>
                  <a:cubicBezTo>
                    <a:pt x="1573" y="5358"/>
                    <a:pt x="1620" y="5335"/>
                    <a:pt x="1620" y="5287"/>
                  </a:cubicBezTo>
                  <a:cubicBezTo>
                    <a:pt x="1867" y="3235"/>
                    <a:pt x="3598" y="1660"/>
                    <a:pt x="5718" y="1660"/>
                  </a:cubicBezTo>
                  <a:cubicBezTo>
                    <a:pt x="6058" y="1660"/>
                    <a:pt x="6409" y="1701"/>
                    <a:pt x="6764" y="1786"/>
                  </a:cubicBezTo>
                  <a:cubicBezTo>
                    <a:pt x="8074" y="2096"/>
                    <a:pt x="9408" y="3453"/>
                    <a:pt x="9741" y="4763"/>
                  </a:cubicBezTo>
                  <a:cubicBezTo>
                    <a:pt x="10360" y="7311"/>
                    <a:pt x="8598" y="9621"/>
                    <a:pt x="6216" y="9907"/>
                  </a:cubicBezTo>
                  <a:cubicBezTo>
                    <a:pt x="6193" y="9907"/>
                    <a:pt x="6169" y="9954"/>
                    <a:pt x="6169" y="9978"/>
                  </a:cubicBezTo>
                  <a:lnTo>
                    <a:pt x="6169" y="11455"/>
                  </a:lnTo>
                  <a:cubicBezTo>
                    <a:pt x="6169" y="11502"/>
                    <a:pt x="6216" y="11526"/>
                    <a:pt x="6264" y="11526"/>
                  </a:cubicBezTo>
                  <a:cubicBezTo>
                    <a:pt x="9193" y="11264"/>
                    <a:pt x="11527" y="8788"/>
                    <a:pt x="11527" y="5787"/>
                  </a:cubicBezTo>
                  <a:cubicBezTo>
                    <a:pt x="11527" y="2596"/>
                    <a:pt x="8931" y="0"/>
                    <a:pt x="57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95"/>
            <p:cNvSpPr/>
            <p:nvPr/>
          </p:nvSpPr>
          <p:spPr>
            <a:xfrm>
              <a:off x="1902826" y="4173750"/>
              <a:ext cx="159808" cy="321674"/>
            </a:xfrm>
            <a:custGeom>
              <a:rect b="b" l="l" r="r" t="t"/>
              <a:pathLst>
                <a:path extrusionOk="0" h="10789" w="5360">
                  <a:moveTo>
                    <a:pt x="2406" y="0"/>
                  </a:moveTo>
                  <a:cubicBezTo>
                    <a:pt x="3906" y="1048"/>
                    <a:pt x="4883" y="2763"/>
                    <a:pt x="4883" y="4739"/>
                  </a:cubicBezTo>
                  <a:cubicBezTo>
                    <a:pt x="4883" y="7621"/>
                    <a:pt x="2763" y="10050"/>
                    <a:pt x="1" y="10455"/>
                  </a:cubicBezTo>
                  <a:lnTo>
                    <a:pt x="1" y="10717"/>
                  </a:lnTo>
                  <a:cubicBezTo>
                    <a:pt x="1" y="10764"/>
                    <a:pt x="48" y="10788"/>
                    <a:pt x="96" y="10788"/>
                  </a:cubicBezTo>
                  <a:cubicBezTo>
                    <a:pt x="3025" y="10526"/>
                    <a:pt x="5359" y="8050"/>
                    <a:pt x="5359" y="5049"/>
                  </a:cubicBezTo>
                  <a:cubicBezTo>
                    <a:pt x="5359" y="2906"/>
                    <a:pt x="4192" y="1024"/>
                    <a:pt x="2406"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95"/>
            <p:cNvSpPr/>
            <p:nvPr/>
          </p:nvSpPr>
          <p:spPr>
            <a:xfrm>
              <a:off x="1713260" y="4146767"/>
              <a:ext cx="354321" cy="352920"/>
            </a:xfrm>
            <a:custGeom>
              <a:rect b="b" l="l" r="r" t="t"/>
              <a:pathLst>
                <a:path extrusionOk="0" h="11837" w="11884">
                  <a:moveTo>
                    <a:pt x="5930" y="0"/>
                  </a:moveTo>
                  <a:cubicBezTo>
                    <a:pt x="4454" y="0"/>
                    <a:pt x="3025" y="548"/>
                    <a:pt x="1929" y="1572"/>
                  </a:cubicBezTo>
                  <a:cubicBezTo>
                    <a:pt x="810" y="2572"/>
                    <a:pt x="167" y="3954"/>
                    <a:pt x="0" y="5406"/>
                  </a:cubicBezTo>
                  <a:cubicBezTo>
                    <a:pt x="0" y="5525"/>
                    <a:pt x="72" y="5644"/>
                    <a:pt x="191" y="5668"/>
                  </a:cubicBezTo>
                  <a:lnTo>
                    <a:pt x="1739" y="5668"/>
                  </a:lnTo>
                  <a:cubicBezTo>
                    <a:pt x="1858" y="5668"/>
                    <a:pt x="1977" y="5597"/>
                    <a:pt x="1977" y="5454"/>
                  </a:cubicBezTo>
                  <a:cubicBezTo>
                    <a:pt x="2215" y="3477"/>
                    <a:pt x="3906" y="1953"/>
                    <a:pt x="5930" y="1953"/>
                  </a:cubicBezTo>
                  <a:cubicBezTo>
                    <a:pt x="6597" y="1953"/>
                    <a:pt x="7240" y="2144"/>
                    <a:pt x="7812" y="2429"/>
                  </a:cubicBezTo>
                  <a:cubicBezTo>
                    <a:pt x="7838" y="2449"/>
                    <a:pt x="7866" y="2458"/>
                    <a:pt x="7893" y="2458"/>
                  </a:cubicBezTo>
                  <a:cubicBezTo>
                    <a:pt x="7965" y="2458"/>
                    <a:pt x="8032" y="2397"/>
                    <a:pt x="8050" y="2310"/>
                  </a:cubicBezTo>
                  <a:cubicBezTo>
                    <a:pt x="8074" y="2215"/>
                    <a:pt x="8026" y="2144"/>
                    <a:pt x="7954" y="2096"/>
                  </a:cubicBezTo>
                  <a:cubicBezTo>
                    <a:pt x="7335" y="1786"/>
                    <a:pt x="6621" y="1596"/>
                    <a:pt x="5930" y="1596"/>
                  </a:cubicBezTo>
                  <a:cubicBezTo>
                    <a:pt x="3787" y="1596"/>
                    <a:pt x="1953" y="3168"/>
                    <a:pt x="1644" y="5311"/>
                  </a:cubicBezTo>
                  <a:lnTo>
                    <a:pt x="358" y="5311"/>
                  </a:lnTo>
                  <a:cubicBezTo>
                    <a:pt x="524" y="3977"/>
                    <a:pt x="1143" y="2715"/>
                    <a:pt x="2144" y="1810"/>
                  </a:cubicBezTo>
                  <a:cubicBezTo>
                    <a:pt x="3192" y="858"/>
                    <a:pt x="4525" y="310"/>
                    <a:pt x="5930" y="310"/>
                  </a:cubicBezTo>
                  <a:cubicBezTo>
                    <a:pt x="7431" y="310"/>
                    <a:pt x="8812" y="905"/>
                    <a:pt x="9883" y="1953"/>
                  </a:cubicBezTo>
                  <a:cubicBezTo>
                    <a:pt x="10955" y="3025"/>
                    <a:pt x="11527" y="4430"/>
                    <a:pt x="11527" y="5906"/>
                  </a:cubicBezTo>
                  <a:cubicBezTo>
                    <a:pt x="11527" y="7311"/>
                    <a:pt x="11003" y="8669"/>
                    <a:pt x="10050" y="9693"/>
                  </a:cubicBezTo>
                  <a:cubicBezTo>
                    <a:pt x="9121" y="10717"/>
                    <a:pt x="7859" y="11336"/>
                    <a:pt x="6526" y="11479"/>
                  </a:cubicBezTo>
                  <a:lnTo>
                    <a:pt x="6526" y="10193"/>
                  </a:lnTo>
                  <a:cubicBezTo>
                    <a:pt x="8645" y="9907"/>
                    <a:pt x="10241" y="8097"/>
                    <a:pt x="10241" y="5906"/>
                  </a:cubicBezTo>
                  <a:cubicBezTo>
                    <a:pt x="10241" y="4644"/>
                    <a:pt x="9693" y="3406"/>
                    <a:pt x="8669" y="2572"/>
                  </a:cubicBezTo>
                  <a:cubicBezTo>
                    <a:pt x="8645" y="2549"/>
                    <a:pt x="8609" y="2537"/>
                    <a:pt x="8571" y="2537"/>
                  </a:cubicBezTo>
                  <a:cubicBezTo>
                    <a:pt x="8532" y="2537"/>
                    <a:pt x="8490" y="2549"/>
                    <a:pt x="8455" y="2572"/>
                  </a:cubicBezTo>
                  <a:cubicBezTo>
                    <a:pt x="8383" y="2644"/>
                    <a:pt x="8383" y="2787"/>
                    <a:pt x="8455" y="2858"/>
                  </a:cubicBezTo>
                  <a:cubicBezTo>
                    <a:pt x="9383" y="3620"/>
                    <a:pt x="9931" y="4716"/>
                    <a:pt x="9931" y="5906"/>
                  </a:cubicBezTo>
                  <a:cubicBezTo>
                    <a:pt x="9931" y="7931"/>
                    <a:pt x="8407" y="9621"/>
                    <a:pt x="6406" y="9860"/>
                  </a:cubicBezTo>
                  <a:cubicBezTo>
                    <a:pt x="6287" y="9860"/>
                    <a:pt x="6192" y="9979"/>
                    <a:pt x="6192" y="10098"/>
                  </a:cubicBezTo>
                  <a:lnTo>
                    <a:pt x="6192" y="11598"/>
                  </a:lnTo>
                  <a:lnTo>
                    <a:pt x="6192" y="11622"/>
                  </a:lnTo>
                  <a:cubicBezTo>
                    <a:pt x="6240" y="11741"/>
                    <a:pt x="6335" y="11836"/>
                    <a:pt x="6430" y="11836"/>
                  </a:cubicBezTo>
                  <a:lnTo>
                    <a:pt x="6478" y="11836"/>
                  </a:lnTo>
                  <a:cubicBezTo>
                    <a:pt x="7954" y="11717"/>
                    <a:pt x="9336" y="11026"/>
                    <a:pt x="10312" y="9931"/>
                  </a:cubicBezTo>
                  <a:cubicBezTo>
                    <a:pt x="11312" y="8836"/>
                    <a:pt x="11884" y="7407"/>
                    <a:pt x="11884" y="5906"/>
                  </a:cubicBezTo>
                  <a:cubicBezTo>
                    <a:pt x="11884" y="4358"/>
                    <a:pt x="11265" y="2882"/>
                    <a:pt x="10122" y="1739"/>
                  </a:cubicBezTo>
                  <a:cubicBezTo>
                    <a:pt x="9002" y="620"/>
                    <a:pt x="7526" y="0"/>
                    <a:pt x="59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95"/>
            <p:cNvSpPr/>
            <p:nvPr/>
          </p:nvSpPr>
          <p:spPr>
            <a:xfrm>
              <a:off x="1715377" y="4332785"/>
              <a:ext cx="169021" cy="169021"/>
            </a:xfrm>
            <a:custGeom>
              <a:rect b="b" l="l" r="r" t="t"/>
              <a:pathLst>
                <a:path extrusionOk="0" h="5669" w="5669">
                  <a:moveTo>
                    <a:pt x="215" y="1"/>
                  </a:moveTo>
                  <a:cubicBezTo>
                    <a:pt x="72" y="25"/>
                    <a:pt x="1" y="144"/>
                    <a:pt x="1" y="263"/>
                  </a:cubicBezTo>
                  <a:cubicBezTo>
                    <a:pt x="191" y="2454"/>
                    <a:pt x="1549" y="4311"/>
                    <a:pt x="3549" y="5216"/>
                  </a:cubicBezTo>
                  <a:cubicBezTo>
                    <a:pt x="3572" y="5222"/>
                    <a:pt x="3593" y="5225"/>
                    <a:pt x="3613" y="5225"/>
                  </a:cubicBezTo>
                  <a:cubicBezTo>
                    <a:pt x="3678" y="5225"/>
                    <a:pt x="3733" y="5194"/>
                    <a:pt x="3787" y="5121"/>
                  </a:cubicBezTo>
                  <a:cubicBezTo>
                    <a:pt x="3811" y="5026"/>
                    <a:pt x="3787" y="4954"/>
                    <a:pt x="3692" y="4883"/>
                  </a:cubicBezTo>
                  <a:cubicBezTo>
                    <a:pt x="1858" y="4073"/>
                    <a:pt x="596" y="2358"/>
                    <a:pt x="358" y="358"/>
                  </a:cubicBezTo>
                  <a:lnTo>
                    <a:pt x="1644" y="358"/>
                  </a:lnTo>
                  <a:cubicBezTo>
                    <a:pt x="1763" y="1287"/>
                    <a:pt x="2216" y="2144"/>
                    <a:pt x="2859" y="2811"/>
                  </a:cubicBezTo>
                  <a:cubicBezTo>
                    <a:pt x="3525" y="3454"/>
                    <a:pt x="4383" y="3906"/>
                    <a:pt x="5311" y="4025"/>
                  </a:cubicBezTo>
                  <a:lnTo>
                    <a:pt x="5311" y="5311"/>
                  </a:lnTo>
                  <a:cubicBezTo>
                    <a:pt x="5002" y="5264"/>
                    <a:pt x="4668" y="5216"/>
                    <a:pt x="4383" y="5121"/>
                  </a:cubicBezTo>
                  <a:cubicBezTo>
                    <a:pt x="4359" y="5121"/>
                    <a:pt x="4287" y="5121"/>
                    <a:pt x="4264" y="5145"/>
                  </a:cubicBezTo>
                  <a:cubicBezTo>
                    <a:pt x="4121" y="5264"/>
                    <a:pt x="4168" y="5430"/>
                    <a:pt x="4311" y="5478"/>
                  </a:cubicBezTo>
                  <a:cubicBezTo>
                    <a:pt x="4668" y="5573"/>
                    <a:pt x="5026" y="5621"/>
                    <a:pt x="5383" y="5669"/>
                  </a:cubicBezTo>
                  <a:lnTo>
                    <a:pt x="5431" y="5669"/>
                  </a:lnTo>
                  <a:cubicBezTo>
                    <a:pt x="5550" y="5669"/>
                    <a:pt x="5621" y="5573"/>
                    <a:pt x="5669" y="5454"/>
                  </a:cubicBezTo>
                  <a:lnTo>
                    <a:pt x="5669" y="5430"/>
                  </a:lnTo>
                  <a:lnTo>
                    <a:pt x="5669" y="3906"/>
                  </a:lnTo>
                  <a:cubicBezTo>
                    <a:pt x="5621" y="3787"/>
                    <a:pt x="5550" y="3668"/>
                    <a:pt x="5431" y="3668"/>
                  </a:cubicBezTo>
                  <a:cubicBezTo>
                    <a:pt x="4549" y="3549"/>
                    <a:pt x="3716" y="3168"/>
                    <a:pt x="3097" y="2525"/>
                  </a:cubicBezTo>
                  <a:cubicBezTo>
                    <a:pt x="2478" y="1906"/>
                    <a:pt x="2049" y="1072"/>
                    <a:pt x="1977" y="215"/>
                  </a:cubicBezTo>
                  <a:cubicBezTo>
                    <a:pt x="1977" y="96"/>
                    <a:pt x="1858" y="1"/>
                    <a:pt x="17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95"/>
            <p:cNvSpPr/>
            <p:nvPr/>
          </p:nvSpPr>
          <p:spPr>
            <a:xfrm>
              <a:off x="1799158" y="4232665"/>
              <a:ext cx="182527" cy="182527"/>
            </a:xfrm>
            <a:custGeom>
              <a:rect b="b" l="l" r="r" t="t"/>
              <a:pathLst>
                <a:path extrusionOk="0" h="6122" w="6122">
                  <a:moveTo>
                    <a:pt x="3049" y="382"/>
                  </a:moveTo>
                  <a:cubicBezTo>
                    <a:pt x="4550" y="382"/>
                    <a:pt x="5764" y="1596"/>
                    <a:pt x="5764" y="3097"/>
                  </a:cubicBezTo>
                  <a:cubicBezTo>
                    <a:pt x="5788" y="4573"/>
                    <a:pt x="4573" y="5812"/>
                    <a:pt x="3049" y="5812"/>
                  </a:cubicBezTo>
                  <a:cubicBezTo>
                    <a:pt x="1573" y="5812"/>
                    <a:pt x="358" y="4573"/>
                    <a:pt x="358" y="3097"/>
                  </a:cubicBezTo>
                  <a:cubicBezTo>
                    <a:pt x="358" y="1596"/>
                    <a:pt x="1573" y="382"/>
                    <a:pt x="3049" y="382"/>
                  </a:cubicBezTo>
                  <a:close/>
                  <a:moveTo>
                    <a:pt x="3049" y="1"/>
                  </a:moveTo>
                  <a:cubicBezTo>
                    <a:pt x="1358" y="1"/>
                    <a:pt x="1" y="1358"/>
                    <a:pt x="1" y="3073"/>
                  </a:cubicBezTo>
                  <a:cubicBezTo>
                    <a:pt x="1" y="4764"/>
                    <a:pt x="1358" y="6121"/>
                    <a:pt x="3049" y="6121"/>
                  </a:cubicBezTo>
                  <a:cubicBezTo>
                    <a:pt x="4764" y="6121"/>
                    <a:pt x="6121" y="4764"/>
                    <a:pt x="6121" y="3073"/>
                  </a:cubicBezTo>
                  <a:cubicBezTo>
                    <a:pt x="6121" y="1358"/>
                    <a:pt x="4764" y="1"/>
                    <a:pt x="30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95"/>
            <p:cNvSpPr/>
            <p:nvPr/>
          </p:nvSpPr>
          <p:spPr>
            <a:xfrm>
              <a:off x="1851007" y="4297305"/>
              <a:ext cx="79546" cy="10674"/>
            </a:xfrm>
            <a:custGeom>
              <a:rect b="b" l="l" r="r" t="t"/>
              <a:pathLst>
                <a:path extrusionOk="0" h="358" w="2668">
                  <a:moveTo>
                    <a:pt x="215" y="0"/>
                  </a:moveTo>
                  <a:cubicBezTo>
                    <a:pt x="119" y="0"/>
                    <a:pt x="72" y="71"/>
                    <a:pt x="48" y="143"/>
                  </a:cubicBezTo>
                  <a:cubicBezTo>
                    <a:pt x="0" y="262"/>
                    <a:pt x="96" y="357"/>
                    <a:pt x="215" y="357"/>
                  </a:cubicBezTo>
                  <a:lnTo>
                    <a:pt x="2477" y="357"/>
                  </a:lnTo>
                  <a:cubicBezTo>
                    <a:pt x="2572" y="357"/>
                    <a:pt x="2620" y="310"/>
                    <a:pt x="2668" y="214"/>
                  </a:cubicBezTo>
                  <a:cubicBezTo>
                    <a:pt x="2668" y="119"/>
                    <a:pt x="2572"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95"/>
            <p:cNvSpPr/>
            <p:nvPr/>
          </p:nvSpPr>
          <p:spPr>
            <a:xfrm>
              <a:off x="1851007" y="4318593"/>
              <a:ext cx="79546" cy="10674"/>
            </a:xfrm>
            <a:custGeom>
              <a:rect b="b" l="l" r="r" t="t"/>
              <a:pathLst>
                <a:path extrusionOk="0" h="358" w="2668">
                  <a:moveTo>
                    <a:pt x="215" y="0"/>
                  </a:moveTo>
                  <a:cubicBezTo>
                    <a:pt x="119" y="0"/>
                    <a:pt x="72" y="72"/>
                    <a:pt x="48" y="143"/>
                  </a:cubicBezTo>
                  <a:cubicBezTo>
                    <a:pt x="0" y="262"/>
                    <a:pt x="96" y="358"/>
                    <a:pt x="215" y="358"/>
                  </a:cubicBezTo>
                  <a:lnTo>
                    <a:pt x="2477" y="358"/>
                  </a:lnTo>
                  <a:cubicBezTo>
                    <a:pt x="2572" y="358"/>
                    <a:pt x="2620" y="310"/>
                    <a:pt x="2668" y="215"/>
                  </a:cubicBezTo>
                  <a:cubicBezTo>
                    <a:pt x="2668" y="120"/>
                    <a:pt x="2572"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95"/>
            <p:cNvSpPr/>
            <p:nvPr/>
          </p:nvSpPr>
          <p:spPr>
            <a:xfrm>
              <a:off x="1867346" y="4340596"/>
              <a:ext cx="46183" cy="10674"/>
            </a:xfrm>
            <a:custGeom>
              <a:rect b="b" l="l" r="r" t="t"/>
              <a:pathLst>
                <a:path extrusionOk="0" h="358" w="1549">
                  <a:moveTo>
                    <a:pt x="214" y="1"/>
                  </a:moveTo>
                  <a:cubicBezTo>
                    <a:pt x="119" y="1"/>
                    <a:pt x="48" y="72"/>
                    <a:pt x="24" y="167"/>
                  </a:cubicBezTo>
                  <a:cubicBezTo>
                    <a:pt x="0" y="286"/>
                    <a:pt x="95" y="358"/>
                    <a:pt x="214" y="358"/>
                  </a:cubicBezTo>
                  <a:lnTo>
                    <a:pt x="1334" y="358"/>
                  </a:lnTo>
                  <a:cubicBezTo>
                    <a:pt x="1429" y="358"/>
                    <a:pt x="1477" y="310"/>
                    <a:pt x="1524" y="215"/>
                  </a:cubicBezTo>
                  <a:cubicBezTo>
                    <a:pt x="1548" y="120"/>
                    <a:pt x="1453" y="1"/>
                    <a:pt x="1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6" name="Google Shape;10686;p95"/>
          <p:cNvGrpSpPr/>
          <p:nvPr/>
        </p:nvGrpSpPr>
        <p:grpSpPr>
          <a:xfrm>
            <a:off x="1787416" y="4147840"/>
            <a:ext cx="353638" cy="352535"/>
            <a:chOff x="2358904" y="4147840"/>
            <a:chExt cx="353638" cy="352535"/>
          </a:xfrm>
        </p:grpSpPr>
        <p:sp>
          <p:nvSpPr>
            <p:cNvPr id="10687" name="Google Shape;10687;p95"/>
            <p:cNvSpPr/>
            <p:nvPr/>
          </p:nvSpPr>
          <p:spPr>
            <a:xfrm>
              <a:off x="2456191" y="4152790"/>
              <a:ext cx="159779" cy="184108"/>
            </a:xfrm>
            <a:custGeom>
              <a:rect b="b" l="l" r="r" t="t"/>
              <a:pathLst>
                <a:path extrusionOk="0" h="6175" w="5359">
                  <a:moveTo>
                    <a:pt x="2688" y="1"/>
                  </a:moveTo>
                  <a:cubicBezTo>
                    <a:pt x="2667" y="1"/>
                    <a:pt x="2644" y="13"/>
                    <a:pt x="2620" y="37"/>
                  </a:cubicBezTo>
                  <a:lnTo>
                    <a:pt x="72" y="1513"/>
                  </a:lnTo>
                  <a:cubicBezTo>
                    <a:pt x="48" y="1537"/>
                    <a:pt x="0" y="1584"/>
                    <a:pt x="0" y="1608"/>
                  </a:cubicBezTo>
                  <a:lnTo>
                    <a:pt x="0" y="4585"/>
                  </a:lnTo>
                  <a:cubicBezTo>
                    <a:pt x="0" y="4609"/>
                    <a:pt x="48" y="4657"/>
                    <a:pt x="72" y="4657"/>
                  </a:cubicBezTo>
                  <a:lnTo>
                    <a:pt x="2620" y="6157"/>
                  </a:lnTo>
                  <a:cubicBezTo>
                    <a:pt x="2632" y="6169"/>
                    <a:pt x="2656" y="6175"/>
                    <a:pt x="2679" y="6175"/>
                  </a:cubicBezTo>
                  <a:cubicBezTo>
                    <a:pt x="2703" y="6175"/>
                    <a:pt x="2727" y="6169"/>
                    <a:pt x="2739" y="6157"/>
                  </a:cubicBezTo>
                  <a:lnTo>
                    <a:pt x="5311" y="4657"/>
                  </a:lnTo>
                  <a:cubicBezTo>
                    <a:pt x="5314" y="4660"/>
                    <a:pt x="5317" y="4661"/>
                    <a:pt x="5321" y="4661"/>
                  </a:cubicBezTo>
                  <a:cubicBezTo>
                    <a:pt x="5341" y="4661"/>
                    <a:pt x="5358" y="4606"/>
                    <a:pt x="5358" y="4585"/>
                  </a:cubicBezTo>
                  <a:lnTo>
                    <a:pt x="5358" y="1608"/>
                  </a:lnTo>
                  <a:cubicBezTo>
                    <a:pt x="5358" y="1584"/>
                    <a:pt x="5335" y="1513"/>
                    <a:pt x="5311" y="1513"/>
                  </a:cubicBezTo>
                  <a:lnTo>
                    <a:pt x="2739" y="37"/>
                  </a:lnTo>
                  <a:cubicBezTo>
                    <a:pt x="2727" y="13"/>
                    <a:pt x="2709" y="1"/>
                    <a:pt x="268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95"/>
            <p:cNvSpPr/>
            <p:nvPr/>
          </p:nvSpPr>
          <p:spPr>
            <a:xfrm>
              <a:off x="2365284" y="4310960"/>
              <a:ext cx="159808" cy="184287"/>
            </a:xfrm>
            <a:custGeom>
              <a:rect b="b" l="l" r="r" t="t"/>
              <a:pathLst>
                <a:path extrusionOk="0" h="6181" w="5360">
                  <a:moveTo>
                    <a:pt x="2671" y="0"/>
                  </a:moveTo>
                  <a:cubicBezTo>
                    <a:pt x="2650" y="0"/>
                    <a:pt x="2632" y="6"/>
                    <a:pt x="2621" y="18"/>
                  </a:cubicBezTo>
                  <a:lnTo>
                    <a:pt x="49" y="1519"/>
                  </a:lnTo>
                  <a:cubicBezTo>
                    <a:pt x="25" y="1542"/>
                    <a:pt x="1" y="1566"/>
                    <a:pt x="1" y="1590"/>
                  </a:cubicBezTo>
                  <a:lnTo>
                    <a:pt x="1" y="4567"/>
                  </a:lnTo>
                  <a:cubicBezTo>
                    <a:pt x="1" y="4614"/>
                    <a:pt x="25" y="4662"/>
                    <a:pt x="49" y="4662"/>
                  </a:cubicBezTo>
                  <a:lnTo>
                    <a:pt x="2621" y="6162"/>
                  </a:lnTo>
                  <a:cubicBezTo>
                    <a:pt x="2632" y="6174"/>
                    <a:pt x="2650" y="6180"/>
                    <a:pt x="2671" y="6180"/>
                  </a:cubicBezTo>
                  <a:cubicBezTo>
                    <a:pt x="2692" y="6180"/>
                    <a:pt x="2716" y="6174"/>
                    <a:pt x="2740" y="6162"/>
                  </a:cubicBezTo>
                  <a:lnTo>
                    <a:pt x="5288" y="4662"/>
                  </a:lnTo>
                  <a:cubicBezTo>
                    <a:pt x="5359" y="4662"/>
                    <a:pt x="5359" y="4638"/>
                    <a:pt x="5359" y="4567"/>
                  </a:cubicBezTo>
                  <a:lnTo>
                    <a:pt x="5359" y="1590"/>
                  </a:lnTo>
                  <a:cubicBezTo>
                    <a:pt x="5359" y="1566"/>
                    <a:pt x="5312" y="1519"/>
                    <a:pt x="5288" y="1519"/>
                  </a:cubicBezTo>
                  <a:lnTo>
                    <a:pt x="2740" y="18"/>
                  </a:lnTo>
                  <a:cubicBezTo>
                    <a:pt x="2716" y="6"/>
                    <a:pt x="2692" y="0"/>
                    <a:pt x="2671"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95"/>
            <p:cNvSpPr/>
            <p:nvPr/>
          </p:nvSpPr>
          <p:spPr>
            <a:xfrm>
              <a:off x="2547784" y="4310960"/>
              <a:ext cx="159779" cy="184287"/>
            </a:xfrm>
            <a:custGeom>
              <a:rect b="b" l="l" r="r" t="t"/>
              <a:pathLst>
                <a:path extrusionOk="0" h="6181" w="5359">
                  <a:moveTo>
                    <a:pt x="2679" y="0"/>
                  </a:moveTo>
                  <a:cubicBezTo>
                    <a:pt x="2656" y="0"/>
                    <a:pt x="2632" y="6"/>
                    <a:pt x="2620" y="18"/>
                  </a:cubicBezTo>
                  <a:lnTo>
                    <a:pt x="72" y="1519"/>
                  </a:lnTo>
                  <a:cubicBezTo>
                    <a:pt x="24" y="1542"/>
                    <a:pt x="0" y="1566"/>
                    <a:pt x="0" y="1590"/>
                  </a:cubicBezTo>
                  <a:lnTo>
                    <a:pt x="0" y="4567"/>
                  </a:lnTo>
                  <a:cubicBezTo>
                    <a:pt x="0" y="4614"/>
                    <a:pt x="24" y="4662"/>
                    <a:pt x="72" y="4662"/>
                  </a:cubicBezTo>
                  <a:lnTo>
                    <a:pt x="2620" y="6162"/>
                  </a:lnTo>
                  <a:cubicBezTo>
                    <a:pt x="2632" y="6174"/>
                    <a:pt x="2656" y="6180"/>
                    <a:pt x="2679" y="6180"/>
                  </a:cubicBezTo>
                  <a:cubicBezTo>
                    <a:pt x="2703" y="6180"/>
                    <a:pt x="2727" y="6174"/>
                    <a:pt x="2739" y="6162"/>
                  </a:cubicBezTo>
                  <a:lnTo>
                    <a:pt x="5311" y="4662"/>
                  </a:lnTo>
                  <a:cubicBezTo>
                    <a:pt x="5335" y="4662"/>
                    <a:pt x="5359" y="4638"/>
                    <a:pt x="5359" y="4567"/>
                  </a:cubicBezTo>
                  <a:lnTo>
                    <a:pt x="5359" y="1590"/>
                  </a:lnTo>
                  <a:cubicBezTo>
                    <a:pt x="5359" y="1566"/>
                    <a:pt x="5335" y="1519"/>
                    <a:pt x="5311" y="1519"/>
                  </a:cubicBezTo>
                  <a:lnTo>
                    <a:pt x="2739" y="18"/>
                  </a:lnTo>
                  <a:cubicBezTo>
                    <a:pt x="2727" y="6"/>
                    <a:pt x="2703" y="0"/>
                    <a:pt x="2679"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95"/>
            <p:cNvSpPr/>
            <p:nvPr/>
          </p:nvSpPr>
          <p:spPr>
            <a:xfrm>
              <a:off x="2520085" y="4190089"/>
              <a:ext cx="95885" cy="146809"/>
            </a:xfrm>
            <a:custGeom>
              <a:rect b="b" l="l" r="r" t="t"/>
              <a:pathLst>
                <a:path extrusionOk="0" h="4924" w="3216">
                  <a:moveTo>
                    <a:pt x="2668" y="0"/>
                  </a:moveTo>
                  <a:lnTo>
                    <a:pt x="2689" y="13"/>
                  </a:lnTo>
                  <a:lnTo>
                    <a:pt x="2689" y="13"/>
                  </a:lnTo>
                  <a:cubicBezTo>
                    <a:pt x="2683" y="5"/>
                    <a:pt x="2675" y="0"/>
                    <a:pt x="2668" y="0"/>
                  </a:cubicBezTo>
                  <a:close/>
                  <a:moveTo>
                    <a:pt x="2689" y="13"/>
                  </a:moveTo>
                  <a:cubicBezTo>
                    <a:pt x="2704" y="30"/>
                    <a:pt x="2715" y="63"/>
                    <a:pt x="2715" y="95"/>
                  </a:cubicBezTo>
                  <a:lnTo>
                    <a:pt x="2715" y="3072"/>
                  </a:lnTo>
                  <a:cubicBezTo>
                    <a:pt x="2715" y="3096"/>
                    <a:pt x="2692" y="3120"/>
                    <a:pt x="2668" y="3144"/>
                  </a:cubicBezTo>
                  <a:lnTo>
                    <a:pt x="96" y="4644"/>
                  </a:lnTo>
                  <a:lnTo>
                    <a:pt x="1" y="4644"/>
                  </a:lnTo>
                  <a:lnTo>
                    <a:pt x="477" y="4906"/>
                  </a:lnTo>
                  <a:cubicBezTo>
                    <a:pt x="501" y="4918"/>
                    <a:pt x="524" y="4924"/>
                    <a:pt x="545" y="4924"/>
                  </a:cubicBezTo>
                  <a:cubicBezTo>
                    <a:pt x="566" y="4924"/>
                    <a:pt x="584" y="4918"/>
                    <a:pt x="596" y="4906"/>
                  </a:cubicBezTo>
                  <a:lnTo>
                    <a:pt x="3168" y="3406"/>
                  </a:lnTo>
                  <a:cubicBezTo>
                    <a:pt x="3192" y="3406"/>
                    <a:pt x="3215" y="3358"/>
                    <a:pt x="3215" y="3334"/>
                  </a:cubicBezTo>
                  <a:lnTo>
                    <a:pt x="3215" y="357"/>
                  </a:lnTo>
                  <a:cubicBezTo>
                    <a:pt x="3215" y="333"/>
                    <a:pt x="3192" y="262"/>
                    <a:pt x="3120" y="262"/>
                  </a:cubicBezTo>
                  <a:lnTo>
                    <a:pt x="2689" y="13"/>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95"/>
            <p:cNvSpPr/>
            <p:nvPr/>
          </p:nvSpPr>
          <p:spPr>
            <a:xfrm>
              <a:off x="2429208" y="4349124"/>
              <a:ext cx="95885" cy="146839"/>
            </a:xfrm>
            <a:custGeom>
              <a:rect b="b" l="l" r="r" t="t"/>
              <a:pathLst>
                <a:path extrusionOk="0" h="4925" w="3216">
                  <a:moveTo>
                    <a:pt x="2644" y="0"/>
                  </a:moveTo>
                  <a:lnTo>
                    <a:pt x="2665" y="12"/>
                  </a:lnTo>
                  <a:lnTo>
                    <a:pt x="2665" y="12"/>
                  </a:lnTo>
                  <a:cubicBezTo>
                    <a:pt x="2659" y="5"/>
                    <a:pt x="2651" y="0"/>
                    <a:pt x="2644" y="0"/>
                  </a:cubicBezTo>
                  <a:close/>
                  <a:moveTo>
                    <a:pt x="2665" y="12"/>
                  </a:moveTo>
                  <a:lnTo>
                    <a:pt x="2665" y="12"/>
                  </a:lnTo>
                  <a:cubicBezTo>
                    <a:pt x="2680" y="28"/>
                    <a:pt x="2691" y="56"/>
                    <a:pt x="2691" y="72"/>
                  </a:cubicBezTo>
                  <a:lnTo>
                    <a:pt x="2691" y="3049"/>
                  </a:lnTo>
                  <a:cubicBezTo>
                    <a:pt x="2691" y="3096"/>
                    <a:pt x="2667" y="3120"/>
                    <a:pt x="2644" y="3144"/>
                  </a:cubicBezTo>
                  <a:lnTo>
                    <a:pt x="72" y="4644"/>
                  </a:lnTo>
                  <a:lnTo>
                    <a:pt x="0" y="4644"/>
                  </a:lnTo>
                  <a:lnTo>
                    <a:pt x="477" y="4906"/>
                  </a:lnTo>
                  <a:cubicBezTo>
                    <a:pt x="488" y="4918"/>
                    <a:pt x="506" y="4924"/>
                    <a:pt x="527" y="4924"/>
                  </a:cubicBezTo>
                  <a:cubicBezTo>
                    <a:pt x="548" y="4924"/>
                    <a:pt x="572" y="4918"/>
                    <a:pt x="596" y="4906"/>
                  </a:cubicBezTo>
                  <a:lnTo>
                    <a:pt x="3144" y="3406"/>
                  </a:lnTo>
                  <a:cubicBezTo>
                    <a:pt x="3168" y="3406"/>
                    <a:pt x="3215" y="3358"/>
                    <a:pt x="3215" y="3334"/>
                  </a:cubicBezTo>
                  <a:lnTo>
                    <a:pt x="3215" y="358"/>
                  </a:lnTo>
                  <a:cubicBezTo>
                    <a:pt x="3215" y="286"/>
                    <a:pt x="3215" y="262"/>
                    <a:pt x="3120" y="262"/>
                  </a:cubicBezTo>
                  <a:lnTo>
                    <a:pt x="2665" y="12"/>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95"/>
            <p:cNvSpPr/>
            <p:nvPr/>
          </p:nvSpPr>
          <p:spPr>
            <a:xfrm>
              <a:off x="2611678" y="4349124"/>
              <a:ext cx="95885" cy="146839"/>
            </a:xfrm>
            <a:custGeom>
              <a:rect b="b" l="l" r="r" t="t"/>
              <a:pathLst>
                <a:path extrusionOk="0" h="4925" w="3216">
                  <a:moveTo>
                    <a:pt x="2644" y="0"/>
                  </a:moveTo>
                  <a:lnTo>
                    <a:pt x="2701" y="32"/>
                  </a:lnTo>
                  <a:lnTo>
                    <a:pt x="2701" y="32"/>
                  </a:lnTo>
                  <a:cubicBezTo>
                    <a:pt x="2689" y="15"/>
                    <a:pt x="2670" y="0"/>
                    <a:pt x="2644" y="0"/>
                  </a:cubicBezTo>
                  <a:close/>
                  <a:moveTo>
                    <a:pt x="2701" y="32"/>
                  </a:moveTo>
                  <a:lnTo>
                    <a:pt x="2701" y="32"/>
                  </a:lnTo>
                  <a:cubicBezTo>
                    <a:pt x="2711" y="46"/>
                    <a:pt x="2715" y="61"/>
                    <a:pt x="2715" y="72"/>
                  </a:cubicBezTo>
                  <a:lnTo>
                    <a:pt x="2715" y="3049"/>
                  </a:lnTo>
                  <a:cubicBezTo>
                    <a:pt x="2715" y="3096"/>
                    <a:pt x="2668" y="3120"/>
                    <a:pt x="2644" y="3144"/>
                  </a:cubicBezTo>
                  <a:lnTo>
                    <a:pt x="96" y="4644"/>
                  </a:lnTo>
                  <a:lnTo>
                    <a:pt x="1" y="4644"/>
                  </a:lnTo>
                  <a:lnTo>
                    <a:pt x="477" y="4906"/>
                  </a:lnTo>
                  <a:cubicBezTo>
                    <a:pt x="489" y="4918"/>
                    <a:pt x="513" y="4924"/>
                    <a:pt x="536" y="4924"/>
                  </a:cubicBezTo>
                  <a:cubicBezTo>
                    <a:pt x="560" y="4924"/>
                    <a:pt x="584" y="4918"/>
                    <a:pt x="596" y="4906"/>
                  </a:cubicBezTo>
                  <a:lnTo>
                    <a:pt x="3168" y="3406"/>
                  </a:lnTo>
                  <a:cubicBezTo>
                    <a:pt x="3192" y="3406"/>
                    <a:pt x="3216" y="3358"/>
                    <a:pt x="3216" y="3334"/>
                  </a:cubicBezTo>
                  <a:lnTo>
                    <a:pt x="3216" y="358"/>
                  </a:lnTo>
                  <a:cubicBezTo>
                    <a:pt x="3216" y="286"/>
                    <a:pt x="3192" y="262"/>
                    <a:pt x="3120" y="262"/>
                  </a:cubicBezTo>
                  <a:lnTo>
                    <a:pt x="2701" y="32"/>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95"/>
            <p:cNvSpPr/>
            <p:nvPr/>
          </p:nvSpPr>
          <p:spPr>
            <a:xfrm>
              <a:off x="2451212" y="4147840"/>
              <a:ext cx="170423" cy="194215"/>
            </a:xfrm>
            <a:custGeom>
              <a:rect b="b" l="l" r="r" t="t"/>
              <a:pathLst>
                <a:path extrusionOk="0" h="6514" w="5716">
                  <a:moveTo>
                    <a:pt x="2882" y="345"/>
                  </a:moveTo>
                  <a:lnTo>
                    <a:pt x="5383" y="1798"/>
                  </a:lnTo>
                  <a:lnTo>
                    <a:pt x="5383" y="4727"/>
                  </a:lnTo>
                  <a:lnTo>
                    <a:pt x="2882" y="6180"/>
                  </a:lnTo>
                  <a:lnTo>
                    <a:pt x="382" y="4727"/>
                  </a:lnTo>
                  <a:lnTo>
                    <a:pt x="382" y="1798"/>
                  </a:lnTo>
                  <a:lnTo>
                    <a:pt x="2882" y="345"/>
                  </a:lnTo>
                  <a:close/>
                  <a:moveTo>
                    <a:pt x="2849" y="0"/>
                  </a:moveTo>
                  <a:cubicBezTo>
                    <a:pt x="2799" y="0"/>
                    <a:pt x="2751" y="12"/>
                    <a:pt x="2715" y="36"/>
                  </a:cubicBezTo>
                  <a:lnTo>
                    <a:pt x="143" y="1536"/>
                  </a:lnTo>
                  <a:cubicBezTo>
                    <a:pt x="48" y="1584"/>
                    <a:pt x="0" y="1679"/>
                    <a:pt x="0" y="1774"/>
                  </a:cubicBezTo>
                  <a:lnTo>
                    <a:pt x="0" y="4751"/>
                  </a:lnTo>
                  <a:cubicBezTo>
                    <a:pt x="0" y="4823"/>
                    <a:pt x="48" y="4965"/>
                    <a:pt x="143" y="4989"/>
                  </a:cubicBezTo>
                  <a:lnTo>
                    <a:pt x="2715" y="6466"/>
                  </a:lnTo>
                  <a:cubicBezTo>
                    <a:pt x="2739" y="6513"/>
                    <a:pt x="2787" y="6513"/>
                    <a:pt x="2858" y="6513"/>
                  </a:cubicBezTo>
                  <a:cubicBezTo>
                    <a:pt x="2906" y="6513"/>
                    <a:pt x="2953" y="6513"/>
                    <a:pt x="3001" y="6466"/>
                  </a:cubicBezTo>
                  <a:lnTo>
                    <a:pt x="5573" y="4989"/>
                  </a:lnTo>
                  <a:cubicBezTo>
                    <a:pt x="5645" y="4965"/>
                    <a:pt x="5716" y="4846"/>
                    <a:pt x="5716" y="4751"/>
                  </a:cubicBezTo>
                  <a:lnTo>
                    <a:pt x="5716" y="1774"/>
                  </a:lnTo>
                  <a:cubicBezTo>
                    <a:pt x="5716" y="1679"/>
                    <a:pt x="5645" y="1560"/>
                    <a:pt x="5573" y="1536"/>
                  </a:cubicBezTo>
                  <a:lnTo>
                    <a:pt x="3001" y="36"/>
                  </a:lnTo>
                  <a:cubicBezTo>
                    <a:pt x="2953" y="12"/>
                    <a:pt x="2900" y="0"/>
                    <a:pt x="2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95"/>
            <p:cNvSpPr/>
            <p:nvPr/>
          </p:nvSpPr>
          <p:spPr>
            <a:xfrm>
              <a:off x="2358904" y="4306875"/>
              <a:ext cx="171138" cy="193499"/>
            </a:xfrm>
            <a:custGeom>
              <a:rect b="b" l="l" r="r" t="t"/>
              <a:pathLst>
                <a:path extrusionOk="0" h="6490" w="5740">
                  <a:moveTo>
                    <a:pt x="2873" y="1"/>
                  </a:moveTo>
                  <a:cubicBezTo>
                    <a:pt x="2823" y="1"/>
                    <a:pt x="2775" y="12"/>
                    <a:pt x="2739" y="36"/>
                  </a:cubicBezTo>
                  <a:lnTo>
                    <a:pt x="144" y="1537"/>
                  </a:lnTo>
                  <a:cubicBezTo>
                    <a:pt x="48" y="1584"/>
                    <a:pt x="1" y="1679"/>
                    <a:pt x="1" y="1775"/>
                  </a:cubicBezTo>
                  <a:lnTo>
                    <a:pt x="1" y="4751"/>
                  </a:lnTo>
                  <a:cubicBezTo>
                    <a:pt x="1" y="4823"/>
                    <a:pt x="48" y="4942"/>
                    <a:pt x="144" y="4966"/>
                  </a:cubicBezTo>
                  <a:lnTo>
                    <a:pt x="2692" y="6466"/>
                  </a:lnTo>
                  <a:cubicBezTo>
                    <a:pt x="2739" y="6490"/>
                    <a:pt x="2787" y="6490"/>
                    <a:pt x="2858" y="6490"/>
                  </a:cubicBezTo>
                  <a:cubicBezTo>
                    <a:pt x="2906" y="6490"/>
                    <a:pt x="2930" y="6490"/>
                    <a:pt x="3001" y="6466"/>
                  </a:cubicBezTo>
                  <a:lnTo>
                    <a:pt x="5549" y="4966"/>
                  </a:lnTo>
                  <a:cubicBezTo>
                    <a:pt x="5645" y="4918"/>
                    <a:pt x="5716" y="4823"/>
                    <a:pt x="5716" y="4751"/>
                  </a:cubicBezTo>
                  <a:lnTo>
                    <a:pt x="5716" y="1775"/>
                  </a:lnTo>
                  <a:cubicBezTo>
                    <a:pt x="5740" y="1656"/>
                    <a:pt x="5692" y="1560"/>
                    <a:pt x="5597" y="1489"/>
                  </a:cubicBezTo>
                  <a:lnTo>
                    <a:pt x="4644" y="965"/>
                  </a:lnTo>
                  <a:cubicBezTo>
                    <a:pt x="4615" y="955"/>
                    <a:pt x="4577" y="949"/>
                    <a:pt x="4541" y="949"/>
                  </a:cubicBezTo>
                  <a:cubicBezTo>
                    <a:pt x="4491" y="949"/>
                    <a:pt x="4444" y="961"/>
                    <a:pt x="4430" y="989"/>
                  </a:cubicBezTo>
                  <a:cubicBezTo>
                    <a:pt x="4335" y="1084"/>
                    <a:pt x="4359" y="1203"/>
                    <a:pt x="4454" y="1251"/>
                  </a:cubicBezTo>
                  <a:lnTo>
                    <a:pt x="5383" y="1799"/>
                  </a:lnTo>
                  <a:lnTo>
                    <a:pt x="5383" y="4704"/>
                  </a:lnTo>
                  <a:lnTo>
                    <a:pt x="2882" y="6157"/>
                  </a:lnTo>
                  <a:lnTo>
                    <a:pt x="382" y="4704"/>
                  </a:lnTo>
                  <a:lnTo>
                    <a:pt x="382" y="1799"/>
                  </a:lnTo>
                  <a:lnTo>
                    <a:pt x="2906" y="346"/>
                  </a:lnTo>
                  <a:lnTo>
                    <a:pt x="3811" y="870"/>
                  </a:lnTo>
                  <a:cubicBezTo>
                    <a:pt x="3831" y="890"/>
                    <a:pt x="3855" y="899"/>
                    <a:pt x="3880" y="899"/>
                  </a:cubicBezTo>
                  <a:cubicBezTo>
                    <a:pt x="3944" y="899"/>
                    <a:pt x="4015" y="843"/>
                    <a:pt x="4049" y="774"/>
                  </a:cubicBezTo>
                  <a:cubicBezTo>
                    <a:pt x="4073" y="703"/>
                    <a:pt x="4049" y="608"/>
                    <a:pt x="3954" y="584"/>
                  </a:cubicBezTo>
                  <a:lnTo>
                    <a:pt x="3025" y="36"/>
                  </a:lnTo>
                  <a:cubicBezTo>
                    <a:pt x="2977" y="12"/>
                    <a:pt x="2924" y="1"/>
                    <a:pt x="28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95"/>
            <p:cNvSpPr/>
            <p:nvPr/>
          </p:nvSpPr>
          <p:spPr>
            <a:xfrm>
              <a:off x="2542804" y="4306875"/>
              <a:ext cx="169737" cy="193499"/>
            </a:xfrm>
            <a:custGeom>
              <a:rect b="b" l="l" r="r" t="t"/>
              <a:pathLst>
                <a:path extrusionOk="0" h="6490" w="5693">
                  <a:moveTo>
                    <a:pt x="2846" y="1"/>
                  </a:moveTo>
                  <a:cubicBezTo>
                    <a:pt x="2793" y="1"/>
                    <a:pt x="2739" y="12"/>
                    <a:pt x="2692" y="36"/>
                  </a:cubicBezTo>
                  <a:lnTo>
                    <a:pt x="143" y="1537"/>
                  </a:lnTo>
                  <a:cubicBezTo>
                    <a:pt x="48" y="1584"/>
                    <a:pt x="1" y="1679"/>
                    <a:pt x="1" y="1775"/>
                  </a:cubicBezTo>
                  <a:lnTo>
                    <a:pt x="1" y="4751"/>
                  </a:lnTo>
                  <a:cubicBezTo>
                    <a:pt x="1" y="4823"/>
                    <a:pt x="48" y="4942"/>
                    <a:pt x="143" y="4990"/>
                  </a:cubicBezTo>
                  <a:lnTo>
                    <a:pt x="2692" y="6466"/>
                  </a:lnTo>
                  <a:cubicBezTo>
                    <a:pt x="2715" y="6490"/>
                    <a:pt x="2787" y="6490"/>
                    <a:pt x="2858" y="6490"/>
                  </a:cubicBezTo>
                  <a:cubicBezTo>
                    <a:pt x="2906" y="6490"/>
                    <a:pt x="2930" y="6490"/>
                    <a:pt x="3001" y="6466"/>
                  </a:cubicBezTo>
                  <a:lnTo>
                    <a:pt x="5549" y="4990"/>
                  </a:lnTo>
                  <a:cubicBezTo>
                    <a:pt x="5645" y="4918"/>
                    <a:pt x="5692" y="4823"/>
                    <a:pt x="5692" y="4751"/>
                  </a:cubicBezTo>
                  <a:lnTo>
                    <a:pt x="5692" y="4323"/>
                  </a:lnTo>
                  <a:cubicBezTo>
                    <a:pt x="5692" y="4228"/>
                    <a:pt x="5645" y="4156"/>
                    <a:pt x="5549" y="4156"/>
                  </a:cubicBezTo>
                  <a:cubicBezTo>
                    <a:pt x="5430" y="4156"/>
                    <a:pt x="5335" y="4204"/>
                    <a:pt x="5335" y="4323"/>
                  </a:cubicBezTo>
                  <a:lnTo>
                    <a:pt x="5335" y="4704"/>
                  </a:lnTo>
                  <a:lnTo>
                    <a:pt x="2834" y="6180"/>
                  </a:lnTo>
                  <a:lnTo>
                    <a:pt x="334" y="4704"/>
                  </a:lnTo>
                  <a:lnTo>
                    <a:pt x="334" y="1799"/>
                  </a:lnTo>
                  <a:lnTo>
                    <a:pt x="2834" y="346"/>
                  </a:lnTo>
                  <a:lnTo>
                    <a:pt x="5335" y="1799"/>
                  </a:lnTo>
                  <a:lnTo>
                    <a:pt x="5335" y="3513"/>
                  </a:lnTo>
                  <a:cubicBezTo>
                    <a:pt x="5359" y="3608"/>
                    <a:pt x="5430" y="3680"/>
                    <a:pt x="5549" y="3680"/>
                  </a:cubicBezTo>
                  <a:cubicBezTo>
                    <a:pt x="5645" y="3680"/>
                    <a:pt x="5692" y="3585"/>
                    <a:pt x="5692" y="3489"/>
                  </a:cubicBezTo>
                  <a:lnTo>
                    <a:pt x="5692" y="1775"/>
                  </a:lnTo>
                  <a:cubicBezTo>
                    <a:pt x="5692" y="1679"/>
                    <a:pt x="5645" y="1560"/>
                    <a:pt x="5549" y="1537"/>
                  </a:cubicBezTo>
                  <a:lnTo>
                    <a:pt x="3001" y="36"/>
                  </a:lnTo>
                  <a:cubicBezTo>
                    <a:pt x="2954" y="12"/>
                    <a:pt x="2900" y="1"/>
                    <a:pt x="28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95"/>
            <p:cNvSpPr/>
            <p:nvPr/>
          </p:nvSpPr>
          <p:spPr>
            <a:xfrm>
              <a:off x="2491671" y="4217757"/>
              <a:ext cx="88074" cy="10704"/>
            </a:xfrm>
            <a:custGeom>
              <a:rect b="b" l="l" r="r" t="t"/>
              <a:pathLst>
                <a:path extrusionOk="0" h="359" w="2954">
                  <a:moveTo>
                    <a:pt x="191" y="1"/>
                  </a:moveTo>
                  <a:cubicBezTo>
                    <a:pt x="96" y="1"/>
                    <a:pt x="1" y="72"/>
                    <a:pt x="1" y="168"/>
                  </a:cubicBezTo>
                  <a:cubicBezTo>
                    <a:pt x="1" y="263"/>
                    <a:pt x="96" y="358"/>
                    <a:pt x="191" y="358"/>
                  </a:cubicBezTo>
                  <a:lnTo>
                    <a:pt x="2787" y="358"/>
                  </a:lnTo>
                  <a:cubicBezTo>
                    <a:pt x="2859" y="358"/>
                    <a:pt x="2954" y="287"/>
                    <a:pt x="2954" y="191"/>
                  </a:cubicBezTo>
                  <a:cubicBezTo>
                    <a:pt x="2954" y="72"/>
                    <a:pt x="2882" y="1"/>
                    <a:pt x="2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95"/>
            <p:cNvSpPr/>
            <p:nvPr/>
          </p:nvSpPr>
          <p:spPr>
            <a:xfrm>
              <a:off x="2491671" y="4239791"/>
              <a:ext cx="88789" cy="10674"/>
            </a:xfrm>
            <a:custGeom>
              <a:rect b="b" l="l" r="r" t="t"/>
              <a:pathLst>
                <a:path extrusionOk="0" h="358" w="2978">
                  <a:moveTo>
                    <a:pt x="191" y="0"/>
                  </a:moveTo>
                  <a:cubicBezTo>
                    <a:pt x="96" y="0"/>
                    <a:pt x="1" y="48"/>
                    <a:pt x="1" y="143"/>
                  </a:cubicBezTo>
                  <a:cubicBezTo>
                    <a:pt x="1" y="262"/>
                    <a:pt x="72" y="357"/>
                    <a:pt x="191" y="357"/>
                  </a:cubicBezTo>
                  <a:lnTo>
                    <a:pt x="2787" y="357"/>
                  </a:lnTo>
                  <a:cubicBezTo>
                    <a:pt x="2859" y="357"/>
                    <a:pt x="2954" y="286"/>
                    <a:pt x="2954" y="214"/>
                  </a:cubicBezTo>
                  <a:cubicBezTo>
                    <a:pt x="2978" y="95"/>
                    <a:pt x="2906" y="0"/>
                    <a:pt x="2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95"/>
            <p:cNvSpPr/>
            <p:nvPr/>
          </p:nvSpPr>
          <p:spPr>
            <a:xfrm>
              <a:off x="2512274" y="4261795"/>
              <a:ext cx="49016" cy="10674"/>
            </a:xfrm>
            <a:custGeom>
              <a:rect b="b" l="l" r="r" t="t"/>
              <a:pathLst>
                <a:path extrusionOk="0" h="358" w="1644">
                  <a:moveTo>
                    <a:pt x="191" y="0"/>
                  </a:moveTo>
                  <a:cubicBezTo>
                    <a:pt x="96" y="0"/>
                    <a:pt x="1" y="72"/>
                    <a:pt x="1" y="143"/>
                  </a:cubicBezTo>
                  <a:cubicBezTo>
                    <a:pt x="1" y="262"/>
                    <a:pt x="72" y="358"/>
                    <a:pt x="191" y="358"/>
                  </a:cubicBezTo>
                  <a:lnTo>
                    <a:pt x="1453" y="358"/>
                  </a:lnTo>
                  <a:cubicBezTo>
                    <a:pt x="1548" y="358"/>
                    <a:pt x="1644" y="310"/>
                    <a:pt x="1644" y="215"/>
                  </a:cubicBezTo>
                  <a:cubicBezTo>
                    <a:pt x="1644" y="96"/>
                    <a:pt x="1548" y="0"/>
                    <a:pt x="1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95"/>
            <p:cNvSpPr/>
            <p:nvPr/>
          </p:nvSpPr>
          <p:spPr>
            <a:xfrm>
              <a:off x="2583264" y="4376107"/>
              <a:ext cx="88789" cy="10674"/>
            </a:xfrm>
            <a:custGeom>
              <a:rect b="b" l="l" r="r" t="t"/>
              <a:pathLst>
                <a:path extrusionOk="0" h="358" w="2978">
                  <a:moveTo>
                    <a:pt x="168" y="0"/>
                  </a:moveTo>
                  <a:cubicBezTo>
                    <a:pt x="96" y="0"/>
                    <a:pt x="1" y="72"/>
                    <a:pt x="1" y="167"/>
                  </a:cubicBezTo>
                  <a:cubicBezTo>
                    <a:pt x="1" y="286"/>
                    <a:pt x="72" y="358"/>
                    <a:pt x="168" y="358"/>
                  </a:cubicBezTo>
                  <a:lnTo>
                    <a:pt x="2763" y="358"/>
                  </a:lnTo>
                  <a:cubicBezTo>
                    <a:pt x="2859" y="358"/>
                    <a:pt x="2954" y="310"/>
                    <a:pt x="2954" y="215"/>
                  </a:cubicBezTo>
                  <a:cubicBezTo>
                    <a:pt x="2978" y="96"/>
                    <a:pt x="2883"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95"/>
            <p:cNvSpPr/>
            <p:nvPr/>
          </p:nvSpPr>
          <p:spPr>
            <a:xfrm>
              <a:off x="2583264" y="4398826"/>
              <a:ext cx="88074" cy="10674"/>
            </a:xfrm>
            <a:custGeom>
              <a:rect b="b" l="l" r="r" t="t"/>
              <a:pathLst>
                <a:path extrusionOk="0" h="358" w="2954">
                  <a:moveTo>
                    <a:pt x="168" y="0"/>
                  </a:moveTo>
                  <a:cubicBezTo>
                    <a:pt x="96" y="0"/>
                    <a:pt x="1" y="48"/>
                    <a:pt x="1" y="143"/>
                  </a:cubicBezTo>
                  <a:cubicBezTo>
                    <a:pt x="1" y="262"/>
                    <a:pt x="72" y="358"/>
                    <a:pt x="168" y="358"/>
                  </a:cubicBezTo>
                  <a:lnTo>
                    <a:pt x="2763" y="358"/>
                  </a:lnTo>
                  <a:cubicBezTo>
                    <a:pt x="2859" y="358"/>
                    <a:pt x="2954" y="262"/>
                    <a:pt x="2954" y="143"/>
                  </a:cubicBezTo>
                  <a:cubicBezTo>
                    <a:pt x="2954" y="48"/>
                    <a:pt x="2859"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95"/>
            <p:cNvSpPr/>
            <p:nvPr/>
          </p:nvSpPr>
          <p:spPr>
            <a:xfrm>
              <a:off x="2603151" y="4420830"/>
              <a:ext cx="48330" cy="10674"/>
            </a:xfrm>
            <a:custGeom>
              <a:rect b="b" l="l" r="r" t="t"/>
              <a:pathLst>
                <a:path extrusionOk="0" h="358" w="1621">
                  <a:moveTo>
                    <a:pt x="167" y="1"/>
                  </a:moveTo>
                  <a:cubicBezTo>
                    <a:pt x="72" y="1"/>
                    <a:pt x="1" y="96"/>
                    <a:pt x="1" y="215"/>
                  </a:cubicBezTo>
                  <a:cubicBezTo>
                    <a:pt x="1" y="287"/>
                    <a:pt x="72" y="358"/>
                    <a:pt x="167" y="358"/>
                  </a:cubicBezTo>
                  <a:lnTo>
                    <a:pt x="1453" y="358"/>
                  </a:lnTo>
                  <a:cubicBezTo>
                    <a:pt x="1525" y="358"/>
                    <a:pt x="1620" y="287"/>
                    <a:pt x="1620" y="215"/>
                  </a:cubicBezTo>
                  <a:cubicBezTo>
                    <a:pt x="1620" y="96"/>
                    <a:pt x="1573" y="1"/>
                    <a:pt x="1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95"/>
            <p:cNvSpPr/>
            <p:nvPr/>
          </p:nvSpPr>
          <p:spPr>
            <a:xfrm>
              <a:off x="2400794" y="4376107"/>
              <a:ext cx="88789" cy="10674"/>
            </a:xfrm>
            <a:custGeom>
              <a:rect b="b" l="l" r="r" t="t"/>
              <a:pathLst>
                <a:path extrusionOk="0" h="358" w="2978">
                  <a:moveTo>
                    <a:pt x="167" y="0"/>
                  </a:moveTo>
                  <a:cubicBezTo>
                    <a:pt x="72" y="0"/>
                    <a:pt x="1" y="72"/>
                    <a:pt x="1" y="167"/>
                  </a:cubicBezTo>
                  <a:cubicBezTo>
                    <a:pt x="1" y="286"/>
                    <a:pt x="48" y="358"/>
                    <a:pt x="167" y="358"/>
                  </a:cubicBezTo>
                  <a:lnTo>
                    <a:pt x="2763" y="358"/>
                  </a:lnTo>
                  <a:cubicBezTo>
                    <a:pt x="2858" y="358"/>
                    <a:pt x="2906" y="310"/>
                    <a:pt x="2930" y="215"/>
                  </a:cubicBezTo>
                  <a:cubicBezTo>
                    <a:pt x="2977" y="96"/>
                    <a:pt x="2882"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95"/>
            <p:cNvSpPr/>
            <p:nvPr/>
          </p:nvSpPr>
          <p:spPr>
            <a:xfrm>
              <a:off x="2400794" y="4398826"/>
              <a:ext cx="87358" cy="10674"/>
            </a:xfrm>
            <a:custGeom>
              <a:rect b="b" l="l" r="r" t="t"/>
              <a:pathLst>
                <a:path extrusionOk="0" h="358" w="2930">
                  <a:moveTo>
                    <a:pt x="167" y="0"/>
                  </a:moveTo>
                  <a:cubicBezTo>
                    <a:pt x="72" y="0"/>
                    <a:pt x="1" y="48"/>
                    <a:pt x="1" y="143"/>
                  </a:cubicBezTo>
                  <a:cubicBezTo>
                    <a:pt x="1" y="262"/>
                    <a:pt x="48" y="358"/>
                    <a:pt x="167" y="358"/>
                  </a:cubicBezTo>
                  <a:lnTo>
                    <a:pt x="2763" y="358"/>
                  </a:lnTo>
                  <a:cubicBezTo>
                    <a:pt x="2858" y="358"/>
                    <a:pt x="2930" y="262"/>
                    <a:pt x="2930" y="143"/>
                  </a:cubicBezTo>
                  <a:cubicBezTo>
                    <a:pt x="2930" y="48"/>
                    <a:pt x="2858"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95"/>
            <p:cNvSpPr/>
            <p:nvPr/>
          </p:nvSpPr>
          <p:spPr>
            <a:xfrm>
              <a:off x="2419965" y="4420830"/>
              <a:ext cx="49016" cy="10674"/>
            </a:xfrm>
            <a:custGeom>
              <a:rect b="b" l="l" r="r" t="t"/>
              <a:pathLst>
                <a:path extrusionOk="0" h="358" w="1644">
                  <a:moveTo>
                    <a:pt x="191" y="1"/>
                  </a:moveTo>
                  <a:cubicBezTo>
                    <a:pt x="96" y="1"/>
                    <a:pt x="1" y="96"/>
                    <a:pt x="1" y="215"/>
                  </a:cubicBezTo>
                  <a:cubicBezTo>
                    <a:pt x="1" y="287"/>
                    <a:pt x="96" y="358"/>
                    <a:pt x="191" y="358"/>
                  </a:cubicBezTo>
                  <a:lnTo>
                    <a:pt x="1453" y="358"/>
                  </a:lnTo>
                  <a:cubicBezTo>
                    <a:pt x="1549" y="358"/>
                    <a:pt x="1644" y="287"/>
                    <a:pt x="1644" y="215"/>
                  </a:cubicBezTo>
                  <a:cubicBezTo>
                    <a:pt x="1644" y="96"/>
                    <a:pt x="1572" y="1"/>
                    <a:pt x="1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5" name="Google Shape;10705;p95"/>
          <p:cNvGrpSpPr/>
          <p:nvPr/>
        </p:nvGrpSpPr>
        <p:grpSpPr>
          <a:xfrm>
            <a:off x="2549748" y="4161555"/>
            <a:ext cx="355037" cy="324626"/>
            <a:chOff x="3045036" y="4161555"/>
            <a:chExt cx="355037" cy="324626"/>
          </a:xfrm>
        </p:grpSpPr>
        <p:sp>
          <p:nvSpPr>
            <p:cNvPr id="10706" name="Google Shape;10706;p95"/>
            <p:cNvSpPr/>
            <p:nvPr/>
          </p:nvSpPr>
          <p:spPr>
            <a:xfrm>
              <a:off x="3082663" y="4194323"/>
              <a:ext cx="273374" cy="247852"/>
            </a:xfrm>
            <a:custGeom>
              <a:rect b="b" l="l" r="r" t="t"/>
              <a:pathLst>
                <a:path extrusionOk="0" h="8313" w="9169">
                  <a:moveTo>
                    <a:pt x="4644" y="1573"/>
                  </a:moveTo>
                  <a:lnTo>
                    <a:pt x="7835" y="7241"/>
                  </a:lnTo>
                  <a:lnTo>
                    <a:pt x="1429" y="7241"/>
                  </a:lnTo>
                  <a:lnTo>
                    <a:pt x="4644" y="1573"/>
                  </a:lnTo>
                  <a:close/>
                  <a:moveTo>
                    <a:pt x="4597" y="1"/>
                  </a:moveTo>
                  <a:cubicBezTo>
                    <a:pt x="4406" y="1"/>
                    <a:pt x="4263" y="120"/>
                    <a:pt x="4168" y="263"/>
                  </a:cubicBezTo>
                  <a:lnTo>
                    <a:pt x="96" y="7502"/>
                  </a:lnTo>
                  <a:cubicBezTo>
                    <a:pt x="0" y="7645"/>
                    <a:pt x="0" y="7860"/>
                    <a:pt x="96" y="8050"/>
                  </a:cubicBezTo>
                  <a:cubicBezTo>
                    <a:pt x="191" y="8193"/>
                    <a:pt x="358" y="8312"/>
                    <a:pt x="548" y="8312"/>
                  </a:cubicBezTo>
                  <a:lnTo>
                    <a:pt x="8693" y="8312"/>
                  </a:lnTo>
                  <a:cubicBezTo>
                    <a:pt x="8883" y="8312"/>
                    <a:pt x="9050" y="8217"/>
                    <a:pt x="9098" y="8050"/>
                  </a:cubicBezTo>
                  <a:cubicBezTo>
                    <a:pt x="9169" y="7884"/>
                    <a:pt x="9169" y="7693"/>
                    <a:pt x="9098" y="7502"/>
                  </a:cubicBezTo>
                  <a:lnTo>
                    <a:pt x="5001" y="263"/>
                  </a:lnTo>
                  <a:cubicBezTo>
                    <a:pt x="4930" y="96"/>
                    <a:pt x="4763" y="1"/>
                    <a:pt x="459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95"/>
            <p:cNvSpPr/>
            <p:nvPr/>
          </p:nvSpPr>
          <p:spPr>
            <a:xfrm>
              <a:off x="3212598" y="4194323"/>
              <a:ext cx="145587" cy="247852"/>
            </a:xfrm>
            <a:custGeom>
              <a:rect b="b" l="l" r="r" t="t"/>
              <a:pathLst>
                <a:path extrusionOk="0" h="8313" w="4883">
                  <a:moveTo>
                    <a:pt x="262" y="1"/>
                  </a:moveTo>
                  <a:cubicBezTo>
                    <a:pt x="167" y="1"/>
                    <a:pt x="72" y="25"/>
                    <a:pt x="0" y="96"/>
                  </a:cubicBezTo>
                  <a:cubicBezTo>
                    <a:pt x="48" y="120"/>
                    <a:pt x="120" y="191"/>
                    <a:pt x="143" y="263"/>
                  </a:cubicBezTo>
                  <a:lnTo>
                    <a:pt x="4216" y="7502"/>
                  </a:lnTo>
                  <a:cubicBezTo>
                    <a:pt x="4311" y="7693"/>
                    <a:pt x="4311" y="7884"/>
                    <a:pt x="4216" y="8026"/>
                  </a:cubicBezTo>
                  <a:cubicBezTo>
                    <a:pt x="4120" y="8217"/>
                    <a:pt x="3954" y="8312"/>
                    <a:pt x="3763" y="8312"/>
                  </a:cubicBezTo>
                  <a:lnTo>
                    <a:pt x="4311" y="8312"/>
                  </a:lnTo>
                  <a:cubicBezTo>
                    <a:pt x="4478" y="8312"/>
                    <a:pt x="4668" y="8193"/>
                    <a:pt x="4763" y="8026"/>
                  </a:cubicBezTo>
                  <a:cubicBezTo>
                    <a:pt x="4882" y="7860"/>
                    <a:pt x="4882" y="7645"/>
                    <a:pt x="4763" y="7502"/>
                  </a:cubicBezTo>
                  <a:lnTo>
                    <a:pt x="667" y="263"/>
                  </a:lnTo>
                  <a:cubicBezTo>
                    <a:pt x="596" y="120"/>
                    <a:pt x="453" y="1"/>
                    <a:pt x="262"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95"/>
            <p:cNvSpPr/>
            <p:nvPr/>
          </p:nvSpPr>
          <p:spPr>
            <a:xfrm>
              <a:off x="3167160" y="4166654"/>
              <a:ext cx="106529" cy="106529"/>
            </a:xfrm>
            <a:custGeom>
              <a:rect b="b" l="l" r="r" t="t"/>
              <a:pathLst>
                <a:path extrusionOk="0" h="3573" w="3573">
                  <a:moveTo>
                    <a:pt x="1786" y="0"/>
                  </a:moveTo>
                  <a:cubicBezTo>
                    <a:pt x="810" y="0"/>
                    <a:pt x="0" y="810"/>
                    <a:pt x="0" y="1786"/>
                  </a:cubicBezTo>
                  <a:cubicBezTo>
                    <a:pt x="0" y="2786"/>
                    <a:pt x="810" y="3572"/>
                    <a:pt x="1786" y="3572"/>
                  </a:cubicBezTo>
                  <a:cubicBezTo>
                    <a:pt x="2763" y="3572"/>
                    <a:pt x="3573" y="2786"/>
                    <a:pt x="3573" y="1786"/>
                  </a:cubicBezTo>
                  <a:cubicBezTo>
                    <a:pt x="3573" y="810"/>
                    <a:pt x="2763" y="0"/>
                    <a:pt x="1786"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95"/>
            <p:cNvSpPr/>
            <p:nvPr/>
          </p:nvSpPr>
          <p:spPr>
            <a:xfrm>
              <a:off x="3048584" y="4374675"/>
              <a:ext cx="106529" cy="106529"/>
            </a:xfrm>
            <a:custGeom>
              <a:rect b="b" l="l" r="r" t="t"/>
              <a:pathLst>
                <a:path extrusionOk="0" h="3573" w="3573">
                  <a:moveTo>
                    <a:pt x="1786" y="1"/>
                  </a:moveTo>
                  <a:cubicBezTo>
                    <a:pt x="786" y="1"/>
                    <a:pt x="0" y="787"/>
                    <a:pt x="0" y="1787"/>
                  </a:cubicBezTo>
                  <a:cubicBezTo>
                    <a:pt x="0" y="2763"/>
                    <a:pt x="786" y="3573"/>
                    <a:pt x="1786" y="3573"/>
                  </a:cubicBezTo>
                  <a:cubicBezTo>
                    <a:pt x="2763" y="3573"/>
                    <a:pt x="3573" y="2763"/>
                    <a:pt x="3573" y="1787"/>
                  </a:cubicBezTo>
                  <a:cubicBezTo>
                    <a:pt x="3573" y="787"/>
                    <a:pt x="2763" y="1"/>
                    <a:pt x="178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95"/>
            <p:cNvSpPr/>
            <p:nvPr/>
          </p:nvSpPr>
          <p:spPr>
            <a:xfrm>
              <a:off x="3285735" y="4374675"/>
              <a:ext cx="106529" cy="106529"/>
            </a:xfrm>
            <a:custGeom>
              <a:rect b="b" l="l" r="r" t="t"/>
              <a:pathLst>
                <a:path extrusionOk="0" h="3573" w="3573">
                  <a:moveTo>
                    <a:pt x="1786" y="1"/>
                  </a:moveTo>
                  <a:cubicBezTo>
                    <a:pt x="810" y="1"/>
                    <a:pt x="0" y="787"/>
                    <a:pt x="0" y="1787"/>
                  </a:cubicBezTo>
                  <a:cubicBezTo>
                    <a:pt x="0" y="2763"/>
                    <a:pt x="810" y="3573"/>
                    <a:pt x="1786" y="3573"/>
                  </a:cubicBezTo>
                  <a:cubicBezTo>
                    <a:pt x="2787" y="3573"/>
                    <a:pt x="3573" y="2763"/>
                    <a:pt x="3573" y="1787"/>
                  </a:cubicBezTo>
                  <a:cubicBezTo>
                    <a:pt x="3573" y="787"/>
                    <a:pt x="2787" y="1"/>
                    <a:pt x="1786"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95"/>
            <p:cNvSpPr/>
            <p:nvPr/>
          </p:nvSpPr>
          <p:spPr>
            <a:xfrm>
              <a:off x="3194142" y="4168771"/>
              <a:ext cx="79546" cy="104412"/>
            </a:xfrm>
            <a:custGeom>
              <a:rect b="b" l="l" r="r" t="t"/>
              <a:pathLst>
                <a:path extrusionOk="0" h="3502" w="2668">
                  <a:moveTo>
                    <a:pt x="1334" y="1"/>
                  </a:moveTo>
                  <a:lnTo>
                    <a:pt x="1334" y="1"/>
                  </a:lnTo>
                  <a:cubicBezTo>
                    <a:pt x="1858" y="334"/>
                    <a:pt x="2215" y="882"/>
                    <a:pt x="2215" y="1549"/>
                  </a:cubicBezTo>
                  <a:cubicBezTo>
                    <a:pt x="2215" y="2525"/>
                    <a:pt x="1429" y="3335"/>
                    <a:pt x="429" y="3335"/>
                  </a:cubicBezTo>
                  <a:cubicBezTo>
                    <a:pt x="286" y="3335"/>
                    <a:pt x="143" y="3311"/>
                    <a:pt x="0" y="3263"/>
                  </a:cubicBezTo>
                  <a:lnTo>
                    <a:pt x="0" y="3263"/>
                  </a:lnTo>
                  <a:cubicBezTo>
                    <a:pt x="262" y="3430"/>
                    <a:pt x="548" y="3501"/>
                    <a:pt x="881" y="3501"/>
                  </a:cubicBezTo>
                  <a:cubicBezTo>
                    <a:pt x="1858" y="3501"/>
                    <a:pt x="2668" y="2715"/>
                    <a:pt x="2668" y="1715"/>
                  </a:cubicBezTo>
                  <a:cubicBezTo>
                    <a:pt x="2668" y="929"/>
                    <a:pt x="2072" y="215"/>
                    <a:pt x="1334"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95"/>
            <p:cNvSpPr/>
            <p:nvPr/>
          </p:nvSpPr>
          <p:spPr>
            <a:xfrm>
              <a:off x="3074851" y="4376107"/>
              <a:ext cx="80262" cy="105098"/>
            </a:xfrm>
            <a:custGeom>
              <a:rect b="b" l="l" r="r" t="t"/>
              <a:pathLst>
                <a:path extrusionOk="0" h="3525" w="2692">
                  <a:moveTo>
                    <a:pt x="1334" y="0"/>
                  </a:moveTo>
                  <a:cubicBezTo>
                    <a:pt x="1882" y="334"/>
                    <a:pt x="2239" y="905"/>
                    <a:pt x="2239" y="1548"/>
                  </a:cubicBezTo>
                  <a:cubicBezTo>
                    <a:pt x="2239" y="2549"/>
                    <a:pt x="1429" y="3334"/>
                    <a:pt x="453" y="3334"/>
                  </a:cubicBezTo>
                  <a:cubicBezTo>
                    <a:pt x="310" y="3334"/>
                    <a:pt x="143" y="3311"/>
                    <a:pt x="0" y="3287"/>
                  </a:cubicBezTo>
                  <a:lnTo>
                    <a:pt x="0" y="3287"/>
                  </a:lnTo>
                  <a:cubicBezTo>
                    <a:pt x="262" y="3430"/>
                    <a:pt x="572" y="3525"/>
                    <a:pt x="905" y="3525"/>
                  </a:cubicBezTo>
                  <a:cubicBezTo>
                    <a:pt x="1882" y="3525"/>
                    <a:pt x="2692" y="2715"/>
                    <a:pt x="2692" y="1739"/>
                  </a:cubicBezTo>
                  <a:cubicBezTo>
                    <a:pt x="2692" y="905"/>
                    <a:pt x="2120" y="191"/>
                    <a:pt x="1334"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95"/>
            <p:cNvSpPr/>
            <p:nvPr/>
          </p:nvSpPr>
          <p:spPr>
            <a:xfrm>
              <a:off x="3312718" y="4376107"/>
              <a:ext cx="79546" cy="105098"/>
            </a:xfrm>
            <a:custGeom>
              <a:rect b="b" l="l" r="r" t="t"/>
              <a:pathLst>
                <a:path extrusionOk="0" h="3525" w="2668">
                  <a:moveTo>
                    <a:pt x="1334" y="0"/>
                  </a:moveTo>
                  <a:lnTo>
                    <a:pt x="1334" y="0"/>
                  </a:lnTo>
                  <a:cubicBezTo>
                    <a:pt x="1882" y="334"/>
                    <a:pt x="2239" y="905"/>
                    <a:pt x="2239" y="1548"/>
                  </a:cubicBezTo>
                  <a:cubicBezTo>
                    <a:pt x="2239" y="2549"/>
                    <a:pt x="1429" y="3334"/>
                    <a:pt x="453" y="3334"/>
                  </a:cubicBezTo>
                  <a:cubicBezTo>
                    <a:pt x="286" y="3334"/>
                    <a:pt x="143" y="3311"/>
                    <a:pt x="0" y="3287"/>
                  </a:cubicBezTo>
                  <a:lnTo>
                    <a:pt x="0" y="3287"/>
                  </a:lnTo>
                  <a:cubicBezTo>
                    <a:pt x="262" y="3430"/>
                    <a:pt x="572" y="3525"/>
                    <a:pt x="881" y="3525"/>
                  </a:cubicBezTo>
                  <a:cubicBezTo>
                    <a:pt x="1882" y="3525"/>
                    <a:pt x="2668" y="2715"/>
                    <a:pt x="2668" y="1739"/>
                  </a:cubicBezTo>
                  <a:cubicBezTo>
                    <a:pt x="2668" y="905"/>
                    <a:pt x="2072" y="191"/>
                    <a:pt x="133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95"/>
            <p:cNvSpPr/>
            <p:nvPr/>
          </p:nvSpPr>
          <p:spPr>
            <a:xfrm>
              <a:off x="3045036" y="4161555"/>
              <a:ext cx="355037" cy="324626"/>
            </a:xfrm>
            <a:custGeom>
              <a:rect b="b" l="l" r="r" t="t"/>
              <a:pathLst>
                <a:path extrusionOk="0" h="10888" w="11908">
                  <a:moveTo>
                    <a:pt x="5882" y="362"/>
                  </a:moveTo>
                  <a:cubicBezTo>
                    <a:pt x="6787" y="362"/>
                    <a:pt x="7502" y="1076"/>
                    <a:pt x="7502" y="1957"/>
                  </a:cubicBezTo>
                  <a:cubicBezTo>
                    <a:pt x="7502" y="2862"/>
                    <a:pt x="6787" y="3577"/>
                    <a:pt x="5882" y="3577"/>
                  </a:cubicBezTo>
                  <a:cubicBezTo>
                    <a:pt x="5001" y="3577"/>
                    <a:pt x="4287" y="2862"/>
                    <a:pt x="4287" y="1957"/>
                  </a:cubicBezTo>
                  <a:cubicBezTo>
                    <a:pt x="4287" y="1076"/>
                    <a:pt x="5001" y="362"/>
                    <a:pt x="5882" y="362"/>
                  </a:cubicBezTo>
                  <a:close/>
                  <a:moveTo>
                    <a:pt x="4549" y="3386"/>
                  </a:moveTo>
                  <a:cubicBezTo>
                    <a:pt x="4692" y="3553"/>
                    <a:pt x="4906" y="3696"/>
                    <a:pt x="5120" y="3791"/>
                  </a:cubicBezTo>
                  <a:lnTo>
                    <a:pt x="3096" y="7387"/>
                  </a:lnTo>
                  <a:cubicBezTo>
                    <a:pt x="2882" y="7196"/>
                    <a:pt x="2667" y="7125"/>
                    <a:pt x="2453" y="7054"/>
                  </a:cubicBezTo>
                  <a:lnTo>
                    <a:pt x="4549" y="3386"/>
                  </a:lnTo>
                  <a:close/>
                  <a:moveTo>
                    <a:pt x="7264" y="3339"/>
                  </a:moveTo>
                  <a:lnTo>
                    <a:pt x="9336" y="7030"/>
                  </a:lnTo>
                  <a:cubicBezTo>
                    <a:pt x="9121" y="7077"/>
                    <a:pt x="8907" y="7196"/>
                    <a:pt x="8740" y="7315"/>
                  </a:cubicBezTo>
                  <a:lnTo>
                    <a:pt x="7621" y="5339"/>
                  </a:lnTo>
                  <a:cubicBezTo>
                    <a:pt x="7573" y="5275"/>
                    <a:pt x="7515" y="5244"/>
                    <a:pt x="7460" y="5244"/>
                  </a:cubicBezTo>
                  <a:cubicBezTo>
                    <a:pt x="7433" y="5244"/>
                    <a:pt x="7407" y="5252"/>
                    <a:pt x="7383" y="5267"/>
                  </a:cubicBezTo>
                  <a:cubicBezTo>
                    <a:pt x="7287" y="5339"/>
                    <a:pt x="7264" y="5410"/>
                    <a:pt x="7311" y="5506"/>
                  </a:cubicBezTo>
                  <a:lnTo>
                    <a:pt x="8478" y="7554"/>
                  </a:lnTo>
                  <a:cubicBezTo>
                    <a:pt x="8335" y="7744"/>
                    <a:pt x="8169" y="7911"/>
                    <a:pt x="8097" y="8149"/>
                  </a:cubicBezTo>
                  <a:lnTo>
                    <a:pt x="3715" y="8149"/>
                  </a:lnTo>
                  <a:cubicBezTo>
                    <a:pt x="3620" y="7935"/>
                    <a:pt x="3501" y="7744"/>
                    <a:pt x="3334" y="7554"/>
                  </a:cubicBezTo>
                  <a:lnTo>
                    <a:pt x="5406" y="3839"/>
                  </a:lnTo>
                  <a:cubicBezTo>
                    <a:pt x="5549" y="3862"/>
                    <a:pt x="5716" y="3910"/>
                    <a:pt x="5882" y="3910"/>
                  </a:cubicBezTo>
                  <a:cubicBezTo>
                    <a:pt x="6073" y="3910"/>
                    <a:pt x="6216" y="3862"/>
                    <a:pt x="6359" y="3839"/>
                  </a:cubicBezTo>
                  <a:lnTo>
                    <a:pt x="6883" y="4791"/>
                  </a:lnTo>
                  <a:cubicBezTo>
                    <a:pt x="6930" y="4855"/>
                    <a:pt x="6988" y="4886"/>
                    <a:pt x="7043" y="4886"/>
                  </a:cubicBezTo>
                  <a:cubicBezTo>
                    <a:pt x="7071" y="4886"/>
                    <a:pt x="7097" y="4878"/>
                    <a:pt x="7121" y="4863"/>
                  </a:cubicBezTo>
                  <a:cubicBezTo>
                    <a:pt x="7216" y="4791"/>
                    <a:pt x="7264" y="4696"/>
                    <a:pt x="7192" y="4624"/>
                  </a:cubicBezTo>
                  <a:lnTo>
                    <a:pt x="6692" y="3720"/>
                  </a:lnTo>
                  <a:cubicBezTo>
                    <a:pt x="6883" y="3624"/>
                    <a:pt x="7073" y="3481"/>
                    <a:pt x="7264" y="3339"/>
                  </a:cubicBezTo>
                  <a:close/>
                  <a:moveTo>
                    <a:pt x="8002" y="8506"/>
                  </a:moveTo>
                  <a:cubicBezTo>
                    <a:pt x="7978" y="8625"/>
                    <a:pt x="7978" y="8792"/>
                    <a:pt x="7978" y="8935"/>
                  </a:cubicBezTo>
                  <a:cubicBezTo>
                    <a:pt x="7930" y="9054"/>
                    <a:pt x="7930" y="9149"/>
                    <a:pt x="7978" y="9268"/>
                  </a:cubicBezTo>
                  <a:lnTo>
                    <a:pt x="3811" y="9268"/>
                  </a:lnTo>
                  <a:cubicBezTo>
                    <a:pt x="3834" y="9149"/>
                    <a:pt x="3834" y="9054"/>
                    <a:pt x="3834" y="8935"/>
                  </a:cubicBezTo>
                  <a:cubicBezTo>
                    <a:pt x="3834" y="8792"/>
                    <a:pt x="3811" y="8673"/>
                    <a:pt x="3811" y="8506"/>
                  </a:cubicBezTo>
                  <a:close/>
                  <a:moveTo>
                    <a:pt x="9859" y="7315"/>
                  </a:moveTo>
                  <a:cubicBezTo>
                    <a:pt x="10764" y="7315"/>
                    <a:pt x="11479" y="8030"/>
                    <a:pt x="11479" y="8935"/>
                  </a:cubicBezTo>
                  <a:cubicBezTo>
                    <a:pt x="11479" y="9816"/>
                    <a:pt x="10764" y="10530"/>
                    <a:pt x="9859" y="10530"/>
                  </a:cubicBezTo>
                  <a:cubicBezTo>
                    <a:pt x="8978" y="10530"/>
                    <a:pt x="8264" y="9816"/>
                    <a:pt x="8264" y="8935"/>
                  </a:cubicBezTo>
                  <a:cubicBezTo>
                    <a:pt x="8264" y="8030"/>
                    <a:pt x="8978" y="7315"/>
                    <a:pt x="9859" y="7315"/>
                  </a:cubicBezTo>
                  <a:close/>
                  <a:moveTo>
                    <a:pt x="5878" y="1"/>
                  </a:moveTo>
                  <a:cubicBezTo>
                    <a:pt x="4815" y="1"/>
                    <a:pt x="3953" y="879"/>
                    <a:pt x="3953" y="1933"/>
                  </a:cubicBezTo>
                  <a:cubicBezTo>
                    <a:pt x="3953" y="2362"/>
                    <a:pt x="4073" y="2743"/>
                    <a:pt x="4311" y="3077"/>
                  </a:cubicBezTo>
                  <a:lnTo>
                    <a:pt x="2096" y="6958"/>
                  </a:lnTo>
                  <a:lnTo>
                    <a:pt x="1929" y="6958"/>
                  </a:lnTo>
                  <a:cubicBezTo>
                    <a:pt x="1572" y="6958"/>
                    <a:pt x="1167" y="7077"/>
                    <a:pt x="881" y="7268"/>
                  </a:cubicBezTo>
                  <a:cubicBezTo>
                    <a:pt x="786" y="7315"/>
                    <a:pt x="762" y="7435"/>
                    <a:pt x="858" y="7530"/>
                  </a:cubicBezTo>
                  <a:cubicBezTo>
                    <a:pt x="885" y="7571"/>
                    <a:pt x="929" y="7597"/>
                    <a:pt x="980" y="7597"/>
                  </a:cubicBezTo>
                  <a:cubicBezTo>
                    <a:pt x="1016" y="7597"/>
                    <a:pt x="1056" y="7584"/>
                    <a:pt x="1096" y="7554"/>
                  </a:cubicBezTo>
                  <a:cubicBezTo>
                    <a:pt x="1358" y="7411"/>
                    <a:pt x="1620" y="7315"/>
                    <a:pt x="1953" y="7315"/>
                  </a:cubicBezTo>
                  <a:cubicBezTo>
                    <a:pt x="2882" y="7315"/>
                    <a:pt x="3596" y="8101"/>
                    <a:pt x="3572" y="9030"/>
                  </a:cubicBezTo>
                  <a:cubicBezTo>
                    <a:pt x="3525" y="9816"/>
                    <a:pt x="2858" y="10483"/>
                    <a:pt x="2048" y="10530"/>
                  </a:cubicBezTo>
                  <a:cubicBezTo>
                    <a:pt x="2007" y="10534"/>
                    <a:pt x="1965" y="10535"/>
                    <a:pt x="1924" y="10535"/>
                  </a:cubicBezTo>
                  <a:cubicBezTo>
                    <a:pt x="1053" y="10535"/>
                    <a:pt x="357" y="9822"/>
                    <a:pt x="357" y="8935"/>
                  </a:cubicBezTo>
                  <a:cubicBezTo>
                    <a:pt x="357" y="8625"/>
                    <a:pt x="429" y="8340"/>
                    <a:pt x="596" y="8101"/>
                  </a:cubicBezTo>
                  <a:cubicBezTo>
                    <a:pt x="643" y="8006"/>
                    <a:pt x="619" y="7911"/>
                    <a:pt x="548" y="7863"/>
                  </a:cubicBezTo>
                  <a:cubicBezTo>
                    <a:pt x="515" y="7830"/>
                    <a:pt x="471" y="7812"/>
                    <a:pt x="427" y="7812"/>
                  </a:cubicBezTo>
                  <a:cubicBezTo>
                    <a:pt x="376" y="7812"/>
                    <a:pt x="324" y="7836"/>
                    <a:pt x="286" y="7887"/>
                  </a:cubicBezTo>
                  <a:cubicBezTo>
                    <a:pt x="119" y="8197"/>
                    <a:pt x="0" y="8554"/>
                    <a:pt x="0" y="8935"/>
                  </a:cubicBezTo>
                  <a:cubicBezTo>
                    <a:pt x="0" y="10007"/>
                    <a:pt x="858" y="10888"/>
                    <a:pt x="1953" y="10888"/>
                  </a:cubicBezTo>
                  <a:cubicBezTo>
                    <a:pt x="2787" y="10888"/>
                    <a:pt x="3501" y="10364"/>
                    <a:pt x="3811" y="9625"/>
                  </a:cubicBezTo>
                  <a:lnTo>
                    <a:pt x="8121" y="9625"/>
                  </a:lnTo>
                  <a:cubicBezTo>
                    <a:pt x="8383" y="10364"/>
                    <a:pt x="9121" y="10888"/>
                    <a:pt x="9955" y="10888"/>
                  </a:cubicBezTo>
                  <a:cubicBezTo>
                    <a:pt x="10979" y="10888"/>
                    <a:pt x="11836" y="10054"/>
                    <a:pt x="11907" y="9054"/>
                  </a:cubicBezTo>
                  <a:cubicBezTo>
                    <a:pt x="11860" y="7911"/>
                    <a:pt x="10979" y="6958"/>
                    <a:pt x="9859" y="6958"/>
                  </a:cubicBezTo>
                  <a:lnTo>
                    <a:pt x="9693" y="6958"/>
                  </a:lnTo>
                  <a:lnTo>
                    <a:pt x="7478" y="3077"/>
                  </a:lnTo>
                  <a:cubicBezTo>
                    <a:pt x="7716" y="2743"/>
                    <a:pt x="7859" y="2314"/>
                    <a:pt x="7859" y="1886"/>
                  </a:cubicBezTo>
                  <a:cubicBezTo>
                    <a:pt x="7811" y="862"/>
                    <a:pt x="7026" y="52"/>
                    <a:pt x="6002" y="4"/>
                  </a:cubicBezTo>
                  <a:cubicBezTo>
                    <a:pt x="5960" y="2"/>
                    <a:pt x="5919" y="1"/>
                    <a:pt x="58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95"/>
            <p:cNvSpPr/>
            <p:nvPr/>
          </p:nvSpPr>
          <p:spPr>
            <a:xfrm>
              <a:off x="3343249" y="4403089"/>
              <a:ext cx="30560" cy="52564"/>
            </a:xfrm>
            <a:custGeom>
              <a:rect b="b" l="l" r="r" t="t"/>
              <a:pathLst>
                <a:path extrusionOk="0" h="1763" w="1025">
                  <a:moveTo>
                    <a:pt x="524" y="0"/>
                  </a:moveTo>
                  <a:cubicBezTo>
                    <a:pt x="286" y="0"/>
                    <a:pt x="72" y="167"/>
                    <a:pt x="24" y="405"/>
                  </a:cubicBezTo>
                  <a:cubicBezTo>
                    <a:pt x="0" y="500"/>
                    <a:pt x="48" y="596"/>
                    <a:pt x="167" y="620"/>
                  </a:cubicBezTo>
                  <a:cubicBezTo>
                    <a:pt x="183" y="624"/>
                    <a:pt x="198" y="626"/>
                    <a:pt x="213" y="626"/>
                  </a:cubicBezTo>
                  <a:cubicBezTo>
                    <a:pt x="285" y="626"/>
                    <a:pt x="342" y="576"/>
                    <a:pt x="381" y="477"/>
                  </a:cubicBezTo>
                  <a:cubicBezTo>
                    <a:pt x="405" y="381"/>
                    <a:pt x="453" y="358"/>
                    <a:pt x="524" y="358"/>
                  </a:cubicBezTo>
                  <a:cubicBezTo>
                    <a:pt x="620" y="358"/>
                    <a:pt x="691" y="405"/>
                    <a:pt x="691" y="524"/>
                  </a:cubicBezTo>
                  <a:cubicBezTo>
                    <a:pt x="691" y="620"/>
                    <a:pt x="643" y="715"/>
                    <a:pt x="524" y="715"/>
                  </a:cubicBezTo>
                  <a:cubicBezTo>
                    <a:pt x="429" y="715"/>
                    <a:pt x="358" y="810"/>
                    <a:pt x="358" y="882"/>
                  </a:cubicBezTo>
                  <a:cubicBezTo>
                    <a:pt x="358" y="977"/>
                    <a:pt x="429" y="1072"/>
                    <a:pt x="524" y="1072"/>
                  </a:cubicBezTo>
                  <a:cubicBezTo>
                    <a:pt x="620" y="1072"/>
                    <a:pt x="691" y="1120"/>
                    <a:pt x="691" y="1239"/>
                  </a:cubicBezTo>
                  <a:cubicBezTo>
                    <a:pt x="691" y="1334"/>
                    <a:pt x="643" y="1429"/>
                    <a:pt x="524" y="1429"/>
                  </a:cubicBezTo>
                  <a:cubicBezTo>
                    <a:pt x="429" y="1429"/>
                    <a:pt x="381" y="1358"/>
                    <a:pt x="381" y="1286"/>
                  </a:cubicBezTo>
                  <a:lnTo>
                    <a:pt x="381" y="1239"/>
                  </a:lnTo>
                  <a:cubicBezTo>
                    <a:pt x="381" y="1167"/>
                    <a:pt x="286" y="1072"/>
                    <a:pt x="191" y="1072"/>
                  </a:cubicBezTo>
                  <a:cubicBezTo>
                    <a:pt x="119" y="1072"/>
                    <a:pt x="24" y="1167"/>
                    <a:pt x="24" y="1239"/>
                  </a:cubicBezTo>
                  <a:lnTo>
                    <a:pt x="24" y="1310"/>
                  </a:lnTo>
                  <a:cubicBezTo>
                    <a:pt x="48" y="1548"/>
                    <a:pt x="262" y="1763"/>
                    <a:pt x="524" y="1763"/>
                  </a:cubicBezTo>
                  <a:cubicBezTo>
                    <a:pt x="786" y="1763"/>
                    <a:pt x="1024" y="1524"/>
                    <a:pt x="1024" y="1239"/>
                  </a:cubicBezTo>
                  <a:cubicBezTo>
                    <a:pt x="1024" y="1120"/>
                    <a:pt x="977" y="1001"/>
                    <a:pt x="905" y="929"/>
                  </a:cubicBezTo>
                  <a:cubicBezTo>
                    <a:pt x="977" y="739"/>
                    <a:pt x="1024" y="620"/>
                    <a:pt x="1024" y="500"/>
                  </a:cubicBezTo>
                  <a:cubicBezTo>
                    <a:pt x="1024" y="239"/>
                    <a:pt x="786" y="0"/>
                    <a:pt x="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95"/>
            <p:cNvSpPr/>
            <p:nvPr/>
          </p:nvSpPr>
          <p:spPr>
            <a:xfrm>
              <a:off x="3303475" y="4402762"/>
              <a:ext cx="33393" cy="51103"/>
            </a:xfrm>
            <a:custGeom>
              <a:rect b="b" l="l" r="r" t="t"/>
              <a:pathLst>
                <a:path extrusionOk="0" h="1714" w="1120">
                  <a:moveTo>
                    <a:pt x="603" y="334"/>
                  </a:moveTo>
                  <a:cubicBezTo>
                    <a:pt x="702" y="334"/>
                    <a:pt x="787" y="435"/>
                    <a:pt x="787" y="535"/>
                  </a:cubicBezTo>
                  <a:lnTo>
                    <a:pt x="787" y="1131"/>
                  </a:lnTo>
                  <a:cubicBezTo>
                    <a:pt x="787" y="1239"/>
                    <a:pt x="687" y="1348"/>
                    <a:pt x="580" y="1348"/>
                  </a:cubicBezTo>
                  <a:cubicBezTo>
                    <a:pt x="569" y="1348"/>
                    <a:pt x="559" y="1347"/>
                    <a:pt x="548" y="1345"/>
                  </a:cubicBezTo>
                  <a:cubicBezTo>
                    <a:pt x="453" y="1321"/>
                    <a:pt x="382" y="1226"/>
                    <a:pt x="382" y="1131"/>
                  </a:cubicBezTo>
                  <a:lnTo>
                    <a:pt x="382" y="535"/>
                  </a:lnTo>
                  <a:cubicBezTo>
                    <a:pt x="382" y="416"/>
                    <a:pt x="429" y="345"/>
                    <a:pt x="548" y="345"/>
                  </a:cubicBezTo>
                  <a:cubicBezTo>
                    <a:pt x="567" y="337"/>
                    <a:pt x="585" y="334"/>
                    <a:pt x="603" y="334"/>
                  </a:cubicBezTo>
                  <a:close/>
                  <a:moveTo>
                    <a:pt x="564" y="0"/>
                  </a:moveTo>
                  <a:cubicBezTo>
                    <a:pt x="528" y="0"/>
                    <a:pt x="491" y="4"/>
                    <a:pt x="453" y="11"/>
                  </a:cubicBezTo>
                  <a:cubicBezTo>
                    <a:pt x="215" y="35"/>
                    <a:pt x="1" y="273"/>
                    <a:pt x="1" y="535"/>
                  </a:cubicBezTo>
                  <a:lnTo>
                    <a:pt x="1" y="1131"/>
                  </a:lnTo>
                  <a:cubicBezTo>
                    <a:pt x="1" y="1416"/>
                    <a:pt x="215" y="1655"/>
                    <a:pt x="453" y="1702"/>
                  </a:cubicBezTo>
                  <a:cubicBezTo>
                    <a:pt x="491" y="1710"/>
                    <a:pt x="528" y="1713"/>
                    <a:pt x="564" y="1713"/>
                  </a:cubicBezTo>
                  <a:cubicBezTo>
                    <a:pt x="872" y="1713"/>
                    <a:pt x="1120" y="1455"/>
                    <a:pt x="1120" y="1178"/>
                  </a:cubicBezTo>
                  <a:lnTo>
                    <a:pt x="1120" y="535"/>
                  </a:lnTo>
                  <a:cubicBezTo>
                    <a:pt x="1120" y="258"/>
                    <a:pt x="872" y="0"/>
                    <a:pt x="5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95"/>
            <p:cNvSpPr/>
            <p:nvPr/>
          </p:nvSpPr>
          <p:spPr>
            <a:xfrm>
              <a:off x="3103951" y="4401658"/>
              <a:ext cx="32707" cy="49731"/>
            </a:xfrm>
            <a:custGeom>
              <a:rect b="b" l="l" r="r" t="t"/>
              <a:pathLst>
                <a:path extrusionOk="0" h="1668" w="1097">
                  <a:moveTo>
                    <a:pt x="549" y="1"/>
                  </a:moveTo>
                  <a:cubicBezTo>
                    <a:pt x="310" y="1"/>
                    <a:pt x="96" y="191"/>
                    <a:pt x="25" y="429"/>
                  </a:cubicBezTo>
                  <a:cubicBezTo>
                    <a:pt x="1" y="525"/>
                    <a:pt x="72" y="572"/>
                    <a:pt x="120" y="596"/>
                  </a:cubicBezTo>
                  <a:cubicBezTo>
                    <a:pt x="153" y="616"/>
                    <a:pt x="185" y="625"/>
                    <a:pt x="216" y="625"/>
                  </a:cubicBezTo>
                  <a:cubicBezTo>
                    <a:pt x="296" y="625"/>
                    <a:pt x="358" y="563"/>
                    <a:pt x="358" y="477"/>
                  </a:cubicBezTo>
                  <a:cubicBezTo>
                    <a:pt x="382" y="406"/>
                    <a:pt x="453" y="382"/>
                    <a:pt x="501" y="382"/>
                  </a:cubicBezTo>
                  <a:cubicBezTo>
                    <a:pt x="596" y="382"/>
                    <a:pt x="668" y="429"/>
                    <a:pt x="691" y="525"/>
                  </a:cubicBezTo>
                  <a:lnTo>
                    <a:pt x="691" y="548"/>
                  </a:lnTo>
                  <a:cubicBezTo>
                    <a:pt x="668" y="620"/>
                    <a:pt x="620" y="691"/>
                    <a:pt x="572" y="763"/>
                  </a:cubicBezTo>
                  <a:cubicBezTo>
                    <a:pt x="358" y="1049"/>
                    <a:pt x="239" y="1215"/>
                    <a:pt x="191" y="1287"/>
                  </a:cubicBezTo>
                  <a:cubicBezTo>
                    <a:pt x="96" y="1406"/>
                    <a:pt x="72" y="1477"/>
                    <a:pt x="96" y="1572"/>
                  </a:cubicBezTo>
                  <a:cubicBezTo>
                    <a:pt x="120" y="1620"/>
                    <a:pt x="144" y="1644"/>
                    <a:pt x="215" y="1668"/>
                  </a:cubicBezTo>
                  <a:lnTo>
                    <a:pt x="930" y="1668"/>
                  </a:lnTo>
                  <a:cubicBezTo>
                    <a:pt x="1025" y="1668"/>
                    <a:pt x="1096" y="1620"/>
                    <a:pt x="1096" y="1525"/>
                  </a:cubicBezTo>
                  <a:cubicBezTo>
                    <a:pt x="1096" y="1406"/>
                    <a:pt x="1049" y="1358"/>
                    <a:pt x="930" y="1358"/>
                  </a:cubicBezTo>
                  <a:lnTo>
                    <a:pt x="572" y="1358"/>
                  </a:lnTo>
                  <a:cubicBezTo>
                    <a:pt x="620" y="1263"/>
                    <a:pt x="739" y="1120"/>
                    <a:pt x="858" y="977"/>
                  </a:cubicBezTo>
                  <a:cubicBezTo>
                    <a:pt x="953" y="858"/>
                    <a:pt x="1025" y="739"/>
                    <a:pt x="1049" y="620"/>
                  </a:cubicBezTo>
                  <a:lnTo>
                    <a:pt x="1049" y="548"/>
                  </a:lnTo>
                  <a:lnTo>
                    <a:pt x="1049" y="525"/>
                  </a:lnTo>
                  <a:cubicBezTo>
                    <a:pt x="1049" y="263"/>
                    <a:pt x="811" y="1"/>
                    <a:pt x="5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95"/>
            <p:cNvSpPr/>
            <p:nvPr/>
          </p:nvSpPr>
          <p:spPr>
            <a:xfrm>
              <a:off x="3067040" y="4402016"/>
              <a:ext cx="32677" cy="50954"/>
            </a:xfrm>
            <a:custGeom>
              <a:rect b="b" l="l" r="r" t="t"/>
              <a:pathLst>
                <a:path extrusionOk="0" h="1709" w="1096">
                  <a:moveTo>
                    <a:pt x="517" y="359"/>
                  </a:moveTo>
                  <a:cubicBezTo>
                    <a:pt x="535" y="359"/>
                    <a:pt x="554" y="362"/>
                    <a:pt x="572" y="370"/>
                  </a:cubicBezTo>
                  <a:cubicBezTo>
                    <a:pt x="643" y="394"/>
                    <a:pt x="739" y="465"/>
                    <a:pt x="739" y="560"/>
                  </a:cubicBezTo>
                  <a:lnTo>
                    <a:pt x="739" y="1156"/>
                  </a:lnTo>
                  <a:cubicBezTo>
                    <a:pt x="739" y="1275"/>
                    <a:pt x="667" y="1370"/>
                    <a:pt x="572" y="1370"/>
                  </a:cubicBezTo>
                  <a:cubicBezTo>
                    <a:pt x="560" y="1372"/>
                    <a:pt x="548" y="1373"/>
                    <a:pt x="536" y="1373"/>
                  </a:cubicBezTo>
                  <a:cubicBezTo>
                    <a:pt x="413" y="1373"/>
                    <a:pt x="334" y="1264"/>
                    <a:pt x="334" y="1156"/>
                  </a:cubicBezTo>
                  <a:lnTo>
                    <a:pt x="334" y="560"/>
                  </a:lnTo>
                  <a:cubicBezTo>
                    <a:pt x="334" y="460"/>
                    <a:pt x="419" y="359"/>
                    <a:pt x="517" y="359"/>
                  </a:cubicBezTo>
                  <a:close/>
                  <a:moveTo>
                    <a:pt x="526" y="1"/>
                  </a:moveTo>
                  <a:cubicBezTo>
                    <a:pt x="226" y="1"/>
                    <a:pt x="1" y="240"/>
                    <a:pt x="1" y="536"/>
                  </a:cubicBezTo>
                  <a:lnTo>
                    <a:pt x="1" y="1156"/>
                  </a:lnTo>
                  <a:cubicBezTo>
                    <a:pt x="1" y="1463"/>
                    <a:pt x="243" y="1709"/>
                    <a:pt x="560" y="1709"/>
                  </a:cubicBezTo>
                  <a:cubicBezTo>
                    <a:pt x="587" y="1709"/>
                    <a:pt x="615" y="1707"/>
                    <a:pt x="643" y="1703"/>
                  </a:cubicBezTo>
                  <a:cubicBezTo>
                    <a:pt x="882" y="1680"/>
                    <a:pt x="1096" y="1394"/>
                    <a:pt x="1096" y="1156"/>
                  </a:cubicBezTo>
                  <a:lnTo>
                    <a:pt x="1096" y="560"/>
                  </a:lnTo>
                  <a:cubicBezTo>
                    <a:pt x="1096" y="298"/>
                    <a:pt x="882" y="60"/>
                    <a:pt x="643" y="13"/>
                  </a:cubicBezTo>
                  <a:cubicBezTo>
                    <a:pt x="603" y="5"/>
                    <a:pt x="564" y="1"/>
                    <a:pt x="5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95"/>
            <p:cNvSpPr/>
            <p:nvPr/>
          </p:nvSpPr>
          <p:spPr>
            <a:xfrm>
              <a:off x="3231054" y="4193637"/>
              <a:ext cx="20632" cy="52683"/>
            </a:xfrm>
            <a:custGeom>
              <a:rect b="b" l="l" r="r" t="t"/>
              <a:pathLst>
                <a:path extrusionOk="0" h="1767" w="692">
                  <a:moveTo>
                    <a:pt x="215" y="0"/>
                  </a:moveTo>
                  <a:cubicBezTo>
                    <a:pt x="96" y="0"/>
                    <a:pt x="1" y="95"/>
                    <a:pt x="24" y="214"/>
                  </a:cubicBezTo>
                  <a:cubicBezTo>
                    <a:pt x="24" y="334"/>
                    <a:pt x="120" y="357"/>
                    <a:pt x="215" y="357"/>
                  </a:cubicBezTo>
                  <a:lnTo>
                    <a:pt x="334" y="357"/>
                  </a:lnTo>
                  <a:lnTo>
                    <a:pt x="334" y="1572"/>
                  </a:lnTo>
                  <a:cubicBezTo>
                    <a:pt x="334" y="1667"/>
                    <a:pt x="382" y="1715"/>
                    <a:pt x="477" y="1762"/>
                  </a:cubicBezTo>
                  <a:cubicBezTo>
                    <a:pt x="489" y="1765"/>
                    <a:pt x="502" y="1766"/>
                    <a:pt x="513" y="1766"/>
                  </a:cubicBezTo>
                  <a:cubicBezTo>
                    <a:pt x="615" y="1766"/>
                    <a:pt x="691" y="1679"/>
                    <a:pt x="691" y="1572"/>
                  </a:cubicBezTo>
                  <a:lnTo>
                    <a:pt x="691" y="167"/>
                  </a:lnTo>
                  <a:cubicBezTo>
                    <a:pt x="691" y="95"/>
                    <a:pt x="596" y="0"/>
                    <a:pt x="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95"/>
            <p:cNvSpPr/>
            <p:nvPr/>
          </p:nvSpPr>
          <p:spPr>
            <a:xfrm>
              <a:off x="3189163" y="4192772"/>
              <a:ext cx="34824" cy="53578"/>
            </a:xfrm>
            <a:custGeom>
              <a:rect b="b" l="l" r="r" t="t"/>
              <a:pathLst>
                <a:path extrusionOk="0" h="1797" w="1168">
                  <a:moveTo>
                    <a:pt x="596" y="386"/>
                  </a:moveTo>
                  <a:cubicBezTo>
                    <a:pt x="715" y="386"/>
                    <a:pt x="810" y="505"/>
                    <a:pt x="810" y="624"/>
                  </a:cubicBezTo>
                  <a:lnTo>
                    <a:pt x="810" y="1244"/>
                  </a:lnTo>
                  <a:cubicBezTo>
                    <a:pt x="810" y="1363"/>
                    <a:pt x="715" y="1482"/>
                    <a:pt x="596" y="1482"/>
                  </a:cubicBezTo>
                  <a:cubicBezTo>
                    <a:pt x="453" y="1482"/>
                    <a:pt x="358" y="1387"/>
                    <a:pt x="358" y="1244"/>
                  </a:cubicBezTo>
                  <a:lnTo>
                    <a:pt x="358" y="624"/>
                  </a:lnTo>
                  <a:cubicBezTo>
                    <a:pt x="358" y="505"/>
                    <a:pt x="477" y="386"/>
                    <a:pt x="596" y="386"/>
                  </a:cubicBezTo>
                  <a:close/>
                  <a:moveTo>
                    <a:pt x="589" y="0"/>
                  </a:moveTo>
                  <a:cubicBezTo>
                    <a:pt x="266" y="0"/>
                    <a:pt x="1" y="266"/>
                    <a:pt x="1" y="553"/>
                  </a:cubicBezTo>
                  <a:lnTo>
                    <a:pt x="1" y="1220"/>
                  </a:lnTo>
                  <a:cubicBezTo>
                    <a:pt x="1" y="1553"/>
                    <a:pt x="263" y="1791"/>
                    <a:pt x="572" y="1791"/>
                  </a:cubicBezTo>
                  <a:cubicBezTo>
                    <a:pt x="599" y="1795"/>
                    <a:pt x="625" y="1797"/>
                    <a:pt x="650" y="1797"/>
                  </a:cubicBezTo>
                  <a:cubicBezTo>
                    <a:pt x="945" y="1797"/>
                    <a:pt x="1168" y="1551"/>
                    <a:pt x="1168" y="1244"/>
                  </a:cubicBezTo>
                  <a:lnTo>
                    <a:pt x="1168" y="601"/>
                  </a:lnTo>
                  <a:cubicBezTo>
                    <a:pt x="1168" y="315"/>
                    <a:pt x="929" y="29"/>
                    <a:pt x="667" y="5"/>
                  </a:cubicBezTo>
                  <a:cubicBezTo>
                    <a:pt x="641" y="2"/>
                    <a:pt x="615" y="0"/>
                    <a:pt x="5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1" name="Google Shape;10721;p95"/>
          <p:cNvGrpSpPr/>
          <p:nvPr/>
        </p:nvGrpSpPr>
        <p:grpSpPr>
          <a:xfrm>
            <a:off x="3251705" y="4150315"/>
            <a:ext cx="356468" cy="353606"/>
            <a:chOff x="3670792" y="4150315"/>
            <a:chExt cx="356468" cy="353606"/>
          </a:xfrm>
        </p:grpSpPr>
        <p:sp>
          <p:nvSpPr>
            <p:cNvPr id="10722" name="Google Shape;10722;p95"/>
            <p:cNvSpPr/>
            <p:nvPr/>
          </p:nvSpPr>
          <p:spPr>
            <a:xfrm>
              <a:off x="3698491" y="4175867"/>
              <a:ext cx="120035" cy="46899"/>
            </a:xfrm>
            <a:custGeom>
              <a:rect b="b" l="l" r="r" t="t"/>
              <a:pathLst>
                <a:path extrusionOk="0" h="1573" w="4026">
                  <a:moveTo>
                    <a:pt x="0" y="1"/>
                  </a:moveTo>
                  <a:lnTo>
                    <a:pt x="0" y="1573"/>
                  </a:lnTo>
                  <a:lnTo>
                    <a:pt x="3930" y="1573"/>
                  </a:lnTo>
                  <a:cubicBezTo>
                    <a:pt x="4001" y="1573"/>
                    <a:pt x="4025" y="1549"/>
                    <a:pt x="4001" y="1477"/>
                  </a:cubicBezTo>
                  <a:lnTo>
                    <a:pt x="4001" y="48"/>
                  </a:lnTo>
                  <a:cubicBezTo>
                    <a:pt x="4001" y="25"/>
                    <a:pt x="3977" y="1"/>
                    <a:pt x="3930"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95"/>
            <p:cNvSpPr/>
            <p:nvPr/>
          </p:nvSpPr>
          <p:spPr>
            <a:xfrm>
              <a:off x="3763816" y="4175867"/>
              <a:ext cx="14222" cy="46899"/>
            </a:xfrm>
            <a:custGeom>
              <a:rect b="b" l="l" r="r" t="t"/>
              <a:pathLst>
                <a:path extrusionOk="0" h="1573" w="477">
                  <a:moveTo>
                    <a:pt x="0" y="1"/>
                  </a:moveTo>
                  <a:lnTo>
                    <a:pt x="0" y="1573"/>
                  </a:lnTo>
                  <a:lnTo>
                    <a:pt x="477" y="1573"/>
                  </a:lnTo>
                  <a:lnTo>
                    <a:pt x="477"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95"/>
            <p:cNvSpPr/>
            <p:nvPr/>
          </p:nvSpPr>
          <p:spPr>
            <a:xfrm>
              <a:off x="3699922" y="4251150"/>
              <a:ext cx="203070" cy="46869"/>
            </a:xfrm>
            <a:custGeom>
              <a:rect b="b" l="l" r="r" t="t"/>
              <a:pathLst>
                <a:path extrusionOk="0" h="1572" w="6811">
                  <a:moveTo>
                    <a:pt x="0" y="0"/>
                  </a:moveTo>
                  <a:lnTo>
                    <a:pt x="0" y="1572"/>
                  </a:lnTo>
                  <a:lnTo>
                    <a:pt x="6740" y="1572"/>
                  </a:lnTo>
                  <a:cubicBezTo>
                    <a:pt x="6787" y="1572"/>
                    <a:pt x="6811" y="1548"/>
                    <a:pt x="6811" y="1500"/>
                  </a:cubicBezTo>
                  <a:lnTo>
                    <a:pt x="6811" y="72"/>
                  </a:lnTo>
                  <a:cubicBezTo>
                    <a:pt x="6811" y="24"/>
                    <a:pt x="6787" y="0"/>
                    <a:pt x="6740"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95"/>
            <p:cNvSpPr/>
            <p:nvPr/>
          </p:nvSpPr>
          <p:spPr>
            <a:xfrm>
              <a:off x="3826309" y="4251150"/>
              <a:ext cx="14222" cy="46869"/>
            </a:xfrm>
            <a:custGeom>
              <a:rect b="b" l="l" r="r" t="t"/>
              <a:pathLst>
                <a:path extrusionOk="0" h="1572" w="477">
                  <a:moveTo>
                    <a:pt x="0" y="0"/>
                  </a:moveTo>
                  <a:lnTo>
                    <a:pt x="0" y="1572"/>
                  </a:lnTo>
                  <a:lnTo>
                    <a:pt x="476" y="1572"/>
                  </a:lnTo>
                  <a:lnTo>
                    <a:pt x="476"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95"/>
            <p:cNvSpPr/>
            <p:nvPr/>
          </p:nvSpPr>
          <p:spPr>
            <a:xfrm>
              <a:off x="3699922" y="4326404"/>
              <a:ext cx="156946" cy="47585"/>
            </a:xfrm>
            <a:custGeom>
              <a:rect b="b" l="l" r="r" t="t"/>
              <a:pathLst>
                <a:path extrusionOk="0" h="1596" w="5264">
                  <a:moveTo>
                    <a:pt x="0" y="0"/>
                  </a:moveTo>
                  <a:lnTo>
                    <a:pt x="0" y="1596"/>
                  </a:lnTo>
                  <a:lnTo>
                    <a:pt x="5192" y="1596"/>
                  </a:lnTo>
                  <a:cubicBezTo>
                    <a:pt x="5239" y="1596"/>
                    <a:pt x="5263" y="1548"/>
                    <a:pt x="5263" y="1501"/>
                  </a:cubicBezTo>
                  <a:lnTo>
                    <a:pt x="5263" y="72"/>
                  </a:lnTo>
                  <a:cubicBezTo>
                    <a:pt x="5263" y="48"/>
                    <a:pt x="5215" y="0"/>
                    <a:pt x="519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95"/>
            <p:cNvSpPr/>
            <p:nvPr/>
          </p:nvSpPr>
          <p:spPr>
            <a:xfrm>
              <a:off x="3786536" y="4326404"/>
              <a:ext cx="14222" cy="47585"/>
            </a:xfrm>
            <a:custGeom>
              <a:rect b="b" l="l" r="r" t="t"/>
              <a:pathLst>
                <a:path extrusionOk="0" h="1596" w="477">
                  <a:moveTo>
                    <a:pt x="0" y="0"/>
                  </a:moveTo>
                  <a:lnTo>
                    <a:pt x="0" y="1596"/>
                  </a:lnTo>
                  <a:lnTo>
                    <a:pt x="477" y="1596"/>
                  </a:lnTo>
                  <a:lnTo>
                    <a:pt x="477"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95"/>
            <p:cNvSpPr/>
            <p:nvPr/>
          </p:nvSpPr>
          <p:spPr>
            <a:xfrm>
              <a:off x="3699922" y="4400943"/>
              <a:ext cx="256349" cy="47615"/>
            </a:xfrm>
            <a:custGeom>
              <a:rect b="b" l="l" r="r" t="t"/>
              <a:pathLst>
                <a:path extrusionOk="0" h="1597" w="8598">
                  <a:moveTo>
                    <a:pt x="0" y="1"/>
                  </a:moveTo>
                  <a:lnTo>
                    <a:pt x="0" y="1596"/>
                  </a:lnTo>
                  <a:lnTo>
                    <a:pt x="8526" y="1596"/>
                  </a:lnTo>
                  <a:cubicBezTo>
                    <a:pt x="8573" y="1596"/>
                    <a:pt x="8597" y="1549"/>
                    <a:pt x="8597" y="1501"/>
                  </a:cubicBezTo>
                  <a:lnTo>
                    <a:pt x="8597" y="72"/>
                  </a:lnTo>
                  <a:cubicBezTo>
                    <a:pt x="8597" y="49"/>
                    <a:pt x="8573" y="1"/>
                    <a:pt x="8526"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95"/>
            <p:cNvSpPr/>
            <p:nvPr/>
          </p:nvSpPr>
          <p:spPr>
            <a:xfrm>
              <a:off x="3874580" y="4400943"/>
              <a:ext cx="14222" cy="47615"/>
            </a:xfrm>
            <a:custGeom>
              <a:rect b="b" l="l" r="r" t="t"/>
              <a:pathLst>
                <a:path extrusionOk="0" h="1597" w="477">
                  <a:moveTo>
                    <a:pt x="0" y="1"/>
                  </a:moveTo>
                  <a:lnTo>
                    <a:pt x="0" y="1596"/>
                  </a:lnTo>
                  <a:lnTo>
                    <a:pt x="477" y="1596"/>
                  </a:lnTo>
                  <a:lnTo>
                    <a:pt x="477"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95"/>
            <p:cNvSpPr/>
            <p:nvPr/>
          </p:nvSpPr>
          <p:spPr>
            <a:xfrm>
              <a:off x="3778008" y="4175867"/>
              <a:ext cx="40519" cy="46899"/>
            </a:xfrm>
            <a:custGeom>
              <a:rect b="b" l="l" r="r" t="t"/>
              <a:pathLst>
                <a:path extrusionOk="0" h="1573" w="1359">
                  <a:moveTo>
                    <a:pt x="1" y="1"/>
                  </a:moveTo>
                  <a:lnTo>
                    <a:pt x="1" y="1573"/>
                  </a:lnTo>
                  <a:lnTo>
                    <a:pt x="1263" y="1573"/>
                  </a:lnTo>
                  <a:cubicBezTo>
                    <a:pt x="1334" y="1573"/>
                    <a:pt x="1358" y="1549"/>
                    <a:pt x="1334" y="1477"/>
                  </a:cubicBezTo>
                  <a:lnTo>
                    <a:pt x="1334" y="48"/>
                  </a:lnTo>
                  <a:cubicBezTo>
                    <a:pt x="1334" y="25"/>
                    <a:pt x="1310" y="1"/>
                    <a:pt x="1263"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95"/>
            <p:cNvSpPr/>
            <p:nvPr/>
          </p:nvSpPr>
          <p:spPr>
            <a:xfrm>
              <a:off x="3802874" y="4176314"/>
              <a:ext cx="15653" cy="46452"/>
            </a:xfrm>
            <a:custGeom>
              <a:rect b="b" l="l" r="r" t="t"/>
              <a:pathLst>
                <a:path extrusionOk="0" h="1558" w="525">
                  <a:moveTo>
                    <a:pt x="494" y="1"/>
                  </a:moveTo>
                  <a:cubicBezTo>
                    <a:pt x="488" y="1"/>
                    <a:pt x="482" y="4"/>
                    <a:pt x="476" y="10"/>
                  </a:cubicBezTo>
                  <a:lnTo>
                    <a:pt x="0" y="10"/>
                  </a:lnTo>
                  <a:cubicBezTo>
                    <a:pt x="24" y="10"/>
                    <a:pt x="48" y="33"/>
                    <a:pt x="48" y="81"/>
                  </a:cubicBezTo>
                  <a:lnTo>
                    <a:pt x="48" y="1486"/>
                  </a:lnTo>
                  <a:cubicBezTo>
                    <a:pt x="48" y="1534"/>
                    <a:pt x="24" y="1558"/>
                    <a:pt x="0" y="1558"/>
                  </a:cubicBezTo>
                  <a:lnTo>
                    <a:pt x="476" y="1558"/>
                  </a:lnTo>
                  <a:cubicBezTo>
                    <a:pt x="500" y="1558"/>
                    <a:pt x="524" y="1534"/>
                    <a:pt x="524" y="1486"/>
                  </a:cubicBezTo>
                  <a:lnTo>
                    <a:pt x="524" y="81"/>
                  </a:lnTo>
                  <a:cubicBezTo>
                    <a:pt x="524" y="27"/>
                    <a:pt x="511" y="1"/>
                    <a:pt x="4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95"/>
            <p:cNvSpPr/>
            <p:nvPr/>
          </p:nvSpPr>
          <p:spPr>
            <a:xfrm>
              <a:off x="3840501" y="4251150"/>
              <a:ext cx="62492" cy="46869"/>
            </a:xfrm>
            <a:custGeom>
              <a:rect b="b" l="l" r="r" t="t"/>
              <a:pathLst>
                <a:path extrusionOk="0" h="1572" w="2096">
                  <a:moveTo>
                    <a:pt x="0" y="0"/>
                  </a:moveTo>
                  <a:lnTo>
                    <a:pt x="0" y="1572"/>
                  </a:lnTo>
                  <a:lnTo>
                    <a:pt x="2025" y="1572"/>
                  </a:lnTo>
                  <a:cubicBezTo>
                    <a:pt x="2072" y="1572"/>
                    <a:pt x="2096" y="1548"/>
                    <a:pt x="2096" y="1500"/>
                  </a:cubicBezTo>
                  <a:lnTo>
                    <a:pt x="2096" y="72"/>
                  </a:lnTo>
                  <a:cubicBezTo>
                    <a:pt x="2096" y="24"/>
                    <a:pt x="2072" y="0"/>
                    <a:pt x="2025"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95"/>
            <p:cNvSpPr/>
            <p:nvPr/>
          </p:nvSpPr>
          <p:spPr>
            <a:xfrm>
              <a:off x="3886655" y="4251568"/>
              <a:ext cx="16339" cy="46452"/>
            </a:xfrm>
            <a:custGeom>
              <a:rect b="b" l="l" r="r" t="t"/>
              <a:pathLst>
                <a:path extrusionOk="0" h="1558" w="548">
                  <a:moveTo>
                    <a:pt x="508" y="1"/>
                  </a:moveTo>
                  <a:cubicBezTo>
                    <a:pt x="499" y="1"/>
                    <a:pt x="488" y="4"/>
                    <a:pt x="477" y="10"/>
                  </a:cubicBezTo>
                  <a:lnTo>
                    <a:pt x="0" y="10"/>
                  </a:lnTo>
                  <a:cubicBezTo>
                    <a:pt x="48" y="10"/>
                    <a:pt x="72" y="58"/>
                    <a:pt x="72" y="81"/>
                  </a:cubicBezTo>
                  <a:lnTo>
                    <a:pt x="72" y="1510"/>
                  </a:lnTo>
                  <a:cubicBezTo>
                    <a:pt x="72" y="1534"/>
                    <a:pt x="48" y="1558"/>
                    <a:pt x="0" y="1558"/>
                  </a:cubicBezTo>
                  <a:lnTo>
                    <a:pt x="477" y="1558"/>
                  </a:lnTo>
                  <a:cubicBezTo>
                    <a:pt x="524" y="1558"/>
                    <a:pt x="548" y="1534"/>
                    <a:pt x="548" y="1510"/>
                  </a:cubicBezTo>
                  <a:lnTo>
                    <a:pt x="548" y="81"/>
                  </a:lnTo>
                  <a:cubicBezTo>
                    <a:pt x="548" y="28"/>
                    <a:pt x="535" y="1"/>
                    <a:pt x="50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95"/>
            <p:cNvSpPr/>
            <p:nvPr/>
          </p:nvSpPr>
          <p:spPr>
            <a:xfrm>
              <a:off x="3801443" y="4326404"/>
              <a:ext cx="55426" cy="47585"/>
            </a:xfrm>
            <a:custGeom>
              <a:rect b="b" l="l" r="r" t="t"/>
              <a:pathLst>
                <a:path extrusionOk="0" h="1596" w="1859">
                  <a:moveTo>
                    <a:pt x="1" y="0"/>
                  </a:moveTo>
                  <a:lnTo>
                    <a:pt x="1" y="1596"/>
                  </a:lnTo>
                  <a:lnTo>
                    <a:pt x="1787" y="1596"/>
                  </a:lnTo>
                  <a:cubicBezTo>
                    <a:pt x="1834" y="1596"/>
                    <a:pt x="1858" y="1548"/>
                    <a:pt x="1858" y="1501"/>
                  </a:cubicBezTo>
                  <a:lnTo>
                    <a:pt x="1858" y="72"/>
                  </a:lnTo>
                  <a:cubicBezTo>
                    <a:pt x="1858" y="48"/>
                    <a:pt x="1810" y="0"/>
                    <a:pt x="1787"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95"/>
            <p:cNvSpPr/>
            <p:nvPr/>
          </p:nvSpPr>
          <p:spPr>
            <a:xfrm>
              <a:off x="3840501" y="4326404"/>
              <a:ext cx="16368" cy="46183"/>
            </a:xfrm>
            <a:custGeom>
              <a:rect b="b" l="l" r="r" t="t"/>
              <a:pathLst>
                <a:path extrusionOk="0" h="1549" w="549">
                  <a:moveTo>
                    <a:pt x="0" y="0"/>
                  </a:moveTo>
                  <a:cubicBezTo>
                    <a:pt x="48" y="0"/>
                    <a:pt x="72" y="48"/>
                    <a:pt x="72" y="72"/>
                  </a:cubicBezTo>
                  <a:lnTo>
                    <a:pt x="72" y="1501"/>
                  </a:lnTo>
                  <a:cubicBezTo>
                    <a:pt x="72" y="1525"/>
                    <a:pt x="48" y="1548"/>
                    <a:pt x="0" y="1548"/>
                  </a:cubicBezTo>
                  <a:lnTo>
                    <a:pt x="477" y="1548"/>
                  </a:lnTo>
                  <a:cubicBezTo>
                    <a:pt x="524" y="1548"/>
                    <a:pt x="548" y="1525"/>
                    <a:pt x="548" y="1501"/>
                  </a:cubicBezTo>
                  <a:lnTo>
                    <a:pt x="548" y="72"/>
                  </a:lnTo>
                  <a:cubicBezTo>
                    <a:pt x="548" y="48"/>
                    <a:pt x="524" y="0"/>
                    <a:pt x="47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95"/>
            <p:cNvSpPr/>
            <p:nvPr/>
          </p:nvSpPr>
          <p:spPr>
            <a:xfrm>
              <a:off x="3888772" y="4400943"/>
              <a:ext cx="67501" cy="47615"/>
            </a:xfrm>
            <a:custGeom>
              <a:rect b="b" l="l" r="r" t="t"/>
              <a:pathLst>
                <a:path extrusionOk="0" h="1597" w="2264">
                  <a:moveTo>
                    <a:pt x="1" y="1"/>
                  </a:moveTo>
                  <a:lnTo>
                    <a:pt x="1" y="1596"/>
                  </a:lnTo>
                  <a:lnTo>
                    <a:pt x="2192" y="1596"/>
                  </a:lnTo>
                  <a:cubicBezTo>
                    <a:pt x="2239" y="1596"/>
                    <a:pt x="2263" y="1549"/>
                    <a:pt x="2263" y="1501"/>
                  </a:cubicBezTo>
                  <a:lnTo>
                    <a:pt x="2263" y="72"/>
                  </a:lnTo>
                  <a:cubicBezTo>
                    <a:pt x="2263" y="49"/>
                    <a:pt x="2239" y="1"/>
                    <a:pt x="2192"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95"/>
            <p:cNvSpPr/>
            <p:nvPr/>
          </p:nvSpPr>
          <p:spPr>
            <a:xfrm>
              <a:off x="3939905" y="4400943"/>
              <a:ext cx="16368" cy="46183"/>
            </a:xfrm>
            <a:custGeom>
              <a:rect b="b" l="l" r="r" t="t"/>
              <a:pathLst>
                <a:path extrusionOk="0" h="1549" w="549">
                  <a:moveTo>
                    <a:pt x="0" y="1"/>
                  </a:moveTo>
                  <a:cubicBezTo>
                    <a:pt x="48" y="1"/>
                    <a:pt x="72" y="49"/>
                    <a:pt x="72" y="72"/>
                  </a:cubicBezTo>
                  <a:lnTo>
                    <a:pt x="72" y="1501"/>
                  </a:lnTo>
                  <a:cubicBezTo>
                    <a:pt x="72" y="1525"/>
                    <a:pt x="48" y="1549"/>
                    <a:pt x="0" y="1549"/>
                  </a:cubicBezTo>
                  <a:lnTo>
                    <a:pt x="477" y="1549"/>
                  </a:lnTo>
                  <a:cubicBezTo>
                    <a:pt x="524" y="1549"/>
                    <a:pt x="548" y="1525"/>
                    <a:pt x="548" y="1501"/>
                  </a:cubicBezTo>
                  <a:lnTo>
                    <a:pt x="548" y="72"/>
                  </a:lnTo>
                  <a:cubicBezTo>
                    <a:pt x="548" y="49"/>
                    <a:pt x="524" y="1"/>
                    <a:pt x="4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95"/>
            <p:cNvSpPr/>
            <p:nvPr/>
          </p:nvSpPr>
          <p:spPr>
            <a:xfrm>
              <a:off x="3677888" y="4471963"/>
              <a:ext cx="343678" cy="24180"/>
            </a:xfrm>
            <a:custGeom>
              <a:rect b="b" l="l" r="r" t="t"/>
              <a:pathLst>
                <a:path extrusionOk="0" h="811" w="11527">
                  <a:moveTo>
                    <a:pt x="144" y="0"/>
                  </a:moveTo>
                  <a:cubicBezTo>
                    <a:pt x="72" y="0"/>
                    <a:pt x="1" y="72"/>
                    <a:pt x="1" y="119"/>
                  </a:cubicBezTo>
                  <a:lnTo>
                    <a:pt x="1" y="691"/>
                  </a:lnTo>
                  <a:cubicBezTo>
                    <a:pt x="1" y="762"/>
                    <a:pt x="72" y="810"/>
                    <a:pt x="144" y="810"/>
                  </a:cubicBezTo>
                  <a:lnTo>
                    <a:pt x="11408" y="810"/>
                  </a:lnTo>
                  <a:cubicBezTo>
                    <a:pt x="11479" y="810"/>
                    <a:pt x="11527" y="762"/>
                    <a:pt x="11527" y="691"/>
                  </a:cubicBezTo>
                  <a:lnTo>
                    <a:pt x="11527" y="119"/>
                  </a:lnTo>
                  <a:cubicBezTo>
                    <a:pt x="11527" y="72"/>
                    <a:pt x="11479"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95"/>
            <p:cNvSpPr/>
            <p:nvPr/>
          </p:nvSpPr>
          <p:spPr>
            <a:xfrm>
              <a:off x="4003800" y="4471247"/>
              <a:ext cx="17770" cy="24180"/>
            </a:xfrm>
            <a:custGeom>
              <a:rect b="b" l="l" r="r" t="t"/>
              <a:pathLst>
                <a:path extrusionOk="0" h="811" w="596">
                  <a:moveTo>
                    <a:pt x="1" y="1"/>
                  </a:moveTo>
                  <a:cubicBezTo>
                    <a:pt x="72" y="1"/>
                    <a:pt x="120" y="72"/>
                    <a:pt x="120" y="120"/>
                  </a:cubicBezTo>
                  <a:lnTo>
                    <a:pt x="120" y="691"/>
                  </a:lnTo>
                  <a:cubicBezTo>
                    <a:pt x="120" y="739"/>
                    <a:pt x="72" y="810"/>
                    <a:pt x="1" y="810"/>
                  </a:cubicBezTo>
                  <a:lnTo>
                    <a:pt x="477" y="810"/>
                  </a:lnTo>
                  <a:cubicBezTo>
                    <a:pt x="548" y="810"/>
                    <a:pt x="596" y="739"/>
                    <a:pt x="596" y="691"/>
                  </a:cubicBezTo>
                  <a:lnTo>
                    <a:pt x="596" y="120"/>
                  </a:lnTo>
                  <a:cubicBezTo>
                    <a:pt x="596" y="72"/>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95"/>
            <p:cNvSpPr/>
            <p:nvPr/>
          </p:nvSpPr>
          <p:spPr>
            <a:xfrm>
              <a:off x="3929261" y="4251150"/>
              <a:ext cx="34108" cy="46869"/>
            </a:xfrm>
            <a:custGeom>
              <a:rect b="b" l="l" r="r" t="t"/>
              <a:pathLst>
                <a:path extrusionOk="0" h="1572" w="1144">
                  <a:moveTo>
                    <a:pt x="548" y="334"/>
                  </a:moveTo>
                  <a:cubicBezTo>
                    <a:pt x="596" y="334"/>
                    <a:pt x="667" y="357"/>
                    <a:pt x="667" y="429"/>
                  </a:cubicBezTo>
                  <a:cubicBezTo>
                    <a:pt x="691" y="476"/>
                    <a:pt x="643" y="572"/>
                    <a:pt x="548" y="572"/>
                  </a:cubicBezTo>
                  <a:lnTo>
                    <a:pt x="357" y="572"/>
                  </a:lnTo>
                  <a:lnTo>
                    <a:pt x="357" y="334"/>
                  </a:lnTo>
                  <a:close/>
                  <a:moveTo>
                    <a:pt x="596" y="929"/>
                  </a:moveTo>
                  <a:cubicBezTo>
                    <a:pt x="691" y="929"/>
                    <a:pt x="762" y="976"/>
                    <a:pt x="786" y="1048"/>
                  </a:cubicBezTo>
                  <a:cubicBezTo>
                    <a:pt x="810" y="1167"/>
                    <a:pt x="715" y="1262"/>
                    <a:pt x="643" y="1262"/>
                  </a:cubicBezTo>
                  <a:lnTo>
                    <a:pt x="357" y="1262"/>
                  </a:lnTo>
                  <a:lnTo>
                    <a:pt x="357" y="929"/>
                  </a:lnTo>
                  <a:close/>
                  <a:moveTo>
                    <a:pt x="191" y="0"/>
                  </a:moveTo>
                  <a:cubicBezTo>
                    <a:pt x="95" y="0"/>
                    <a:pt x="0" y="95"/>
                    <a:pt x="0" y="191"/>
                  </a:cubicBezTo>
                  <a:lnTo>
                    <a:pt x="0" y="1429"/>
                  </a:lnTo>
                  <a:lnTo>
                    <a:pt x="0" y="1500"/>
                  </a:lnTo>
                  <a:cubicBezTo>
                    <a:pt x="72" y="1548"/>
                    <a:pt x="119" y="1572"/>
                    <a:pt x="214" y="1572"/>
                  </a:cubicBezTo>
                  <a:lnTo>
                    <a:pt x="643" y="1572"/>
                  </a:lnTo>
                  <a:cubicBezTo>
                    <a:pt x="905" y="1572"/>
                    <a:pt x="1143" y="1334"/>
                    <a:pt x="1143" y="1072"/>
                  </a:cubicBezTo>
                  <a:cubicBezTo>
                    <a:pt x="1143" y="929"/>
                    <a:pt x="1072" y="762"/>
                    <a:pt x="953" y="691"/>
                  </a:cubicBezTo>
                  <a:cubicBezTo>
                    <a:pt x="1024" y="595"/>
                    <a:pt x="1024" y="500"/>
                    <a:pt x="1024" y="429"/>
                  </a:cubicBezTo>
                  <a:cubicBezTo>
                    <a:pt x="1000" y="191"/>
                    <a:pt x="786" y="0"/>
                    <a:pt x="5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95"/>
            <p:cNvSpPr/>
            <p:nvPr/>
          </p:nvSpPr>
          <p:spPr>
            <a:xfrm>
              <a:off x="3843334" y="4173750"/>
              <a:ext cx="41920" cy="49016"/>
            </a:xfrm>
            <a:custGeom>
              <a:rect b="b" l="l" r="r" t="t"/>
              <a:pathLst>
                <a:path extrusionOk="0" h="1644" w="1406">
                  <a:moveTo>
                    <a:pt x="715" y="667"/>
                  </a:moveTo>
                  <a:lnTo>
                    <a:pt x="834" y="1001"/>
                  </a:lnTo>
                  <a:lnTo>
                    <a:pt x="572" y="1001"/>
                  </a:lnTo>
                  <a:lnTo>
                    <a:pt x="715" y="667"/>
                  </a:lnTo>
                  <a:close/>
                  <a:moveTo>
                    <a:pt x="691" y="0"/>
                  </a:moveTo>
                  <a:cubicBezTo>
                    <a:pt x="596" y="0"/>
                    <a:pt x="548" y="72"/>
                    <a:pt x="501" y="119"/>
                  </a:cubicBezTo>
                  <a:lnTo>
                    <a:pt x="1" y="1405"/>
                  </a:lnTo>
                  <a:cubicBezTo>
                    <a:pt x="1" y="1548"/>
                    <a:pt x="72" y="1644"/>
                    <a:pt x="143" y="1644"/>
                  </a:cubicBezTo>
                  <a:lnTo>
                    <a:pt x="215" y="1644"/>
                  </a:lnTo>
                  <a:cubicBezTo>
                    <a:pt x="263" y="1644"/>
                    <a:pt x="358" y="1620"/>
                    <a:pt x="358" y="1524"/>
                  </a:cubicBezTo>
                  <a:lnTo>
                    <a:pt x="453" y="1310"/>
                  </a:lnTo>
                  <a:lnTo>
                    <a:pt x="953" y="1310"/>
                  </a:lnTo>
                  <a:lnTo>
                    <a:pt x="1025" y="1524"/>
                  </a:lnTo>
                  <a:cubicBezTo>
                    <a:pt x="1042" y="1594"/>
                    <a:pt x="1111" y="1638"/>
                    <a:pt x="1183" y="1638"/>
                  </a:cubicBezTo>
                  <a:cubicBezTo>
                    <a:pt x="1210" y="1638"/>
                    <a:pt x="1237" y="1632"/>
                    <a:pt x="1263" y="1620"/>
                  </a:cubicBezTo>
                  <a:cubicBezTo>
                    <a:pt x="1334" y="1572"/>
                    <a:pt x="1406" y="1477"/>
                    <a:pt x="1334" y="1382"/>
                  </a:cubicBezTo>
                  <a:lnTo>
                    <a:pt x="858" y="119"/>
                  </a:lnTo>
                  <a:cubicBezTo>
                    <a:pt x="834" y="48"/>
                    <a:pt x="739"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95"/>
            <p:cNvSpPr/>
            <p:nvPr/>
          </p:nvSpPr>
          <p:spPr>
            <a:xfrm>
              <a:off x="3982512" y="4402374"/>
              <a:ext cx="36941" cy="46183"/>
            </a:xfrm>
            <a:custGeom>
              <a:rect b="b" l="l" r="r" t="t"/>
              <a:pathLst>
                <a:path extrusionOk="0" h="1549" w="1239">
                  <a:moveTo>
                    <a:pt x="548" y="310"/>
                  </a:moveTo>
                  <a:cubicBezTo>
                    <a:pt x="834" y="310"/>
                    <a:pt x="881" y="644"/>
                    <a:pt x="881" y="763"/>
                  </a:cubicBezTo>
                  <a:cubicBezTo>
                    <a:pt x="881" y="1072"/>
                    <a:pt x="715" y="1191"/>
                    <a:pt x="572" y="1215"/>
                  </a:cubicBezTo>
                  <a:lnTo>
                    <a:pt x="405" y="1215"/>
                  </a:lnTo>
                  <a:lnTo>
                    <a:pt x="405" y="763"/>
                  </a:lnTo>
                  <a:lnTo>
                    <a:pt x="405" y="310"/>
                  </a:lnTo>
                  <a:close/>
                  <a:moveTo>
                    <a:pt x="119" y="1"/>
                  </a:moveTo>
                  <a:cubicBezTo>
                    <a:pt x="48" y="24"/>
                    <a:pt x="0" y="72"/>
                    <a:pt x="0" y="167"/>
                  </a:cubicBezTo>
                  <a:lnTo>
                    <a:pt x="0" y="786"/>
                  </a:lnTo>
                  <a:cubicBezTo>
                    <a:pt x="48" y="906"/>
                    <a:pt x="48" y="1358"/>
                    <a:pt x="48" y="1358"/>
                  </a:cubicBezTo>
                  <a:cubicBezTo>
                    <a:pt x="48" y="1429"/>
                    <a:pt x="95" y="1501"/>
                    <a:pt x="167" y="1548"/>
                  </a:cubicBezTo>
                  <a:lnTo>
                    <a:pt x="572" y="1548"/>
                  </a:lnTo>
                  <a:cubicBezTo>
                    <a:pt x="953" y="1548"/>
                    <a:pt x="1239" y="1215"/>
                    <a:pt x="1239" y="763"/>
                  </a:cubicBezTo>
                  <a:cubicBezTo>
                    <a:pt x="1239" y="286"/>
                    <a:pt x="953"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95"/>
            <p:cNvSpPr/>
            <p:nvPr/>
          </p:nvSpPr>
          <p:spPr>
            <a:xfrm>
              <a:off x="3883107" y="4326375"/>
              <a:ext cx="41204" cy="47615"/>
            </a:xfrm>
            <a:custGeom>
              <a:rect b="b" l="l" r="r" t="t"/>
              <a:pathLst>
                <a:path extrusionOk="0" h="1597" w="1382">
                  <a:moveTo>
                    <a:pt x="746" y="0"/>
                  </a:moveTo>
                  <a:cubicBezTo>
                    <a:pt x="335" y="0"/>
                    <a:pt x="0" y="349"/>
                    <a:pt x="0" y="787"/>
                  </a:cubicBezTo>
                  <a:cubicBezTo>
                    <a:pt x="0" y="1240"/>
                    <a:pt x="357" y="1597"/>
                    <a:pt x="810" y="1597"/>
                  </a:cubicBezTo>
                  <a:cubicBezTo>
                    <a:pt x="1000" y="1597"/>
                    <a:pt x="1143" y="1526"/>
                    <a:pt x="1262" y="1406"/>
                  </a:cubicBezTo>
                  <a:lnTo>
                    <a:pt x="1310" y="1359"/>
                  </a:lnTo>
                  <a:cubicBezTo>
                    <a:pt x="1381" y="1287"/>
                    <a:pt x="1381" y="1168"/>
                    <a:pt x="1286" y="1121"/>
                  </a:cubicBezTo>
                  <a:cubicBezTo>
                    <a:pt x="1264" y="1088"/>
                    <a:pt x="1227" y="1070"/>
                    <a:pt x="1186" y="1070"/>
                  </a:cubicBezTo>
                  <a:cubicBezTo>
                    <a:pt x="1138" y="1070"/>
                    <a:pt x="1086" y="1093"/>
                    <a:pt x="1048" y="1145"/>
                  </a:cubicBezTo>
                  <a:lnTo>
                    <a:pt x="1024" y="1168"/>
                  </a:lnTo>
                  <a:cubicBezTo>
                    <a:pt x="953" y="1240"/>
                    <a:pt x="881" y="1264"/>
                    <a:pt x="786" y="1264"/>
                  </a:cubicBezTo>
                  <a:cubicBezTo>
                    <a:pt x="548" y="1264"/>
                    <a:pt x="334" y="1049"/>
                    <a:pt x="334" y="811"/>
                  </a:cubicBezTo>
                  <a:cubicBezTo>
                    <a:pt x="334" y="573"/>
                    <a:pt x="548" y="359"/>
                    <a:pt x="786" y="359"/>
                  </a:cubicBezTo>
                  <a:cubicBezTo>
                    <a:pt x="881" y="359"/>
                    <a:pt x="953" y="406"/>
                    <a:pt x="1048" y="454"/>
                  </a:cubicBezTo>
                  <a:cubicBezTo>
                    <a:pt x="1081" y="479"/>
                    <a:pt x="1114" y="489"/>
                    <a:pt x="1146" y="489"/>
                  </a:cubicBezTo>
                  <a:cubicBezTo>
                    <a:pt x="1204" y="489"/>
                    <a:pt x="1255" y="453"/>
                    <a:pt x="1286" y="406"/>
                  </a:cubicBezTo>
                  <a:cubicBezTo>
                    <a:pt x="1358" y="311"/>
                    <a:pt x="1310" y="216"/>
                    <a:pt x="1239" y="168"/>
                  </a:cubicBezTo>
                  <a:cubicBezTo>
                    <a:pt x="1119" y="73"/>
                    <a:pt x="929" y="1"/>
                    <a:pt x="786" y="1"/>
                  </a:cubicBezTo>
                  <a:cubicBezTo>
                    <a:pt x="773" y="1"/>
                    <a:pt x="759" y="0"/>
                    <a:pt x="7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95"/>
            <p:cNvSpPr/>
            <p:nvPr/>
          </p:nvSpPr>
          <p:spPr>
            <a:xfrm>
              <a:off x="3670792" y="4150315"/>
              <a:ext cx="356468" cy="353606"/>
            </a:xfrm>
            <a:custGeom>
              <a:rect b="b" l="l" r="r" t="t"/>
              <a:pathLst>
                <a:path extrusionOk="0" h="11860" w="11956">
                  <a:moveTo>
                    <a:pt x="3430" y="1072"/>
                  </a:moveTo>
                  <a:lnTo>
                    <a:pt x="3430" y="2287"/>
                  </a:lnTo>
                  <a:lnTo>
                    <a:pt x="1120" y="2287"/>
                  </a:lnTo>
                  <a:lnTo>
                    <a:pt x="1120" y="1072"/>
                  </a:lnTo>
                  <a:close/>
                  <a:moveTo>
                    <a:pt x="4787" y="1072"/>
                  </a:moveTo>
                  <a:lnTo>
                    <a:pt x="4787" y="2287"/>
                  </a:lnTo>
                  <a:lnTo>
                    <a:pt x="3787" y="2287"/>
                  </a:lnTo>
                  <a:lnTo>
                    <a:pt x="3787" y="1072"/>
                  </a:lnTo>
                  <a:close/>
                  <a:moveTo>
                    <a:pt x="5526" y="3573"/>
                  </a:moveTo>
                  <a:lnTo>
                    <a:pt x="5526" y="4787"/>
                  </a:lnTo>
                  <a:lnTo>
                    <a:pt x="1120" y="4787"/>
                  </a:lnTo>
                  <a:lnTo>
                    <a:pt x="1120" y="3573"/>
                  </a:lnTo>
                  <a:close/>
                  <a:moveTo>
                    <a:pt x="4216" y="6073"/>
                  </a:moveTo>
                  <a:lnTo>
                    <a:pt x="4216" y="7288"/>
                  </a:lnTo>
                  <a:lnTo>
                    <a:pt x="1120" y="7288"/>
                  </a:lnTo>
                  <a:lnTo>
                    <a:pt x="1120" y="6073"/>
                  </a:lnTo>
                  <a:close/>
                  <a:moveTo>
                    <a:pt x="6050" y="6073"/>
                  </a:moveTo>
                  <a:lnTo>
                    <a:pt x="6050" y="7288"/>
                  </a:lnTo>
                  <a:lnTo>
                    <a:pt x="4549" y="7288"/>
                  </a:lnTo>
                  <a:lnTo>
                    <a:pt x="4549" y="6073"/>
                  </a:lnTo>
                  <a:close/>
                  <a:moveTo>
                    <a:pt x="9384" y="8597"/>
                  </a:moveTo>
                  <a:lnTo>
                    <a:pt x="9384" y="9812"/>
                  </a:lnTo>
                  <a:lnTo>
                    <a:pt x="7455" y="9812"/>
                  </a:lnTo>
                  <a:lnTo>
                    <a:pt x="7455" y="8597"/>
                  </a:lnTo>
                  <a:close/>
                  <a:moveTo>
                    <a:pt x="11598" y="10955"/>
                  </a:moveTo>
                  <a:lnTo>
                    <a:pt x="11598" y="11431"/>
                  </a:lnTo>
                  <a:lnTo>
                    <a:pt x="429" y="11431"/>
                  </a:lnTo>
                  <a:lnTo>
                    <a:pt x="429" y="10955"/>
                  </a:lnTo>
                  <a:close/>
                  <a:moveTo>
                    <a:pt x="929" y="0"/>
                  </a:moveTo>
                  <a:cubicBezTo>
                    <a:pt x="810" y="0"/>
                    <a:pt x="715" y="48"/>
                    <a:pt x="715" y="167"/>
                  </a:cubicBezTo>
                  <a:lnTo>
                    <a:pt x="715" y="1572"/>
                  </a:lnTo>
                  <a:lnTo>
                    <a:pt x="525" y="1572"/>
                  </a:lnTo>
                  <a:cubicBezTo>
                    <a:pt x="429" y="1572"/>
                    <a:pt x="334" y="1620"/>
                    <a:pt x="334" y="1715"/>
                  </a:cubicBezTo>
                  <a:cubicBezTo>
                    <a:pt x="334" y="1834"/>
                    <a:pt x="406" y="1929"/>
                    <a:pt x="525" y="1929"/>
                  </a:cubicBezTo>
                  <a:lnTo>
                    <a:pt x="715" y="1929"/>
                  </a:lnTo>
                  <a:lnTo>
                    <a:pt x="715" y="4073"/>
                  </a:lnTo>
                  <a:lnTo>
                    <a:pt x="525" y="4073"/>
                  </a:lnTo>
                  <a:cubicBezTo>
                    <a:pt x="429" y="4073"/>
                    <a:pt x="334" y="4120"/>
                    <a:pt x="334" y="4216"/>
                  </a:cubicBezTo>
                  <a:cubicBezTo>
                    <a:pt x="334" y="4335"/>
                    <a:pt x="406" y="4430"/>
                    <a:pt x="525" y="4430"/>
                  </a:cubicBezTo>
                  <a:lnTo>
                    <a:pt x="715" y="4430"/>
                  </a:lnTo>
                  <a:lnTo>
                    <a:pt x="715" y="6597"/>
                  </a:lnTo>
                  <a:lnTo>
                    <a:pt x="525" y="6597"/>
                  </a:lnTo>
                  <a:cubicBezTo>
                    <a:pt x="429" y="6597"/>
                    <a:pt x="334" y="6668"/>
                    <a:pt x="334" y="6740"/>
                  </a:cubicBezTo>
                  <a:cubicBezTo>
                    <a:pt x="334" y="6859"/>
                    <a:pt x="406" y="6954"/>
                    <a:pt x="525" y="6954"/>
                  </a:cubicBezTo>
                  <a:lnTo>
                    <a:pt x="715" y="6954"/>
                  </a:lnTo>
                  <a:lnTo>
                    <a:pt x="715" y="9121"/>
                  </a:lnTo>
                  <a:lnTo>
                    <a:pt x="525" y="9121"/>
                  </a:lnTo>
                  <a:cubicBezTo>
                    <a:pt x="429" y="9121"/>
                    <a:pt x="334" y="9193"/>
                    <a:pt x="334" y="9288"/>
                  </a:cubicBezTo>
                  <a:cubicBezTo>
                    <a:pt x="334" y="9407"/>
                    <a:pt x="406" y="9479"/>
                    <a:pt x="525" y="9479"/>
                  </a:cubicBezTo>
                  <a:lnTo>
                    <a:pt x="715" y="9479"/>
                  </a:lnTo>
                  <a:lnTo>
                    <a:pt x="715" y="10717"/>
                  </a:lnTo>
                  <a:lnTo>
                    <a:pt x="310" y="10717"/>
                  </a:lnTo>
                  <a:cubicBezTo>
                    <a:pt x="167" y="10717"/>
                    <a:pt x="1" y="10836"/>
                    <a:pt x="1" y="11003"/>
                  </a:cubicBezTo>
                  <a:lnTo>
                    <a:pt x="1" y="11574"/>
                  </a:lnTo>
                  <a:cubicBezTo>
                    <a:pt x="1" y="11717"/>
                    <a:pt x="120" y="11860"/>
                    <a:pt x="310" y="11860"/>
                  </a:cubicBezTo>
                  <a:lnTo>
                    <a:pt x="11598" y="11860"/>
                  </a:lnTo>
                  <a:cubicBezTo>
                    <a:pt x="11741" y="11860"/>
                    <a:pt x="11884" y="11741"/>
                    <a:pt x="11884" y="11574"/>
                  </a:cubicBezTo>
                  <a:lnTo>
                    <a:pt x="11884" y="11003"/>
                  </a:lnTo>
                  <a:cubicBezTo>
                    <a:pt x="11956" y="10741"/>
                    <a:pt x="11813" y="10598"/>
                    <a:pt x="11646" y="10598"/>
                  </a:cubicBezTo>
                  <a:lnTo>
                    <a:pt x="1120" y="10598"/>
                  </a:lnTo>
                  <a:lnTo>
                    <a:pt x="1120" y="10145"/>
                  </a:lnTo>
                  <a:lnTo>
                    <a:pt x="9479" y="10145"/>
                  </a:lnTo>
                  <a:cubicBezTo>
                    <a:pt x="9622" y="10145"/>
                    <a:pt x="9717" y="10026"/>
                    <a:pt x="9717" y="9907"/>
                  </a:cubicBezTo>
                  <a:lnTo>
                    <a:pt x="9717" y="8407"/>
                  </a:lnTo>
                  <a:cubicBezTo>
                    <a:pt x="9717" y="8335"/>
                    <a:pt x="9622" y="8240"/>
                    <a:pt x="9550" y="8240"/>
                  </a:cubicBezTo>
                  <a:lnTo>
                    <a:pt x="3144" y="8240"/>
                  </a:lnTo>
                  <a:cubicBezTo>
                    <a:pt x="3120" y="8240"/>
                    <a:pt x="3049" y="8264"/>
                    <a:pt x="3025" y="8288"/>
                  </a:cubicBezTo>
                  <a:cubicBezTo>
                    <a:pt x="2930" y="8455"/>
                    <a:pt x="3025" y="8597"/>
                    <a:pt x="3168" y="8597"/>
                  </a:cubicBezTo>
                  <a:lnTo>
                    <a:pt x="7121" y="8597"/>
                  </a:lnTo>
                  <a:lnTo>
                    <a:pt x="7121" y="9812"/>
                  </a:lnTo>
                  <a:lnTo>
                    <a:pt x="1120" y="9812"/>
                  </a:lnTo>
                  <a:lnTo>
                    <a:pt x="1120" y="8597"/>
                  </a:lnTo>
                  <a:lnTo>
                    <a:pt x="2334" y="8597"/>
                  </a:lnTo>
                  <a:cubicBezTo>
                    <a:pt x="2430" y="8597"/>
                    <a:pt x="2501" y="8526"/>
                    <a:pt x="2501" y="8455"/>
                  </a:cubicBezTo>
                  <a:cubicBezTo>
                    <a:pt x="2501" y="8335"/>
                    <a:pt x="2454" y="8240"/>
                    <a:pt x="2334" y="8240"/>
                  </a:cubicBezTo>
                  <a:lnTo>
                    <a:pt x="1072" y="8240"/>
                  </a:lnTo>
                  <a:lnTo>
                    <a:pt x="1072" y="7645"/>
                  </a:lnTo>
                  <a:lnTo>
                    <a:pt x="6121" y="7645"/>
                  </a:lnTo>
                  <a:cubicBezTo>
                    <a:pt x="6264" y="7645"/>
                    <a:pt x="6359" y="7526"/>
                    <a:pt x="6359" y="7407"/>
                  </a:cubicBezTo>
                  <a:lnTo>
                    <a:pt x="6359" y="5978"/>
                  </a:lnTo>
                  <a:cubicBezTo>
                    <a:pt x="6359" y="5835"/>
                    <a:pt x="6240" y="5740"/>
                    <a:pt x="6121" y="5740"/>
                  </a:cubicBezTo>
                  <a:lnTo>
                    <a:pt x="1072" y="5740"/>
                  </a:lnTo>
                  <a:lnTo>
                    <a:pt x="1072" y="5144"/>
                  </a:lnTo>
                  <a:lnTo>
                    <a:pt x="6312" y="5144"/>
                  </a:lnTo>
                  <a:cubicBezTo>
                    <a:pt x="6407" y="5144"/>
                    <a:pt x="6502" y="5073"/>
                    <a:pt x="6502" y="5001"/>
                  </a:cubicBezTo>
                  <a:cubicBezTo>
                    <a:pt x="6502" y="4882"/>
                    <a:pt x="6431" y="4787"/>
                    <a:pt x="6312" y="4787"/>
                  </a:cubicBezTo>
                  <a:lnTo>
                    <a:pt x="5811" y="4787"/>
                  </a:lnTo>
                  <a:lnTo>
                    <a:pt x="5811" y="3573"/>
                  </a:lnTo>
                  <a:lnTo>
                    <a:pt x="7550" y="3573"/>
                  </a:lnTo>
                  <a:lnTo>
                    <a:pt x="7550" y="4787"/>
                  </a:lnTo>
                  <a:lnTo>
                    <a:pt x="7097" y="4787"/>
                  </a:lnTo>
                  <a:cubicBezTo>
                    <a:pt x="7002" y="4787"/>
                    <a:pt x="6907" y="4835"/>
                    <a:pt x="6907" y="4930"/>
                  </a:cubicBezTo>
                  <a:cubicBezTo>
                    <a:pt x="6907" y="5049"/>
                    <a:pt x="6978" y="5144"/>
                    <a:pt x="7097" y="5144"/>
                  </a:cubicBezTo>
                  <a:lnTo>
                    <a:pt x="7669" y="5144"/>
                  </a:lnTo>
                  <a:cubicBezTo>
                    <a:pt x="7812" y="5144"/>
                    <a:pt x="7907" y="5025"/>
                    <a:pt x="7907" y="4906"/>
                  </a:cubicBezTo>
                  <a:lnTo>
                    <a:pt x="7907" y="3477"/>
                  </a:lnTo>
                  <a:cubicBezTo>
                    <a:pt x="7907" y="3334"/>
                    <a:pt x="7788" y="3239"/>
                    <a:pt x="7669" y="3239"/>
                  </a:cubicBezTo>
                  <a:lnTo>
                    <a:pt x="1072" y="3239"/>
                  </a:lnTo>
                  <a:lnTo>
                    <a:pt x="1072" y="2668"/>
                  </a:lnTo>
                  <a:lnTo>
                    <a:pt x="4835" y="2668"/>
                  </a:lnTo>
                  <a:cubicBezTo>
                    <a:pt x="4978" y="2668"/>
                    <a:pt x="5073" y="2549"/>
                    <a:pt x="5073" y="2430"/>
                  </a:cubicBezTo>
                  <a:lnTo>
                    <a:pt x="5073" y="1001"/>
                  </a:lnTo>
                  <a:cubicBezTo>
                    <a:pt x="5073" y="858"/>
                    <a:pt x="4954" y="763"/>
                    <a:pt x="4835" y="763"/>
                  </a:cubicBezTo>
                  <a:lnTo>
                    <a:pt x="1072" y="763"/>
                  </a:lnTo>
                  <a:lnTo>
                    <a:pt x="1072" y="167"/>
                  </a:lnTo>
                  <a:cubicBezTo>
                    <a:pt x="1072" y="72"/>
                    <a:pt x="1025"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5" name="Google Shape;10745;p95"/>
          <p:cNvGrpSpPr/>
          <p:nvPr/>
        </p:nvGrpSpPr>
        <p:grpSpPr>
          <a:xfrm>
            <a:off x="4030376" y="4147482"/>
            <a:ext cx="355755" cy="352205"/>
            <a:chOff x="4373264" y="4147482"/>
            <a:chExt cx="355755" cy="352205"/>
          </a:xfrm>
        </p:grpSpPr>
        <p:sp>
          <p:nvSpPr>
            <p:cNvPr id="10746" name="Google Shape;10746;p95"/>
            <p:cNvSpPr/>
            <p:nvPr/>
          </p:nvSpPr>
          <p:spPr>
            <a:xfrm>
              <a:off x="4576306" y="4151746"/>
              <a:ext cx="146302" cy="146869"/>
            </a:xfrm>
            <a:custGeom>
              <a:rect b="b" l="l" r="r" t="t"/>
              <a:pathLst>
                <a:path extrusionOk="0" h="4926" w="4907">
                  <a:moveTo>
                    <a:pt x="72" y="0"/>
                  </a:moveTo>
                  <a:cubicBezTo>
                    <a:pt x="25" y="0"/>
                    <a:pt x="1" y="24"/>
                    <a:pt x="1" y="72"/>
                  </a:cubicBezTo>
                  <a:lnTo>
                    <a:pt x="1" y="4906"/>
                  </a:lnTo>
                  <a:lnTo>
                    <a:pt x="4859" y="4906"/>
                  </a:lnTo>
                  <a:cubicBezTo>
                    <a:pt x="4866" y="4920"/>
                    <a:pt x="4873" y="4926"/>
                    <a:pt x="4879" y="4926"/>
                  </a:cubicBezTo>
                  <a:cubicBezTo>
                    <a:pt x="4895" y="4926"/>
                    <a:pt x="4907" y="4892"/>
                    <a:pt x="4907" y="4858"/>
                  </a:cubicBezTo>
                  <a:cubicBezTo>
                    <a:pt x="4883" y="2215"/>
                    <a:pt x="2740" y="72"/>
                    <a:pt x="7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95"/>
            <p:cNvSpPr/>
            <p:nvPr/>
          </p:nvSpPr>
          <p:spPr>
            <a:xfrm>
              <a:off x="4604005" y="4154579"/>
              <a:ext cx="118604" cy="143440"/>
            </a:xfrm>
            <a:custGeom>
              <a:rect b="b" l="l" r="r" t="t"/>
              <a:pathLst>
                <a:path extrusionOk="0" h="4811" w="3978">
                  <a:moveTo>
                    <a:pt x="1" y="0"/>
                  </a:moveTo>
                  <a:lnTo>
                    <a:pt x="1" y="0"/>
                  </a:lnTo>
                  <a:cubicBezTo>
                    <a:pt x="1954" y="715"/>
                    <a:pt x="3430" y="2596"/>
                    <a:pt x="3454" y="4811"/>
                  </a:cubicBezTo>
                  <a:lnTo>
                    <a:pt x="3930" y="4811"/>
                  </a:lnTo>
                  <a:cubicBezTo>
                    <a:pt x="3954" y="4811"/>
                    <a:pt x="3978" y="4787"/>
                    <a:pt x="3978" y="4763"/>
                  </a:cubicBezTo>
                  <a:cubicBezTo>
                    <a:pt x="3954" y="2406"/>
                    <a:pt x="2239" y="453"/>
                    <a:pt x="1"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95"/>
            <p:cNvSpPr/>
            <p:nvPr/>
          </p:nvSpPr>
          <p:spPr>
            <a:xfrm>
              <a:off x="4380360" y="4158842"/>
              <a:ext cx="337297" cy="337297"/>
            </a:xfrm>
            <a:custGeom>
              <a:rect b="b" l="l" r="r" t="t"/>
              <a:pathLst>
                <a:path extrusionOk="0" h="11313" w="11313">
                  <a:moveTo>
                    <a:pt x="5573" y="0"/>
                  </a:moveTo>
                  <a:cubicBezTo>
                    <a:pt x="2477" y="24"/>
                    <a:pt x="0" y="2572"/>
                    <a:pt x="0" y="5668"/>
                  </a:cubicBezTo>
                  <a:cubicBezTo>
                    <a:pt x="0" y="8788"/>
                    <a:pt x="2525" y="11312"/>
                    <a:pt x="5644" y="11312"/>
                  </a:cubicBezTo>
                  <a:cubicBezTo>
                    <a:pt x="8740" y="11312"/>
                    <a:pt x="11288" y="8812"/>
                    <a:pt x="11312" y="5739"/>
                  </a:cubicBezTo>
                  <a:cubicBezTo>
                    <a:pt x="11312" y="5716"/>
                    <a:pt x="11288" y="5692"/>
                    <a:pt x="11241" y="5692"/>
                  </a:cubicBezTo>
                  <a:lnTo>
                    <a:pt x="5692" y="5692"/>
                  </a:lnTo>
                  <a:lnTo>
                    <a:pt x="5692" y="191"/>
                  </a:lnTo>
                  <a:cubicBezTo>
                    <a:pt x="5620" y="119"/>
                    <a:pt x="5597" y="72"/>
                    <a:pt x="5573"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95"/>
            <p:cNvSpPr/>
            <p:nvPr/>
          </p:nvSpPr>
          <p:spPr>
            <a:xfrm>
              <a:off x="4466258" y="4327836"/>
              <a:ext cx="250685" cy="168306"/>
            </a:xfrm>
            <a:custGeom>
              <a:rect b="b" l="l" r="r" t="t"/>
              <a:pathLst>
                <a:path extrusionOk="0" h="5645" w="8408">
                  <a:moveTo>
                    <a:pt x="7955" y="0"/>
                  </a:moveTo>
                  <a:cubicBezTo>
                    <a:pt x="7836" y="3001"/>
                    <a:pt x="5335" y="5406"/>
                    <a:pt x="2287" y="5406"/>
                  </a:cubicBezTo>
                  <a:cubicBezTo>
                    <a:pt x="1453" y="5406"/>
                    <a:pt x="691" y="5239"/>
                    <a:pt x="1" y="4930"/>
                  </a:cubicBezTo>
                  <a:lnTo>
                    <a:pt x="1" y="4930"/>
                  </a:lnTo>
                  <a:cubicBezTo>
                    <a:pt x="810" y="5382"/>
                    <a:pt x="1763" y="5644"/>
                    <a:pt x="2739" y="5644"/>
                  </a:cubicBezTo>
                  <a:cubicBezTo>
                    <a:pt x="5835" y="5644"/>
                    <a:pt x="8360" y="3167"/>
                    <a:pt x="8407" y="71"/>
                  </a:cubicBezTo>
                  <a:cubicBezTo>
                    <a:pt x="8407" y="24"/>
                    <a:pt x="8360" y="0"/>
                    <a:pt x="8360"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95"/>
            <p:cNvSpPr/>
            <p:nvPr/>
          </p:nvSpPr>
          <p:spPr>
            <a:xfrm>
              <a:off x="4373264" y="4152432"/>
              <a:ext cx="347941" cy="347255"/>
            </a:xfrm>
            <a:custGeom>
              <a:rect b="b" l="l" r="r" t="t"/>
              <a:pathLst>
                <a:path extrusionOk="0" h="11647" w="11670">
                  <a:moveTo>
                    <a:pt x="5763" y="1"/>
                  </a:moveTo>
                  <a:cubicBezTo>
                    <a:pt x="4215" y="49"/>
                    <a:pt x="2786" y="644"/>
                    <a:pt x="1691" y="1739"/>
                  </a:cubicBezTo>
                  <a:cubicBezTo>
                    <a:pt x="619" y="2835"/>
                    <a:pt x="0" y="4287"/>
                    <a:pt x="0" y="5835"/>
                  </a:cubicBezTo>
                  <a:cubicBezTo>
                    <a:pt x="0" y="6693"/>
                    <a:pt x="167" y="7574"/>
                    <a:pt x="572" y="8336"/>
                  </a:cubicBezTo>
                  <a:cubicBezTo>
                    <a:pt x="590" y="8409"/>
                    <a:pt x="664" y="8440"/>
                    <a:pt x="740" y="8440"/>
                  </a:cubicBezTo>
                  <a:cubicBezTo>
                    <a:pt x="763" y="8440"/>
                    <a:pt x="787" y="8437"/>
                    <a:pt x="810" y="8431"/>
                  </a:cubicBezTo>
                  <a:cubicBezTo>
                    <a:pt x="881" y="8407"/>
                    <a:pt x="929" y="8288"/>
                    <a:pt x="881" y="8193"/>
                  </a:cubicBezTo>
                  <a:cubicBezTo>
                    <a:pt x="524" y="7455"/>
                    <a:pt x="357" y="6669"/>
                    <a:pt x="357" y="5835"/>
                  </a:cubicBezTo>
                  <a:cubicBezTo>
                    <a:pt x="357" y="4383"/>
                    <a:pt x="929" y="3002"/>
                    <a:pt x="1929" y="2001"/>
                  </a:cubicBezTo>
                  <a:cubicBezTo>
                    <a:pt x="2905" y="1001"/>
                    <a:pt x="4239" y="430"/>
                    <a:pt x="5644" y="358"/>
                  </a:cubicBezTo>
                  <a:lnTo>
                    <a:pt x="5644" y="5835"/>
                  </a:lnTo>
                  <a:cubicBezTo>
                    <a:pt x="5644" y="5931"/>
                    <a:pt x="5739" y="6026"/>
                    <a:pt x="5835" y="6026"/>
                  </a:cubicBezTo>
                  <a:lnTo>
                    <a:pt x="11312" y="6026"/>
                  </a:lnTo>
                  <a:cubicBezTo>
                    <a:pt x="11288" y="7431"/>
                    <a:pt x="10693" y="8765"/>
                    <a:pt x="9669" y="9741"/>
                  </a:cubicBezTo>
                  <a:cubicBezTo>
                    <a:pt x="8621" y="10741"/>
                    <a:pt x="7263" y="11313"/>
                    <a:pt x="5835" y="11313"/>
                  </a:cubicBezTo>
                  <a:cubicBezTo>
                    <a:pt x="3977" y="11313"/>
                    <a:pt x="2286" y="10384"/>
                    <a:pt x="1262" y="8884"/>
                  </a:cubicBezTo>
                  <a:cubicBezTo>
                    <a:pt x="1230" y="8820"/>
                    <a:pt x="1178" y="8799"/>
                    <a:pt x="1125" y="8799"/>
                  </a:cubicBezTo>
                  <a:cubicBezTo>
                    <a:pt x="1098" y="8799"/>
                    <a:pt x="1072" y="8804"/>
                    <a:pt x="1048" y="8812"/>
                  </a:cubicBezTo>
                  <a:cubicBezTo>
                    <a:pt x="953" y="8884"/>
                    <a:pt x="953" y="8955"/>
                    <a:pt x="976" y="9050"/>
                  </a:cubicBezTo>
                  <a:cubicBezTo>
                    <a:pt x="2072" y="10694"/>
                    <a:pt x="3858" y="11646"/>
                    <a:pt x="5835" y="11646"/>
                  </a:cubicBezTo>
                  <a:cubicBezTo>
                    <a:pt x="7383" y="11646"/>
                    <a:pt x="8835" y="11051"/>
                    <a:pt x="9931" y="9955"/>
                  </a:cubicBezTo>
                  <a:cubicBezTo>
                    <a:pt x="11026" y="8884"/>
                    <a:pt x="11622" y="7407"/>
                    <a:pt x="11669" y="5859"/>
                  </a:cubicBezTo>
                  <a:cubicBezTo>
                    <a:pt x="11669" y="5812"/>
                    <a:pt x="11622" y="5740"/>
                    <a:pt x="11598" y="5693"/>
                  </a:cubicBezTo>
                  <a:cubicBezTo>
                    <a:pt x="11582" y="5700"/>
                    <a:pt x="11563" y="5703"/>
                    <a:pt x="11544" y="5703"/>
                  </a:cubicBezTo>
                  <a:cubicBezTo>
                    <a:pt x="11505" y="5703"/>
                    <a:pt x="11463" y="5693"/>
                    <a:pt x="11431" y="5693"/>
                  </a:cubicBezTo>
                  <a:lnTo>
                    <a:pt x="6001" y="5693"/>
                  </a:lnTo>
                  <a:lnTo>
                    <a:pt x="6001" y="287"/>
                  </a:lnTo>
                  <a:cubicBezTo>
                    <a:pt x="6001" y="215"/>
                    <a:pt x="6001" y="191"/>
                    <a:pt x="5977" y="120"/>
                  </a:cubicBezTo>
                  <a:cubicBezTo>
                    <a:pt x="5930" y="72"/>
                    <a:pt x="5858" y="1"/>
                    <a:pt x="57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95"/>
            <p:cNvSpPr/>
            <p:nvPr/>
          </p:nvSpPr>
          <p:spPr>
            <a:xfrm>
              <a:off x="4571357" y="4147482"/>
              <a:ext cx="157662" cy="156946"/>
            </a:xfrm>
            <a:custGeom>
              <a:rect b="b" l="l" r="r" t="t"/>
              <a:pathLst>
                <a:path extrusionOk="0" h="5264" w="5288">
                  <a:moveTo>
                    <a:pt x="238" y="0"/>
                  </a:moveTo>
                  <a:cubicBezTo>
                    <a:pt x="143" y="0"/>
                    <a:pt x="24" y="48"/>
                    <a:pt x="0" y="167"/>
                  </a:cubicBezTo>
                  <a:lnTo>
                    <a:pt x="0" y="238"/>
                  </a:lnTo>
                  <a:lnTo>
                    <a:pt x="0" y="3382"/>
                  </a:lnTo>
                  <a:cubicBezTo>
                    <a:pt x="0" y="3429"/>
                    <a:pt x="24" y="3477"/>
                    <a:pt x="48" y="3477"/>
                  </a:cubicBezTo>
                  <a:cubicBezTo>
                    <a:pt x="89" y="3504"/>
                    <a:pt x="132" y="3516"/>
                    <a:pt x="172" y="3516"/>
                  </a:cubicBezTo>
                  <a:cubicBezTo>
                    <a:pt x="272" y="3516"/>
                    <a:pt x="358" y="3443"/>
                    <a:pt x="358" y="3358"/>
                  </a:cubicBezTo>
                  <a:lnTo>
                    <a:pt x="358" y="357"/>
                  </a:lnTo>
                  <a:cubicBezTo>
                    <a:pt x="1548" y="381"/>
                    <a:pt x="2668" y="881"/>
                    <a:pt x="3525" y="1762"/>
                  </a:cubicBezTo>
                  <a:cubicBezTo>
                    <a:pt x="4406" y="2620"/>
                    <a:pt x="4882" y="3715"/>
                    <a:pt x="4930" y="4930"/>
                  </a:cubicBezTo>
                  <a:lnTo>
                    <a:pt x="381" y="4930"/>
                  </a:lnTo>
                  <a:lnTo>
                    <a:pt x="381" y="4144"/>
                  </a:lnTo>
                  <a:cubicBezTo>
                    <a:pt x="381" y="4096"/>
                    <a:pt x="358" y="4049"/>
                    <a:pt x="310" y="4049"/>
                  </a:cubicBezTo>
                  <a:cubicBezTo>
                    <a:pt x="269" y="4021"/>
                    <a:pt x="228" y="4010"/>
                    <a:pt x="191" y="4010"/>
                  </a:cubicBezTo>
                  <a:cubicBezTo>
                    <a:pt x="97" y="4010"/>
                    <a:pt x="24" y="4083"/>
                    <a:pt x="24" y="4168"/>
                  </a:cubicBezTo>
                  <a:lnTo>
                    <a:pt x="24" y="5144"/>
                  </a:lnTo>
                  <a:cubicBezTo>
                    <a:pt x="24" y="5216"/>
                    <a:pt x="72" y="5263"/>
                    <a:pt x="143" y="5263"/>
                  </a:cubicBezTo>
                  <a:lnTo>
                    <a:pt x="5120" y="5263"/>
                  </a:lnTo>
                  <a:cubicBezTo>
                    <a:pt x="5239" y="5239"/>
                    <a:pt x="5287" y="5144"/>
                    <a:pt x="5263" y="5025"/>
                  </a:cubicBezTo>
                  <a:cubicBezTo>
                    <a:pt x="5239" y="3691"/>
                    <a:pt x="4692" y="2429"/>
                    <a:pt x="3739" y="1477"/>
                  </a:cubicBezTo>
                  <a:cubicBezTo>
                    <a:pt x="2787" y="524"/>
                    <a:pt x="1548" y="24"/>
                    <a:pt x="2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2" name="Google Shape;10752;p95"/>
          <p:cNvGrpSpPr/>
          <p:nvPr/>
        </p:nvGrpSpPr>
        <p:grpSpPr>
          <a:xfrm>
            <a:off x="4767127" y="4147482"/>
            <a:ext cx="354321" cy="355037"/>
            <a:chOff x="4957614" y="4147482"/>
            <a:chExt cx="354321" cy="355037"/>
          </a:xfrm>
        </p:grpSpPr>
        <p:sp>
          <p:nvSpPr>
            <p:cNvPr id="10753" name="Google Shape;10753;p95"/>
            <p:cNvSpPr/>
            <p:nvPr/>
          </p:nvSpPr>
          <p:spPr>
            <a:xfrm>
              <a:off x="5049207" y="4280250"/>
              <a:ext cx="27012" cy="27012"/>
            </a:xfrm>
            <a:custGeom>
              <a:rect b="b" l="l" r="r" t="t"/>
              <a:pathLst>
                <a:path extrusionOk="0" h="906" w="906">
                  <a:moveTo>
                    <a:pt x="453" y="0"/>
                  </a:moveTo>
                  <a:cubicBezTo>
                    <a:pt x="215" y="0"/>
                    <a:pt x="0" y="215"/>
                    <a:pt x="0" y="453"/>
                  </a:cubicBezTo>
                  <a:cubicBezTo>
                    <a:pt x="0" y="691"/>
                    <a:pt x="215" y="905"/>
                    <a:pt x="453" y="905"/>
                  </a:cubicBezTo>
                  <a:cubicBezTo>
                    <a:pt x="691" y="905"/>
                    <a:pt x="905" y="691"/>
                    <a:pt x="905" y="453"/>
                  </a:cubicBezTo>
                  <a:cubicBezTo>
                    <a:pt x="905" y="215"/>
                    <a:pt x="691" y="0"/>
                    <a:pt x="45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95"/>
            <p:cNvSpPr/>
            <p:nvPr/>
          </p:nvSpPr>
          <p:spPr>
            <a:xfrm>
              <a:off x="5129440" y="4296589"/>
              <a:ext cx="26297" cy="26297"/>
            </a:xfrm>
            <a:custGeom>
              <a:rect b="b" l="l" r="r" t="t"/>
              <a:pathLst>
                <a:path extrusionOk="0" h="882" w="882">
                  <a:moveTo>
                    <a:pt x="429" y="0"/>
                  </a:moveTo>
                  <a:cubicBezTo>
                    <a:pt x="191" y="0"/>
                    <a:pt x="0" y="191"/>
                    <a:pt x="0" y="429"/>
                  </a:cubicBezTo>
                  <a:cubicBezTo>
                    <a:pt x="0" y="691"/>
                    <a:pt x="191" y="881"/>
                    <a:pt x="429" y="881"/>
                  </a:cubicBezTo>
                  <a:cubicBezTo>
                    <a:pt x="691" y="881"/>
                    <a:pt x="882" y="691"/>
                    <a:pt x="882" y="429"/>
                  </a:cubicBezTo>
                  <a:cubicBezTo>
                    <a:pt x="882" y="191"/>
                    <a:pt x="691" y="0"/>
                    <a:pt x="429"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95"/>
            <p:cNvSpPr/>
            <p:nvPr/>
          </p:nvSpPr>
          <p:spPr>
            <a:xfrm>
              <a:off x="5172046" y="4239791"/>
              <a:ext cx="26297" cy="26297"/>
            </a:xfrm>
            <a:custGeom>
              <a:rect b="b" l="l" r="r" t="t"/>
              <a:pathLst>
                <a:path extrusionOk="0" h="882" w="882">
                  <a:moveTo>
                    <a:pt x="453" y="0"/>
                  </a:moveTo>
                  <a:cubicBezTo>
                    <a:pt x="191" y="0"/>
                    <a:pt x="0" y="191"/>
                    <a:pt x="0" y="453"/>
                  </a:cubicBezTo>
                  <a:cubicBezTo>
                    <a:pt x="0" y="691"/>
                    <a:pt x="191" y="881"/>
                    <a:pt x="453" y="881"/>
                  </a:cubicBezTo>
                  <a:cubicBezTo>
                    <a:pt x="691" y="881"/>
                    <a:pt x="881" y="691"/>
                    <a:pt x="881" y="453"/>
                  </a:cubicBezTo>
                  <a:cubicBezTo>
                    <a:pt x="881" y="191"/>
                    <a:pt x="691" y="0"/>
                    <a:pt x="45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95"/>
            <p:cNvSpPr/>
            <p:nvPr/>
          </p:nvSpPr>
          <p:spPr>
            <a:xfrm>
              <a:off x="5208242" y="4190089"/>
              <a:ext cx="27012" cy="26297"/>
            </a:xfrm>
            <a:custGeom>
              <a:rect b="b" l="l" r="r" t="t"/>
              <a:pathLst>
                <a:path extrusionOk="0" h="882" w="906">
                  <a:moveTo>
                    <a:pt x="453" y="0"/>
                  </a:moveTo>
                  <a:cubicBezTo>
                    <a:pt x="191" y="0"/>
                    <a:pt x="1" y="191"/>
                    <a:pt x="1" y="429"/>
                  </a:cubicBezTo>
                  <a:cubicBezTo>
                    <a:pt x="1" y="691"/>
                    <a:pt x="191" y="881"/>
                    <a:pt x="453" y="881"/>
                  </a:cubicBezTo>
                  <a:cubicBezTo>
                    <a:pt x="691" y="881"/>
                    <a:pt x="906" y="691"/>
                    <a:pt x="906" y="429"/>
                  </a:cubicBezTo>
                  <a:cubicBezTo>
                    <a:pt x="906" y="191"/>
                    <a:pt x="691" y="0"/>
                    <a:pt x="45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95"/>
            <p:cNvSpPr/>
            <p:nvPr/>
          </p:nvSpPr>
          <p:spPr>
            <a:xfrm>
              <a:off x="5272852" y="4168771"/>
              <a:ext cx="27012" cy="26297"/>
            </a:xfrm>
            <a:custGeom>
              <a:rect b="b" l="l" r="r" t="t"/>
              <a:pathLst>
                <a:path extrusionOk="0" h="882" w="906">
                  <a:moveTo>
                    <a:pt x="453" y="1"/>
                  </a:moveTo>
                  <a:cubicBezTo>
                    <a:pt x="215" y="1"/>
                    <a:pt x="1" y="191"/>
                    <a:pt x="1" y="453"/>
                  </a:cubicBezTo>
                  <a:cubicBezTo>
                    <a:pt x="1" y="691"/>
                    <a:pt x="215" y="882"/>
                    <a:pt x="453" y="882"/>
                  </a:cubicBezTo>
                  <a:cubicBezTo>
                    <a:pt x="692" y="882"/>
                    <a:pt x="906" y="691"/>
                    <a:pt x="906" y="453"/>
                  </a:cubicBezTo>
                  <a:cubicBezTo>
                    <a:pt x="906" y="191"/>
                    <a:pt x="692" y="1"/>
                    <a:pt x="453"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95"/>
            <p:cNvSpPr/>
            <p:nvPr/>
          </p:nvSpPr>
          <p:spPr>
            <a:xfrm>
              <a:off x="5274999" y="4168771"/>
              <a:ext cx="24866" cy="26297"/>
            </a:xfrm>
            <a:custGeom>
              <a:rect b="b" l="l" r="r" t="t"/>
              <a:pathLst>
                <a:path extrusionOk="0" h="882" w="834">
                  <a:moveTo>
                    <a:pt x="381" y="1"/>
                  </a:moveTo>
                  <a:cubicBezTo>
                    <a:pt x="405" y="48"/>
                    <a:pt x="453" y="120"/>
                    <a:pt x="453" y="215"/>
                  </a:cubicBezTo>
                  <a:cubicBezTo>
                    <a:pt x="453" y="453"/>
                    <a:pt x="239" y="644"/>
                    <a:pt x="0" y="644"/>
                  </a:cubicBezTo>
                  <a:cubicBezTo>
                    <a:pt x="48" y="810"/>
                    <a:pt x="215" y="882"/>
                    <a:pt x="381" y="882"/>
                  </a:cubicBezTo>
                  <a:cubicBezTo>
                    <a:pt x="620" y="882"/>
                    <a:pt x="834" y="691"/>
                    <a:pt x="834" y="453"/>
                  </a:cubicBezTo>
                  <a:cubicBezTo>
                    <a:pt x="834" y="215"/>
                    <a:pt x="620" y="1"/>
                    <a:pt x="38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95"/>
            <p:cNvSpPr/>
            <p:nvPr/>
          </p:nvSpPr>
          <p:spPr>
            <a:xfrm>
              <a:off x="5210389" y="4190089"/>
              <a:ext cx="24866" cy="26297"/>
            </a:xfrm>
            <a:custGeom>
              <a:rect b="b" l="l" r="r" t="t"/>
              <a:pathLst>
                <a:path extrusionOk="0" h="882" w="834">
                  <a:moveTo>
                    <a:pt x="381" y="0"/>
                  </a:moveTo>
                  <a:cubicBezTo>
                    <a:pt x="405" y="48"/>
                    <a:pt x="429" y="119"/>
                    <a:pt x="429" y="214"/>
                  </a:cubicBezTo>
                  <a:cubicBezTo>
                    <a:pt x="429" y="453"/>
                    <a:pt x="238" y="643"/>
                    <a:pt x="0" y="643"/>
                  </a:cubicBezTo>
                  <a:cubicBezTo>
                    <a:pt x="48" y="810"/>
                    <a:pt x="191" y="881"/>
                    <a:pt x="381" y="881"/>
                  </a:cubicBezTo>
                  <a:cubicBezTo>
                    <a:pt x="619" y="881"/>
                    <a:pt x="834" y="691"/>
                    <a:pt x="834" y="453"/>
                  </a:cubicBezTo>
                  <a:cubicBezTo>
                    <a:pt x="834" y="214"/>
                    <a:pt x="643" y="0"/>
                    <a:pt x="38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95"/>
            <p:cNvSpPr/>
            <p:nvPr/>
          </p:nvSpPr>
          <p:spPr>
            <a:xfrm>
              <a:off x="5174879" y="4239791"/>
              <a:ext cx="24896" cy="26297"/>
            </a:xfrm>
            <a:custGeom>
              <a:rect b="b" l="l" r="r" t="t"/>
              <a:pathLst>
                <a:path extrusionOk="0" h="882" w="835">
                  <a:moveTo>
                    <a:pt x="382" y="0"/>
                  </a:moveTo>
                  <a:cubicBezTo>
                    <a:pt x="405" y="48"/>
                    <a:pt x="429" y="119"/>
                    <a:pt x="429" y="214"/>
                  </a:cubicBezTo>
                  <a:cubicBezTo>
                    <a:pt x="429" y="453"/>
                    <a:pt x="239" y="643"/>
                    <a:pt x="1" y="643"/>
                  </a:cubicBezTo>
                  <a:cubicBezTo>
                    <a:pt x="48" y="810"/>
                    <a:pt x="191" y="881"/>
                    <a:pt x="382" y="881"/>
                  </a:cubicBezTo>
                  <a:cubicBezTo>
                    <a:pt x="620" y="881"/>
                    <a:pt x="834" y="691"/>
                    <a:pt x="834" y="453"/>
                  </a:cubicBezTo>
                  <a:cubicBezTo>
                    <a:pt x="834" y="214"/>
                    <a:pt x="620" y="0"/>
                    <a:pt x="38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95"/>
            <p:cNvSpPr/>
            <p:nvPr/>
          </p:nvSpPr>
          <p:spPr>
            <a:xfrm>
              <a:off x="5130871" y="4296589"/>
              <a:ext cx="24866" cy="26297"/>
            </a:xfrm>
            <a:custGeom>
              <a:rect b="b" l="l" r="r" t="t"/>
              <a:pathLst>
                <a:path extrusionOk="0" h="882" w="834">
                  <a:moveTo>
                    <a:pt x="405" y="0"/>
                  </a:moveTo>
                  <a:cubicBezTo>
                    <a:pt x="429" y="48"/>
                    <a:pt x="453" y="119"/>
                    <a:pt x="453" y="215"/>
                  </a:cubicBezTo>
                  <a:cubicBezTo>
                    <a:pt x="453" y="453"/>
                    <a:pt x="238" y="643"/>
                    <a:pt x="0" y="643"/>
                  </a:cubicBezTo>
                  <a:cubicBezTo>
                    <a:pt x="72" y="810"/>
                    <a:pt x="214" y="881"/>
                    <a:pt x="405" y="881"/>
                  </a:cubicBezTo>
                  <a:cubicBezTo>
                    <a:pt x="643" y="881"/>
                    <a:pt x="834" y="691"/>
                    <a:pt x="834" y="453"/>
                  </a:cubicBezTo>
                  <a:cubicBezTo>
                    <a:pt x="834" y="215"/>
                    <a:pt x="643" y="0"/>
                    <a:pt x="40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95"/>
            <p:cNvSpPr/>
            <p:nvPr/>
          </p:nvSpPr>
          <p:spPr>
            <a:xfrm>
              <a:off x="5052040" y="4280250"/>
              <a:ext cx="24896" cy="27012"/>
            </a:xfrm>
            <a:custGeom>
              <a:rect b="b" l="l" r="r" t="t"/>
              <a:pathLst>
                <a:path extrusionOk="0" h="906" w="835">
                  <a:moveTo>
                    <a:pt x="382" y="0"/>
                  </a:moveTo>
                  <a:cubicBezTo>
                    <a:pt x="429" y="72"/>
                    <a:pt x="453" y="120"/>
                    <a:pt x="453" y="215"/>
                  </a:cubicBezTo>
                  <a:cubicBezTo>
                    <a:pt x="453" y="453"/>
                    <a:pt x="239" y="667"/>
                    <a:pt x="1" y="667"/>
                  </a:cubicBezTo>
                  <a:cubicBezTo>
                    <a:pt x="72" y="810"/>
                    <a:pt x="215" y="905"/>
                    <a:pt x="382" y="905"/>
                  </a:cubicBezTo>
                  <a:cubicBezTo>
                    <a:pt x="620" y="905"/>
                    <a:pt x="834" y="691"/>
                    <a:pt x="834" y="453"/>
                  </a:cubicBezTo>
                  <a:cubicBezTo>
                    <a:pt x="834" y="215"/>
                    <a:pt x="620" y="0"/>
                    <a:pt x="38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95"/>
            <p:cNvSpPr/>
            <p:nvPr/>
          </p:nvSpPr>
          <p:spPr>
            <a:xfrm>
              <a:off x="5272852" y="4269606"/>
              <a:ext cx="27012" cy="27012"/>
            </a:xfrm>
            <a:custGeom>
              <a:rect b="b" l="l" r="r" t="t"/>
              <a:pathLst>
                <a:path extrusionOk="0" h="906" w="906">
                  <a:moveTo>
                    <a:pt x="453" y="0"/>
                  </a:moveTo>
                  <a:cubicBezTo>
                    <a:pt x="215" y="0"/>
                    <a:pt x="1" y="215"/>
                    <a:pt x="1" y="453"/>
                  </a:cubicBezTo>
                  <a:cubicBezTo>
                    <a:pt x="1" y="691"/>
                    <a:pt x="215" y="905"/>
                    <a:pt x="453" y="905"/>
                  </a:cubicBezTo>
                  <a:cubicBezTo>
                    <a:pt x="692" y="905"/>
                    <a:pt x="906" y="691"/>
                    <a:pt x="906" y="453"/>
                  </a:cubicBezTo>
                  <a:cubicBezTo>
                    <a:pt x="906" y="215"/>
                    <a:pt x="692" y="0"/>
                    <a:pt x="453"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95"/>
            <p:cNvSpPr/>
            <p:nvPr/>
          </p:nvSpPr>
          <p:spPr>
            <a:xfrm>
              <a:off x="5253711" y="4324973"/>
              <a:ext cx="26297" cy="26297"/>
            </a:xfrm>
            <a:custGeom>
              <a:rect b="b" l="l" r="r" t="t"/>
              <a:pathLst>
                <a:path extrusionOk="0" h="882" w="882">
                  <a:moveTo>
                    <a:pt x="429" y="1"/>
                  </a:moveTo>
                  <a:cubicBezTo>
                    <a:pt x="191" y="1"/>
                    <a:pt x="0" y="191"/>
                    <a:pt x="0" y="429"/>
                  </a:cubicBezTo>
                  <a:cubicBezTo>
                    <a:pt x="0" y="691"/>
                    <a:pt x="191" y="882"/>
                    <a:pt x="429" y="882"/>
                  </a:cubicBezTo>
                  <a:cubicBezTo>
                    <a:pt x="691" y="882"/>
                    <a:pt x="881" y="691"/>
                    <a:pt x="881" y="429"/>
                  </a:cubicBezTo>
                  <a:cubicBezTo>
                    <a:pt x="881" y="191"/>
                    <a:pt x="691" y="1"/>
                    <a:pt x="429"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95"/>
            <p:cNvSpPr/>
            <p:nvPr/>
          </p:nvSpPr>
          <p:spPr>
            <a:xfrm>
              <a:off x="5207557" y="4388182"/>
              <a:ext cx="26297" cy="26297"/>
            </a:xfrm>
            <a:custGeom>
              <a:rect b="b" l="l" r="r" t="t"/>
              <a:pathLst>
                <a:path extrusionOk="0" h="882" w="882">
                  <a:moveTo>
                    <a:pt x="453" y="0"/>
                  </a:moveTo>
                  <a:cubicBezTo>
                    <a:pt x="191" y="0"/>
                    <a:pt x="0" y="191"/>
                    <a:pt x="0" y="429"/>
                  </a:cubicBezTo>
                  <a:cubicBezTo>
                    <a:pt x="0" y="691"/>
                    <a:pt x="191" y="881"/>
                    <a:pt x="453" y="881"/>
                  </a:cubicBezTo>
                  <a:cubicBezTo>
                    <a:pt x="691" y="881"/>
                    <a:pt x="881" y="691"/>
                    <a:pt x="881" y="429"/>
                  </a:cubicBezTo>
                  <a:cubicBezTo>
                    <a:pt x="881" y="191"/>
                    <a:pt x="691" y="0"/>
                    <a:pt x="453"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95"/>
            <p:cNvSpPr/>
            <p:nvPr/>
          </p:nvSpPr>
          <p:spPr>
            <a:xfrm>
              <a:off x="5122344" y="4364031"/>
              <a:ext cx="26297" cy="26297"/>
            </a:xfrm>
            <a:custGeom>
              <a:rect b="b" l="l" r="r" t="t"/>
              <a:pathLst>
                <a:path extrusionOk="0" h="882" w="882">
                  <a:moveTo>
                    <a:pt x="453" y="1"/>
                  </a:moveTo>
                  <a:cubicBezTo>
                    <a:pt x="191" y="1"/>
                    <a:pt x="0" y="191"/>
                    <a:pt x="0" y="453"/>
                  </a:cubicBezTo>
                  <a:cubicBezTo>
                    <a:pt x="0" y="691"/>
                    <a:pt x="191" y="882"/>
                    <a:pt x="453" y="882"/>
                  </a:cubicBezTo>
                  <a:cubicBezTo>
                    <a:pt x="691" y="882"/>
                    <a:pt x="881" y="691"/>
                    <a:pt x="881" y="453"/>
                  </a:cubicBezTo>
                  <a:cubicBezTo>
                    <a:pt x="881" y="191"/>
                    <a:pt x="691" y="1"/>
                    <a:pt x="453"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95"/>
            <p:cNvSpPr/>
            <p:nvPr/>
          </p:nvSpPr>
          <p:spPr>
            <a:xfrm>
              <a:off x="5042111" y="4374675"/>
              <a:ext cx="27012" cy="26297"/>
            </a:xfrm>
            <a:custGeom>
              <a:rect b="b" l="l" r="r" t="t"/>
              <a:pathLst>
                <a:path extrusionOk="0" h="882" w="906">
                  <a:moveTo>
                    <a:pt x="453" y="1"/>
                  </a:moveTo>
                  <a:cubicBezTo>
                    <a:pt x="215" y="1"/>
                    <a:pt x="0" y="191"/>
                    <a:pt x="0" y="453"/>
                  </a:cubicBezTo>
                  <a:cubicBezTo>
                    <a:pt x="0" y="691"/>
                    <a:pt x="215" y="882"/>
                    <a:pt x="453" y="882"/>
                  </a:cubicBezTo>
                  <a:cubicBezTo>
                    <a:pt x="691" y="882"/>
                    <a:pt x="905" y="691"/>
                    <a:pt x="905" y="453"/>
                  </a:cubicBezTo>
                  <a:cubicBezTo>
                    <a:pt x="905" y="191"/>
                    <a:pt x="691" y="1"/>
                    <a:pt x="453"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95"/>
            <p:cNvSpPr/>
            <p:nvPr/>
          </p:nvSpPr>
          <p:spPr>
            <a:xfrm>
              <a:off x="5274999" y="4269606"/>
              <a:ext cx="24866" cy="27012"/>
            </a:xfrm>
            <a:custGeom>
              <a:rect b="b" l="l" r="r" t="t"/>
              <a:pathLst>
                <a:path extrusionOk="0" h="906" w="834">
                  <a:moveTo>
                    <a:pt x="381" y="0"/>
                  </a:moveTo>
                  <a:cubicBezTo>
                    <a:pt x="405" y="72"/>
                    <a:pt x="453" y="119"/>
                    <a:pt x="453" y="215"/>
                  </a:cubicBezTo>
                  <a:cubicBezTo>
                    <a:pt x="453" y="453"/>
                    <a:pt x="239" y="667"/>
                    <a:pt x="0" y="667"/>
                  </a:cubicBezTo>
                  <a:cubicBezTo>
                    <a:pt x="48" y="810"/>
                    <a:pt x="215" y="905"/>
                    <a:pt x="381" y="905"/>
                  </a:cubicBezTo>
                  <a:cubicBezTo>
                    <a:pt x="620" y="905"/>
                    <a:pt x="834" y="691"/>
                    <a:pt x="834" y="453"/>
                  </a:cubicBezTo>
                  <a:cubicBezTo>
                    <a:pt x="834" y="215"/>
                    <a:pt x="620" y="0"/>
                    <a:pt x="381"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95"/>
            <p:cNvSpPr/>
            <p:nvPr/>
          </p:nvSpPr>
          <p:spPr>
            <a:xfrm>
              <a:off x="5255112" y="4324973"/>
              <a:ext cx="24896" cy="26297"/>
            </a:xfrm>
            <a:custGeom>
              <a:rect b="b" l="l" r="r" t="t"/>
              <a:pathLst>
                <a:path extrusionOk="0" h="882" w="835">
                  <a:moveTo>
                    <a:pt x="405" y="1"/>
                  </a:moveTo>
                  <a:cubicBezTo>
                    <a:pt x="429" y="48"/>
                    <a:pt x="453" y="120"/>
                    <a:pt x="453" y="215"/>
                  </a:cubicBezTo>
                  <a:cubicBezTo>
                    <a:pt x="453" y="453"/>
                    <a:pt x="239" y="644"/>
                    <a:pt x="1" y="644"/>
                  </a:cubicBezTo>
                  <a:cubicBezTo>
                    <a:pt x="72" y="810"/>
                    <a:pt x="215" y="882"/>
                    <a:pt x="405" y="882"/>
                  </a:cubicBezTo>
                  <a:cubicBezTo>
                    <a:pt x="644" y="882"/>
                    <a:pt x="834" y="668"/>
                    <a:pt x="834" y="453"/>
                  </a:cubicBezTo>
                  <a:cubicBezTo>
                    <a:pt x="834" y="215"/>
                    <a:pt x="667" y="1"/>
                    <a:pt x="405"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95"/>
            <p:cNvSpPr/>
            <p:nvPr/>
          </p:nvSpPr>
          <p:spPr>
            <a:xfrm>
              <a:off x="5208958" y="4388182"/>
              <a:ext cx="24896" cy="26297"/>
            </a:xfrm>
            <a:custGeom>
              <a:rect b="b" l="l" r="r" t="t"/>
              <a:pathLst>
                <a:path extrusionOk="0" h="882" w="835">
                  <a:moveTo>
                    <a:pt x="406" y="0"/>
                  </a:moveTo>
                  <a:cubicBezTo>
                    <a:pt x="429" y="48"/>
                    <a:pt x="453" y="119"/>
                    <a:pt x="453" y="191"/>
                  </a:cubicBezTo>
                  <a:cubicBezTo>
                    <a:pt x="453" y="429"/>
                    <a:pt x="239" y="643"/>
                    <a:pt x="1" y="643"/>
                  </a:cubicBezTo>
                  <a:cubicBezTo>
                    <a:pt x="72" y="786"/>
                    <a:pt x="215" y="881"/>
                    <a:pt x="406" y="881"/>
                  </a:cubicBezTo>
                  <a:cubicBezTo>
                    <a:pt x="644" y="881"/>
                    <a:pt x="834" y="667"/>
                    <a:pt x="834" y="429"/>
                  </a:cubicBezTo>
                  <a:cubicBezTo>
                    <a:pt x="834" y="191"/>
                    <a:pt x="644" y="0"/>
                    <a:pt x="40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95"/>
            <p:cNvSpPr/>
            <p:nvPr/>
          </p:nvSpPr>
          <p:spPr>
            <a:xfrm>
              <a:off x="5123746" y="4364031"/>
              <a:ext cx="24896" cy="26297"/>
            </a:xfrm>
            <a:custGeom>
              <a:rect b="b" l="l" r="r" t="t"/>
              <a:pathLst>
                <a:path extrusionOk="0" h="882" w="835">
                  <a:moveTo>
                    <a:pt x="406" y="1"/>
                  </a:moveTo>
                  <a:cubicBezTo>
                    <a:pt x="430" y="48"/>
                    <a:pt x="453" y="120"/>
                    <a:pt x="453" y="215"/>
                  </a:cubicBezTo>
                  <a:cubicBezTo>
                    <a:pt x="453" y="453"/>
                    <a:pt x="239" y="644"/>
                    <a:pt x="1" y="644"/>
                  </a:cubicBezTo>
                  <a:cubicBezTo>
                    <a:pt x="72" y="810"/>
                    <a:pt x="215" y="882"/>
                    <a:pt x="406" y="882"/>
                  </a:cubicBezTo>
                  <a:cubicBezTo>
                    <a:pt x="644" y="882"/>
                    <a:pt x="834" y="691"/>
                    <a:pt x="834" y="453"/>
                  </a:cubicBezTo>
                  <a:cubicBezTo>
                    <a:pt x="834" y="215"/>
                    <a:pt x="668" y="1"/>
                    <a:pt x="406"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95"/>
            <p:cNvSpPr/>
            <p:nvPr/>
          </p:nvSpPr>
          <p:spPr>
            <a:xfrm>
              <a:off x="5044228" y="4374675"/>
              <a:ext cx="24896" cy="26297"/>
            </a:xfrm>
            <a:custGeom>
              <a:rect b="b" l="l" r="r" t="t"/>
              <a:pathLst>
                <a:path extrusionOk="0" h="882" w="835">
                  <a:moveTo>
                    <a:pt x="382" y="1"/>
                  </a:moveTo>
                  <a:cubicBezTo>
                    <a:pt x="406" y="48"/>
                    <a:pt x="453" y="120"/>
                    <a:pt x="453" y="215"/>
                  </a:cubicBezTo>
                  <a:cubicBezTo>
                    <a:pt x="453" y="453"/>
                    <a:pt x="239" y="644"/>
                    <a:pt x="1" y="644"/>
                  </a:cubicBezTo>
                  <a:cubicBezTo>
                    <a:pt x="48" y="810"/>
                    <a:pt x="215" y="882"/>
                    <a:pt x="382" y="882"/>
                  </a:cubicBezTo>
                  <a:cubicBezTo>
                    <a:pt x="620" y="882"/>
                    <a:pt x="834" y="691"/>
                    <a:pt x="834" y="453"/>
                  </a:cubicBezTo>
                  <a:cubicBezTo>
                    <a:pt x="834" y="215"/>
                    <a:pt x="620" y="1"/>
                    <a:pt x="382"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95"/>
            <p:cNvSpPr/>
            <p:nvPr/>
          </p:nvSpPr>
          <p:spPr>
            <a:xfrm>
              <a:off x="4963279" y="4471963"/>
              <a:ext cx="343707" cy="24180"/>
            </a:xfrm>
            <a:custGeom>
              <a:rect b="b" l="l" r="r" t="t"/>
              <a:pathLst>
                <a:path extrusionOk="0" h="811" w="11528">
                  <a:moveTo>
                    <a:pt x="120" y="0"/>
                  </a:moveTo>
                  <a:cubicBezTo>
                    <a:pt x="72" y="0"/>
                    <a:pt x="1" y="72"/>
                    <a:pt x="1" y="119"/>
                  </a:cubicBezTo>
                  <a:lnTo>
                    <a:pt x="1" y="691"/>
                  </a:lnTo>
                  <a:cubicBezTo>
                    <a:pt x="1" y="762"/>
                    <a:pt x="72" y="810"/>
                    <a:pt x="120" y="810"/>
                  </a:cubicBezTo>
                  <a:lnTo>
                    <a:pt x="11408" y="810"/>
                  </a:lnTo>
                  <a:cubicBezTo>
                    <a:pt x="11456" y="810"/>
                    <a:pt x="11527" y="762"/>
                    <a:pt x="11527" y="691"/>
                  </a:cubicBezTo>
                  <a:lnTo>
                    <a:pt x="11527" y="119"/>
                  </a:lnTo>
                  <a:cubicBezTo>
                    <a:pt x="11527" y="72"/>
                    <a:pt x="11456"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95"/>
            <p:cNvSpPr/>
            <p:nvPr/>
          </p:nvSpPr>
          <p:spPr>
            <a:xfrm>
              <a:off x="5289191" y="4471963"/>
              <a:ext cx="17800" cy="24180"/>
            </a:xfrm>
            <a:custGeom>
              <a:rect b="b" l="l" r="r" t="t"/>
              <a:pathLst>
                <a:path extrusionOk="0" h="811" w="597">
                  <a:moveTo>
                    <a:pt x="1" y="0"/>
                  </a:moveTo>
                  <a:cubicBezTo>
                    <a:pt x="48" y="0"/>
                    <a:pt x="120" y="72"/>
                    <a:pt x="120" y="119"/>
                  </a:cubicBezTo>
                  <a:lnTo>
                    <a:pt x="120" y="691"/>
                  </a:lnTo>
                  <a:cubicBezTo>
                    <a:pt x="120" y="739"/>
                    <a:pt x="48" y="810"/>
                    <a:pt x="1" y="810"/>
                  </a:cubicBezTo>
                  <a:lnTo>
                    <a:pt x="477" y="810"/>
                  </a:lnTo>
                  <a:cubicBezTo>
                    <a:pt x="525" y="810"/>
                    <a:pt x="596" y="762"/>
                    <a:pt x="596" y="691"/>
                  </a:cubicBezTo>
                  <a:lnTo>
                    <a:pt x="596" y="119"/>
                  </a:lnTo>
                  <a:cubicBezTo>
                    <a:pt x="596" y="72"/>
                    <a:pt x="525" y="0"/>
                    <a:pt x="47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95"/>
            <p:cNvSpPr/>
            <p:nvPr/>
          </p:nvSpPr>
          <p:spPr>
            <a:xfrm>
              <a:off x="5002338" y="4163106"/>
              <a:ext cx="303934" cy="211597"/>
            </a:xfrm>
            <a:custGeom>
              <a:rect b="b" l="l" r="r" t="t"/>
              <a:pathLst>
                <a:path extrusionOk="0" h="7097" w="10194">
                  <a:moveTo>
                    <a:pt x="9526" y="334"/>
                  </a:moveTo>
                  <a:cubicBezTo>
                    <a:pt x="9669" y="334"/>
                    <a:pt x="9788" y="453"/>
                    <a:pt x="9788" y="595"/>
                  </a:cubicBezTo>
                  <a:cubicBezTo>
                    <a:pt x="9788" y="762"/>
                    <a:pt x="9669" y="881"/>
                    <a:pt x="9526" y="881"/>
                  </a:cubicBezTo>
                  <a:cubicBezTo>
                    <a:pt x="9384" y="881"/>
                    <a:pt x="9265" y="762"/>
                    <a:pt x="9265" y="595"/>
                  </a:cubicBezTo>
                  <a:cubicBezTo>
                    <a:pt x="9241" y="476"/>
                    <a:pt x="9384" y="334"/>
                    <a:pt x="9526" y="334"/>
                  </a:cubicBezTo>
                  <a:close/>
                  <a:moveTo>
                    <a:pt x="7359" y="1072"/>
                  </a:moveTo>
                  <a:cubicBezTo>
                    <a:pt x="7502" y="1072"/>
                    <a:pt x="7621" y="1191"/>
                    <a:pt x="7621" y="1358"/>
                  </a:cubicBezTo>
                  <a:cubicBezTo>
                    <a:pt x="7621" y="1500"/>
                    <a:pt x="7502" y="1619"/>
                    <a:pt x="7359" y="1619"/>
                  </a:cubicBezTo>
                  <a:cubicBezTo>
                    <a:pt x="7216" y="1619"/>
                    <a:pt x="7097" y="1500"/>
                    <a:pt x="7097" y="1358"/>
                  </a:cubicBezTo>
                  <a:cubicBezTo>
                    <a:pt x="7097" y="1191"/>
                    <a:pt x="7216" y="1072"/>
                    <a:pt x="7359" y="1072"/>
                  </a:cubicBezTo>
                  <a:close/>
                  <a:moveTo>
                    <a:pt x="6145" y="2739"/>
                  </a:moveTo>
                  <a:cubicBezTo>
                    <a:pt x="6288" y="2739"/>
                    <a:pt x="6407" y="2858"/>
                    <a:pt x="6407" y="3025"/>
                  </a:cubicBezTo>
                  <a:cubicBezTo>
                    <a:pt x="6407" y="3167"/>
                    <a:pt x="6288" y="3287"/>
                    <a:pt x="6145" y="3287"/>
                  </a:cubicBezTo>
                  <a:cubicBezTo>
                    <a:pt x="5978" y="3287"/>
                    <a:pt x="5859" y="3167"/>
                    <a:pt x="5859" y="3025"/>
                  </a:cubicBezTo>
                  <a:cubicBezTo>
                    <a:pt x="5859" y="2858"/>
                    <a:pt x="5978" y="2739"/>
                    <a:pt x="6145" y="2739"/>
                  </a:cubicBezTo>
                  <a:close/>
                  <a:moveTo>
                    <a:pt x="2025" y="4096"/>
                  </a:moveTo>
                  <a:cubicBezTo>
                    <a:pt x="2168" y="4096"/>
                    <a:pt x="2287" y="4215"/>
                    <a:pt x="2287" y="4358"/>
                  </a:cubicBezTo>
                  <a:cubicBezTo>
                    <a:pt x="2287" y="4501"/>
                    <a:pt x="2168" y="4620"/>
                    <a:pt x="2025" y="4620"/>
                  </a:cubicBezTo>
                  <a:cubicBezTo>
                    <a:pt x="1882" y="4620"/>
                    <a:pt x="1763" y="4501"/>
                    <a:pt x="1763" y="4358"/>
                  </a:cubicBezTo>
                  <a:cubicBezTo>
                    <a:pt x="1763" y="4239"/>
                    <a:pt x="1882" y="4096"/>
                    <a:pt x="2025" y="4096"/>
                  </a:cubicBezTo>
                  <a:close/>
                  <a:moveTo>
                    <a:pt x="4716" y="4644"/>
                  </a:moveTo>
                  <a:cubicBezTo>
                    <a:pt x="4859" y="4644"/>
                    <a:pt x="4978" y="4763"/>
                    <a:pt x="4978" y="4930"/>
                  </a:cubicBezTo>
                  <a:cubicBezTo>
                    <a:pt x="4978" y="5073"/>
                    <a:pt x="4859" y="5192"/>
                    <a:pt x="4716" y="5192"/>
                  </a:cubicBezTo>
                  <a:cubicBezTo>
                    <a:pt x="4549" y="5192"/>
                    <a:pt x="4430" y="5073"/>
                    <a:pt x="4430" y="4930"/>
                  </a:cubicBezTo>
                  <a:cubicBezTo>
                    <a:pt x="4406" y="4763"/>
                    <a:pt x="4525" y="4644"/>
                    <a:pt x="4716" y="4644"/>
                  </a:cubicBezTo>
                  <a:close/>
                  <a:moveTo>
                    <a:pt x="9526" y="0"/>
                  </a:moveTo>
                  <a:cubicBezTo>
                    <a:pt x="9169" y="0"/>
                    <a:pt x="8907" y="286"/>
                    <a:pt x="8907" y="643"/>
                  </a:cubicBezTo>
                  <a:lnTo>
                    <a:pt x="8907" y="691"/>
                  </a:lnTo>
                  <a:lnTo>
                    <a:pt x="7883" y="1024"/>
                  </a:lnTo>
                  <a:cubicBezTo>
                    <a:pt x="7764" y="834"/>
                    <a:pt x="7574" y="715"/>
                    <a:pt x="7336" y="715"/>
                  </a:cubicBezTo>
                  <a:cubicBezTo>
                    <a:pt x="7026" y="762"/>
                    <a:pt x="6764" y="1000"/>
                    <a:pt x="6740" y="1286"/>
                  </a:cubicBezTo>
                  <a:cubicBezTo>
                    <a:pt x="6740" y="1477"/>
                    <a:pt x="6764" y="1619"/>
                    <a:pt x="6883" y="1739"/>
                  </a:cubicBezTo>
                  <a:lnTo>
                    <a:pt x="6407" y="2429"/>
                  </a:lnTo>
                  <a:cubicBezTo>
                    <a:pt x="6337" y="2394"/>
                    <a:pt x="6255" y="2372"/>
                    <a:pt x="6178" y="2372"/>
                  </a:cubicBezTo>
                  <a:cubicBezTo>
                    <a:pt x="6150" y="2372"/>
                    <a:pt x="6123" y="2375"/>
                    <a:pt x="6097" y="2382"/>
                  </a:cubicBezTo>
                  <a:cubicBezTo>
                    <a:pt x="5811" y="2429"/>
                    <a:pt x="5573" y="2667"/>
                    <a:pt x="5549" y="2953"/>
                  </a:cubicBezTo>
                  <a:cubicBezTo>
                    <a:pt x="5502" y="3144"/>
                    <a:pt x="5573" y="3310"/>
                    <a:pt x="5692" y="3429"/>
                  </a:cubicBezTo>
                  <a:lnTo>
                    <a:pt x="5002" y="4382"/>
                  </a:lnTo>
                  <a:cubicBezTo>
                    <a:pt x="4906" y="4334"/>
                    <a:pt x="4835" y="4334"/>
                    <a:pt x="4716" y="4334"/>
                  </a:cubicBezTo>
                  <a:cubicBezTo>
                    <a:pt x="4430" y="4334"/>
                    <a:pt x="4240" y="4477"/>
                    <a:pt x="4121" y="4715"/>
                  </a:cubicBezTo>
                  <a:lnTo>
                    <a:pt x="2692" y="4382"/>
                  </a:lnTo>
                  <a:cubicBezTo>
                    <a:pt x="2692" y="4051"/>
                    <a:pt x="2406" y="3781"/>
                    <a:pt x="2060" y="3781"/>
                  </a:cubicBezTo>
                  <a:cubicBezTo>
                    <a:pt x="2033" y="3781"/>
                    <a:pt x="2005" y="3783"/>
                    <a:pt x="1977" y="3787"/>
                  </a:cubicBezTo>
                  <a:cubicBezTo>
                    <a:pt x="1668" y="3810"/>
                    <a:pt x="1430" y="4049"/>
                    <a:pt x="1406" y="4358"/>
                  </a:cubicBezTo>
                  <a:cubicBezTo>
                    <a:pt x="1382" y="4501"/>
                    <a:pt x="1430" y="4644"/>
                    <a:pt x="1501" y="4763"/>
                  </a:cubicBezTo>
                  <a:lnTo>
                    <a:pt x="24" y="6882"/>
                  </a:lnTo>
                  <a:cubicBezTo>
                    <a:pt x="1" y="6906"/>
                    <a:pt x="1" y="7002"/>
                    <a:pt x="96" y="7073"/>
                  </a:cubicBezTo>
                  <a:cubicBezTo>
                    <a:pt x="120" y="7097"/>
                    <a:pt x="144" y="7097"/>
                    <a:pt x="191" y="7097"/>
                  </a:cubicBezTo>
                  <a:cubicBezTo>
                    <a:pt x="239" y="7097"/>
                    <a:pt x="310" y="7073"/>
                    <a:pt x="334" y="7025"/>
                  </a:cubicBezTo>
                  <a:lnTo>
                    <a:pt x="1787" y="4954"/>
                  </a:lnTo>
                  <a:cubicBezTo>
                    <a:pt x="1882" y="4977"/>
                    <a:pt x="1977" y="5001"/>
                    <a:pt x="2049" y="5001"/>
                  </a:cubicBezTo>
                  <a:cubicBezTo>
                    <a:pt x="2287" y="5001"/>
                    <a:pt x="2501" y="4882"/>
                    <a:pt x="2596" y="4715"/>
                  </a:cubicBezTo>
                  <a:lnTo>
                    <a:pt x="4073" y="5049"/>
                  </a:lnTo>
                  <a:cubicBezTo>
                    <a:pt x="4141" y="5344"/>
                    <a:pt x="4404" y="5574"/>
                    <a:pt x="4718" y="5574"/>
                  </a:cubicBezTo>
                  <a:cubicBezTo>
                    <a:pt x="4733" y="5574"/>
                    <a:pt x="4748" y="5574"/>
                    <a:pt x="4764" y="5573"/>
                  </a:cubicBezTo>
                  <a:cubicBezTo>
                    <a:pt x="5073" y="5549"/>
                    <a:pt x="5264" y="5311"/>
                    <a:pt x="5335" y="5049"/>
                  </a:cubicBezTo>
                  <a:cubicBezTo>
                    <a:pt x="5359" y="4882"/>
                    <a:pt x="5335" y="4763"/>
                    <a:pt x="5240" y="4644"/>
                  </a:cubicBezTo>
                  <a:lnTo>
                    <a:pt x="5954" y="3644"/>
                  </a:lnTo>
                  <a:cubicBezTo>
                    <a:pt x="6050" y="3668"/>
                    <a:pt x="6097" y="3668"/>
                    <a:pt x="6192" y="3668"/>
                  </a:cubicBezTo>
                  <a:cubicBezTo>
                    <a:pt x="6502" y="3644"/>
                    <a:pt x="6740" y="3406"/>
                    <a:pt x="6764" y="3096"/>
                  </a:cubicBezTo>
                  <a:cubicBezTo>
                    <a:pt x="6764" y="2953"/>
                    <a:pt x="6740" y="2810"/>
                    <a:pt x="6645" y="2691"/>
                  </a:cubicBezTo>
                  <a:lnTo>
                    <a:pt x="7145" y="2001"/>
                  </a:lnTo>
                  <a:cubicBezTo>
                    <a:pt x="7216" y="2024"/>
                    <a:pt x="7264" y="2024"/>
                    <a:pt x="7359" y="2024"/>
                  </a:cubicBezTo>
                  <a:cubicBezTo>
                    <a:pt x="7717" y="2024"/>
                    <a:pt x="7979" y="1762"/>
                    <a:pt x="7979" y="1405"/>
                  </a:cubicBezTo>
                  <a:lnTo>
                    <a:pt x="9026" y="1048"/>
                  </a:lnTo>
                  <a:cubicBezTo>
                    <a:pt x="9131" y="1215"/>
                    <a:pt x="9308" y="1291"/>
                    <a:pt x="9511" y="1291"/>
                  </a:cubicBezTo>
                  <a:cubicBezTo>
                    <a:pt x="9540" y="1291"/>
                    <a:pt x="9569" y="1289"/>
                    <a:pt x="9598" y="1286"/>
                  </a:cubicBezTo>
                  <a:cubicBezTo>
                    <a:pt x="9884" y="1262"/>
                    <a:pt x="10122" y="1024"/>
                    <a:pt x="10146" y="715"/>
                  </a:cubicBezTo>
                  <a:cubicBezTo>
                    <a:pt x="10193" y="334"/>
                    <a:pt x="9884" y="0"/>
                    <a:pt x="95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95"/>
            <p:cNvSpPr/>
            <p:nvPr/>
          </p:nvSpPr>
          <p:spPr>
            <a:xfrm>
              <a:off x="5002338" y="4264627"/>
              <a:ext cx="302503" cy="181812"/>
            </a:xfrm>
            <a:custGeom>
              <a:rect b="b" l="l" r="r" t="t"/>
              <a:pathLst>
                <a:path extrusionOk="0" h="6098" w="10146">
                  <a:moveTo>
                    <a:pt x="9503" y="358"/>
                  </a:moveTo>
                  <a:cubicBezTo>
                    <a:pt x="9646" y="358"/>
                    <a:pt x="9765" y="477"/>
                    <a:pt x="9765" y="620"/>
                  </a:cubicBezTo>
                  <a:cubicBezTo>
                    <a:pt x="9765" y="763"/>
                    <a:pt x="9646" y="882"/>
                    <a:pt x="9503" y="882"/>
                  </a:cubicBezTo>
                  <a:cubicBezTo>
                    <a:pt x="9360" y="882"/>
                    <a:pt x="9241" y="763"/>
                    <a:pt x="9241" y="620"/>
                  </a:cubicBezTo>
                  <a:cubicBezTo>
                    <a:pt x="9241" y="477"/>
                    <a:pt x="9360" y="358"/>
                    <a:pt x="9503" y="358"/>
                  </a:cubicBezTo>
                  <a:close/>
                  <a:moveTo>
                    <a:pt x="4478" y="3549"/>
                  </a:moveTo>
                  <a:cubicBezTo>
                    <a:pt x="4621" y="3549"/>
                    <a:pt x="4740" y="3668"/>
                    <a:pt x="4740" y="3811"/>
                  </a:cubicBezTo>
                  <a:cubicBezTo>
                    <a:pt x="4764" y="3930"/>
                    <a:pt x="4621" y="4073"/>
                    <a:pt x="4478" y="4073"/>
                  </a:cubicBezTo>
                  <a:cubicBezTo>
                    <a:pt x="4311" y="4073"/>
                    <a:pt x="4192" y="3954"/>
                    <a:pt x="4192" y="3811"/>
                  </a:cubicBezTo>
                  <a:cubicBezTo>
                    <a:pt x="4192" y="3668"/>
                    <a:pt x="4311" y="3549"/>
                    <a:pt x="4478" y="3549"/>
                  </a:cubicBezTo>
                  <a:close/>
                  <a:moveTo>
                    <a:pt x="1787" y="3906"/>
                  </a:moveTo>
                  <a:cubicBezTo>
                    <a:pt x="1930" y="3906"/>
                    <a:pt x="2049" y="4025"/>
                    <a:pt x="2049" y="4168"/>
                  </a:cubicBezTo>
                  <a:cubicBezTo>
                    <a:pt x="2049" y="4287"/>
                    <a:pt x="1930" y="4430"/>
                    <a:pt x="1787" y="4430"/>
                  </a:cubicBezTo>
                  <a:cubicBezTo>
                    <a:pt x="1644" y="4430"/>
                    <a:pt x="1525" y="4311"/>
                    <a:pt x="1525" y="4168"/>
                  </a:cubicBezTo>
                  <a:cubicBezTo>
                    <a:pt x="1525" y="4025"/>
                    <a:pt x="1644" y="3906"/>
                    <a:pt x="1787" y="3906"/>
                  </a:cubicBezTo>
                  <a:close/>
                  <a:moveTo>
                    <a:pt x="7336" y="4335"/>
                  </a:moveTo>
                  <a:cubicBezTo>
                    <a:pt x="7478" y="4335"/>
                    <a:pt x="7597" y="4454"/>
                    <a:pt x="7597" y="4621"/>
                  </a:cubicBezTo>
                  <a:cubicBezTo>
                    <a:pt x="7597" y="4763"/>
                    <a:pt x="7478" y="4883"/>
                    <a:pt x="7336" y="4883"/>
                  </a:cubicBezTo>
                  <a:cubicBezTo>
                    <a:pt x="7169" y="4883"/>
                    <a:pt x="7050" y="4763"/>
                    <a:pt x="7050" y="4621"/>
                  </a:cubicBezTo>
                  <a:cubicBezTo>
                    <a:pt x="7050" y="4454"/>
                    <a:pt x="7169" y="4335"/>
                    <a:pt x="7336" y="4335"/>
                  </a:cubicBezTo>
                  <a:close/>
                  <a:moveTo>
                    <a:pt x="9526" y="1"/>
                  </a:moveTo>
                  <a:cubicBezTo>
                    <a:pt x="9169" y="1"/>
                    <a:pt x="8907" y="263"/>
                    <a:pt x="8907" y="620"/>
                  </a:cubicBezTo>
                  <a:cubicBezTo>
                    <a:pt x="8907" y="858"/>
                    <a:pt x="9026" y="1072"/>
                    <a:pt x="9193" y="1167"/>
                  </a:cubicBezTo>
                  <a:lnTo>
                    <a:pt x="8955" y="1834"/>
                  </a:lnTo>
                  <a:lnTo>
                    <a:pt x="8883" y="1834"/>
                  </a:lnTo>
                  <a:cubicBezTo>
                    <a:pt x="8788" y="1834"/>
                    <a:pt x="8693" y="1930"/>
                    <a:pt x="8693" y="2025"/>
                  </a:cubicBezTo>
                  <a:cubicBezTo>
                    <a:pt x="8693" y="2096"/>
                    <a:pt x="8788" y="2191"/>
                    <a:pt x="8883" y="2191"/>
                  </a:cubicBezTo>
                  <a:cubicBezTo>
                    <a:pt x="9026" y="2191"/>
                    <a:pt x="9145" y="2311"/>
                    <a:pt x="9145" y="2477"/>
                  </a:cubicBezTo>
                  <a:cubicBezTo>
                    <a:pt x="9145" y="2620"/>
                    <a:pt x="9026" y="2739"/>
                    <a:pt x="8883" y="2739"/>
                  </a:cubicBezTo>
                  <a:cubicBezTo>
                    <a:pt x="8764" y="2739"/>
                    <a:pt x="8645" y="2644"/>
                    <a:pt x="8598" y="2525"/>
                  </a:cubicBezTo>
                  <a:cubicBezTo>
                    <a:pt x="8578" y="2446"/>
                    <a:pt x="8509" y="2400"/>
                    <a:pt x="8446" y="2400"/>
                  </a:cubicBezTo>
                  <a:cubicBezTo>
                    <a:pt x="8432" y="2400"/>
                    <a:pt x="8419" y="2402"/>
                    <a:pt x="8407" y="2406"/>
                  </a:cubicBezTo>
                  <a:cubicBezTo>
                    <a:pt x="8312" y="2430"/>
                    <a:pt x="8240" y="2525"/>
                    <a:pt x="8288" y="2620"/>
                  </a:cubicBezTo>
                  <a:cubicBezTo>
                    <a:pt x="8312" y="2739"/>
                    <a:pt x="8360" y="2834"/>
                    <a:pt x="8455" y="2906"/>
                  </a:cubicBezTo>
                  <a:lnTo>
                    <a:pt x="7621" y="4025"/>
                  </a:lnTo>
                  <a:cubicBezTo>
                    <a:pt x="7526" y="3954"/>
                    <a:pt x="7455" y="3930"/>
                    <a:pt x="7336" y="3930"/>
                  </a:cubicBezTo>
                  <a:cubicBezTo>
                    <a:pt x="7050" y="3930"/>
                    <a:pt x="6859" y="4073"/>
                    <a:pt x="6764" y="4311"/>
                  </a:cubicBezTo>
                  <a:lnTo>
                    <a:pt x="5121" y="3787"/>
                  </a:lnTo>
                  <a:lnTo>
                    <a:pt x="5121" y="3739"/>
                  </a:lnTo>
                  <a:cubicBezTo>
                    <a:pt x="5121" y="3382"/>
                    <a:pt x="4859" y="3120"/>
                    <a:pt x="4502" y="3120"/>
                  </a:cubicBezTo>
                  <a:cubicBezTo>
                    <a:pt x="4192" y="3120"/>
                    <a:pt x="3930" y="3358"/>
                    <a:pt x="3882" y="3620"/>
                  </a:cubicBezTo>
                  <a:lnTo>
                    <a:pt x="2358" y="3811"/>
                  </a:lnTo>
                  <a:cubicBezTo>
                    <a:pt x="2239" y="3597"/>
                    <a:pt x="2025" y="3477"/>
                    <a:pt x="1787" y="3477"/>
                  </a:cubicBezTo>
                  <a:cubicBezTo>
                    <a:pt x="1430" y="3477"/>
                    <a:pt x="1168" y="3739"/>
                    <a:pt x="1168" y="4097"/>
                  </a:cubicBezTo>
                  <a:cubicBezTo>
                    <a:pt x="1168" y="4216"/>
                    <a:pt x="1191" y="4335"/>
                    <a:pt x="1263" y="4430"/>
                  </a:cubicBezTo>
                  <a:lnTo>
                    <a:pt x="72" y="5835"/>
                  </a:lnTo>
                  <a:cubicBezTo>
                    <a:pt x="1" y="5883"/>
                    <a:pt x="1" y="6002"/>
                    <a:pt x="96" y="6073"/>
                  </a:cubicBezTo>
                  <a:cubicBezTo>
                    <a:pt x="120" y="6097"/>
                    <a:pt x="144" y="6097"/>
                    <a:pt x="215" y="6097"/>
                  </a:cubicBezTo>
                  <a:cubicBezTo>
                    <a:pt x="263" y="6097"/>
                    <a:pt x="310" y="6073"/>
                    <a:pt x="334" y="6049"/>
                  </a:cubicBezTo>
                  <a:lnTo>
                    <a:pt x="1525" y="4644"/>
                  </a:lnTo>
                  <a:cubicBezTo>
                    <a:pt x="1620" y="4668"/>
                    <a:pt x="1692" y="4692"/>
                    <a:pt x="1787" y="4692"/>
                  </a:cubicBezTo>
                  <a:cubicBezTo>
                    <a:pt x="2120" y="4692"/>
                    <a:pt x="2382" y="4430"/>
                    <a:pt x="2406" y="4097"/>
                  </a:cubicBezTo>
                  <a:lnTo>
                    <a:pt x="3906" y="3930"/>
                  </a:lnTo>
                  <a:cubicBezTo>
                    <a:pt x="4002" y="4168"/>
                    <a:pt x="4240" y="4311"/>
                    <a:pt x="4502" y="4311"/>
                  </a:cubicBezTo>
                  <a:cubicBezTo>
                    <a:pt x="4716" y="4311"/>
                    <a:pt x="4906" y="4192"/>
                    <a:pt x="5026" y="4049"/>
                  </a:cubicBezTo>
                  <a:lnTo>
                    <a:pt x="6740" y="4621"/>
                  </a:lnTo>
                  <a:cubicBezTo>
                    <a:pt x="6788" y="4906"/>
                    <a:pt x="7026" y="5121"/>
                    <a:pt x="7359" y="5121"/>
                  </a:cubicBezTo>
                  <a:cubicBezTo>
                    <a:pt x="7717" y="5121"/>
                    <a:pt x="7979" y="4859"/>
                    <a:pt x="7979" y="4501"/>
                  </a:cubicBezTo>
                  <a:cubicBezTo>
                    <a:pt x="7979" y="4382"/>
                    <a:pt x="7955" y="4287"/>
                    <a:pt x="7883" y="4192"/>
                  </a:cubicBezTo>
                  <a:lnTo>
                    <a:pt x="8788" y="3001"/>
                  </a:lnTo>
                  <a:lnTo>
                    <a:pt x="8907" y="3001"/>
                  </a:lnTo>
                  <a:cubicBezTo>
                    <a:pt x="9265" y="3001"/>
                    <a:pt x="9526" y="2739"/>
                    <a:pt x="9526" y="2382"/>
                  </a:cubicBezTo>
                  <a:cubicBezTo>
                    <a:pt x="9526" y="2168"/>
                    <a:pt x="9431" y="2025"/>
                    <a:pt x="9288" y="1906"/>
                  </a:cubicBezTo>
                  <a:lnTo>
                    <a:pt x="9550" y="1167"/>
                  </a:lnTo>
                  <a:cubicBezTo>
                    <a:pt x="9585" y="1175"/>
                    <a:pt x="9619" y="1179"/>
                    <a:pt x="9652" y="1179"/>
                  </a:cubicBezTo>
                  <a:cubicBezTo>
                    <a:pt x="9936" y="1179"/>
                    <a:pt x="10146" y="918"/>
                    <a:pt x="10146" y="620"/>
                  </a:cubicBezTo>
                  <a:cubicBezTo>
                    <a:pt x="10146" y="263"/>
                    <a:pt x="9884" y="1"/>
                    <a:pt x="95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95"/>
            <p:cNvSpPr/>
            <p:nvPr/>
          </p:nvSpPr>
          <p:spPr>
            <a:xfrm>
              <a:off x="4957614" y="4147482"/>
              <a:ext cx="354321" cy="355037"/>
            </a:xfrm>
            <a:custGeom>
              <a:rect b="b" l="l" r="r" t="t"/>
              <a:pathLst>
                <a:path extrusionOk="0" h="11908" w="11884">
                  <a:moveTo>
                    <a:pt x="929" y="0"/>
                  </a:moveTo>
                  <a:cubicBezTo>
                    <a:pt x="810" y="0"/>
                    <a:pt x="715" y="48"/>
                    <a:pt x="715" y="167"/>
                  </a:cubicBezTo>
                  <a:lnTo>
                    <a:pt x="715" y="977"/>
                  </a:lnTo>
                  <a:lnTo>
                    <a:pt x="524" y="977"/>
                  </a:lnTo>
                  <a:cubicBezTo>
                    <a:pt x="429" y="977"/>
                    <a:pt x="334" y="1048"/>
                    <a:pt x="334" y="1119"/>
                  </a:cubicBezTo>
                  <a:cubicBezTo>
                    <a:pt x="334" y="1239"/>
                    <a:pt x="405" y="1334"/>
                    <a:pt x="524" y="1334"/>
                  </a:cubicBezTo>
                  <a:lnTo>
                    <a:pt x="715" y="1334"/>
                  </a:lnTo>
                  <a:lnTo>
                    <a:pt x="715" y="2239"/>
                  </a:lnTo>
                  <a:lnTo>
                    <a:pt x="524" y="2239"/>
                  </a:lnTo>
                  <a:cubicBezTo>
                    <a:pt x="429" y="2239"/>
                    <a:pt x="334" y="2286"/>
                    <a:pt x="334" y="2382"/>
                  </a:cubicBezTo>
                  <a:cubicBezTo>
                    <a:pt x="334" y="2501"/>
                    <a:pt x="405" y="2596"/>
                    <a:pt x="524" y="2596"/>
                  </a:cubicBezTo>
                  <a:lnTo>
                    <a:pt x="715" y="2596"/>
                  </a:lnTo>
                  <a:lnTo>
                    <a:pt x="715" y="3477"/>
                  </a:lnTo>
                  <a:lnTo>
                    <a:pt x="524" y="3477"/>
                  </a:lnTo>
                  <a:cubicBezTo>
                    <a:pt x="429" y="3477"/>
                    <a:pt x="334" y="3549"/>
                    <a:pt x="334" y="3620"/>
                  </a:cubicBezTo>
                  <a:cubicBezTo>
                    <a:pt x="334" y="3739"/>
                    <a:pt x="405" y="3834"/>
                    <a:pt x="524" y="3834"/>
                  </a:cubicBezTo>
                  <a:lnTo>
                    <a:pt x="715" y="3834"/>
                  </a:lnTo>
                  <a:lnTo>
                    <a:pt x="715" y="4739"/>
                  </a:lnTo>
                  <a:lnTo>
                    <a:pt x="524" y="4739"/>
                  </a:lnTo>
                  <a:cubicBezTo>
                    <a:pt x="429" y="4739"/>
                    <a:pt x="334" y="4787"/>
                    <a:pt x="334" y="4882"/>
                  </a:cubicBezTo>
                  <a:cubicBezTo>
                    <a:pt x="334" y="5001"/>
                    <a:pt x="405" y="5096"/>
                    <a:pt x="524" y="5096"/>
                  </a:cubicBezTo>
                  <a:lnTo>
                    <a:pt x="715" y="5096"/>
                  </a:lnTo>
                  <a:lnTo>
                    <a:pt x="715" y="5978"/>
                  </a:lnTo>
                  <a:lnTo>
                    <a:pt x="524" y="5978"/>
                  </a:lnTo>
                  <a:cubicBezTo>
                    <a:pt x="429" y="5978"/>
                    <a:pt x="334" y="6049"/>
                    <a:pt x="334" y="6120"/>
                  </a:cubicBezTo>
                  <a:cubicBezTo>
                    <a:pt x="334" y="6240"/>
                    <a:pt x="405" y="6335"/>
                    <a:pt x="524" y="6335"/>
                  </a:cubicBezTo>
                  <a:lnTo>
                    <a:pt x="715" y="6335"/>
                  </a:lnTo>
                  <a:lnTo>
                    <a:pt x="715" y="7240"/>
                  </a:lnTo>
                  <a:lnTo>
                    <a:pt x="524" y="7240"/>
                  </a:lnTo>
                  <a:cubicBezTo>
                    <a:pt x="429" y="7240"/>
                    <a:pt x="334" y="7287"/>
                    <a:pt x="334" y="7383"/>
                  </a:cubicBezTo>
                  <a:cubicBezTo>
                    <a:pt x="334" y="7502"/>
                    <a:pt x="405" y="7597"/>
                    <a:pt x="524" y="7597"/>
                  </a:cubicBezTo>
                  <a:lnTo>
                    <a:pt x="715" y="7597"/>
                  </a:lnTo>
                  <a:lnTo>
                    <a:pt x="715" y="8478"/>
                  </a:lnTo>
                  <a:lnTo>
                    <a:pt x="524" y="8478"/>
                  </a:lnTo>
                  <a:cubicBezTo>
                    <a:pt x="429" y="8478"/>
                    <a:pt x="334" y="8550"/>
                    <a:pt x="334" y="8621"/>
                  </a:cubicBezTo>
                  <a:cubicBezTo>
                    <a:pt x="334" y="8740"/>
                    <a:pt x="405" y="8835"/>
                    <a:pt x="524" y="8835"/>
                  </a:cubicBezTo>
                  <a:lnTo>
                    <a:pt x="715" y="8835"/>
                  </a:lnTo>
                  <a:lnTo>
                    <a:pt x="715" y="9740"/>
                  </a:lnTo>
                  <a:lnTo>
                    <a:pt x="524" y="9740"/>
                  </a:lnTo>
                  <a:cubicBezTo>
                    <a:pt x="429" y="9740"/>
                    <a:pt x="334" y="9788"/>
                    <a:pt x="334" y="9883"/>
                  </a:cubicBezTo>
                  <a:cubicBezTo>
                    <a:pt x="334" y="10002"/>
                    <a:pt x="405" y="10097"/>
                    <a:pt x="524" y="10097"/>
                  </a:cubicBezTo>
                  <a:lnTo>
                    <a:pt x="715" y="10097"/>
                  </a:lnTo>
                  <a:lnTo>
                    <a:pt x="715" y="10717"/>
                  </a:lnTo>
                  <a:lnTo>
                    <a:pt x="310" y="10717"/>
                  </a:lnTo>
                  <a:cubicBezTo>
                    <a:pt x="167" y="10717"/>
                    <a:pt x="0" y="10836"/>
                    <a:pt x="0" y="11002"/>
                  </a:cubicBezTo>
                  <a:lnTo>
                    <a:pt x="0" y="11693"/>
                  </a:lnTo>
                  <a:cubicBezTo>
                    <a:pt x="0" y="11788"/>
                    <a:pt x="96" y="11884"/>
                    <a:pt x="191" y="11884"/>
                  </a:cubicBezTo>
                  <a:lnTo>
                    <a:pt x="1548" y="11884"/>
                  </a:lnTo>
                  <a:cubicBezTo>
                    <a:pt x="1596" y="11884"/>
                    <a:pt x="1620" y="11884"/>
                    <a:pt x="1644" y="11836"/>
                  </a:cubicBezTo>
                  <a:cubicBezTo>
                    <a:pt x="1763" y="11693"/>
                    <a:pt x="1667" y="11550"/>
                    <a:pt x="1524" y="11550"/>
                  </a:cubicBezTo>
                  <a:lnTo>
                    <a:pt x="334" y="11550"/>
                  </a:lnTo>
                  <a:lnTo>
                    <a:pt x="334" y="11074"/>
                  </a:lnTo>
                  <a:lnTo>
                    <a:pt x="11503" y="11074"/>
                  </a:lnTo>
                  <a:lnTo>
                    <a:pt x="11503" y="11550"/>
                  </a:lnTo>
                  <a:lnTo>
                    <a:pt x="2310" y="11550"/>
                  </a:lnTo>
                  <a:cubicBezTo>
                    <a:pt x="2215" y="11550"/>
                    <a:pt x="2120" y="11598"/>
                    <a:pt x="2120" y="11693"/>
                  </a:cubicBezTo>
                  <a:cubicBezTo>
                    <a:pt x="2120" y="11812"/>
                    <a:pt x="2191" y="11907"/>
                    <a:pt x="2310" y="11907"/>
                  </a:cubicBezTo>
                  <a:lnTo>
                    <a:pt x="11550" y="11907"/>
                  </a:lnTo>
                  <a:cubicBezTo>
                    <a:pt x="11717" y="11907"/>
                    <a:pt x="11860" y="11788"/>
                    <a:pt x="11860" y="11598"/>
                  </a:cubicBezTo>
                  <a:lnTo>
                    <a:pt x="11860" y="11050"/>
                  </a:lnTo>
                  <a:cubicBezTo>
                    <a:pt x="11884" y="10836"/>
                    <a:pt x="11765" y="10717"/>
                    <a:pt x="11622" y="10717"/>
                  </a:cubicBezTo>
                  <a:lnTo>
                    <a:pt x="1096" y="10717"/>
                  </a:lnTo>
                  <a:lnTo>
                    <a:pt x="1096" y="167"/>
                  </a:lnTo>
                  <a:cubicBezTo>
                    <a:pt x="1096" y="95"/>
                    <a:pt x="1024"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8" name="Google Shape;10778;p95"/>
          <p:cNvGrpSpPr/>
          <p:nvPr/>
        </p:nvGrpSpPr>
        <p:grpSpPr>
          <a:xfrm>
            <a:off x="5518786" y="4147482"/>
            <a:ext cx="355037" cy="352207"/>
            <a:chOff x="5556873" y="4147482"/>
            <a:chExt cx="355037" cy="352207"/>
          </a:xfrm>
        </p:grpSpPr>
        <p:sp>
          <p:nvSpPr>
            <p:cNvPr id="10779" name="Google Shape;10779;p95"/>
            <p:cNvSpPr/>
            <p:nvPr/>
          </p:nvSpPr>
          <p:spPr>
            <a:xfrm>
              <a:off x="5563283" y="4410901"/>
              <a:ext cx="343678" cy="83810"/>
            </a:xfrm>
            <a:custGeom>
              <a:rect b="b" l="l" r="r" t="t"/>
              <a:pathLst>
                <a:path extrusionOk="0" h="2811" w="11527">
                  <a:moveTo>
                    <a:pt x="191" y="0"/>
                  </a:moveTo>
                  <a:cubicBezTo>
                    <a:pt x="95" y="0"/>
                    <a:pt x="0" y="96"/>
                    <a:pt x="0" y="191"/>
                  </a:cubicBezTo>
                  <a:lnTo>
                    <a:pt x="0" y="1405"/>
                  </a:lnTo>
                  <a:lnTo>
                    <a:pt x="0" y="2620"/>
                  </a:lnTo>
                  <a:cubicBezTo>
                    <a:pt x="0" y="2715"/>
                    <a:pt x="95" y="2810"/>
                    <a:pt x="191" y="2810"/>
                  </a:cubicBezTo>
                  <a:lnTo>
                    <a:pt x="10455" y="2810"/>
                  </a:lnTo>
                  <a:cubicBezTo>
                    <a:pt x="10502" y="2810"/>
                    <a:pt x="10574" y="2763"/>
                    <a:pt x="10598" y="2715"/>
                  </a:cubicBezTo>
                  <a:lnTo>
                    <a:pt x="11503" y="1501"/>
                  </a:lnTo>
                  <a:cubicBezTo>
                    <a:pt x="11526" y="1453"/>
                    <a:pt x="11526" y="1382"/>
                    <a:pt x="11503" y="1310"/>
                  </a:cubicBezTo>
                  <a:lnTo>
                    <a:pt x="10598" y="96"/>
                  </a:lnTo>
                  <a:cubicBezTo>
                    <a:pt x="10574" y="24"/>
                    <a:pt x="10502" y="0"/>
                    <a:pt x="10455"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95"/>
            <p:cNvSpPr/>
            <p:nvPr/>
          </p:nvSpPr>
          <p:spPr>
            <a:xfrm>
              <a:off x="5563283" y="4289493"/>
              <a:ext cx="343678" cy="83094"/>
            </a:xfrm>
            <a:custGeom>
              <a:rect b="b" l="l" r="r" t="t"/>
              <a:pathLst>
                <a:path extrusionOk="0" h="2787" w="11527">
                  <a:moveTo>
                    <a:pt x="191" y="0"/>
                  </a:moveTo>
                  <a:cubicBezTo>
                    <a:pt x="95" y="0"/>
                    <a:pt x="0" y="95"/>
                    <a:pt x="0" y="167"/>
                  </a:cubicBezTo>
                  <a:lnTo>
                    <a:pt x="0" y="1405"/>
                  </a:lnTo>
                  <a:lnTo>
                    <a:pt x="0" y="2620"/>
                  </a:lnTo>
                  <a:cubicBezTo>
                    <a:pt x="0" y="2715"/>
                    <a:pt x="95" y="2786"/>
                    <a:pt x="191" y="2786"/>
                  </a:cubicBezTo>
                  <a:lnTo>
                    <a:pt x="10455" y="2786"/>
                  </a:lnTo>
                  <a:cubicBezTo>
                    <a:pt x="10502" y="2786"/>
                    <a:pt x="10574" y="2763"/>
                    <a:pt x="10598" y="2715"/>
                  </a:cubicBezTo>
                  <a:lnTo>
                    <a:pt x="11503" y="1477"/>
                  </a:lnTo>
                  <a:cubicBezTo>
                    <a:pt x="11526" y="1453"/>
                    <a:pt x="11526" y="1357"/>
                    <a:pt x="11503" y="1310"/>
                  </a:cubicBezTo>
                  <a:lnTo>
                    <a:pt x="10598" y="95"/>
                  </a:lnTo>
                  <a:cubicBezTo>
                    <a:pt x="10574" y="24"/>
                    <a:pt x="10502" y="0"/>
                    <a:pt x="1045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95"/>
            <p:cNvSpPr/>
            <p:nvPr/>
          </p:nvSpPr>
          <p:spPr>
            <a:xfrm>
              <a:off x="5563283" y="4166654"/>
              <a:ext cx="343678" cy="83810"/>
            </a:xfrm>
            <a:custGeom>
              <a:rect b="b" l="l" r="r" t="t"/>
              <a:pathLst>
                <a:path extrusionOk="0" h="2811" w="11527">
                  <a:moveTo>
                    <a:pt x="191" y="0"/>
                  </a:moveTo>
                  <a:cubicBezTo>
                    <a:pt x="95" y="0"/>
                    <a:pt x="0" y="95"/>
                    <a:pt x="0" y="191"/>
                  </a:cubicBezTo>
                  <a:lnTo>
                    <a:pt x="0" y="1405"/>
                  </a:lnTo>
                  <a:lnTo>
                    <a:pt x="0" y="2620"/>
                  </a:lnTo>
                  <a:cubicBezTo>
                    <a:pt x="0" y="2715"/>
                    <a:pt x="95" y="2810"/>
                    <a:pt x="191" y="2810"/>
                  </a:cubicBezTo>
                  <a:lnTo>
                    <a:pt x="10455" y="2810"/>
                  </a:lnTo>
                  <a:cubicBezTo>
                    <a:pt x="10502" y="2810"/>
                    <a:pt x="10574" y="2786"/>
                    <a:pt x="10598" y="2715"/>
                  </a:cubicBezTo>
                  <a:lnTo>
                    <a:pt x="11503" y="1500"/>
                  </a:lnTo>
                  <a:cubicBezTo>
                    <a:pt x="11526" y="1477"/>
                    <a:pt x="11526" y="1381"/>
                    <a:pt x="11503" y="1310"/>
                  </a:cubicBezTo>
                  <a:lnTo>
                    <a:pt x="10598" y="95"/>
                  </a:lnTo>
                  <a:cubicBezTo>
                    <a:pt x="10574" y="24"/>
                    <a:pt x="10502" y="0"/>
                    <a:pt x="10455"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95"/>
            <p:cNvSpPr/>
            <p:nvPr/>
          </p:nvSpPr>
          <p:spPr>
            <a:xfrm>
              <a:off x="5860065" y="4411617"/>
              <a:ext cx="46183" cy="84526"/>
            </a:xfrm>
            <a:custGeom>
              <a:rect b="b" l="l" r="r" t="t"/>
              <a:pathLst>
                <a:path extrusionOk="0" h="2835" w="1549">
                  <a:moveTo>
                    <a:pt x="1" y="0"/>
                  </a:moveTo>
                  <a:cubicBezTo>
                    <a:pt x="48" y="0"/>
                    <a:pt x="120" y="48"/>
                    <a:pt x="143" y="95"/>
                  </a:cubicBezTo>
                  <a:lnTo>
                    <a:pt x="1025" y="1310"/>
                  </a:lnTo>
                  <a:cubicBezTo>
                    <a:pt x="1096" y="1381"/>
                    <a:pt x="1096" y="1477"/>
                    <a:pt x="1025" y="1524"/>
                  </a:cubicBezTo>
                  <a:lnTo>
                    <a:pt x="143" y="2739"/>
                  </a:lnTo>
                  <a:cubicBezTo>
                    <a:pt x="120" y="2810"/>
                    <a:pt x="48" y="2834"/>
                    <a:pt x="1" y="2834"/>
                  </a:cubicBezTo>
                  <a:lnTo>
                    <a:pt x="477" y="2834"/>
                  </a:lnTo>
                  <a:cubicBezTo>
                    <a:pt x="524" y="2834"/>
                    <a:pt x="596" y="2810"/>
                    <a:pt x="620" y="2739"/>
                  </a:cubicBezTo>
                  <a:lnTo>
                    <a:pt x="1501" y="1524"/>
                  </a:lnTo>
                  <a:cubicBezTo>
                    <a:pt x="1549" y="1429"/>
                    <a:pt x="1549" y="1358"/>
                    <a:pt x="1501" y="1310"/>
                  </a:cubicBezTo>
                  <a:lnTo>
                    <a:pt x="620" y="95"/>
                  </a:lnTo>
                  <a:cubicBezTo>
                    <a:pt x="596" y="48"/>
                    <a:pt x="524" y="0"/>
                    <a:pt x="47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95"/>
            <p:cNvSpPr/>
            <p:nvPr/>
          </p:nvSpPr>
          <p:spPr>
            <a:xfrm>
              <a:off x="5860065" y="4289493"/>
              <a:ext cx="46183" cy="84496"/>
            </a:xfrm>
            <a:custGeom>
              <a:rect b="b" l="l" r="r" t="t"/>
              <a:pathLst>
                <a:path extrusionOk="0" h="2834" w="1549">
                  <a:moveTo>
                    <a:pt x="1" y="0"/>
                  </a:moveTo>
                  <a:cubicBezTo>
                    <a:pt x="48" y="0"/>
                    <a:pt x="120" y="24"/>
                    <a:pt x="143" y="72"/>
                  </a:cubicBezTo>
                  <a:lnTo>
                    <a:pt x="1025" y="1310"/>
                  </a:lnTo>
                  <a:cubicBezTo>
                    <a:pt x="1096" y="1357"/>
                    <a:pt x="1096" y="1453"/>
                    <a:pt x="1025" y="1524"/>
                  </a:cubicBezTo>
                  <a:lnTo>
                    <a:pt x="143" y="2739"/>
                  </a:lnTo>
                  <a:cubicBezTo>
                    <a:pt x="120" y="2786"/>
                    <a:pt x="48" y="2834"/>
                    <a:pt x="1" y="2834"/>
                  </a:cubicBezTo>
                  <a:lnTo>
                    <a:pt x="477" y="2834"/>
                  </a:lnTo>
                  <a:cubicBezTo>
                    <a:pt x="524" y="2834"/>
                    <a:pt x="596" y="2786"/>
                    <a:pt x="620" y="2739"/>
                  </a:cubicBezTo>
                  <a:lnTo>
                    <a:pt x="1501" y="1524"/>
                  </a:lnTo>
                  <a:cubicBezTo>
                    <a:pt x="1549" y="1453"/>
                    <a:pt x="1549" y="1357"/>
                    <a:pt x="1501" y="1310"/>
                  </a:cubicBezTo>
                  <a:lnTo>
                    <a:pt x="620" y="72"/>
                  </a:lnTo>
                  <a:cubicBezTo>
                    <a:pt x="596" y="24"/>
                    <a:pt x="524" y="0"/>
                    <a:pt x="4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95"/>
            <p:cNvSpPr/>
            <p:nvPr/>
          </p:nvSpPr>
          <p:spPr>
            <a:xfrm>
              <a:off x="5860065" y="4167370"/>
              <a:ext cx="46183" cy="83810"/>
            </a:xfrm>
            <a:custGeom>
              <a:rect b="b" l="l" r="r" t="t"/>
              <a:pathLst>
                <a:path extrusionOk="0" h="2811" w="1549">
                  <a:moveTo>
                    <a:pt x="1" y="0"/>
                  </a:moveTo>
                  <a:cubicBezTo>
                    <a:pt x="48" y="0"/>
                    <a:pt x="120" y="0"/>
                    <a:pt x="143" y="71"/>
                  </a:cubicBezTo>
                  <a:lnTo>
                    <a:pt x="1025" y="1286"/>
                  </a:lnTo>
                  <a:cubicBezTo>
                    <a:pt x="1096" y="1357"/>
                    <a:pt x="1096" y="1453"/>
                    <a:pt x="1025" y="1500"/>
                  </a:cubicBezTo>
                  <a:lnTo>
                    <a:pt x="143" y="2715"/>
                  </a:lnTo>
                  <a:cubicBezTo>
                    <a:pt x="120" y="2786"/>
                    <a:pt x="48" y="2810"/>
                    <a:pt x="1" y="2810"/>
                  </a:cubicBezTo>
                  <a:lnTo>
                    <a:pt x="477" y="2810"/>
                  </a:lnTo>
                  <a:cubicBezTo>
                    <a:pt x="524" y="2810"/>
                    <a:pt x="596" y="2786"/>
                    <a:pt x="620" y="2715"/>
                  </a:cubicBezTo>
                  <a:lnTo>
                    <a:pt x="1501" y="1500"/>
                  </a:lnTo>
                  <a:cubicBezTo>
                    <a:pt x="1549" y="1453"/>
                    <a:pt x="1549" y="1357"/>
                    <a:pt x="1501" y="1286"/>
                  </a:cubicBezTo>
                  <a:lnTo>
                    <a:pt x="620" y="71"/>
                  </a:lnTo>
                  <a:cubicBezTo>
                    <a:pt x="596" y="48"/>
                    <a:pt x="524" y="0"/>
                    <a:pt x="477"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95"/>
            <p:cNvSpPr/>
            <p:nvPr/>
          </p:nvSpPr>
          <p:spPr>
            <a:xfrm>
              <a:off x="5592383" y="4152432"/>
              <a:ext cx="55426" cy="64997"/>
            </a:xfrm>
            <a:custGeom>
              <a:rect b="b" l="l" r="r" t="t"/>
              <a:pathLst>
                <a:path extrusionOk="0" h="2180" w="1859">
                  <a:moveTo>
                    <a:pt x="191" y="1"/>
                  </a:moveTo>
                  <a:cubicBezTo>
                    <a:pt x="96" y="1"/>
                    <a:pt x="1" y="96"/>
                    <a:pt x="1" y="191"/>
                  </a:cubicBezTo>
                  <a:lnTo>
                    <a:pt x="1" y="1620"/>
                  </a:lnTo>
                  <a:cubicBezTo>
                    <a:pt x="1" y="1668"/>
                    <a:pt x="48" y="1763"/>
                    <a:pt x="120" y="1787"/>
                  </a:cubicBezTo>
                  <a:lnTo>
                    <a:pt x="882" y="2144"/>
                  </a:lnTo>
                  <a:cubicBezTo>
                    <a:pt x="882" y="2168"/>
                    <a:pt x="894" y="2180"/>
                    <a:pt x="914" y="2180"/>
                  </a:cubicBezTo>
                  <a:cubicBezTo>
                    <a:pt x="935" y="2180"/>
                    <a:pt x="965" y="2168"/>
                    <a:pt x="1001" y="2144"/>
                  </a:cubicBezTo>
                  <a:lnTo>
                    <a:pt x="1739" y="1787"/>
                  </a:lnTo>
                  <a:cubicBezTo>
                    <a:pt x="1787" y="1763"/>
                    <a:pt x="1858" y="1716"/>
                    <a:pt x="1858" y="1620"/>
                  </a:cubicBezTo>
                  <a:lnTo>
                    <a:pt x="1858" y="191"/>
                  </a:lnTo>
                  <a:cubicBezTo>
                    <a:pt x="1858" y="96"/>
                    <a:pt x="1763" y="1"/>
                    <a:pt x="1668"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95"/>
            <p:cNvSpPr/>
            <p:nvPr/>
          </p:nvSpPr>
          <p:spPr>
            <a:xfrm>
              <a:off x="5608722" y="4152432"/>
              <a:ext cx="38372" cy="64997"/>
            </a:xfrm>
            <a:custGeom>
              <a:rect b="b" l="l" r="r" t="t"/>
              <a:pathLst>
                <a:path extrusionOk="0" h="2180" w="1287">
                  <a:moveTo>
                    <a:pt x="762" y="1"/>
                  </a:moveTo>
                  <a:cubicBezTo>
                    <a:pt x="810" y="49"/>
                    <a:pt x="810" y="72"/>
                    <a:pt x="810" y="96"/>
                  </a:cubicBezTo>
                  <a:lnTo>
                    <a:pt x="810" y="1525"/>
                  </a:lnTo>
                  <a:cubicBezTo>
                    <a:pt x="810" y="1620"/>
                    <a:pt x="738" y="1668"/>
                    <a:pt x="691" y="1716"/>
                  </a:cubicBezTo>
                  <a:lnTo>
                    <a:pt x="0" y="2025"/>
                  </a:lnTo>
                  <a:lnTo>
                    <a:pt x="238" y="2144"/>
                  </a:lnTo>
                  <a:cubicBezTo>
                    <a:pt x="262" y="2168"/>
                    <a:pt x="292" y="2180"/>
                    <a:pt x="322" y="2180"/>
                  </a:cubicBezTo>
                  <a:cubicBezTo>
                    <a:pt x="352" y="2180"/>
                    <a:pt x="381" y="2168"/>
                    <a:pt x="405" y="2144"/>
                  </a:cubicBezTo>
                  <a:lnTo>
                    <a:pt x="1143" y="1787"/>
                  </a:lnTo>
                  <a:cubicBezTo>
                    <a:pt x="1239" y="1763"/>
                    <a:pt x="1286" y="1668"/>
                    <a:pt x="1286" y="1620"/>
                  </a:cubicBezTo>
                  <a:lnTo>
                    <a:pt x="1286" y="191"/>
                  </a:lnTo>
                  <a:cubicBezTo>
                    <a:pt x="1286" y="96"/>
                    <a:pt x="1191" y="1"/>
                    <a:pt x="1096" y="1"/>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95"/>
            <p:cNvSpPr/>
            <p:nvPr/>
          </p:nvSpPr>
          <p:spPr>
            <a:xfrm>
              <a:off x="5592383" y="4275271"/>
              <a:ext cx="55426" cy="64460"/>
            </a:xfrm>
            <a:custGeom>
              <a:rect b="b" l="l" r="r" t="t"/>
              <a:pathLst>
                <a:path extrusionOk="0" h="2162" w="1859">
                  <a:moveTo>
                    <a:pt x="191" y="1"/>
                  </a:moveTo>
                  <a:cubicBezTo>
                    <a:pt x="96" y="1"/>
                    <a:pt x="1" y="72"/>
                    <a:pt x="1" y="167"/>
                  </a:cubicBezTo>
                  <a:lnTo>
                    <a:pt x="1" y="1596"/>
                  </a:lnTo>
                  <a:cubicBezTo>
                    <a:pt x="1" y="1668"/>
                    <a:pt x="48" y="1739"/>
                    <a:pt x="120" y="1787"/>
                  </a:cubicBezTo>
                  <a:lnTo>
                    <a:pt x="882" y="2144"/>
                  </a:lnTo>
                  <a:cubicBezTo>
                    <a:pt x="882" y="2156"/>
                    <a:pt x="894" y="2162"/>
                    <a:pt x="914" y="2162"/>
                  </a:cubicBezTo>
                  <a:cubicBezTo>
                    <a:pt x="935" y="2162"/>
                    <a:pt x="965" y="2156"/>
                    <a:pt x="1001" y="2144"/>
                  </a:cubicBezTo>
                  <a:lnTo>
                    <a:pt x="1739" y="1787"/>
                  </a:lnTo>
                  <a:cubicBezTo>
                    <a:pt x="1787" y="1739"/>
                    <a:pt x="1858" y="1692"/>
                    <a:pt x="1858" y="1596"/>
                  </a:cubicBezTo>
                  <a:lnTo>
                    <a:pt x="1858" y="167"/>
                  </a:lnTo>
                  <a:cubicBezTo>
                    <a:pt x="1858" y="96"/>
                    <a:pt x="1763" y="1"/>
                    <a:pt x="1668" y="1"/>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95"/>
            <p:cNvSpPr/>
            <p:nvPr/>
          </p:nvSpPr>
          <p:spPr>
            <a:xfrm>
              <a:off x="5609438" y="4275152"/>
              <a:ext cx="38372" cy="64579"/>
            </a:xfrm>
            <a:custGeom>
              <a:rect b="b" l="l" r="r" t="t"/>
              <a:pathLst>
                <a:path extrusionOk="0" h="2166" w="1287">
                  <a:moveTo>
                    <a:pt x="1117" y="0"/>
                  </a:moveTo>
                  <a:cubicBezTo>
                    <a:pt x="1102" y="0"/>
                    <a:pt x="1087" y="2"/>
                    <a:pt x="1072" y="5"/>
                  </a:cubicBezTo>
                  <a:lnTo>
                    <a:pt x="786" y="5"/>
                  </a:lnTo>
                  <a:cubicBezTo>
                    <a:pt x="810" y="29"/>
                    <a:pt x="810" y="52"/>
                    <a:pt x="810" y="100"/>
                  </a:cubicBezTo>
                  <a:lnTo>
                    <a:pt x="810" y="1529"/>
                  </a:lnTo>
                  <a:cubicBezTo>
                    <a:pt x="810" y="1600"/>
                    <a:pt x="738" y="1672"/>
                    <a:pt x="691" y="1696"/>
                  </a:cubicBezTo>
                  <a:lnTo>
                    <a:pt x="0" y="2029"/>
                  </a:lnTo>
                  <a:lnTo>
                    <a:pt x="238" y="2148"/>
                  </a:lnTo>
                  <a:cubicBezTo>
                    <a:pt x="262" y="2160"/>
                    <a:pt x="292" y="2166"/>
                    <a:pt x="325" y="2166"/>
                  </a:cubicBezTo>
                  <a:cubicBezTo>
                    <a:pt x="357" y="2166"/>
                    <a:pt x="393" y="2160"/>
                    <a:pt x="429" y="2148"/>
                  </a:cubicBezTo>
                  <a:lnTo>
                    <a:pt x="1167" y="1791"/>
                  </a:lnTo>
                  <a:cubicBezTo>
                    <a:pt x="1262" y="1743"/>
                    <a:pt x="1286" y="1672"/>
                    <a:pt x="1286" y="1600"/>
                  </a:cubicBezTo>
                  <a:lnTo>
                    <a:pt x="1286" y="171"/>
                  </a:lnTo>
                  <a:cubicBezTo>
                    <a:pt x="1286" y="68"/>
                    <a:pt x="1214" y="0"/>
                    <a:pt x="1117" y="0"/>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95"/>
            <p:cNvSpPr/>
            <p:nvPr/>
          </p:nvSpPr>
          <p:spPr>
            <a:xfrm>
              <a:off x="5592383" y="4396709"/>
              <a:ext cx="55426" cy="64639"/>
            </a:xfrm>
            <a:custGeom>
              <a:rect b="b" l="l" r="r" t="t"/>
              <a:pathLst>
                <a:path extrusionOk="0" h="2168" w="1859">
                  <a:moveTo>
                    <a:pt x="191" y="0"/>
                  </a:moveTo>
                  <a:cubicBezTo>
                    <a:pt x="96" y="0"/>
                    <a:pt x="1" y="95"/>
                    <a:pt x="1" y="191"/>
                  </a:cubicBezTo>
                  <a:lnTo>
                    <a:pt x="1" y="1619"/>
                  </a:lnTo>
                  <a:cubicBezTo>
                    <a:pt x="1" y="1667"/>
                    <a:pt x="48" y="1762"/>
                    <a:pt x="120" y="1786"/>
                  </a:cubicBezTo>
                  <a:lnTo>
                    <a:pt x="882" y="2143"/>
                  </a:lnTo>
                  <a:cubicBezTo>
                    <a:pt x="882" y="2167"/>
                    <a:pt x="929" y="2167"/>
                    <a:pt x="1001" y="2167"/>
                  </a:cubicBezTo>
                  <a:lnTo>
                    <a:pt x="1739" y="1810"/>
                  </a:lnTo>
                  <a:cubicBezTo>
                    <a:pt x="1787" y="1786"/>
                    <a:pt x="1858" y="1738"/>
                    <a:pt x="1858" y="1643"/>
                  </a:cubicBezTo>
                  <a:lnTo>
                    <a:pt x="1858" y="191"/>
                  </a:lnTo>
                  <a:cubicBezTo>
                    <a:pt x="1858" y="95"/>
                    <a:pt x="1763" y="0"/>
                    <a:pt x="1668"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95"/>
            <p:cNvSpPr/>
            <p:nvPr/>
          </p:nvSpPr>
          <p:spPr>
            <a:xfrm>
              <a:off x="5609438" y="4396709"/>
              <a:ext cx="38372" cy="64460"/>
            </a:xfrm>
            <a:custGeom>
              <a:rect b="b" l="l" r="r" t="t"/>
              <a:pathLst>
                <a:path extrusionOk="0" h="2162" w="1287">
                  <a:moveTo>
                    <a:pt x="786" y="0"/>
                  </a:moveTo>
                  <a:cubicBezTo>
                    <a:pt x="810" y="24"/>
                    <a:pt x="810" y="71"/>
                    <a:pt x="810" y="95"/>
                  </a:cubicBezTo>
                  <a:lnTo>
                    <a:pt x="810" y="1524"/>
                  </a:lnTo>
                  <a:cubicBezTo>
                    <a:pt x="810" y="1619"/>
                    <a:pt x="738" y="1667"/>
                    <a:pt x="691" y="1691"/>
                  </a:cubicBezTo>
                  <a:lnTo>
                    <a:pt x="0" y="2024"/>
                  </a:lnTo>
                  <a:lnTo>
                    <a:pt x="238" y="2143"/>
                  </a:lnTo>
                  <a:cubicBezTo>
                    <a:pt x="262" y="2155"/>
                    <a:pt x="292" y="2161"/>
                    <a:pt x="325" y="2161"/>
                  </a:cubicBezTo>
                  <a:cubicBezTo>
                    <a:pt x="357" y="2161"/>
                    <a:pt x="393" y="2155"/>
                    <a:pt x="429" y="2143"/>
                  </a:cubicBezTo>
                  <a:lnTo>
                    <a:pt x="1167" y="1786"/>
                  </a:lnTo>
                  <a:cubicBezTo>
                    <a:pt x="1262" y="1762"/>
                    <a:pt x="1286" y="1667"/>
                    <a:pt x="1286" y="1619"/>
                  </a:cubicBezTo>
                  <a:lnTo>
                    <a:pt x="1286" y="191"/>
                  </a:lnTo>
                  <a:cubicBezTo>
                    <a:pt x="1286" y="95"/>
                    <a:pt x="1191" y="0"/>
                    <a:pt x="1072"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95"/>
            <p:cNvSpPr/>
            <p:nvPr/>
          </p:nvSpPr>
          <p:spPr>
            <a:xfrm>
              <a:off x="5558304" y="4147482"/>
              <a:ext cx="353606" cy="109361"/>
            </a:xfrm>
            <a:custGeom>
              <a:rect b="b" l="l" r="r" t="t"/>
              <a:pathLst>
                <a:path extrusionOk="0" h="3668" w="11860">
                  <a:moveTo>
                    <a:pt x="2787" y="357"/>
                  </a:moveTo>
                  <a:lnTo>
                    <a:pt x="2787" y="1786"/>
                  </a:lnTo>
                  <a:lnTo>
                    <a:pt x="2048" y="2143"/>
                  </a:lnTo>
                  <a:lnTo>
                    <a:pt x="1310" y="1786"/>
                  </a:lnTo>
                  <a:lnTo>
                    <a:pt x="1310" y="357"/>
                  </a:lnTo>
                  <a:close/>
                  <a:moveTo>
                    <a:pt x="1310" y="0"/>
                  </a:moveTo>
                  <a:cubicBezTo>
                    <a:pt x="1096" y="0"/>
                    <a:pt x="953" y="143"/>
                    <a:pt x="953" y="357"/>
                  </a:cubicBezTo>
                  <a:lnTo>
                    <a:pt x="953" y="476"/>
                  </a:lnTo>
                  <a:lnTo>
                    <a:pt x="358" y="476"/>
                  </a:lnTo>
                  <a:cubicBezTo>
                    <a:pt x="143" y="476"/>
                    <a:pt x="0" y="619"/>
                    <a:pt x="0" y="834"/>
                  </a:cubicBezTo>
                  <a:lnTo>
                    <a:pt x="0" y="3310"/>
                  </a:lnTo>
                  <a:cubicBezTo>
                    <a:pt x="0" y="3501"/>
                    <a:pt x="143" y="3668"/>
                    <a:pt x="358" y="3668"/>
                  </a:cubicBezTo>
                  <a:lnTo>
                    <a:pt x="10598" y="3668"/>
                  </a:lnTo>
                  <a:cubicBezTo>
                    <a:pt x="10717" y="3668"/>
                    <a:pt x="10788" y="3596"/>
                    <a:pt x="10884" y="3501"/>
                  </a:cubicBezTo>
                  <a:lnTo>
                    <a:pt x="11789" y="2286"/>
                  </a:lnTo>
                  <a:cubicBezTo>
                    <a:pt x="11860" y="2167"/>
                    <a:pt x="11860" y="2001"/>
                    <a:pt x="11789" y="1882"/>
                  </a:cubicBezTo>
                  <a:lnTo>
                    <a:pt x="10884" y="643"/>
                  </a:lnTo>
                  <a:cubicBezTo>
                    <a:pt x="10836" y="572"/>
                    <a:pt x="10598" y="500"/>
                    <a:pt x="10598" y="500"/>
                  </a:cubicBezTo>
                  <a:lnTo>
                    <a:pt x="9074" y="500"/>
                  </a:lnTo>
                  <a:cubicBezTo>
                    <a:pt x="8978" y="500"/>
                    <a:pt x="8931" y="572"/>
                    <a:pt x="8883" y="643"/>
                  </a:cubicBezTo>
                  <a:cubicBezTo>
                    <a:pt x="8859" y="762"/>
                    <a:pt x="8955" y="858"/>
                    <a:pt x="9074" y="858"/>
                  </a:cubicBezTo>
                  <a:lnTo>
                    <a:pt x="10622" y="858"/>
                  </a:lnTo>
                  <a:lnTo>
                    <a:pt x="11503" y="2072"/>
                  </a:lnTo>
                  <a:lnTo>
                    <a:pt x="10622" y="3310"/>
                  </a:lnTo>
                  <a:lnTo>
                    <a:pt x="358" y="3310"/>
                  </a:lnTo>
                  <a:lnTo>
                    <a:pt x="358" y="834"/>
                  </a:lnTo>
                  <a:lnTo>
                    <a:pt x="977" y="834"/>
                  </a:lnTo>
                  <a:lnTo>
                    <a:pt x="977" y="1786"/>
                  </a:lnTo>
                  <a:cubicBezTo>
                    <a:pt x="977" y="1929"/>
                    <a:pt x="1072" y="2048"/>
                    <a:pt x="1191" y="2120"/>
                  </a:cubicBezTo>
                  <a:lnTo>
                    <a:pt x="1929" y="2477"/>
                  </a:lnTo>
                  <a:cubicBezTo>
                    <a:pt x="1977" y="2501"/>
                    <a:pt x="2048" y="2501"/>
                    <a:pt x="2072" y="2501"/>
                  </a:cubicBezTo>
                  <a:cubicBezTo>
                    <a:pt x="2096" y="2501"/>
                    <a:pt x="2191" y="2501"/>
                    <a:pt x="2215" y="2477"/>
                  </a:cubicBezTo>
                  <a:lnTo>
                    <a:pt x="2977" y="2120"/>
                  </a:lnTo>
                  <a:cubicBezTo>
                    <a:pt x="3096" y="2048"/>
                    <a:pt x="3168" y="1929"/>
                    <a:pt x="3168" y="1786"/>
                  </a:cubicBezTo>
                  <a:lnTo>
                    <a:pt x="3168" y="834"/>
                  </a:lnTo>
                  <a:lnTo>
                    <a:pt x="8264" y="834"/>
                  </a:lnTo>
                  <a:cubicBezTo>
                    <a:pt x="8359" y="834"/>
                    <a:pt x="8407" y="762"/>
                    <a:pt x="8455" y="691"/>
                  </a:cubicBezTo>
                  <a:cubicBezTo>
                    <a:pt x="8478" y="572"/>
                    <a:pt x="8383" y="476"/>
                    <a:pt x="8264" y="476"/>
                  </a:cubicBezTo>
                  <a:lnTo>
                    <a:pt x="3144" y="476"/>
                  </a:lnTo>
                  <a:lnTo>
                    <a:pt x="3144" y="357"/>
                  </a:lnTo>
                  <a:cubicBezTo>
                    <a:pt x="3144" y="143"/>
                    <a:pt x="3001" y="0"/>
                    <a:pt x="2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95"/>
            <p:cNvSpPr/>
            <p:nvPr/>
          </p:nvSpPr>
          <p:spPr>
            <a:xfrm>
              <a:off x="5558304" y="4271007"/>
              <a:ext cx="353606" cy="107960"/>
            </a:xfrm>
            <a:custGeom>
              <a:rect b="b" l="l" r="r" t="t"/>
              <a:pathLst>
                <a:path extrusionOk="0" h="3621" w="11860">
                  <a:moveTo>
                    <a:pt x="2787" y="310"/>
                  </a:moveTo>
                  <a:lnTo>
                    <a:pt x="2787" y="1739"/>
                  </a:lnTo>
                  <a:lnTo>
                    <a:pt x="2048" y="2097"/>
                  </a:lnTo>
                  <a:lnTo>
                    <a:pt x="1310" y="1739"/>
                  </a:lnTo>
                  <a:lnTo>
                    <a:pt x="1310" y="310"/>
                  </a:lnTo>
                  <a:close/>
                  <a:moveTo>
                    <a:pt x="10598" y="787"/>
                  </a:moveTo>
                  <a:lnTo>
                    <a:pt x="11479" y="2025"/>
                  </a:lnTo>
                  <a:lnTo>
                    <a:pt x="10598" y="3240"/>
                  </a:lnTo>
                  <a:lnTo>
                    <a:pt x="310" y="3240"/>
                  </a:lnTo>
                  <a:lnTo>
                    <a:pt x="310" y="787"/>
                  </a:lnTo>
                  <a:lnTo>
                    <a:pt x="953" y="834"/>
                  </a:lnTo>
                  <a:lnTo>
                    <a:pt x="953" y="1787"/>
                  </a:lnTo>
                  <a:cubicBezTo>
                    <a:pt x="953" y="1930"/>
                    <a:pt x="1024" y="2049"/>
                    <a:pt x="1144" y="2097"/>
                  </a:cubicBezTo>
                  <a:lnTo>
                    <a:pt x="1906" y="2454"/>
                  </a:lnTo>
                  <a:cubicBezTo>
                    <a:pt x="1953" y="2501"/>
                    <a:pt x="2025" y="2501"/>
                    <a:pt x="2048" y="2501"/>
                  </a:cubicBezTo>
                  <a:cubicBezTo>
                    <a:pt x="2072" y="2501"/>
                    <a:pt x="2168" y="2501"/>
                    <a:pt x="2191" y="2454"/>
                  </a:cubicBezTo>
                  <a:lnTo>
                    <a:pt x="2930" y="2097"/>
                  </a:lnTo>
                  <a:cubicBezTo>
                    <a:pt x="3049" y="2049"/>
                    <a:pt x="3144" y="1930"/>
                    <a:pt x="3144" y="1787"/>
                  </a:cubicBezTo>
                  <a:lnTo>
                    <a:pt x="3144" y="787"/>
                  </a:lnTo>
                  <a:close/>
                  <a:moveTo>
                    <a:pt x="1310" y="1"/>
                  </a:moveTo>
                  <a:cubicBezTo>
                    <a:pt x="1096" y="1"/>
                    <a:pt x="953" y="144"/>
                    <a:pt x="953" y="358"/>
                  </a:cubicBezTo>
                  <a:lnTo>
                    <a:pt x="953" y="477"/>
                  </a:lnTo>
                  <a:lnTo>
                    <a:pt x="358" y="477"/>
                  </a:lnTo>
                  <a:cubicBezTo>
                    <a:pt x="143" y="477"/>
                    <a:pt x="0" y="620"/>
                    <a:pt x="0" y="834"/>
                  </a:cubicBezTo>
                  <a:lnTo>
                    <a:pt x="0" y="3287"/>
                  </a:lnTo>
                  <a:cubicBezTo>
                    <a:pt x="0" y="3454"/>
                    <a:pt x="143" y="3621"/>
                    <a:pt x="358" y="3621"/>
                  </a:cubicBezTo>
                  <a:lnTo>
                    <a:pt x="10598" y="3621"/>
                  </a:lnTo>
                  <a:cubicBezTo>
                    <a:pt x="10717" y="3621"/>
                    <a:pt x="10788" y="3573"/>
                    <a:pt x="10884" y="3478"/>
                  </a:cubicBezTo>
                  <a:lnTo>
                    <a:pt x="11789" y="2263"/>
                  </a:lnTo>
                  <a:cubicBezTo>
                    <a:pt x="11860" y="2144"/>
                    <a:pt x="11860" y="1954"/>
                    <a:pt x="11789" y="1835"/>
                  </a:cubicBezTo>
                  <a:lnTo>
                    <a:pt x="10884" y="620"/>
                  </a:lnTo>
                  <a:cubicBezTo>
                    <a:pt x="10836" y="525"/>
                    <a:pt x="10598" y="477"/>
                    <a:pt x="10598" y="477"/>
                  </a:cubicBezTo>
                  <a:lnTo>
                    <a:pt x="3144" y="477"/>
                  </a:lnTo>
                  <a:lnTo>
                    <a:pt x="3144" y="358"/>
                  </a:lnTo>
                  <a:cubicBezTo>
                    <a:pt x="3144" y="144"/>
                    <a:pt x="3001" y="1"/>
                    <a:pt x="2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95"/>
            <p:cNvSpPr/>
            <p:nvPr/>
          </p:nvSpPr>
          <p:spPr>
            <a:xfrm>
              <a:off x="5556873" y="4392445"/>
              <a:ext cx="355037" cy="107245"/>
            </a:xfrm>
            <a:custGeom>
              <a:rect b="b" l="l" r="r" t="t"/>
              <a:pathLst>
                <a:path extrusionOk="0" h="3597" w="11908">
                  <a:moveTo>
                    <a:pt x="2835" y="381"/>
                  </a:moveTo>
                  <a:lnTo>
                    <a:pt x="2835" y="1786"/>
                  </a:lnTo>
                  <a:lnTo>
                    <a:pt x="2096" y="2167"/>
                  </a:lnTo>
                  <a:lnTo>
                    <a:pt x="1358" y="1810"/>
                  </a:lnTo>
                  <a:lnTo>
                    <a:pt x="1358" y="381"/>
                  </a:lnTo>
                  <a:close/>
                  <a:moveTo>
                    <a:pt x="1358" y="0"/>
                  </a:moveTo>
                  <a:cubicBezTo>
                    <a:pt x="1144" y="0"/>
                    <a:pt x="1001" y="143"/>
                    <a:pt x="1001" y="357"/>
                  </a:cubicBezTo>
                  <a:lnTo>
                    <a:pt x="1001" y="476"/>
                  </a:lnTo>
                  <a:lnTo>
                    <a:pt x="191" y="476"/>
                  </a:lnTo>
                  <a:cubicBezTo>
                    <a:pt x="96" y="476"/>
                    <a:pt x="1" y="572"/>
                    <a:pt x="1" y="643"/>
                  </a:cubicBezTo>
                  <a:lnTo>
                    <a:pt x="1" y="1429"/>
                  </a:lnTo>
                  <a:cubicBezTo>
                    <a:pt x="1" y="1453"/>
                    <a:pt x="1" y="1477"/>
                    <a:pt x="48" y="1477"/>
                  </a:cubicBezTo>
                  <a:cubicBezTo>
                    <a:pt x="97" y="1517"/>
                    <a:pt x="149" y="1536"/>
                    <a:pt x="196" y="1536"/>
                  </a:cubicBezTo>
                  <a:cubicBezTo>
                    <a:pt x="286" y="1536"/>
                    <a:pt x="358" y="1467"/>
                    <a:pt x="358" y="1358"/>
                  </a:cubicBezTo>
                  <a:lnTo>
                    <a:pt x="358" y="810"/>
                  </a:lnTo>
                  <a:lnTo>
                    <a:pt x="977" y="810"/>
                  </a:lnTo>
                  <a:lnTo>
                    <a:pt x="977" y="1762"/>
                  </a:lnTo>
                  <a:cubicBezTo>
                    <a:pt x="977" y="1905"/>
                    <a:pt x="1072" y="2024"/>
                    <a:pt x="1192" y="2072"/>
                  </a:cubicBezTo>
                  <a:lnTo>
                    <a:pt x="1930" y="2429"/>
                  </a:lnTo>
                  <a:cubicBezTo>
                    <a:pt x="2001" y="2477"/>
                    <a:pt x="2049" y="2477"/>
                    <a:pt x="2096" y="2477"/>
                  </a:cubicBezTo>
                  <a:cubicBezTo>
                    <a:pt x="2120" y="2477"/>
                    <a:pt x="2216" y="2477"/>
                    <a:pt x="2239" y="2429"/>
                  </a:cubicBezTo>
                  <a:lnTo>
                    <a:pt x="2978" y="2072"/>
                  </a:lnTo>
                  <a:cubicBezTo>
                    <a:pt x="3097" y="2024"/>
                    <a:pt x="3192" y="1905"/>
                    <a:pt x="3192" y="1762"/>
                  </a:cubicBezTo>
                  <a:lnTo>
                    <a:pt x="3192" y="810"/>
                  </a:lnTo>
                  <a:lnTo>
                    <a:pt x="10622" y="810"/>
                  </a:lnTo>
                  <a:lnTo>
                    <a:pt x="11527" y="2024"/>
                  </a:lnTo>
                  <a:lnTo>
                    <a:pt x="10622" y="3239"/>
                  </a:lnTo>
                  <a:lnTo>
                    <a:pt x="358" y="3239"/>
                  </a:lnTo>
                  <a:lnTo>
                    <a:pt x="358" y="2143"/>
                  </a:lnTo>
                  <a:cubicBezTo>
                    <a:pt x="358" y="2048"/>
                    <a:pt x="310" y="2001"/>
                    <a:pt x="215" y="1953"/>
                  </a:cubicBezTo>
                  <a:cubicBezTo>
                    <a:pt x="203" y="1950"/>
                    <a:pt x="191" y="1949"/>
                    <a:pt x="179" y="1949"/>
                  </a:cubicBezTo>
                  <a:cubicBezTo>
                    <a:pt x="77" y="1949"/>
                    <a:pt x="1" y="2037"/>
                    <a:pt x="1" y="2143"/>
                  </a:cubicBezTo>
                  <a:lnTo>
                    <a:pt x="1" y="3239"/>
                  </a:lnTo>
                  <a:cubicBezTo>
                    <a:pt x="1" y="3453"/>
                    <a:pt x="144" y="3596"/>
                    <a:pt x="358" y="3596"/>
                  </a:cubicBezTo>
                  <a:lnTo>
                    <a:pt x="10622" y="3596"/>
                  </a:lnTo>
                  <a:cubicBezTo>
                    <a:pt x="10765" y="3596"/>
                    <a:pt x="10836" y="3548"/>
                    <a:pt x="10932" y="3453"/>
                  </a:cubicBezTo>
                  <a:lnTo>
                    <a:pt x="11813" y="2239"/>
                  </a:lnTo>
                  <a:cubicBezTo>
                    <a:pt x="11908" y="2120"/>
                    <a:pt x="11908" y="1929"/>
                    <a:pt x="11813" y="1810"/>
                  </a:cubicBezTo>
                  <a:lnTo>
                    <a:pt x="10932" y="619"/>
                  </a:lnTo>
                  <a:cubicBezTo>
                    <a:pt x="10884" y="524"/>
                    <a:pt x="10765" y="476"/>
                    <a:pt x="10646" y="476"/>
                  </a:cubicBezTo>
                  <a:lnTo>
                    <a:pt x="3192" y="476"/>
                  </a:lnTo>
                  <a:lnTo>
                    <a:pt x="3192" y="357"/>
                  </a:lnTo>
                  <a:cubicBezTo>
                    <a:pt x="3192" y="143"/>
                    <a:pt x="3049" y="0"/>
                    <a:pt x="28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4" name="Google Shape;10794;p95"/>
          <p:cNvGrpSpPr/>
          <p:nvPr/>
        </p:nvGrpSpPr>
        <p:grpSpPr>
          <a:xfrm>
            <a:off x="6273306" y="4147482"/>
            <a:ext cx="361447" cy="354083"/>
            <a:chOff x="6158994" y="4147482"/>
            <a:chExt cx="361447" cy="354083"/>
          </a:xfrm>
        </p:grpSpPr>
        <p:sp>
          <p:nvSpPr>
            <p:cNvPr id="10795" name="Google Shape;10795;p95"/>
            <p:cNvSpPr/>
            <p:nvPr/>
          </p:nvSpPr>
          <p:spPr>
            <a:xfrm>
              <a:off x="6163257" y="4152432"/>
              <a:ext cx="342962" cy="342992"/>
            </a:xfrm>
            <a:custGeom>
              <a:rect b="b" l="l" r="r" t="t"/>
              <a:pathLst>
                <a:path extrusionOk="0" h="11504" w="11503">
                  <a:moveTo>
                    <a:pt x="5740" y="1620"/>
                  </a:moveTo>
                  <a:cubicBezTo>
                    <a:pt x="8050" y="1620"/>
                    <a:pt x="9883" y="3454"/>
                    <a:pt x="9883" y="5764"/>
                  </a:cubicBezTo>
                  <a:cubicBezTo>
                    <a:pt x="9883" y="8050"/>
                    <a:pt x="8050" y="9884"/>
                    <a:pt x="5740" y="9884"/>
                  </a:cubicBezTo>
                  <a:cubicBezTo>
                    <a:pt x="3453" y="9884"/>
                    <a:pt x="1620" y="8050"/>
                    <a:pt x="1620" y="5764"/>
                  </a:cubicBezTo>
                  <a:cubicBezTo>
                    <a:pt x="1620" y="3454"/>
                    <a:pt x="3453" y="1620"/>
                    <a:pt x="5740" y="1620"/>
                  </a:cubicBezTo>
                  <a:close/>
                  <a:moveTo>
                    <a:pt x="5740" y="1"/>
                  </a:moveTo>
                  <a:cubicBezTo>
                    <a:pt x="2572" y="1"/>
                    <a:pt x="0" y="2597"/>
                    <a:pt x="0" y="5764"/>
                  </a:cubicBezTo>
                  <a:cubicBezTo>
                    <a:pt x="0" y="8907"/>
                    <a:pt x="2596" y="11503"/>
                    <a:pt x="5740" y="11503"/>
                  </a:cubicBezTo>
                  <a:cubicBezTo>
                    <a:pt x="8907" y="11503"/>
                    <a:pt x="11503" y="8907"/>
                    <a:pt x="11503" y="5764"/>
                  </a:cubicBezTo>
                  <a:cubicBezTo>
                    <a:pt x="11503" y="2597"/>
                    <a:pt x="8931" y="1"/>
                    <a:pt x="5740"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95"/>
            <p:cNvSpPr/>
            <p:nvPr/>
          </p:nvSpPr>
          <p:spPr>
            <a:xfrm>
              <a:off x="6254850" y="4165938"/>
              <a:ext cx="252086" cy="329486"/>
            </a:xfrm>
            <a:custGeom>
              <a:rect b="b" l="l" r="r" t="t"/>
              <a:pathLst>
                <a:path extrusionOk="0" h="11051" w="8455">
                  <a:moveTo>
                    <a:pt x="4906" y="0"/>
                  </a:moveTo>
                  <a:cubicBezTo>
                    <a:pt x="6716" y="953"/>
                    <a:pt x="7978" y="2882"/>
                    <a:pt x="7978" y="5097"/>
                  </a:cubicBezTo>
                  <a:cubicBezTo>
                    <a:pt x="7978" y="8288"/>
                    <a:pt x="5383" y="10836"/>
                    <a:pt x="2239" y="10836"/>
                  </a:cubicBezTo>
                  <a:cubicBezTo>
                    <a:pt x="1429" y="10836"/>
                    <a:pt x="691" y="10693"/>
                    <a:pt x="0" y="10383"/>
                  </a:cubicBezTo>
                  <a:lnTo>
                    <a:pt x="0" y="10383"/>
                  </a:lnTo>
                  <a:cubicBezTo>
                    <a:pt x="810" y="10812"/>
                    <a:pt x="1715" y="11050"/>
                    <a:pt x="2668" y="11050"/>
                  </a:cubicBezTo>
                  <a:cubicBezTo>
                    <a:pt x="5859" y="11050"/>
                    <a:pt x="8431" y="8454"/>
                    <a:pt x="8431" y="5311"/>
                  </a:cubicBezTo>
                  <a:cubicBezTo>
                    <a:pt x="8455" y="2930"/>
                    <a:pt x="7002" y="858"/>
                    <a:pt x="490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95"/>
            <p:cNvSpPr/>
            <p:nvPr/>
          </p:nvSpPr>
          <p:spPr>
            <a:xfrm>
              <a:off x="6163973" y="4324973"/>
              <a:ext cx="342962" cy="171168"/>
            </a:xfrm>
            <a:custGeom>
              <a:rect b="b" l="l" r="r" t="t"/>
              <a:pathLst>
                <a:path extrusionOk="0" h="5741" w="11503">
                  <a:moveTo>
                    <a:pt x="0" y="1"/>
                  </a:moveTo>
                  <a:cubicBezTo>
                    <a:pt x="0" y="3144"/>
                    <a:pt x="2596" y="5740"/>
                    <a:pt x="5763" y="5740"/>
                  </a:cubicBezTo>
                  <a:cubicBezTo>
                    <a:pt x="8907" y="5740"/>
                    <a:pt x="11503" y="3192"/>
                    <a:pt x="11503" y="1"/>
                  </a:cubicBezTo>
                  <a:lnTo>
                    <a:pt x="9859" y="1"/>
                  </a:lnTo>
                  <a:cubicBezTo>
                    <a:pt x="9859" y="2287"/>
                    <a:pt x="8026" y="4144"/>
                    <a:pt x="5716" y="4144"/>
                  </a:cubicBezTo>
                  <a:cubicBezTo>
                    <a:pt x="3429" y="4144"/>
                    <a:pt x="1596" y="2287"/>
                    <a:pt x="159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95"/>
            <p:cNvSpPr/>
            <p:nvPr/>
          </p:nvSpPr>
          <p:spPr>
            <a:xfrm>
              <a:off x="6254850" y="4324973"/>
              <a:ext cx="251370" cy="171168"/>
            </a:xfrm>
            <a:custGeom>
              <a:rect b="b" l="l" r="r" t="t"/>
              <a:pathLst>
                <a:path extrusionOk="0" h="5741" w="8431">
                  <a:moveTo>
                    <a:pt x="7978" y="1"/>
                  </a:moveTo>
                  <a:cubicBezTo>
                    <a:pt x="7859" y="3049"/>
                    <a:pt x="5335" y="5526"/>
                    <a:pt x="2239" y="5526"/>
                  </a:cubicBezTo>
                  <a:cubicBezTo>
                    <a:pt x="1429" y="5526"/>
                    <a:pt x="691" y="5383"/>
                    <a:pt x="0" y="5097"/>
                  </a:cubicBezTo>
                  <a:lnTo>
                    <a:pt x="0" y="5097"/>
                  </a:lnTo>
                  <a:cubicBezTo>
                    <a:pt x="810" y="5502"/>
                    <a:pt x="1715" y="5740"/>
                    <a:pt x="2668" y="5740"/>
                  </a:cubicBezTo>
                  <a:cubicBezTo>
                    <a:pt x="5859" y="5740"/>
                    <a:pt x="8431" y="3144"/>
                    <a:pt x="843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95"/>
            <p:cNvSpPr/>
            <p:nvPr/>
          </p:nvSpPr>
          <p:spPr>
            <a:xfrm>
              <a:off x="6158994" y="4147482"/>
              <a:ext cx="361447" cy="354083"/>
            </a:xfrm>
            <a:custGeom>
              <a:rect b="b" l="l" r="r" t="t"/>
              <a:pathLst>
                <a:path extrusionOk="0" h="11876" w="12123">
                  <a:moveTo>
                    <a:pt x="5899" y="1981"/>
                  </a:moveTo>
                  <a:cubicBezTo>
                    <a:pt x="8099" y="1981"/>
                    <a:pt x="9883" y="3767"/>
                    <a:pt x="9883" y="5954"/>
                  </a:cubicBezTo>
                  <a:cubicBezTo>
                    <a:pt x="9883" y="7740"/>
                    <a:pt x="8669" y="9312"/>
                    <a:pt x="6930" y="9788"/>
                  </a:cubicBezTo>
                  <a:cubicBezTo>
                    <a:pt x="6835" y="9812"/>
                    <a:pt x="6788" y="9907"/>
                    <a:pt x="6811" y="10002"/>
                  </a:cubicBezTo>
                  <a:cubicBezTo>
                    <a:pt x="6832" y="10064"/>
                    <a:pt x="6906" y="10126"/>
                    <a:pt x="6988" y="10126"/>
                  </a:cubicBezTo>
                  <a:cubicBezTo>
                    <a:pt x="7000" y="10126"/>
                    <a:pt x="7013" y="10124"/>
                    <a:pt x="7026" y="10121"/>
                  </a:cubicBezTo>
                  <a:cubicBezTo>
                    <a:pt x="8836" y="9645"/>
                    <a:pt x="10145" y="8002"/>
                    <a:pt x="10217" y="6120"/>
                  </a:cubicBezTo>
                  <a:lnTo>
                    <a:pt x="11479" y="6120"/>
                  </a:lnTo>
                  <a:cubicBezTo>
                    <a:pt x="11431" y="7526"/>
                    <a:pt x="10860" y="8859"/>
                    <a:pt x="9860" y="9883"/>
                  </a:cubicBezTo>
                  <a:cubicBezTo>
                    <a:pt x="8812" y="10931"/>
                    <a:pt x="7383" y="11526"/>
                    <a:pt x="5883" y="11526"/>
                  </a:cubicBezTo>
                  <a:cubicBezTo>
                    <a:pt x="4406" y="11526"/>
                    <a:pt x="3001" y="10931"/>
                    <a:pt x="1929" y="9883"/>
                  </a:cubicBezTo>
                  <a:cubicBezTo>
                    <a:pt x="929" y="8859"/>
                    <a:pt x="358" y="7526"/>
                    <a:pt x="286" y="6097"/>
                  </a:cubicBezTo>
                  <a:lnTo>
                    <a:pt x="1572" y="6097"/>
                  </a:lnTo>
                  <a:cubicBezTo>
                    <a:pt x="1667" y="8383"/>
                    <a:pt x="3573" y="10240"/>
                    <a:pt x="5883" y="10240"/>
                  </a:cubicBezTo>
                  <a:lnTo>
                    <a:pt x="6168" y="10240"/>
                  </a:lnTo>
                  <a:cubicBezTo>
                    <a:pt x="6240" y="10240"/>
                    <a:pt x="6335" y="10169"/>
                    <a:pt x="6335" y="10097"/>
                  </a:cubicBezTo>
                  <a:cubicBezTo>
                    <a:pt x="6335" y="9978"/>
                    <a:pt x="6240" y="9907"/>
                    <a:pt x="6168" y="9907"/>
                  </a:cubicBezTo>
                  <a:lnTo>
                    <a:pt x="5930" y="9907"/>
                  </a:lnTo>
                  <a:cubicBezTo>
                    <a:pt x="3430" y="9907"/>
                    <a:pt x="1453" y="7597"/>
                    <a:pt x="2072" y="4954"/>
                  </a:cubicBezTo>
                  <a:cubicBezTo>
                    <a:pt x="2382" y="3715"/>
                    <a:pt x="3692" y="2405"/>
                    <a:pt x="4930" y="2096"/>
                  </a:cubicBezTo>
                  <a:cubicBezTo>
                    <a:pt x="5259" y="2018"/>
                    <a:pt x="5583" y="1981"/>
                    <a:pt x="5899" y="1981"/>
                  </a:cubicBezTo>
                  <a:close/>
                  <a:moveTo>
                    <a:pt x="5930" y="0"/>
                  </a:moveTo>
                  <a:cubicBezTo>
                    <a:pt x="5002" y="0"/>
                    <a:pt x="4097" y="215"/>
                    <a:pt x="3311" y="619"/>
                  </a:cubicBezTo>
                  <a:cubicBezTo>
                    <a:pt x="3215" y="643"/>
                    <a:pt x="3192" y="762"/>
                    <a:pt x="3215" y="858"/>
                  </a:cubicBezTo>
                  <a:cubicBezTo>
                    <a:pt x="3234" y="930"/>
                    <a:pt x="3307" y="961"/>
                    <a:pt x="3384" y="961"/>
                  </a:cubicBezTo>
                  <a:cubicBezTo>
                    <a:pt x="3407" y="961"/>
                    <a:pt x="3431" y="958"/>
                    <a:pt x="3454" y="953"/>
                  </a:cubicBezTo>
                  <a:cubicBezTo>
                    <a:pt x="4216" y="572"/>
                    <a:pt x="5049" y="381"/>
                    <a:pt x="5930" y="381"/>
                  </a:cubicBezTo>
                  <a:cubicBezTo>
                    <a:pt x="7407" y="381"/>
                    <a:pt x="8812" y="977"/>
                    <a:pt x="9883" y="2024"/>
                  </a:cubicBezTo>
                  <a:cubicBezTo>
                    <a:pt x="10884" y="3025"/>
                    <a:pt x="11455" y="4382"/>
                    <a:pt x="11527" y="5811"/>
                  </a:cubicBezTo>
                  <a:lnTo>
                    <a:pt x="10241" y="5811"/>
                  </a:lnTo>
                  <a:cubicBezTo>
                    <a:pt x="10145" y="3501"/>
                    <a:pt x="8240" y="1667"/>
                    <a:pt x="5930" y="1667"/>
                  </a:cubicBezTo>
                  <a:cubicBezTo>
                    <a:pt x="3596" y="1667"/>
                    <a:pt x="1691" y="3501"/>
                    <a:pt x="1596" y="5811"/>
                  </a:cubicBezTo>
                  <a:lnTo>
                    <a:pt x="334" y="5811"/>
                  </a:lnTo>
                  <a:cubicBezTo>
                    <a:pt x="382" y="4049"/>
                    <a:pt x="1286" y="2382"/>
                    <a:pt x="2739" y="1358"/>
                  </a:cubicBezTo>
                  <a:lnTo>
                    <a:pt x="2763" y="1334"/>
                  </a:lnTo>
                  <a:cubicBezTo>
                    <a:pt x="2834" y="1286"/>
                    <a:pt x="2858" y="1191"/>
                    <a:pt x="2834" y="1096"/>
                  </a:cubicBezTo>
                  <a:cubicBezTo>
                    <a:pt x="2791" y="1038"/>
                    <a:pt x="2730" y="1006"/>
                    <a:pt x="2679" y="1006"/>
                  </a:cubicBezTo>
                  <a:cubicBezTo>
                    <a:pt x="2645" y="1006"/>
                    <a:pt x="2615" y="1020"/>
                    <a:pt x="2596" y="1048"/>
                  </a:cubicBezTo>
                  <a:lnTo>
                    <a:pt x="2549" y="1072"/>
                  </a:lnTo>
                  <a:cubicBezTo>
                    <a:pt x="953" y="2167"/>
                    <a:pt x="0" y="4025"/>
                    <a:pt x="0" y="5954"/>
                  </a:cubicBezTo>
                  <a:cubicBezTo>
                    <a:pt x="0" y="7907"/>
                    <a:pt x="953" y="9764"/>
                    <a:pt x="2644" y="10883"/>
                  </a:cubicBezTo>
                  <a:cubicBezTo>
                    <a:pt x="3263" y="11312"/>
                    <a:pt x="3977" y="11598"/>
                    <a:pt x="4740" y="11764"/>
                  </a:cubicBezTo>
                  <a:cubicBezTo>
                    <a:pt x="5134" y="11839"/>
                    <a:pt x="5526" y="11875"/>
                    <a:pt x="5912" y="11875"/>
                  </a:cubicBezTo>
                  <a:cubicBezTo>
                    <a:pt x="7505" y="11875"/>
                    <a:pt x="8991" y="11257"/>
                    <a:pt x="10122" y="10145"/>
                  </a:cubicBezTo>
                  <a:cubicBezTo>
                    <a:pt x="11479" y="8716"/>
                    <a:pt x="12122" y="6763"/>
                    <a:pt x="11717" y="4739"/>
                  </a:cubicBezTo>
                  <a:cubicBezTo>
                    <a:pt x="11574" y="3977"/>
                    <a:pt x="11289" y="3263"/>
                    <a:pt x="10860" y="2644"/>
                  </a:cubicBezTo>
                  <a:cubicBezTo>
                    <a:pt x="9693" y="953"/>
                    <a:pt x="7883" y="0"/>
                    <a:pt x="59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95"/>
            <p:cNvSpPr/>
            <p:nvPr/>
          </p:nvSpPr>
          <p:spPr>
            <a:xfrm>
              <a:off x="6376974" y="4286392"/>
              <a:ext cx="38372" cy="74836"/>
            </a:xfrm>
            <a:custGeom>
              <a:rect b="b" l="l" r="r" t="t"/>
              <a:pathLst>
                <a:path extrusionOk="0" h="2510" w="1287">
                  <a:moveTo>
                    <a:pt x="1104" y="0"/>
                  </a:moveTo>
                  <a:cubicBezTo>
                    <a:pt x="1038" y="0"/>
                    <a:pt x="984" y="31"/>
                    <a:pt x="929" y="104"/>
                  </a:cubicBezTo>
                  <a:lnTo>
                    <a:pt x="48" y="2247"/>
                  </a:lnTo>
                  <a:cubicBezTo>
                    <a:pt x="1" y="2366"/>
                    <a:pt x="72" y="2462"/>
                    <a:pt x="167" y="2509"/>
                  </a:cubicBezTo>
                  <a:lnTo>
                    <a:pt x="215" y="2509"/>
                  </a:lnTo>
                  <a:cubicBezTo>
                    <a:pt x="286" y="2509"/>
                    <a:pt x="334" y="2486"/>
                    <a:pt x="358" y="2390"/>
                  </a:cubicBezTo>
                  <a:lnTo>
                    <a:pt x="1263" y="247"/>
                  </a:lnTo>
                  <a:cubicBezTo>
                    <a:pt x="1287" y="152"/>
                    <a:pt x="1263" y="80"/>
                    <a:pt x="1167" y="9"/>
                  </a:cubicBezTo>
                  <a:cubicBezTo>
                    <a:pt x="1145" y="3"/>
                    <a:pt x="1124" y="0"/>
                    <a:pt x="11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95"/>
            <p:cNvSpPr/>
            <p:nvPr/>
          </p:nvSpPr>
          <p:spPr>
            <a:xfrm>
              <a:off x="6241344" y="4286631"/>
              <a:ext cx="50447" cy="78861"/>
            </a:xfrm>
            <a:custGeom>
              <a:rect b="b" l="l" r="r" t="t"/>
              <a:pathLst>
                <a:path extrusionOk="0" h="2645" w="1692">
                  <a:moveTo>
                    <a:pt x="596" y="1"/>
                  </a:moveTo>
                  <a:cubicBezTo>
                    <a:pt x="501" y="1"/>
                    <a:pt x="453" y="72"/>
                    <a:pt x="430" y="144"/>
                  </a:cubicBezTo>
                  <a:lnTo>
                    <a:pt x="239" y="1168"/>
                  </a:lnTo>
                  <a:cubicBezTo>
                    <a:pt x="239" y="1215"/>
                    <a:pt x="263" y="1287"/>
                    <a:pt x="311" y="1334"/>
                  </a:cubicBezTo>
                  <a:cubicBezTo>
                    <a:pt x="334" y="1358"/>
                    <a:pt x="364" y="1370"/>
                    <a:pt x="394" y="1370"/>
                  </a:cubicBezTo>
                  <a:cubicBezTo>
                    <a:pt x="424" y="1370"/>
                    <a:pt x="453" y="1358"/>
                    <a:pt x="477" y="1334"/>
                  </a:cubicBezTo>
                  <a:lnTo>
                    <a:pt x="501" y="1334"/>
                  </a:lnTo>
                  <a:cubicBezTo>
                    <a:pt x="596" y="1311"/>
                    <a:pt x="692" y="1287"/>
                    <a:pt x="858" y="1287"/>
                  </a:cubicBezTo>
                  <a:cubicBezTo>
                    <a:pt x="1025" y="1287"/>
                    <a:pt x="1144" y="1334"/>
                    <a:pt x="1215" y="1430"/>
                  </a:cubicBezTo>
                  <a:cubicBezTo>
                    <a:pt x="1311" y="1525"/>
                    <a:pt x="1382" y="1668"/>
                    <a:pt x="1382" y="1811"/>
                  </a:cubicBezTo>
                  <a:cubicBezTo>
                    <a:pt x="1382" y="2073"/>
                    <a:pt x="1144" y="2287"/>
                    <a:pt x="858" y="2287"/>
                  </a:cubicBezTo>
                  <a:cubicBezTo>
                    <a:pt x="596" y="2287"/>
                    <a:pt x="382" y="2120"/>
                    <a:pt x="358" y="1858"/>
                  </a:cubicBezTo>
                  <a:lnTo>
                    <a:pt x="358" y="1787"/>
                  </a:lnTo>
                  <a:cubicBezTo>
                    <a:pt x="358" y="1692"/>
                    <a:pt x="311" y="1644"/>
                    <a:pt x="215" y="1596"/>
                  </a:cubicBezTo>
                  <a:cubicBezTo>
                    <a:pt x="203" y="1594"/>
                    <a:pt x="191" y="1593"/>
                    <a:pt x="179" y="1593"/>
                  </a:cubicBezTo>
                  <a:cubicBezTo>
                    <a:pt x="77" y="1593"/>
                    <a:pt x="1" y="1680"/>
                    <a:pt x="1" y="1787"/>
                  </a:cubicBezTo>
                  <a:lnTo>
                    <a:pt x="1" y="1906"/>
                  </a:lnTo>
                  <a:cubicBezTo>
                    <a:pt x="72" y="2311"/>
                    <a:pt x="430" y="2644"/>
                    <a:pt x="834" y="2644"/>
                  </a:cubicBezTo>
                  <a:lnTo>
                    <a:pt x="858" y="2644"/>
                  </a:lnTo>
                  <a:cubicBezTo>
                    <a:pt x="1311" y="2644"/>
                    <a:pt x="1668" y="2287"/>
                    <a:pt x="1692" y="1835"/>
                  </a:cubicBezTo>
                  <a:cubicBezTo>
                    <a:pt x="1692" y="1596"/>
                    <a:pt x="1644" y="1358"/>
                    <a:pt x="1454" y="1215"/>
                  </a:cubicBezTo>
                  <a:cubicBezTo>
                    <a:pt x="1382" y="977"/>
                    <a:pt x="1144" y="906"/>
                    <a:pt x="906" y="906"/>
                  </a:cubicBezTo>
                  <a:cubicBezTo>
                    <a:pt x="811" y="906"/>
                    <a:pt x="715" y="906"/>
                    <a:pt x="668" y="930"/>
                  </a:cubicBezTo>
                  <a:lnTo>
                    <a:pt x="739" y="358"/>
                  </a:lnTo>
                  <a:lnTo>
                    <a:pt x="1430" y="358"/>
                  </a:lnTo>
                  <a:cubicBezTo>
                    <a:pt x="1525" y="358"/>
                    <a:pt x="1620" y="310"/>
                    <a:pt x="1620" y="215"/>
                  </a:cubicBezTo>
                  <a:cubicBezTo>
                    <a:pt x="1620" y="96"/>
                    <a:pt x="1549" y="1"/>
                    <a:pt x="1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95"/>
            <p:cNvSpPr/>
            <p:nvPr/>
          </p:nvSpPr>
          <p:spPr>
            <a:xfrm>
              <a:off x="6302406" y="4283798"/>
              <a:ext cx="49731" cy="80679"/>
            </a:xfrm>
            <a:custGeom>
              <a:rect b="b" l="l" r="r" t="t"/>
              <a:pathLst>
                <a:path extrusionOk="0" h="2706" w="1668">
                  <a:moveTo>
                    <a:pt x="862" y="313"/>
                  </a:moveTo>
                  <a:cubicBezTo>
                    <a:pt x="1122" y="313"/>
                    <a:pt x="1311" y="524"/>
                    <a:pt x="1311" y="786"/>
                  </a:cubicBezTo>
                  <a:lnTo>
                    <a:pt x="1311" y="1882"/>
                  </a:lnTo>
                  <a:cubicBezTo>
                    <a:pt x="1311" y="2144"/>
                    <a:pt x="1105" y="2356"/>
                    <a:pt x="854" y="2356"/>
                  </a:cubicBezTo>
                  <a:cubicBezTo>
                    <a:pt x="809" y="2356"/>
                    <a:pt x="762" y="2349"/>
                    <a:pt x="715" y="2334"/>
                  </a:cubicBezTo>
                  <a:cubicBezTo>
                    <a:pt x="525" y="2263"/>
                    <a:pt x="358" y="2096"/>
                    <a:pt x="358" y="1858"/>
                  </a:cubicBezTo>
                  <a:lnTo>
                    <a:pt x="358" y="810"/>
                  </a:lnTo>
                  <a:cubicBezTo>
                    <a:pt x="358" y="596"/>
                    <a:pt x="525" y="405"/>
                    <a:pt x="715" y="334"/>
                  </a:cubicBezTo>
                  <a:cubicBezTo>
                    <a:pt x="766" y="319"/>
                    <a:pt x="815" y="313"/>
                    <a:pt x="862" y="313"/>
                  </a:cubicBezTo>
                  <a:close/>
                  <a:moveTo>
                    <a:pt x="835" y="1"/>
                  </a:moveTo>
                  <a:cubicBezTo>
                    <a:pt x="406" y="1"/>
                    <a:pt x="1" y="358"/>
                    <a:pt x="1" y="834"/>
                  </a:cubicBezTo>
                  <a:lnTo>
                    <a:pt x="1" y="1882"/>
                  </a:lnTo>
                  <a:cubicBezTo>
                    <a:pt x="1" y="2263"/>
                    <a:pt x="287" y="2620"/>
                    <a:pt x="668" y="2692"/>
                  </a:cubicBezTo>
                  <a:cubicBezTo>
                    <a:pt x="720" y="2701"/>
                    <a:pt x="771" y="2706"/>
                    <a:pt x="821" y="2706"/>
                  </a:cubicBezTo>
                  <a:cubicBezTo>
                    <a:pt x="1277" y="2706"/>
                    <a:pt x="1644" y="2332"/>
                    <a:pt x="1644" y="1882"/>
                  </a:cubicBezTo>
                  <a:lnTo>
                    <a:pt x="1644" y="834"/>
                  </a:lnTo>
                  <a:cubicBezTo>
                    <a:pt x="1668" y="405"/>
                    <a:pt x="1311" y="1"/>
                    <a:pt x="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95"/>
            <p:cNvSpPr/>
            <p:nvPr/>
          </p:nvSpPr>
          <p:spPr>
            <a:xfrm>
              <a:off x="6366330" y="4290179"/>
              <a:ext cx="17770" cy="17800"/>
            </a:xfrm>
            <a:custGeom>
              <a:rect b="b" l="l" r="r" t="t"/>
              <a:pathLst>
                <a:path extrusionOk="0" h="597" w="596">
                  <a:moveTo>
                    <a:pt x="310" y="1"/>
                  </a:moveTo>
                  <a:cubicBezTo>
                    <a:pt x="143" y="1"/>
                    <a:pt x="0" y="144"/>
                    <a:pt x="0" y="310"/>
                  </a:cubicBezTo>
                  <a:cubicBezTo>
                    <a:pt x="0" y="453"/>
                    <a:pt x="143" y="596"/>
                    <a:pt x="310" y="596"/>
                  </a:cubicBezTo>
                  <a:cubicBezTo>
                    <a:pt x="477" y="596"/>
                    <a:pt x="596" y="453"/>
                    <a:pt x="596" y="310"/>
                  </a:cubicBezTo>
                  <a:cubicBezTo>
                    <a:pt x="596" y="144"/>
                    <a:pt x="477" y="1"/>
                    <a:pt x="3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95"/>
            <p:cNvSpPr/>
            <p:nvPr/>
          </p:nvSpPr>
          <p:spPr>
            <a:xfrm>
              <a:off x="6410337" y="4340596"/>
              <a:ext cx="17800" cy="17800"/>
            </a:xfrm>
            <a:custGeom>
              <a:rect b="b" l="l" r="r" t="t"/>
              <a:pathLst>
                <a:path extrusionOk="0" h="597" w="597">
                  <a:moveTo>
                    <a:pt x="287" y="1"/>
                  </a:moveTo>
                  <a:cubicBezTo>
                    <a:pt x="120" y="1"/>
                    <a:pt x="1" y="120"/>
                    <a:pt x="1" y="310"/>
                  </a:cubicBezTo>
                  <a:cubicBezTo>
                    <a:pt x="1" y="453"/>
                    <a:pt x="120" y="596"/>
                    <a:pt x="287" y="596"/>
                  </a:cubicBezTo>
                  <a:cubicBezTo>
                    <a:pt x="477" y="596"/>
                    <a:pt x="596" y="477"/>
                    <a:pt x="596" y="310"/>
                  </a:cubicBezTo>
                  <a:cubicBezTo>
                    <a:pt x="596" y="120"/>
                    <a:pt x="477" y="1"/>
                    <a:pt x="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5" name="Google Shape;10805;p95"/>
          <p:cNvGrpSpPr/>
          <p:nvPr/>
        </p:nvGrpSpPr>
        <p:grpSpPr>
          <a:xfrm>
            <a:off x="6999413" y="4148198"/>
            <a:ext cx="354321" cy="354321"/>
            <a:chOff x="6732701" y="4148198"/>
            <a:chExt cx="354321" cy="354321"/>
          </a:xfrm>
        </p:grpSpPr>
        <p:sp>
          <p:nvSpPr>
            <p:cNvPr id="10806" name="Google Shape;10806;p95"/>
            <p:cNvSpPr/>
            <p:nvPr/>
          </p:nvSpPr>
          <p:spPr>
            <a:xfrm>
              <a:off x="6780286" y="4184036"/>
              <a:ext cx="277637" cy="225461"/>
            </a:xfrm>
            <a:custGeom>
              <a:rect b="b" l="l" r="r" t="t"/>
              <a:pathLst>
                <a:path extrusionOk="0" h="7562" w="9312">
                  <a:moveTo>
                    <a:pt x="8570" y="1"/>
                  </a:moveTo>
                  <a:cubicBezTo>
                    <a:pt x="8550" y="1"/>
                    <a:pt x="8526" y="13"/>
                    <a:pt x="8502" y="36"/>
                  </a:cubicBezTo>
                  <a:lnTo>
                    <a:pt x="7549" y="1942"/>
                  </a:lnTo>
                  <a:cubicBezTo>
                    <a:pt x="7537" y="1977"/>
                    <a:pt x="7514" y="1995"/>
                    <a:pt x="7490" y="1995"/>
                  </a:cubicBezTo>
                  <a:cubicBezTo>
                    <a:pt x="7466" y="1995"/>
                    <a:pt x="7442" y="1977"/>
                    <a:pt x="7430" y="1942"/>
                  </a:cubicBezTo>
                  <a:lnTo>
                    <a:pt x="6906" y="1037"/>
                  </a:lnTo>
                  <a:cubicBezTo>
                    <a:pt x="6883" y="1001"/>
                    <a:pt x="6859" y="983"/>
                    <a:pt x="6838" y="983"/>
                  </a:cubicBezTo>
                  <a:cubicBezTo>
                    <a:pt x="6817" y="983"/>
                    <a:pt x="6799" y="1001"/>
                    <a:pt x="6787" y="1037"/>
                  </a:cubicBezTo>
                  <a:lnTo>
                    <a:pt x="5573" y="3466"/>
                  </a:lnTo>
                  <a:cubicBezTo>
                    <a:pt x="5525" y="3513"/>
                    <a:pt x="5501" y="3513"/>
                    <a:pt x="5477" y="3513"/>
                  </a:cubicBezTo>
                  <a:lnTo>
                    <a:pt x="4739" y="3204"/>
                  </a:lnTo>
                  <a:cubicBezTo>
                    <a:pt x="4725" y="3197"/>
                    <a:pt x="4713" y="3194"/>
                    <a:pt x="4703" y="3194"/>
                  </a:cubicBezTo>
                  <a:cubicBezTo>
                    <a:pt x="4678" y="3194"/>
                    <a:pt x="4661" y="3211"/>
                    <a:pt x="4644" y="3227"/>
                  </a:cubicBezTo>
                  <a:lnTo>
                    <a:pt x="3715" y="5180"/>
                  </a:lnTo>
                  <a:cubicBezTo>
                    <a:pt x="3715" y="5197"/>
                    <a:pt x="3691" y="5214"/>
                    <a:pt x="3661" y="5214"/>
                  </a:cubicBezTo>
                  <a:cubicBezTo>
                    <a:pt x="3648" y="5214"/>
                    <a:pt x="3634" y="5211"/>
                    <a:pt x="3620" y="5204"/>
                  </a:cubicBezTo>
                  <a:lnTo>
                    <a:pt x="2667" y="4728"/>
                  </a:lnTo>
                  <a:cubicBezTo>
                    <a:pt x="2644" y="4728"/>
                    <a:pt x="2620" y="4728"/>
                    <a:pt x="2596" y="4752"/>
                  </a:cubicBezTo>
                  <a:lnTo>
                    <a:pt x="1881" y="5776"/>
                  </a:lnTo>
                  <a:lnTo>
                    <a:pt x="596" y="4609"/>
                  </a:lnTo>
                  <a:cubicBezTo>
                    <a:pt x="589" y="4602"/>
                    <a:pt x="577" y="4599"/>
                    <a:pt x="565" y="4599"/>
                  </a:cubicBezTo>
                  <a:cubicBezTo>
                    <a:pt x="534" y="4599"/>
                    <a:pt x="493" y="4616"/>
                    <a:pt x="476" y="4633"/>
                  </a:cubicBezTo>
                  <a:lnTo>
                    <a:pt x="0" y="5657"/>
                  </a:lnTo>
                  <a:lnTo>
                    <a:pt x="0" y="5680"/>
                  </a:lnTo>
                  <a:lnTo>
                    <a:pt x="0" y="7562"/>
                  </a:lnTo>
                  <a:lnTo>
                    <a:pt x="9312" y="7562"/>
                  </a:lnTo>
                  <a:lnTo>
                    <a:pt x="9312" y="1441"/>
                  </a:lnTo>
                  <a:cubicBezTo>
                    <a:pt x="9312" y="1418"/>
                    <a:pt x="9312" y="1418"/>
                    <a:pt x="9288" y="1418"/>
                  </a:cubicBezTo>
                  <a:lnTo>
                    <a:pt x="8621" y="36"/>
                  </a:lnTo>
                  <a:cubicBezTo>
                    <a:pt x="8609" y="13"/>
                    <a:pt x="8591" y="1"/>
                    <a:pt x="8570"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95"/>
            <p:cNvSpPr/>
            <p:nvPr/>
          </p:nvSpPr>
          <p:spPr>
            <a:xfrm>
              <a:off x="6780286" y="4212629"/>
              <a:ext cx="277637" cy="196868"/>
            </a:xfrm>
            <a:custGeom>
              <a:rect b="b" l="l" r="r" t="t"/>
              <a:pathLst>
                <a:path extrusionOk="0" h="6603" w="9312">
                  <a:moveTo>
                    <a:pt x="8481" y="0"/>
                  </a:moveTo>
                  <a:cubicBezTo>
                    <a:pt x="8460" y="0"/>
                    <a:pt x="8442" y="18"/>
                    <a:pt x="8430" y="54"/>
                  </a:cubicBezTo>
                  <a:lnTo>
                    <a:pt x="7406" y="1983"/>
                  </a:lnTo>
                  <a:cubicBezTo>
                    <a:pt x="7395" y="2007"/>
                    <a:pt x="7371" y="2018"/>
                    <a:pt x="7347" y="2018"/>
                  </a:cubicBezTo>
                  <a:cubicBezTo>
                    <a:pt x="7323" y="2018"/>
                    <a:pt x="7299" y="2007"/>
                    <a:pt x="7287" y="1983"/>
                  </a:cubicBezTo>
                  <a:lnTo>
                    <a:pt x="6763" y="1173"/>
                  </a:lnTo>
                  <a:cubicBezTo>
                    <a:pt x="6740" y="1137"/>
                    <a:pt x="6716" y="1119"/>
                    <a:pt x="6695" y="1119"/>
                  </a:cubicBezTo>
                  <a:cubicBezTo>
                    <a:pt x="6674" y="1119"/>
                    <a:pt x="6656" y="1137"/>
                    <a:pt x="6644" y="1173"/>
                  </a:cubicBezTo>
                  <a:lnTo>
                    <a:pt x="5335" y="3840"/>
                  </a:lnTo>
                  <a:cubicBezTo>
                    <a:pt x="5287" y="3888"/>
                    <a:pt x="5263" y="3888"/>
                    <a:pt x="5239" y="3888"/>
                  </a:cubicBezTo>
                  <a:lnTo>
                    <a:pt x="4501" y="3578"/>
                  </a:lnTo>
                  <a:cubicBezTo>
                    <a:pt x="4488" y="3572"/>
                    <a:pt x="4477" y="3569"/>
                    <a:pt x="4467" y="3569"/>
                  </a:cubicBezTo>
                  <a:cubicBezTo>
                    <a:pt x="4441" y="3569"/>
                    <a:pt x="4423" y="3591"/>
                    <a:pt x="4406" y="3626"/>
                  </a:cubicBezTo>
                  <a:lnTo>
                    <a:pt x="3429" y="5460"/>
                  </a:lnTo>
                  <a:cubicBezTo>
                    <a:pt x="3429" y="5476"/>
                    <a:pt x="3395" y="5504"/>
                    <a:pt x="3367" y="5504"/>
                  </a:cubicBezTo>
                  <a:cubicBezTo>
                    <a:pt x="3354" y="5504"/>
                    <a:pt x="3342" y="5498"/>
                    <a:pt x="3334" y="5483"/>
                  </a:cubicBezTo>
                  <a:lnTo>
                    <a:pt x="2429" y="5055"/>
                  </a:lnTo>
                  <a:cubicBezTo>
                    <a:pt x="2429" y="5007"/>
                    <a:pt x="2405" y="5007"/>
                    <a:pt x="2382" y="5007"/>
                  </a:cubicBezTo>
                  <a:lnTo>
                    <a:pt x="2358" y="5055"/>
                  </a:lnTo>
                  <a:lnTo>
                    <a:pt x="1786" y="5769"/>
                  </a:lnTo>
                  <a:cubicBezTo>
                    <a:pt x="1786" y="5781"/>
                    <a:pt x="1768" y="5787"/>
                    <a:pt x="1748" y="5787"/>
                  </a:cubicBezTo>
                  <a:cubicBezTo>
                    <a:pt x="1727" y="5787"/>
                    <a:pt x="1703" y="5781"/>
                    <a:pt x="1691" y="5769"/>
                  </a:cubicBezTo>
                  <a:lnTo>
                    <a:pt x="572" y="4817"/>
                  </a:lnTo>
                  <a:cubicBezTo>
                    <a:pt x="557" y="4802"/>
                    <a:pt x="542" y="4796"/>
                    <a:pt x="528" y="4796"/>
                  </a:cubicBezTo>
                  <a:cubicBezTo>
                    <a:pt x="497" y="4796"/>
                    <a:pt x="469" y="4824"/>
                    <a:pt x="453" y="4840"/>
                  </a:cubicBezTo>
                  <a:lnTo>
                    <a:pt x="0" y="5602"/>
                  </a:lnTo>
                  <a:lnTo>
                    <a:pt x="0" y="6603"/>
                  </a:lnTo>
                  <a:lnTo>
                    <a:pt x="9312" y="6603"/>
                  </a:lnTo>
                  <a:lnTo>
                    <a:pt x="9312" y="1387"/>
                  </a:lnTo>
                  <a:lnTo>
                    <a:pt x="8550" y="54"/>
                  </a:lnTo>
                  <a:cubicBezTo>
                    <a:pt x="8526" y="18"/>
                    <a:pt x="8502" y="0"/>
                    <a:pt x="848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95"/>
            <p:cNvSpPr/>
            <p:nvPr/>
          </p:nvSpPr>
          <p:spPr>
            <a:xfrm>
              <a:off x="6780286" y="4238896"/>
              <a:ext cx="277637" cy="233094"/>
            </a:xfrm>
            <a:custGeom>
              <a:rect b="b" l="l" r="r" t="t"/>
              <a:pathLst>
                <a:path extrusionOk="0" h="7818" w="9312">
                  <a:moveTo>
                    <a:pt x="8538" y="0"/>
                  </a:moveTo>
                  <a:cubicBezTo>
                    <a:pt x="8514" y="0"/>
                    <a:pt x="8490" y="18"/>
                    <a:pt x="8478" y="54"/>
                  </a:cubicBezTo>
                  <a:lnTo>
                    <a:pt x="7526" y="1959"/>
                  </a:lnTo>
                  <a:cubicBezTo>
                    <a:pt x="7514" y="1995"/>
                    <a:pt x="7490" y="2013"/>
                    <a:pt x="7466" y="2013"/>
                  </a:cubicBezTo>
                  <a:cubicBezTo>
                    <a:pt x="7442" y="2013"/>
                    <a:pt x="7418" y="1995"/>
                    <a:pt x="7406" y="1959"/>
                  </a:cubicBezTo>
                  <a:lnTo>
                    <a:pt x="6859" y="1030"/>
                  </a:lnTo>
                  <a:cubicBezTo>
                    <a:pt x="6847" y="1006"/>
                    <a:pt x="6829" y="995"/>
                    <a:pt x="6808" y="995"/>
                  </a:cubicBezTo>
                  <a:cubicBezTo>
                    <a:pt x="6787" y="995"/>
                    <a:pt x="6763" y="1006"/>
                    <a:pt x="6740" y="1030"/>
                  </a:cubicBezTo>
                  <a:lnTo>
                    <a:pt x="5525" y="3483"/>
                  </a:lnTo>
                  <a:cubicBezTo>
                    <a:pt x="5501" y="3507"/>
                    <a:pt x="5477" y="3507"/>
                    <a:pt x="5454" y="3507"/>
                  </a:cubicBezTo>
                  <a:lnTo>
                    <a:pt x="4692" y="3221"/>
                  </a:lnTo>
                  <a:cubicBezTo>
                    <a:pt x="4684" y="3206"/>
                    <a:pt x="4677" y="3201"/>
                    <a:pt x="4669" y="3201"/>
                  </a:cubicBezTo>
                  <a:cubicBezTo>
                    <a:pt x="4653" y="3201"/>
                    <a:pt x="4637" y="3229"/>
                    <a:pt x="4620" y="3245"/>
                  </a:cubicBezTo>
                  <a:lnTo>
                    <a:pt x="3691" y="5174"/>
                  </a:lnTo>
                  <a:cubicBezTo>
                    <a:pt x="3691" y="5190"/>
                    <a:pt x="3657" y="5218"/>
                    <a:pt x="3628" y="5218"/>
                  </a:cubicBezTo>
                  <a:cubicBezTo>
                    <a:pt x="3615" y="5218"/>
                    <a:pt x="3604" y="5213"/>
                    <a:pt x="3596" y="5198"/>
                  </a:cubicBezTo>
                  <a:lnTo>
                    <a:pt x="2644" y="4721"/>
                  </a:lnTo>
                  <a:cubicBezTo>
                    <a:pt x="2620" y="4721"/>
                    <a:pt x="2596" y="4721"/>
                    <a:pt x="2548" y="4769"/>
                  </a:cubicBezTo>
                  <a:lnTo>
                    <a:pt x="1905" y="5722"/>
                  </a:lnTo>
                  <a:cubicBezTo>
                    <a:pt x="1905" y="5734"/>
                    <a:pt x="1887" y="5740"/>
                    <a:pt x="1867" y="5740"/>
                  </a:cubicBezTo>
                  <a:cubicBezTo>
                    <a:pt x="1846" y="5740"/>
                    <a:pt x="1822" y="5734"/>
                    <a:pt x="1810" y="5722"/>
                  </a:cubicBezTo>
                  <a:lnTo>
                    <a:pt x="596" y="4602"/>
                  </a:lnTo>
                  <a:cubicBezTo>
                    <a:pt x="589" y="4596"/>
                    <a:pt x="579" y="4593"/>
                    <a:pt x="568" y="4593"/>
                  </a:cubicBezTo>
                  <a:cubicBezTo>
                    <a:pt x="537" y="4593"/>
                    <a:pt x="494" y="4615"/>
                    <a:pt x="476" y="4650"/>
                  </a:cubicBezTo>
                  <a:lnTo>
                    <a:pt x="0" y="5650"/>
                  </a:lnTo>
                  <a:lnTo>
                    <a:pt x="0" y="7817"/>
                  </a:lnTo>
                  <a:lnTo>
                    <a:pt x="9312" y="7817"/>
                  </a:lnTo>
                  <a:lnTo>
                    <a:pt x="9312" y="1459"/>
                  </a:lnTo>
                  <a:lnTo>
                    <a:pt x="8597" y="54"/>
                  </a:lnTo>
                  <a:cubicBezTo>
                    <a:pt x="8585" y="18"/>
                    <a:pt x="8561" y="0"/>
                    <a:pt x="85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95"/>
            <p:cNvSpPr/>
            <p:nvPr/>
          </p:nvSpPr>
          <p:spPr>
            <a:xfrm>
              <a:off x="7028081" y="4240119"/>
              <a:ext cx="29129" cy="231871"/>
            </a:xfrm>
            <a:custGeom>
              <a:rect b="b" l="l" r="r" t="t"/>
              <a:pathLst>
                <a:path extrusionOk="0" h="7777" w="977">
                  <a:moveTo>
                    <a:pt x="227" y="1"/>
                  </a:moveTo>
                  <a:cubicBezTo>
                    <a:pt x="203" y="1"/>
                    <a:pt x="179" y="13"/>
                    <a:pt x="167" y="37"/>
                  </a:cubicBezTo>
                  <a:lnTo>
                    <a:pt x="0" y="394"/>
                  </a:lnTo>
                  <a:lnTo>
                    <a:pt x="477" y="1394"/>
                  </a:lnTo>
                  <a:cubicBezTo>
                    <a:pt x="501" y="1394"/>
                    <a:pt x="501" y="1418"/>
                    <a:pt x="501" y="1442"/>
                  </a:cubicBezTo>
                  <a:lnTo>
                    <a:pt x="501" y="7776"/>
                  </a:lnTo>
                  <a:lnTo>
                    <a:pt x="977" y="7776"/>
                  </a:lnTo>
                  <a:lnTo>
                    <a:pt x="977" y="1418"/>
                  </a:lnTo>
                  <a:lnTo>
                    <a:pt x="286" y="37"/>
                  </a:lnTo>
                  <a:cubicBezTo>
                    <a:pt x="274" y="13"/>
                    <a:pt x="250" y="1"/>
                    <a:pt x="22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95"/>
            <p:cNvSpPr/>
            <p:nvPr/>
          </p:nvSpPr>
          <p:spPr>
            <a:xfrm>
              <a:off x="6736248" y="4471963"/>
              <a:ext cx="343678" cy="24180"/>
            </a:xfrm>
            <a:custGeom>
              <a:rect b="b" l="l" r="r" t="t"/>
              <a:pathLst>
                <a:path extrusionOk="0" h="811" w="11527">
                  <a:moveTo>
                    <a:pt x="144" y="0"/>
                  </a:moveTo>
                  <a:cubicBezTo>
                    <a:pt x="72" y="0"/>
                    <a:pt x="1" y="72"/>
                    <a:pt x="1" y="119"/>
                  </a:cubicBezTo>
                  <a:lnTo>
                    <a:pt x="1" y="691"/>
                  </a:lnTo>
                  <a:cubicBezTo>
                    <a:pt x="1" y="762"/>
                    <a:pt x="72" y="810"/>
                    <a:pt x="144" y="810"/>
                  </a:cubicBezTo>
                  <a:lnTo>
                    <a:pt x="11408" y="810"/>
                  </a:lnTo>
                  <a:cubicBezTo>
                    <a:pt x="11479" y="810"/>
                    <a:pt x="11527" y="762"/>
                    <a:pt x="11527" y="691"/>
                  </a:cubicBezTo>
                  <a:lnTo>
                    <a:pt x="11527" y="119"/>
                  </a:lnTo>
                  <a:cubicBezTo>
                    <a:pt x="11527" y="72"/>
                    <a:pt x="11479"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95"/>
            <p:cNvSpPr/>
            <p:nvPr/>
          </p:nvSpPr>
          <p:spPr>
            <a:xfrm>
              <a:off x="7062160" y="4471963"/>
              <a:ext cx="17770" cy="24180"/>
            </a:xfrm>
            <a:custGeom>
              <a:rect b="b" l="l" r="r" t="t"/>
              <a:pathLst>
                <a:path extrusionOk="0" h="811" w="596">
                  <a:moveTo>
                    <a:pt x="0" y="0"/>
                  </a:moveTo>
                  <a:cubicBezTo>
                    <a:pt x="72" y="0"/>
                    <a:pt x="120" y="72"/>
                    <a:pt x="120" y="119"/>
                  </a:cubicBezTo>
                  <a:lnTo>
                    <a:pt x="120" y="691"/>
                  </a:lnTo>
                  <a:cubicBezTo>
                    <a:pt x="120" y="739"/>
                    <a:pt x="72" y="810"/>
                    <a:pt x="0" y="810"/>
                  </a:cubicBezTo>
                  <a:lnTo>
                    <a:pt x="477" y="810"/>
                  </a:lnTo>
                  <a:cubicBezTo>
                    <a:pt x="548" y="810"/>
                    <a:pt x="596" y="762"/>
                    <a:pt x="596" y="691"/>
                  </a:cubicBezTo>
                  <a:lnTo>
                    <a:pt x="596" y="119"/>
                  </a:lnTo>
                  <a:cubicBezTo>
                    <a:pt x="596" y="72"/>
                    <a:pt x="548" y="0"/>
                    <a:pt x="47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95"/>
            <p:cNvSpPr/>
            <p:nvPr/>
          </p:nvSpPr>
          <p:spPr>
            <a:xfrm>
              <a:off x="6884640" y="4175867"/>
              <a:ext cx="17800" cy="10674"/>
            </a:xfrm>
            <a:custGeom>
              <a:rect b="b" l="l" r="r" t="t"/>
              <a:pathLst>
                <a:path extrusionOk="0" h="358" w="597">
                  <a:moveTo>
                    <a:pt x="191" y="1"/>
                  </a:moveTo>
                  <a:cubicBezTo>
                    <a:pt x="96" y="1"/>
                    <a:pt x="1" y="48"/>
                    <a:pt x="1" y="144"/>
                  </a:cubicBezTo>
                  <a:cubicBezTo>
                    <a:pt x="1" y="263"/>
                    <a:pt x="72" y="358"/>
                    <a:pt x="191" y="358"/>
                  </a:cubicBezTo>
                  <a:lnTo>
                    <a:pt x="430" y="358"/>
                  </a:lnTo>
                  <a:cubicBezTo>
                    <a:pt x="525" y="358"/>
                    <a:pt x="596" y="287"/>
                    <a:pt x="596" y="215"/>
                  </a:cubicBezTo>
                  <a:cubicBezTo>
                    <a:pt x="596" y="96"/>
                    <a:pt x="549" y="1"/>
                    <a:pt x="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95"/>
            <p:cNvSpPr/>
            <p:nvPr/>
          </p:nvSpPr>
          <p:spPr>
            <a:xfrm>
              <a:off x="6856255" y="4175867"/>
              <a:ext cx="19201" cy="10674"/>
            </a:xfrm>
            <a:custGeom>
              <a:rect b="b" l="l" r="r" t="t"/>
              <a:pathLst>
                <a:path extrusionOk="0" h="358" w="644">
                  <a:moveTo>
                    <a:pt x="215" y="1"/>
                  </a:moveTo>
                  <a:cubicBezTo>
                    <a:pt x="119" y="1"/>
                    <a:pt x="48" y="48"/>
                    <a:pt x="48" y="144"/>
                  </a:cubicBezTo>
                  <a:cubicBezTo>
                    <a:pt x="0" y="263"/>
                    <a:pt x="96" y="358"/>
                    <a:pt x="215" y="358"/>
                  </a:cubicBezTo>
                  <a:lnTo>
                    <a:pt x="453" y="358"/>
                  </a:lnTo>
                  <a:cubicBezTo>
                    <a:pt x="548" y="358"/>
                    <a:pt x="643" y="287"/>
                    <a:pt x="643" y="215"/>
                  </a:cubicBezTo>
                  <a:cubicBezTo>
                    <a:pt x="643" y="96"/>
                    <a:pt x="572"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95"/>
            <p:cNvSpPr/>
            <p:nvPr/>
          </p:nvSpPr>
          <p:spPr>
            <a:xfrm>
              <a:off x="6994718" y="4175867"/>
              <a:ext cx="17770" cy="10674"/>
            </a:xfrm>
            <a:custGeom>
              <a:rect b="b" l="l" r="r" t="t"/>
              <a:pathLst>
                <a:path extrusionOk="0" h="358" w="596">
                  <a:moveTo>
                    <a:pt x="191" y="1"/>
                  </a:moveTo>
                  <a:cubicBezTo>
                    <a:pt x="95" y="1"/>
                    <a:pt x="0" y="48"/>
                    <a:pt x="0" y="144"/>
                  </a:cubicBezTo>
                  <a:cubicBezTo>
                    <a:pt x="0" y="263"/>
                    <a:pt x="95" y="358"/>
                    <a:pt x="191" y="358"/>
                  </a:cubicBezTo>
                  <a:lnTo>
                    <a:pt x="429" y="358"/>
                  </a:lnTo>
                  <a:cubicBezTo>
                    <a:pt x="524" y="358"/>
                    <a:pt x="595" y="287"/>
                    <a:pt x="595" y="215"/>
                  </a:cubicBezTo>
                  <a:cubicBezTo>
                    <a:pt x="595" y="96"/>
                    <a:pt x="548"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95"/>
            <p:cNvSpPr/>
            <p:nvPr/>
          </p:nvSpPr>
          <p:spPr>
            <a:xfrm>
              <a:off x="6940037" y="4175867"/>
              <a:ext cx="17770" cy="10674"/>
            </a:xfrm>
            <a:custGeom>
              <a:rect b="b" l="l" r="r" t="t"/>
              <a:pathLst>
                <a:path extrusionOk="0" h="358" w="596">
                  <a:moveTo>
                    <a:pt x="167" y="1"/>
                  </a:moveTo>
                  <a:cubicBezTo>
                    <a:pt x="96" y="1"/>
                    <a:pt x="0" y="48"/>
                    <a:pt x="0" y="144"/>
                  </a:cubicBezTo>
                  <a:cubicBezTo>
                    <a:pt x="0" y="263"/>
                    <a:pt x="96" y="358"/>
                    <a:pt x="167" y="358"/>
                  </a:cubicBezTo>
                  <a:lnTo>
                    <a:pt x="405" y="358"/>
                  </a:lnTo>
                  <a:cubicBezTo>
                    <a:pt x="501" y="358"/>
                    <a:pt x="596" y="287"/>
                    <a:pt x="596" y="215"/>
                  </a:cubicBezTo>
                  <a:cubicBezTo>
                    <a:pt x="596"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95"/>
            <p:cNvSpPr/>
            <p:nvPr/>
          </p:nvSpPr>
          <p:spPr>
            <a:xfrm>
              <a:off x="6967735" y="4175867"/>
              <a:ext cx="17054" cy="10674"/>
            </a:xfrm>
            <a:custGeom>
              <a:rect b="b" l="l" r="r" t="t"/>
              <a:pathLst>
                <a:path extrusionOk="0" h="358" w="572">
                  <a:moveTo>
                    <a:pt x="167" y="1"/>
                  </a:moveTo>
                  <a:cubicBezTo>
                    <a:pt x="72" y="1"/>
                    <a:pt x="0" y="48"/>
                    <a:pt x="0" y="144"/>
                  </a:cubicBezTo>
                  <a:cubicBezTo>
                    <a:pt x="0" y="263"/>
                    <a:pt x="72" y="358"/>
                    <a:pt x="167" y="358"/>
                  </a:cubicBezTo>
                  <a:lnTo>
                    <a:pt x="405" y="358"/>
                  </a:lnTo>
                  <a:cubicBezTo>
                    <a:pt x="500" y="358"/>
                    <a:pt x="572" y="287"/>
                    <a:pt x="572" y="215"/>
                  </a:cubicBezTo>
                  <a:cubicBezTo>
                    <a:pt x="572"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95"/>
            <p:cNvSpPr/>
            <p:nvPr/>
          </p:nvSpPr>
          <p:spPr>
            <a:xfrm>
              <a:off x="6912338" y="4175867"/>
              <a:ext cx="17770" cy="10674"/>
            </a:xfrm>
            <a:custGeom>
              <a:rect b="b" l="l" r="r" t="t"/>
              <a:pathLst>
                <a:path extrusionOk="0" h="358" w="596">
                  <a:moveTo>
                    <a:pt x="191" y="1"/>
                  </a:moveTo>
                  <a:cubicBezTo>
                    <a:pt x="96" y="1"/>
                    <a:pt x="1" y="48"/>
                    <a:pt x="1" y="144"/>
                  </a:cubicBezTo>
                  <a:cubicBezTo>
                    <a:pt x="1" y="263"/>
                    <a:pt x="72" y="358"/>
                    <a:pt x="191" y="358"/>
                  </a:cubicBezTo>
                  <a:lnTo>
                    <a:pt x="429" y="358"/>
                  </a:lnTo>
                  <a:cubicBezTo>
                    <a:pt x="501" y="358"/>
                    <a:pt x="596" y="287"/>
                    <a:pt x="596" y="215"/>
                  </a:cubicBezTo>
                  <a:cubicBezTo>
                    <a:pt x="596" y="96"/>
                    <a:pt x="525"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95"/>
            <p:cNvSpPr/>
            <p:nvPr/>
          </p:nvSpPr>
          <p:spPr>
            <a:xfrm>
              <a:off x="6774591" y="4175867"/>
              <a:ext cx="17084" cy="10674"/>
            </a:xfrm>
            <a:custGeom>
              <a:rect b="b" l="l" r="r" t="t"/>
              <a:pathLst>
                <a:path extrusionOk="0" h="358" w="573">
                  <a:moveTo>
                    <a:pt x="191" y="1"/>
                  </a:moveTo>
                  <a:cubicBezTo>
                    <a:pt x="96" y="1"/>
                    <a:pt x="1" y="48"/>
                    <a:pt x="1" y="144"/>
                  </a:cubicBezTo>
                  <a:cubicBezTo>
                    <a:pt x="1" y="263"/>
                    <a:pt x="96" y="358"/>
                    <a:pt x="191" y="358"/>
                  </a:cubicBezTo>
                  <a:lnTo>
                    <a:pt x="405" y="358"/>
                  </a:lnTo>
                  <a:cubicBezTo>
                    <a:pt x="477" y="358"/>
                    <a:pt x="572" y="287"/>
                    <a:pt x="572" y="215"/>
                  </a:cubicBezTo>
                  <a:cubicBezTo>
                    <a:pt x="572" y="96"/>
                    <a:pt x="501"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95"/>
            <p:cNvSpPr/>
            <p:nvPr/>
          </p:nvSpPr>
          <p:spPr>
            <a:xfrm>
              <a:off x="6801574" y="4175867"/>
              <a:ext cx="17770" cy="10674"/>
            </a:xfrm>
            <a:custGeom>
              <a:rect b="b" l="l" r="r" t="t"/>
              <a:pathLst>
                <a:path extrusionOk="0" h="358" w="596">
                  <a:moveTo>
                    <a:pt x="167" y="1"/>
                  </a:moveTo>
                  <a:cubicBezTo>
                    <a:pt x="96" y="1"/>
                    <a:pt x="1" y="48"/>
                    <a:pt x="1" y="144"/>
                  </a:cubicBezTo>
                  <a:cubicBezTo>
                    <a:pt x="1" y="263"/>
                    <a:pt x="96" y="358"/>
                    <a:pt x="167" y="358"/>
                  </a:cubicBezTo>
                  <a:lnTo>
                    <a:pt x="405" y="358"/>
                  </a:lnTo>
                  <a:cubicBezTo>
                    <a:pt x="501" y="358"/>
                    <a:pt x="596" y="287"/>
                    <a:pt x="596" y="215"/>
                  </a:cubicBezTo>
                  <a:cubicBezTo>
                    <a:pt x="596"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95"/>
            <p:cNvSpPr/>
            <p:nvPr/>
          </p:nvSpPr>
          <p:spPr>
            <a:xfrm>
              <a:off x="6829273" y="4175867"/>
              <a:ext cx="18485" cy="10674"/>
            </a:xfrm>
            <a:custGeom>
              <a:rect b="b" l="l" r="r" t="t"/>
              <a:pathLst>
                <a:path extrusionOk="0" h="358" w="620">
                  <a:moveTo>
                    <a:pt x="191" y="1"/>
                  </a:moveTo>
                  <a:cubicBezTo>
                    <a:pt x="119" y="1"/>
                    <a:pt x="24" y="48"/>
                    <a:pt x="24" y="144"/>
                  </a:cubicBezTo>
                  <a:cubicBezTo>
                    <a:pt x="0" y="263"/>
                    <a:pt x="72" y="358"/>
                    <a:pt x="191" y="358"/>
                  </a:cubicBezTo>
                  <a:lnTo>
                    <a:pt x="429" y="358"/>
                  </a:lnTo>
                  <a:cubicBezTo>
                    <a:pt x="524" y="358"/>
                    <a:pt x="620" y="287"/>
                    <a:pt x="620" y="215"/>
                  </a:cubicBezTo>
                  <a:cubicBezTo>
                    <a:pt x="620" y="96"/>
                    <a:pt x="548"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95"/>
            <p:cNvSpPr/>
            <p:nvPr/>
          </p:nvSpPr>
          <p:spPr>
            <a:xfrm>
              <a:off x="6912338" y="4247602"/>
              <a:ext cx="17770" cy="10674"/>
            </a:xfrm>
            <a:custGeom>
              <a:rect b="b" l="l" r="r" t="t"/>
              <a:pathLst>
                <a:path extrusionOk="0" h="358" w="596">
                  <a:moveTo>
                    <a:pt x="191" y="0"/>
                  </a:moveTo>
                  <a:cubicBezTo>
                    <a:pt x="96" y="0"/>
                    <a:pt x="1" y="95"/>
                    <a:pt x="1" y="214"/>
                  </a:cubicBezTo>
                  <a:cubicBezTo>
                    <a:pt x="24" y="310"/>
                    <a:pt x="120" y="357"/>
                    <a:pt x="215" y="357"/>
                  </a:cubicBezTo>
                  <a:lnTo>
                    <a:pt x="429" y="357"/>
                  </a:lnTo>
                  <a:cubicBezTo>
                    <a:pt x="501" y="357"/>
                    <a:pt x="596" y="286"/>
                    <a:pt x="596" y="214"/>
                  </a:cubicBezTo>
                  <a:cubicBezTo>
                    <a:pt x="596" y="95"/>
                    <a:pt x="548"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95"/>
            <p:cNvSpPr/>
            <p:nvPr/>
          </p:nvSpPr>
          <p:spPr>
            <a:xfrm>
              <a:off x="6773876" y="4247602"/>
              <a:ext cx="17800" cy="10674"/>
            </a:xfrm>
            <a:custGeom>
              <a:rect b="b" l="l" r="r" t="t"/>
              <a:pathLst>
                <a:path extrusionOk="0" h="358" w="597">
                  <a:moveTo>
                    <a:pt x="191" y="0"/>
                  </a:moveTo>
                  <a:cubicBezTo>
                    <a:pt x="96" y="0"/>
                    <a:pt x="1" y="95"/>
                    <a:pt x="1" y="214"/>
                  </a:cubicBezTo>
                  <a:cubicBezTo>
                    <a:pt x="72" y="310"/>
                    <a:pt x="120" y="357"/>
                    <a:pt x="215" y="357"/>
                  </a:cubicBezTo>
                  <a:lnTo>
                    <a:pt x="429" y="357"/>
                  </a:lnTo>
                  <a:cubicBezTo>
                    <a:pt x="501" y="357"/>
                    <a:pt x="596" y="286"/>
                    <a:pt x="596" y="214"/>
                  </a:cubicBezTo>
                  <a:cubicBezTo>
                    <a:pt x="596" y="95"/>
                    <a:pt x="525"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95"/>
            <p:cNvSpPr/>
            <p:nvPr/>
          </p:nvSpPr>
          <p:spPr>
            <a:xfrm>
              <a:off x="6829988" y="4247602"/>
              <a:ext cx="17770" cy="10674"/>
            </a:xfrm>
            <a:custGeom>
              <a:rect b="b" l="l" r="r" t="t"/>
              <a:pathLst>
                <a:path extrusionOk="0" h="358" w="596">
                  <a:moveTo>
                    <a:pt x="167" y="0"/>
                  </a:moveTo>
                  <a:cubicBezTo>
                    <a:pt x="95" y="0"/>
                    <a:pt x="0" y="95"/>
                    <a:pt x="0" y="214"/>
                  </a:cubicBezTo>
                  <a:cubicBezTo>
                    <a:pt x="24" y="310"/>
                    <a:pt x="119" y="357"/>
                    <a:pt x="214" y="357"/>
                  </a:cubicBezTo>
                  <a:lnTo>
                    <a:pt x="405" y="357"/>
                  </a:lnTo>
                  <a:cubicBezTo>
                    <a:pt x="500" y="357"/>
                    <a:pt x="596" y="286"/>
                    <a:pt x="596" y="214"/>
                  </a:cubicBezTo>
                  <a:cubicBezTo>
                    <a:pt x="596"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95"/>
            <p:cNvSpPr/>
            <p:nvPr/>
          </p:nvSpPr>
          <p:spPr>
            <a:xfrm>
              <a:off x="6857657" y="4247602"/>
              <a:ext cx="17800" cy="10674"/>
            </a:xfrm>
            <a:custGeom>
              <a:rect b="b" l="l" r="r" t="t"/>
              <a:pathLst>
                <a:path extrusionOk="0" h="358" w="597">
                  <a:moveTo>
                    <a:pt x="168" y="0"/>
                  </a:moveTo>
                  <a:cubicBezTo>
                    <a:pt x="72" y="0"/>
                    <a:pt x="1" y="95"/>
                    <a:pt x="1" y="214"/>
                  </a:cubicBezTo>
                  <a:cubicBezTo>
                    <a:pt x="25" y="310"/>
                    <a:pt x="120" y="357"/>
                    <a:pt x="191" y="357"/>
                  </a:cubicBezTo>
                  <a:lnTo>
                    <a:pt x="406" y="357"/>
                  </a:lnTo>
                  <a:cubicBezTo>
                    <a:pt x="501" y="357"/>
                    <a:pt x="596" y="286"/>
                    <a:pt x="596" y="214"/>
                  </a:cubicBezTo>
                  <a:cubicBezTo>
                    <a:pt x="596" y="95"/>
                    <a:pt x="525" y="0"/>
                    <a:pt x="4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95"/>
            <p:cNvSpPr/>
            <p:nvPr/>
          </p:nvSpPr>
          <p:spPr>
            <a:xfrm>
              <a:off x="6801574" y="4247602"/>
              <a:ext cx="17770" cy="10674"/>
            </a:xfrm>
            <a:custGeom>
              <a:rect b="b" l="l" r="r" t="t"/>
              <a:pathLst>
                <a:path extrusionOk="0" h="358" w="596">
                  <a:moveTo>
                    <a:pt x="167" y="0"/>
                  </a:moveTo>
                  <a:cubicBezTo>
                    <a:pt x="96" y="0"/>
                    <a:pt x="1" y="95"/>
                    <a:pt x="1" y="214"/>
                  </a:cubicBezTo>
                  <a:cubicBezTo>
                    <a:pt x="48" y="310"/>
                    <a:pt x="120" y="357"/>
                    <a:pt x="215" y="357"/>
                  </a:cubicBezTo>
                  <a:lnTo>
                    <a:pt x="405" y="357"/>
                  </a:lnTo>
                  <a:cubicBezTo>
                    <a:pt x="501" y="357"/>
                    <a:pt x="596" y="286"/>
                    <a:pt x="596" y="214"/>
                  </a:cubicBezTo>
                  <a:cubicBezTo>
                    <a:pt x="596"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95"/>
            <p:cNvSpPr/>
            <p:nvPr/>
          </p:nvSpPr>
          <p:spPr>
            <a:xfrm>
              <a:off x="6884640" y="4247602"/>
              <a:ext cx="17800" cy="10674"/>
            </a:xfrm>
            <a:custGeom>
              <a:rect b="b" l="l" r="r" t="t"/>
              <a:pathLst>
                <a:path extrusionOk="0" h="358" w="597">
                  <a:moveTo>
                    <a:pt x="191" y="0"/>
                  </a:moveTo>
                  <a:cubicBezTo>
                    <a:pt x="96" y="0"/>
                    <a:pt x="1" y="95"/>
                    <a:pt x="1" y="214"/>
                  </a:cubicBezTo>
                  <a:cubicBezTo>
                    <a:pt x="49" y="310"/>
                    <a:pt x="120" y="357"/>
                    <a:pt x="215" y="357"/>
                  </a:cubicBezTo>
                  <a:lnTo>
                    <a:pt x="430" y="357"/>
                  </a:lnTo>
                  <a:cubicBezTo>
                    <a:pt x="525" y="357"/>
                    <a:pt x="596" y="286"/>
                    <a:pt x="596" y="214"/>
                  </a:cubicBezTo>
                  <a:cubicBezTo>
                    <a:pt x="596" y="95"/>
                    <a:pt x="549"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95"/>
            <p:cNvSpPr/>
            <p:nvPr/>
          </p:nvSpPr>
          <p:spPr>
            <a:xfrm>
              <a:off x="6732701" y="4148198"/>
              <a:ext cx="354321" cy="354321"/>
            </a:xfrm>
            <a:custGeom>
              <a:rect b="b" l="l" r="r" t="t"/>
              <a:pathLst>
                <a:path extrusionOk="0" h="11884" w="11884">
                  <a:moveTo>
                    <a:pt x="10169" y="1524"/>
                  </a:moveTo>
                  <a:lnTo>
                    <a:pt x="10741" y="2691"/>
                  </a:lnTo>
                  <a:lnTo>
                    <a:pt x="10741" y="3715"/>
                  </a:lnTo>
                  <a:lnTo>
                    <a:pt x="10384" y="3001"/>
                  </a:lnTo>
                  <a:cubicBezTo>
                    <a:pt x="10336" y="2929"/>
                    <a:pt x="10265" y="2858"/>
                    <a:pt x="10169" y="2858"/>
                  </a:cubicBezTo>
                  <a:cubicBezTo>
                    <a:pt x="10074" y="2858"/>
                    <a:pt x="9979" y="2929"/>
                    <a:pt x="9955" y="2977"/>
                  </a:cubicBezTo>
                  <a:lnTo>
                    <a:pt x="9074" y="4715"/>
                  </a:lnTo>
                  <a:lnTo>
                    <a:pt x="8621" y="3953"/>
                  </a:lnTo>
                  <a:cubicBezTo>
                    <a:pt x="8550" y="3882"/>
                    <a:pt x="8502" y="3834"/>
                    <a:pt x="8407" y="3834"/>
                  </a:cubicBezTo>
                  <a:cubicBezTo>
                    <a:pt x="8312" y="3834"/>
                    <a:pt x="8240" y="3906"/>
                    <a:pt x="8193" y="4001"/>
                  </a:cubicBezTo>
                  <a:lnTo>
                    <a:pt x="7050" y="6382"/>
                  </a:lnTo>
                  <a:lnTo>
                    <a:pt x="6383" y="6096"/>
                  </a:lnTo>
                  <a:cubicBezTo>
                    <a:pt x="6352" y="6084"/>
                    <a:pt x="6320" y="6078"/>
                    <a:pt x="6288" y="6078"/>
                  </a:cubicBezTo>
                  <a:cubicBezTo>
                    <a:pt x="6198" y="6078"/>
                    <a:pt x="6115" y="6127"/>
                    <a:pt x="6097" y="6216"/>
                  </a:cubicBezTo>
                  <a:lnTo>
                    <a:pt x="5216" y="8073"/>
                  </a:lnTo>
                  <a:lnTo>
                    <a:pt x="4359" y="7621"/>
                  </a:lnTo>
                  <a:cubicBezTo>
                    <a:pt x="4321" y="7606"/>
                    <a:pt x="4283" y="7598"/>
                    <a:pt x="4248" y="7598"/>
                  </a:cubicBezTo>
                  <a:cubicBezTo>
                    <a:pt x="4171" y="7598"/>
                    <a:pt x="4105" y="7635"/>
                    <a:pt x="4073" y="7716"/>
                  </a:cubicBezTo>
                  <a:lnTo>
                    <a:pt x="3477" y="8549"/>
                  </a:lnTo>
                  <a:lnTo>
                    <a:pt x="2334" y="7502"/>
                  </a:lnTo>
                  <a:cubicBezTo>
                    <a:pt x="2287" y="7430"/>
                    <a:pt x="2192" y="7430"/>
                    <a:pt x="2120" y="7430"/>
                  </a:cubicBezTo>
                  <a:cubicBezTo>
                    <a:pt x="2049" y="7430"/>
                    <a:pt x="1977" y="7502"/>
                    <a:pt x="1953" y="7597"/>
                  </a:cubicBezTo>
                  <a:lnTo>
                    <a:pt x="1810" y="7906"/>
                  </a:lnTo>
                  <a:lnTo>
                    <a:pt x="1763" y="6906"/>
                  </a:lnTo>
                  <a:lnTo>
                    <a:pt x="2192" y="6049"/>
                  </a:lnTo>
                  <a:lnTo>
                    <a:pt x="3382" y="7121"/>
                  </a:lnTo>
                  <a:cubicBezTo>
                    <a:pt x="3406" y="7144"/>
                    <a:pt x="3406" y="7144"/>
                    <a:pt x="3430" y="7144"/>
                  </a:cubicBezTo>
                  <a:cubicBezTo>
                    <a:pt x="3455" y="7151"/>
                    <a:pt x="3479" y="7154"/>
                    <a:pt x="3501" y="7154"/>
                  </a:cubicBezTo>
                  <a:cubicBezTo>
                    <a:pt x="3562" y="7154"/>
                    <a:pt x="3609" y="7132"/>
                    <a:pt x="3644" y="7097"/>
                  </a:cubicBezTo>
                  <a:lnTo>
                    <a:pt x="4311" y="6168"/>
                  </a:lnTo>
                  <a:lnTo>
                    <a:pt x="5168" y="6620"/>
                  </a:lnTo>
                  <a:cubicBezTo>
                    <a:pt x="5192" y="6632"/>
                    <a:pt x="5222" y="6638"/>
                    <a:pt x="5252" y="6638"/>
                  </a:cubicBezTo>
                  <a:cubicBezTo>
                    <a:pt x="5281" y="6638"/>
                    <a:pt x="5311" y="6632"/>
                    <a:pt x="5335" y="6620"/>
                  </a:cubicBezTo>
                  <a:cubicBezTo>
                    <a:pt x="5406" y="6573"/>
                    <a:pt x="5454" y="6549"/>
                    <a:pt x="5502" y="6501"/>
                  </a:cubicBezTo>
                  <a:lnTo>
                    <a:pt x="6359" y="4644"/>
                  </a:lnTo>
                  <a:lnTo>
                    <a:pt x="7002" y="4906"/>
                  </a:lnTo>
                  <a:cubicBezTo>
                    <a:pt x="7035" y="4925"/>
                    <a:pt x="7071" y="4934"/>
                    <a:pt x="7107" y="4934"/>
                  </a:cubicBezTo>
                  <a:cubicBezTo>
                    <a:pt x="7202" y="4934"/>
                    <a:pt x="7294" y="4873"/>
                    <a:pt x="7312" y="4787"/>
                  </a:cubicBezTo>
                  <a:lnTo>
                    <a:pt x="8431" y="2501"/>
                  </a:lnTo>
                  <a:lnTo>
                    <a:pt x="8883" y="3239"/>
                  </a:lnTo>
                  <a:cubicBezTo>
                    <a:pt x="8955" y="3334"/>
                    <a:pt x="9002" y="3358"/>
                    <a:pt x="9098" y="3358"/>
                  </a:cubicBezTo>
                  <a:cubicBezTo>
                    <a:pt x="9193" y="3358"/>
                    <a:pt x="9264" y="3310"/>
                    <a:pt x="9312" y="3239"/>
                  </a:cubicBezTo>
                  <a:lnTo>
                    <a:pt x="10169" y="1524"/>
                  </a:lnTo>
                  <a:close/>
                  <a:moveTo>
                    <a:pt x="10146" y="3334"/>
                  </a:moveTo>
                  <a:lnTo>
                    <a:pt x="10693" y="4501"/>
                  </a:lnTo>
                  <a:lnTo>
                    <a:pt x="10693" y="10669"/>
                  </a:lnTo>
                  <a:lnTo>
                    <a:pt x="1739" y="10669"/>
                  </a:lnTo>
                  <a:lnTo>
                    <a:pt x="1739" y="8716"/>
                  </a:lnTo>
                  <a:lnTo>
                    <a:pt x="1763" y="8716"/>
                  </a:lnTo>
                  <a:lnTo>
                    <a:pt x="2192" y="7859"/>
                  </a:lnTo>
                  <a:lnTo>
                    <a:pt x="3311" y="8883"/>
                  </a:lnTo>
                  <a:cubicBezTo>
                    <a:pt x="3382" y="8930"/>
                    <a:pt x="3430" y="8930"/>
                    <a:pt x="3501" y="8930"/>
                  </a:cubicBezTo>
                  <a:cubicBezTo>
                    <a:pt x="3549" y="8930"/>
                    <a:pt x="3620" y="8883"/>
                    <a:pt x="3668" y="8835"/>
                  </a:cubicBezTo>
                  <a:lnTo>
                    <a:pt x="4263" y="7978"/>
                  </a:lnTo>
                  <a:lnTo>
                    <a:pt x="5145" y="8430"/>
                  </a:lnTo>
                  <a:cubicBezTo>
                    <a:pt x="5168" y="8442"/>
                    <a:pt x="5198" y="8448"/>
                    <a:pt x="5228" y="8448"/>
                  </a:cubicBezTo>
                  <a:cubicBezTo>
                    <a:pt x="5258" y="8448"/>
                    <a:pt x="5287" y="8442"/>
                    <a:pt x="5311" y="8430"/>
                  </a:cubicBezTo>
                  <a:cubicBezTo>
                    <a:pt x="5383" y="8406"/>
                    <a:pt x="5430" y="8359"/>
                    <a:pt x="5454" y="8311"/>
                  </a:cubicBezTo>
                  <a:lnTo>
                    <a:pt x="6335" y="6454"/>
                  </a:lnTo>
                  <a:lnTo>
                    <a:pt x="6978" y="6739"/>
                  </a:lnTo>
                  <a:cubicBezTo>
                    <a:pt x="7009" y="6752"/>
                    <a:pt x="7041" y="6758"/>
                    <a:pt x="7073" y="6758"/>
                  </a:cubicBezTo>
                  <a:cubicBezTo>
                    <a:pt x="7165" y="6758"/>
                    <a:pt x="7252" y="6709"/>
                    <a:pt x="7288" y="6620"/>
                  </a:cubicBezTo>
                  <a:lnTo>
                    <a:pt x="8407" y="4310"/>
                  </a:lnTo>
                  <a:lnTo>
                    <a:pt x="8860" y="5072"/>
                  </a:lnTo>
                  <a:cubicBezTo>
                    <a:pt x="8907" y="5144"/>
                    <a:pt x="8979" y="5192"/>
                    <a:pt x="9074" y="5192"/>
                  </a:cubicBezTo>
                  <a:cubicBezTo>
                    <a:pt x="9145" y="5192"/>
                    <a:pt x="9241" y="5120"/>
                    <a:pt x="9264" y="5072"/>
                  </a:cubicBezTo>
                  <a:lnTo>
                    <a:pt x="10146" y="3334"/>
                  </a:lnTo>
                  <a:close/>
                  <a:moveTo>
                    <a:pt x="11479" y="11026"/>
                  </a:moveTo>
                  <a:lnTo>
                    <a:pt x="11479" y="11502"/>
                  </a:lnTo>
                  <a:lnTo>
                    <a:pt x="310" y="11502"/>
                  </a:lnTo>
                  <a:lnTo>
                    <a:pt x="310" y="11026"/>
                  </a:lnTo>
                  <a:close/>
                  <a:moveTo>
                    <a:pt x="929" y="0"/>
                  </a:moveTo>
                  <a:cubicBezTo>
                    <a:pt x="810" y="0"/>
                    <a:pt x="715" y="48"/>
                    <a:pt x="715" y="167"/>
                  </a:cubicBezTo>
                  <a:lnTo>
                    <a:pt x="715" y="976"/>
                  </a:lnTo>
                  <a:lnTo>
                    <a:pt x="524" y="976"/>
                  </a:lnTo>
                  <a:cubicBezTo>
                    <a:pt x="429" y="976"/>
                    <a:pt x="334" y="1048"/>
                    <a:pt x="334" y="1119"/>
                  </a:cubicBezTo>
                  <a:cubicBezTo>
                    <a:pt x="334" y="1238"/>
                    <a:pt x="405" y="1334"/>
                    <a:pt x="524" y="1334"/>
                  </a:cubicBezTo>
                  <a:lnTo>
                    <a:pt x="715" y="1334"/>
                  </a:lnTo>
                  <a:lnTo>
                    <a:pt x="715" y="2239"/>
                  </a:lnTo>
                  <a:lnTo>
                    <a:pt x="524" y="2239"/>
                  </a:lnTo>
                  <a:cubicBezTo>
                    <a:pt x="429" y="2239"/>
                    <a:pt x="334" y="2286"/>
                    <a:pt x="334" y="2381"/>
                  </a:cubicBezTo>
                  <a:cubicBezTo>
                    <a:pt x="334" y="2501"/>
                    <a:pt x="405" y="2596"/>
                    <a:pt x="524" y="2596"/>
                  </a:cubicBezTo>
                  <a:lnTo>
                    <a:pt x="715" y="2596"/>
                  </a:lnTo>
                  <a:lnTo>
                    <a:pt x="715" y="3477"/>
                  </a:lnTo>
                  <a:lnTo>
                    <a:pt x="524" y="3477"/>
                  </a:lnTo>
                  <a:cubicBezTo>
                    <a:pt x="429" y="3477"/>
                    <a:pt x="334" y="3548"/>
                    <a:pt x="334" y="3620"/>
                  </a:cubicBezTo>
                  <a:cubicBezTo>
                    <a:pt x="334" y="3739"/>
                    <a:pt x="405" y="3834"/>
                    <a:pt x="524" y="3834"/>
                  </a:cubicBezTo>
                  <a:lnTo>
                    <a:pt x="715" y="3834"/>
                  </a:lnTo>
                  <a:lnTo>
                    <a:pt x="715" y="4739"/>
                  </a:lnTo>
                  <a:lnTo>
                    <a:pt x="524" y="4739"/>
                  </a:lnTo>
                  <a:cubicBezTo>
                    <a:pt x="429" y="4739"/>
                    <a:pt x="334" y="4787"/>
                    <a:pt x="334" y="4882"/>
                  </a:cubicBezTo>
                  <a:cubicBezTo>
                    <a:pt x="334" y="5001"/>
                    <a:pt x="405" y="5096"/>
                    <a:pt x="524" y="5096"/>
                  </a:cubicBezTo>
                  <a:lnTo>
                    <a:pt x="715" y="5096"/>
                  </a:lnTo>
                  <a:lnTo>
                    <a:pt x="715" y="5977"/>
                  </a:lnTo>
                  <a:lnTo>
                    <a:pt x="524" y="5977"/>
                  </a:lnTo>
                  <a:cubicBezTo>
                    <a:pt x="429" y="5977"/>
                    <a:pt x="334" y="6049"/>
                    <a:pt x="334" y="6144"/>
                  </a:cubicBezTo>
                  <a:cubicBezTo>
                    <a:pt x="334" y="6263"/>
                    <a:pt x="405" y="6335"/>
                    <a:pt x="524" y="6335"/>
                  </a:cubicBezTo>
                  <a:lnTo>
                    <a:pt x="715" y="6335"/>
                  </a:lnTo>
                  <a:lnTo>
                    <a:pt x="715" y="7240"/>
                  </a:lnTo>
                  <a:lnTo>
                    <a:pt x="524" y="7240"/>
                  </a:lnTo>
                  <a:cubicBezTo>
                    <a:pt x="429" y="7240"/>
                    <a:pt x="334" y="7287"/>
                    <a:pt x="334" y="7382"/>
                  </a:cubicBezTo>
                  <a:cubicBezTo>
                    <a:pt x="334" y="7502"/>
                    <a:pt x="405" y="7597"/>
                    <a:pt x="524" y="7597"/>
                  </a:cubicBezTo>
                  <a:lnTo>
                    <a:pt x="715" y="7597"/>
                  </a:lnTo>
                  <a:lnTo>
                    <a:pt x="715" y="8478"/>
                  </a:lnTo>
                  <a:lnTo>
                    <a:pt x="524" y="8478"/>
                  </a:lnTo>
                  <a:cubicBezTo>
                    <a:pt x="429" y="8478"/>
                    <a:pt x="334" y="8549"/>
                    <a:pt x="334" y="8645"/>
                  </a:cubicBezTo>
                  <a:cubicBezTo>
                    <a:pt x="334" y="8764"/>
                    <a:pt x="405" y="8835"/>
                    <a:pt x="524" y="8835"/>
                  </a:cubicBezTo>
                  <a:lnTo>
                    <a:pt x="715" y="8835"/>
                  </a:lnTo>
                  <a:lnTo>
                    <a:pt x="715" y="9740"/>
                  </a:lnTo>
                  <a:lnTo>
                    <a:pt x="524" y="9740"/>
                  </a:lnTo>
                  <a:cubicBezTo>
                    <a:pt x="429" y="9740"/>
                    <a:pt x="334" y="9788"/>
                    <a:pt x="334" y="9883"/>
                  </a:cubicBezTo>
                  <a:cubicBezTo>
                    <a:pt x="334" y="10002"/>
                    <a:pt x="405" y="10097"/>
                    <a:pt x="524" y="10097"/>
                  </a:cubicBezTo>
                  <a:lnTo>
                    <a:pt x="715" y="10097"/>
                  </a:lnTo>
                  <a:lnTo>
                    <a:pt x="715" y="10716"/>
                  </a:lnTo>
                  <a:lnTo>
                    <a:pt x="310" y="10716"/>
                  </a:lnTo>
                  <a:cubicBezTo>
                    <a:pt x="167" y="10716"/>
                    <a:pt x="1" y="10836"/>
                    <a:pt x="1" y="11026"/>
                  </a:cubicBezTo>
                  <a:lnTo>
                    <a:pt x="1" y="11574"/>
                  </a:lnTo>
                  <a:cubicBezTo>
                    <a:pt x="1" y="11740"/>
                    <a:pt x="120" y="11883"/>
                    <a:pt x="310" y="11883"/>
                  </a:cubicBezTo>
                  <a:lnTo>
                    <a:pt x="11598" y="11883"/>
                  </a:lnTo>
                  <a:cubicBezTo>
                    <a:pt x="11741" y="11883"/>
                    <a:pt x="11884" y="11764"/>
                    <a:pt x="11884" y="11574"/>
                  </a:cubicBezTo>
                  <a:lnTo>
                    <a:pt x="11884" y="11026"/>
                  </a:lnTo>
                  <a:cubicBezTo>
                    <a:pt x="11836" y="10812"/>
                    <a:pt x="11717" y="10693"/>
                    <a:pt x="11527" y="10693"/>
                  </a:cubicBezTo>
                  <a:lnTo>
                    <a:pt x="11050" y="10693"/>
                  </a:lnTo>
                  <a:lnTo>
                    <a:pt x="11050" y="4501"/>
                  </a:lnTo>
                  <a:lnTo>
                    <a:pt x="11050" y="2691"/>
                  </a:lnTo>
                  <a:cubicBezTo>
                    <a:pt x="11050" y="2643"/>
                    <a:pt x="11050" y="2620"/>
                    <a:pt x="11027" y="2572"/>
                  </a:cubicBezTo>
                  <a:lnTo>
                    <a:pt x="10384" y="1191"/>
                  </a:lnTo>
                  <a:cubicBezTo>
                    <a:pt x="10336" y="1095"/>
                    <a:pt x="10265" y="1048"/>
                    <a:pt x="10169" y="1048"/>
                  </a:cubicBezTo>
                  <a:cubicBezTo>
                    <a:pt x="10169" y="1048"/>
                    <a:pt x="9979" y="1095"/>
                    <a:pt x="9955" y="1191"/>
                  </a:cubicBezTo>
                  <a:lnTo>
                    <a:pt x="9098" y="2929"/>
                  </a:lnTo>
                  <a:lnTo>
                    <a:pt x="8645" y="2167"/>
                  </a:lnTo>
                  <a:cubicBezTo>
                    <a:pt x="8598" y="2096"/>
                    <a:pt x="8526" y="2048"/>
                    <a:pt x="8431" y="2048"/>
                  </a:cubicBezTo>
                  <a:cubicBezTo>
                    <a:pt x="8359" y="2048"/>
                    <a:pt x="8264" y="2119"/>
                    <a:pt x="8240" y="2215"/>
                  </a:cubicBezTo>
                  <a:lnTo>
                    <a:pt x="7073" y="4596"/>
                  </a:lnTo>
                  <a:lnTo>
                    <a:pt x="6407" y="4310"/>
                  </a:lnTo>
                  <a:cubicBezTo>
                    <a:pt x="6376" y="4298"/>
                    <a:pt x="6344" y="4292"/>
                    <a:pt x="6312" y="4292"/>
                  </a:cubicBezTo>
                  <a:cubicBezTo>
                    <a:pt x="6222" y="4292"/>
                    <a:pt x="6139" y="4341"/>
                    <a:pt x="6121" y="4429"/>
                  </a:cubicBezTo>
                  <a:lnTo>
                    <a:pt x="5240" y="6287"/>
                  </a:lnTo>
                  <a:lnTo>
                    <a:pt x="4382" y="5835"/>
                  </a:lnTo>
                  <a:cubicBezTo>
                    <a:pt x="4345" y="5819"/>
                    <a:pt x="4307" y="5812"/>
                    <a:pt x="4272" y="5812"/>
                  </a:cubicBezTo>
                  <a:cubicBezTo>
                    <a:pt x="4195" y="5812"/>
                    <a:pt x="4129" y="5848"/>
                    <a:pt x="4097" y="5930"/>
                  </a:cubicBezTo>
                  <a:lnTo>
                    <a:pt x="3501" y="6763"/>
                  </a:lnTo>
                  <a:lnTo>
                    <a:pt x="2358" y="5715"/>
                  </a:lnTo>
                  <a:cubicBezTo>
                    <a:pt x="2311" y="5644"/>
                    <a:pt x="2215" y="5644"/>
                    <a:pt x="2144" y="5644"/>
                  </a:cubicBezTo>
                  <a:cubicBezTo>
                    <a:pt x="2072" y="5644"/>
                    <a:pt x="2001" y="5715"/>
                    <a:pt x="1977" y="5763"/>
                  </a:cubicBezTo>
                  <a:lnTo>
                    <a:pt x="1501" y="6787"/>
                  </a:lnTo>
                  <a:cubicBezTo>
                    <a:pt x="1477" y="6811"/>
                    <a:pt x="1477" y="6835"/>
                    <a:pt x="1501" y="6906"/>
                  </a:cubicBezTo>
                  <a:lnTo>
                    <a:pt x="1501" y="10716"/>
                  </a:lnTo>
                  <a:lnTo>
                    <a:pt x="1072" y="10716"/>
                  </a:lnTo>
                  <a:lnTo>
                    <a:pt x="1072" y="167"/>
                  </a:lnTo>
                  <a:cubicBezTo>
                    <a:pt x="1072" y="95"/>
                    <a:pt x="1025"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8" name="Google Shape;10828;p95"/>
          <p:cNvGrpSpPr/>
          <p:nvPr/>
        </p:nvGrpSpPr>
        <p:grpSpPr>
          <a:xfrm>
            <a:off x="7734048" y="4149600"/>
            <a:ext cx="357184" cy="352205"/>
            <a:chOff x="7391135" y="4149600"/>
            <a:chExt cx="357184" cy="352205"/>
          </a:xfrm>
        </p:grpSpPr>
        <p:sp>
          <p:nvSpPr>
            <p:cNvPr id="10829" name="Google Shape;10829;p95"/>
            <p:cNvSpPr/>
            <p:nvPr/>
          </p:nvSpPr>
          <p:spPr>
            <a:xfrm>
              <a:off x="7497635" y="4251836"/>
              <a:ext cx="144156" cy="144185"/>
            </a:xfrm>
            <a:custGeom>
              <a:rect b="b" l="l" r="r" t="t"/>
              <a:pathLst>
                <a:path extrusionOk="0" h="4836" w="4835">
                  <a:moveTo>
                    <a:pt x="2430" y="1"/>
                  </a:moveTo>
                  <a:cubicBezTo>
                    <a:pt x="1096" y="1"/>
                    <a:pt x="1" y="1096"/>
                    <a:pt x="1" y="2430"/>
                  </a:cubicBezTo>
                  <a:cubicBezTo>
                    <a:pt x="1" y="3740"/>
                    <a:pt x="1096" y="4835"/>
                    <a:pt x="2430" y="4835"/>
                  </a:cubicBezTo>
                  <a:cubicBezTo>
                    <a:pt x="3763" y="4835"/>
                    <a:pt x="4835" y="3740"/>
                    <a:pt x="4835" y="2430"/>
                  </a:cubicBezTo>
                  <a:cubicBezTo>
                    <a:pt x="4835" y="1096"/>
                    <a:pt x="3763" y="1"/>
                    <a:pt x="2430"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95"/>
            <p:cNvSpPr/>
            <p:nvPr/>
          </p:nvSpPr>
          <p:spPr>
            <a:xfrm>
              <a:off x="7533861" y="4256816"/>
              <a:ext cx="107930" cy="139206"/>
            </a:xfrm>
            <a:custGeom>
              <a:rect b="b" l="l" r="r" t="t"/>
              <a:pathLst>
                <a:path extrusionOk="0" h="4669" w="3620">
                  <a:moveTo>
                    <a:pt x="1977" y="1"/>
                  </a:moveTo>
                  <a:cubicBezTo>
                    <a:pt x="2667" y="405"/>
                    <a:pt x="3144" y="1191"/>
                    <a:pt x="3144" y="2049"/>
                  </a:cubicBezTo>
                  <a:cubicBezTo>
                    <a:pt x="3144" y="3382"/>
                    <a:pt x="2072" y="4454"/>
                    <a:pt x="738" y="4454"/>
                  </a:cubicBezTo>
                  <a:cubicBezTo>
                    <a:pt x="476" y="4454"/>
                    <a:pt x="238" y="4430"/>
                    <a:pt x="0" y="4335"/>
                  </a:cubicBezTo>
                  <a:lnTo>
                    <a:pt x="0" y="4335"/>
                  </a:lnTo>
                  <a:cubicBezTo>
                    <a:pt x="357" y="4549"/>
                    <a:pt x="762" y="4668"/>
                    <a:pt x="1215" y="4668"/>
                  </a:cubicBezTo>
                  <a:cubicBezTo>
                    <a:pt x="2548" y="4668"/>
                    <a:pt x="3620" y="3597"/>
                    <a:pt x="3620" y="2263"/>
                  </a:cubicBezTo>
                  <a:cubicBezTo>
                    <a:pt x="3620" y="1191"/>
                    <a:pt x="2929" y="286"/>
                    <a:pt x="19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95"/>
            <p:cNvSpPr/>
            <p:nvPr/>
          </p:nvSpPr>
          <p:spPr>
            <a:xfrm>
              <a:off x="7397516" y="4165938"/>
              <a:ext cx="172569" cy="200416"/>
            </a:xfrm>
            <a:custGeom>
              <a:rect b="b" l="l" r="r" t="t"/>
              <a:pathLst>
                <a:path extrusionOk="0" h="6722" w="5788">
                  <a:moveTo>
                    <a:pt x="5788" y="0"/>
                  </a:moveTo>
                  <a:cubicBezTo>
                    <a:pt x="3049" y="0"/>
                    <a:pt x="787" y="2120"/>
                    <a:pt x="596" y="4835"/>
                  </a:cubicBezTo>
                  <a:lnTo>
                    <a:pt x="191" y="4811"/>
                  </a:lnTo>
                  <a:cubicBezTo>
                    <a:pt x="72" y="4811"/>
                    <a:pt x="1" y="4954"/>
                    <a:pt x="72" y="5025"/>
                  </a:cubicBezTo>
                  <a:lnTo>
                    <a:pt x="1239" y="6668"/>
                  </a:lnTo>
                  <a:cubicBezTo>
                    <a:pt x="1263" y="6704"/>
                    <a:pt x="1299" y="6722"/>
                    <a:pt x="1334" y="6722"/>
                  </a:cubicBezTo>
                  <a:cubicBezTo>
                    <a:pt x="1370" y="6722"/>
                    <a:pt x="1406" y="6704"/>
                    <a:pt x="1430" y="6668"/>
                  </a:cubicBezTo>
                  <a:lnTo>
                    <a:pt x="2597" y="5025"/>
                  </a:lnTo>
                  <a:cubicBezTo>
                    <a:pt x="2668" y="4930"/>
                    <a:pt x="2597" y="4811"/>
                    <a:pt x="2478" y="4811"/>
                  </a:cubicBezTo>
                  <a:lnTo>
                    <a:pt x="2073" y="4811"/>
                  </a:lnTo>
                  <a:cubicBezTo>
                    <a:pt x="2239" y="2953"/>
                    <a:pt x="3859" y="1453"/>
                    <a:pt x="5788" y="1453"/>
                  </a:cubicBezTo>
                  <a:lnTo>
                    <a:pt x="5788" y="0"/>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95"/>
            <p:cNvSpPr/>
            <p:nvPr/>
          </p:nvSpPr>
          <p:spPr>
            <a:xfrm>
              <a:off x="7525334" y="4153714"/>
              <a:ext cx="200953" cy="171287"/>
            </a:xfrm>
            <a:custGeom>
              <a:rect b="b" l="l" r="r" t="t"/>
              <a:pathLst>
                <a:path extrusionOk="0" h="5745" w="6740">
                  <a:moveTo>
                    <a:pt x="1781" y="1"/>
                  </a:moveTo>
                  <a:cubicBezTo>
                    <a:pt x="1758" y="1"/>
                    <a:pt x="1735" y="10"/>
                    <a:pt x="1715" y="29"/>
                  </a:cubicBezTo>
                  <a:lnTo>
                    <a:pt x="72" y="1172"/>
                  </a:lnTo>
                  <a:cubicBezTo>
                    <a:pt x="0" y="1244"/>
                    <a:pt x="0" y="1339"/>
                    <a:pt x="72" y="1387"/>
                  </a:cubicBezTo>
                  <a:lnTo>
                    <a:pt x="1715" y="2554"/>
                  </a:lnTo>
                  <a:cubicBezTo>
                    <a:pt x="1735" y="2573"/>
                    <a:pt x="1758" y="2582"/>
                    <a:pt x="1781" y="2582"/>
                  </a:cubicBezTo>
                  <a:cubicBezTo>
                    <a:pt x="1843" y="2582"/>
                    <a:pt x="1906" y="2521"/>
                    <a:pt x="1906" y="2435"/>
                  </a:cubicBezTo>
                  <a:lnTo>
                    <a:pt x="1906" y="2030"/>
                  </a:lnTo>
                  <a:cubicBezTo>
                    <a:pt x="3787" y="2196"/>
                    <a:pt x="5287" y="3816"/>
                    <a:pt x="5287" y="5745"/>
                  </a:cubicBezTo>
                  <a:lnTo>
                    <a:pt x="6740" y="5745"/>
                  </a:lnTo>
                  <a:cubicBezTo>
                    <a:pt x="6740" y="3006"/>
                    <a:pt x="4620" y="744"/>
                    <a:pt x="1906" y="553"/>
                  </a:cubicBezTo>
                  <a:lnTo>
                    <a:pt x="1906" y="148"/>
                  </a:lnTo>
                  <a:cubicBezTo>
                    <a:pt x="1906" y="62"/>
                    <a:pt x="1843" y="1"/>
                    <a:pt x="178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95"/>
            <p:cNvSpPr/>
            <p:nvPr/>
          </p:nvSpPr>
          <p:spPr>
            <a:xfrm>
              <a:off x="7584279" y="4171603"/>
              <a:ext cx="142724" cy="146302"/>
            </a:xfrm>
            <a:custGeom>
              <a:rect b="b" l="l" r="r" t="t"/>
              <a:pathLst>
                <a:path extrusionOk="0" h="4907" w="4787">
                  <a:moveTo>
                    <a:pt x="0" y="1"/>
                  </a:moveTo>
                  <a:lnTo>
                    <a:pt x="0" y="191"/>
                  </a:lnTo>
                  <a:cubicBezTo>
                    <a:pt x="0" y="310"/>
                    <a:pt x="48" y="406"/>
                    <a:pt x="167" y="406"/>
                  </a:cubicBezTo>
                  <a:cubicBezTo>
                    <a:pt x="2572" y="668"/>
                    <a:pt x="4477" y="2525"/>
                    <a:pt x="4787" y="4907"/>
                  </a:cubicBezTo>
                  <a:cubicBezTo>
                    <a:pt x="4644" y="2287"/>
                    <a:pt x="2596" y="191"/>
                    <a:pt x="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95"/>
            <p:cNvSpPr/>
            <p:nvPr/>
          </p:nvSpPr>
          <p:spPr>
            <a:xfrm>
              <a:off x="7525334" y="4154728"/>
              <a:ext cx="56827" cy="45319"/>
            </a:xfrm>
            <a:custGeom>
              <a:rect b="b" l="l" r="r" t="t"/>
              <a:pathLst>
                <a:path extrusionOk="0" h="1520" w="1906">
                  <a:moveTo>
                    <a:pt x="1780" y="0"/>
                  </a:moveTo>
                  <a:cubicBezTo>
                    <a:pt x="1757" y="0"/>
                    <a:pt x="1734" y="6"/>
                    <a:pt x="1715" y="19"/>
                  </a:cubicBezTo>
                  <a:lnTo>
                    <a:pt x="72" y="1186"/>
                  </a:lnTo>
                  <a:cubicBezTo>
                    <a:pt x="0" y="1234"/>
                    <a:pt x="0" y="1329"/>
                    <a:pt x="72" y="1400"/>
                  </a:cubicBezTo>
                  <a:lnTo>
                    <a:pt x="215" y="1519"/>
                  </a:lnTo>
                  <a:lnTo>
                    <a:pt x="1739" y="448"/>
                  </a:lnTo>
                  <a:cubicBezTo>
                    <a:pt x="1760" y="416"/>
                    <a:pt x="1792" y="403"/>
                    <a:pt x="1822" y="403"/>
                  </a:cubicBezTo>
                  <a:cubicBezTo>
                    <a:pt x="1858" y="403"/>
                    <a:pt x="1892" y="422"/>
                    <a:pt x="1906" y="448"/>
                  </a:cubicBezTo>
                  <a:lnTo>
                    <a:pt x="1906" y="114"/>
                  </a:lnTo>
                  <a:cubicBezTo>
                    <a:pt x="1906" y="45"/>
                    <a:pt x="1842" y="0"/>
                    <a:pt x="178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95"/>
            <p:cNvSpPr/>
            <p:nvPr/>
          </p:nvSpPr>
          <p:spPr>
            <a:xfrm>
              <a:off x="7570772" y="4282039"/>
              <a:ext cx="172569" cy="199880"/>
            </a:xfrm>
            <a:custGeom>
              <a:rect b="b" l="l" r="r" t="t"/>
              <a:pathLst>
                <a:path extrusionOk="0" h="6704" w="5788">
                  <a:moveTo>
                    <a:pt x="4451" y="0"/>
                  </a:moveTo>
                  <a:cubicBezTo>
                    <a:pt x="4412" y="0"/>
                    <a:pt x="4370" y="12"/>
                    <a:pt x="4335" y="36"/>
                  </a:cubicBezTo>
                  <a:lnTo>
                    <a:pt x="3192" y="1679"/>
                  </a:lnTo>
                  <a:cubicBezTo>
                    <a:pt x="3120" y="1774"/>
                    <a:pt x="3192" y="1893"/>
                    <a:pt x="3311" y="1893"/>
                  </a:cubicBezTo>
                  <a:lnTo>
                    <a:pt x="3716" y="1893"/>
                  </a:lnTo>
                  <a:cubicBezTo>
                    <a:pt x="3549" y="3751"/>
                    <a:pt x="1930" y="5251"/>
                    <a:pt x="1" y="5251"/>
                  </a:cubicBezTo>
                  <a:lnTo>
                    <a:pt x="1" y="6704"/>
                  </a:lnTo>
                  <a:cubicBezTo>
                    <a:pt x="2739" y="6704"/>
                    <a:pt x="5002" y="4584"/>
                    <a:pt x="5192" y="1893"/>
                  </a:cubicBezTo>
                  <a:lnTo>
                    <a:pt x="5597" y="1893"/>
                  </a:lnTo>
                  <a:cubicBezTo>
                    <a:pt x="5716" y="1893"/>
                    <a:pt x="5787" y="1774"/>
                    <a:pt x="5716" y="1679"/>
                  </a:cubicBezTo>
                  <a:lnTo>
                    <a:pt x="4549" y="36"/>
                  </a:lnTo>
                  <a:cubicBezTo>
                    <a:pt x="4525" y="12"/>
                    <a:pt x="4490" y="0"/>
                    <a:pt x="445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95"/>
            <p:cNvSpPr/>
            <p:nvPr/>
          </p:nvSpPr>
          <p:spPr>
            <a:xfrm>
              <a:off x="7580015" y="4339195"/>
              <a:ext cx="146272" cy="142724"/>
            </a:xfrm>
            <a:custGeom>
              <a:rect b="b" l="l" r="r" t="t"/>
              <a:pathLst>
                <a:path extrusionOk="0" h="4787" w="4906">
                  <a:moveTo>
                    <a:pt x="4668" y="0"/>
                  </a:moveTo>
                  <a:cubicBezTo>
                    <a:pt x="4549" y="0"/>
                    <a:pt x="4453" y="95"/>
                    <a:pt x="4477" y="167"/>
                  </a:cubicBezTo>
                  <a:cubicBezTo>
                    <a:pt x="4215" y="2596"/>
                    <a:pt x="2382" y="4501"/>
                    <a:pt x="0" y="4787"/>
                  </a:cubicBezTo>
                  <a:cubicBezTo>
                    <a:pt x="2620" y="4644"/>
                    <a:pt x="4692" y="2596"/>
                    <a:pt x="490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95"/>
            <p:cNvSpPr/>
            <p:nvPr/>
          </p:nvSpPr>
          <p:spPr>
            <a:xfrm>
              <a:off x="7697159" y="4281503"/>
              <a:ext cx="46183" cy="57006"/>
            </a:xfrm>
            <a:custGeom>
              <a:rect b="b" l="l" r="r" t="t"/>
              <a:pathLst>
                <a:path extrusionOk="0" h="1912" w="1549">
                  <a:moveTo>
                    <a:pt x="215" y="0"/>
                  </a:moveTo>
                  <a:cubicBezTo>
                    <a:pt x="179" y="0"/>
                    <a:pt x="143" y="18"/>
                    <a:pt x="120" y="54"/>
                  </a:cubicBezTo>
                  <a:lnTo>
                    <a:pt x="1" y="197"/>
                  </a:lnTo>
                  <a:lnTo>
                    <a:pt x="1072" y="1721"/>
                  </a:lnTo>
                  <a:cubicBezTo>
                    <a:pt x="1120" y="1792"/>
                    <a:pt x="1096" y="1864"/>
                    <a:pt x="1072" y="1911"/>
                  </a:cubicBezTo>
                  <a:lnTo>
                    <a:pt x="1382" y="1911"/>
                  </a:lnTo>
                  <a:cubicBezTo>
                    <a:pt x="1477" y="1911"/>
                    <a:pt x="1548" y="1792"/>
                    <a:pt x="1477" y="1697"/>
                  </a:cubicBezTo>
                  <a:lnTo>
                    <a:pt x="310" y="54"/>
                  </a:lnTo>
                  <a:cubicBezTo>
                    <a:pt x="286" y="18"/>
                    <a:pt x="251" y="0"/>
                    <a:pt x="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95"/>
            <p:cNvSpPr/>
            <p:nvPr/>
          </p:nvSpPr>
          <p:spPr>
            <a:xfrm>
              <a:off x="7726259" y="4338480"/>
              <a:ext cx="2892" cy="1431"/>
            </a:xfrm>
            <a:custGeom>
              <a:rect b="b" l="l" r="r" t="t"/>
              <a:pathLst>
                <a:path extrusionOk="0" h="48" w="97">
                  <a:moveTo>
                    <a:pt x="1" y="0"/>
                  </a:moveTo>
                  <a:lnTo>
                    <a:pt x="1" y="48"/>
                  </a:lnTo>
                  <a:cubicBezTo>
                    <a:pt x="25" y="24"/>
                    <a:pt x="49" y="24"/>
                    <a:pt x="9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95"/>
            <p:cNvSpPr/>
            <p:nvPr/>
          </p:nvSpPr>
          <p:spPr>
            <a:xfrm>
              <a:off x="7414570" y="4322856"/>
              <a:ext cx="200953" cy="171287"/>
            </a:xfrm>
            <a:custGeom>
              <a:rect b="b" l="l" r="r" t="t"/>
              <a:pathLst>
                <a:path extrusionOk="0" h="5745" w="6740">
                  <a:moveTo>
                    <a:pt x="0" y="0"/>
                  </a:moveTo>
                  <a:cubicBezTo>
                    <a:pt x="0" y="2739"/>
                    <a:pt x="2120" y="5001"/>
                    <a:pt x="4835" y="5192"/>
                  </a:cubicBezTo>
                  <a:lnTo>
                    <a:pt x="4835" y="5597"/>
                  </a:lnTo>
                  <a:cubicBezTo>
                    <a:pt x="4835" y="5683"/>
                    <a:pt x="4897" y="5744"/>
                    <a:pt x="4959" y="5744"/>
                  </a:cubicBezTo>
                  <a:cubicBezTo>
                    <a:pt x="4982" y="5744"/>
                    <a:pt x="5006" y="5735"/>
                    <a:pt x="5025" y="5716"/>
                  </a:cubicBezTo>
                  <a:lnTo>
                    <a:pt x="6668" y="4573"/>
                  </a:lnTo>
                  <a:cubicBezTo>
                    <a:pt x="6740" y="4501"/>
                    <a:pt x="6740" y="4406"/>
                    <a:pt x="6668" y="4358"/>
                  </a:cubicBezTo>
                  <a:lnTo>
                    <a:pt x="5025" y="3191"/>
                  </a:lnTo>
                  <a:cubicBezTo>
                    <a:pt x="5007" y="3179"/>
                    <a:pt x="4985" y="3173"/>
                    <a:pt x="4963" y="3173"/>
                  </a:cubicBezTo>
                  <a:cubicBezTo>
                    <a:pt x="4900" y="3173"/>
                    <a:pt x="4835" y="3222"/>
                    <a:pt x="4835" y="3311"/>
                  </a:cubicBezTo>
                  <a:lnTo>
                    <a:pt x="4835" y="3739"/>
                  </a:lnTo>
                  <a:cubicBezTo>
                    <a:pt x="2953" y="3549"/>
                    <a:pt x="1453" y="1953"/>
                    <a:pt x="145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95"/>
            <p:cNvSpPr/>
            <p:nvPr/>
          </p:nvSpPr>
          <p:spPr>
            <a:xfrm>
              <a:off x="7397516" y="4255384"/>
              <a:ext cx="79546" cy="111687"/>
            </a:xfrm>
            <a:custGeom>
              <a:rect b="b" l="l" r="r" t="t"/>
              <a:pathLst>
                <a:path extrusionOk="0" h="3746" w="2668">
                  <a:moveTo>
                    <a:pt x="1072" y="1"/>
                  </a:moveTo>
                  <a:cubicBezTo>
                    <a:pt x="810" y="573"/>
                    <a:pt x="668" y="1192"/>
                    <a:pt x="596" y="1859"/>
                  </a:cubicBezTo>
                  <a:lnTo>
                    <a:pt x="191" y="1859"/>
                  </a:lnTo>
                  <a:cubicBezTo>
                    <a:pt x="72" y="1859"/>
                    <a:pt x="1" y="1978"/>
                    <a:pt x="72" y="2073"/>
                  </a:cubicBezTo>
                  <a:lnTo>
                    <a:pt x="1239" y="3692"/>
                  </a:lnTo>
                  <a:cubicBezTo>
                    <a:pt x="1263" y="3728"/>
                    <a:pt x="1299" y="3746"/>
                    <a:pt x="1334" y="3746"/>
                  </a:cubicBezTo>
                  <a:cubicBezTo>
                    <a:pt x="1370" y="3746"/>
                    <a:pt x="1406" y="3728"/>
                    <a:pt x="1430" y="3692"/>
                  </a:cubicBezTo>
                  <a:lnTo>
                    <a:pt x="2597" y="2073"/>
                  </a:lnTo>
                  <a:cubicBezTo>
                    <a:pt x="2668" y="1978"/>
                    <a:pt x="2597" y="1859"/>
                    <a:pt x="2478" y="1859"/>
                  </a:cubicBezTo>
                  <a:lnTo>
                    <a:pt x="2073" y="1859"/>
                  </a:lnTo>
                  <a:cubicBezTo>
                    <a:pt x="2096" y="1358"/>
                    <a:pt x="2239" y="882"/>
                    <a:pt x="2478" y="453"/>
                  </a:cubicBezTo>
                  <a:lnTo>
                    <a:pt x="1072"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95"/>
            <p:cNvSpPr/>
            <p:nvPr/>
          </p:nvSpPr>
          <p:spPr>
            <a:xfrm>
              <a:off x="7530313" y="4296589"/>
              <a:ext cx="80262" cy="10674"/>
            </a:xfrm>
            <a:custGeom>
              <a:rect b="b" l="l" r="r" t="t"/>
              <a:pathLst>
                <a:path extrusionOk="0" h="358" w="2692">
                  <a:moveTo>
                    <a:pt x="167" y="0"/>
                  </a:moveTo>
                  <a:cubicBezTo>
                    <a:pt x="72" y="0"/>
                    <a:pt x="0" y="48"/>
                    <a:pt x="0" y="143"/>
                  </a:cubicBezTo>
                  <a:cubicBezTo>
                    <a:pt x="0" y="262"/>
                    <a:pt x="48" y="357"/>
                    <a:pt x="167" y="357"/>
                  </a:cubicBezTo>
                  <a:lnTo>
                    <a:pt x="2524" y="357"/>
                  </a:lnTo>
                  <a:cubicBezTo>
                    <a:pt x="2620" y="357"/>
                    <a:pt x="2691" y="286"/>
                    <a:pt x="2691" y="215"/>
                  </a:cubicBezTo>
                  <a:cubicBezTo>
                    <a:pt x="2691" y="95"/>
                    <a:pt x="2620" y="0"/>
                    <a:pt x="2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95"/>
            <p:cNvSpPr/>
            <p:nvPr/>
          </p:nvSpPr>
          <p:spPr>
            <a:xfrm>
              <a:off x="7530313" y="4319308"/>
              <a:ext cx="80262" cy="10674"/>
            </a:xfrm>
            <a:custGeom>
              <a:rect b="b" l="l" r="r" t="t"/>
              <a:pathLst>
                <a:path extrusionOk="0" h="358" w="2692">
                  <a:moveTo>
                    <a:pt x="167" y="0"/>
                  </a:moveTo>
                  <a:cubicBezTo>
                    <a:pt x="72" y="0"/>
                    <a:pt x="0" y="72"/>
                    <a:pt x="0" y="167"/>
                  </a:cubicBezTo>
                  <a:cubicBezTo>
                    <a:pt x="0" y="286"/>
                    <a:pt x="48" y="357"/>
                    <a:pt x="167" y="357"/>
                  </a:cubicBezTo>
                  <a:lnTo>
                    <a:pt x="2524" y="357"/>
                  </a:lnTo>
                  <a:cubicBezTo>
                    <a:pt x="2620" y="357"/>
                    <a:pt x="2691" y="310"/>
                    <a:pt x="2691" y="215"/>
                  </a:cubicBezTo>
                  <a:cubicBezTo>
                    <a:pt x="2691" y="96"/>
                    <a:pt x="2620" y="0"/>
                    <a:pt x="2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95"/>
            <p:cNvSpPr/>
            <p:nvPr/>
          </p:nvSpPr>
          <p:spPr>
            <a:xfrm>
              <a:off x="7548053" y="4342028"/>
              <a:ext cx="44752" cy="10674"/>
            </a:xfrm>
            <a:custGeom>
              <a:rect b="b" l="l" r="r" t="t"/>
              <a:pathLst>
                <a:path extrusionOk="0" h="358" w="1501">
                  <a:moveTo>
                    <a:pt x="167" y="0"/>
                  </a:moveTo>
                  <a:cubicBezTo>
                    <a:pt x="72" y="0"/>
                    <a:pt x="0" y="48"/>
                    <a:pt x="0" y="143"/>
                  </a:cubicBezTo>
                  <a:cubicBezTo>
                    <a:pt x="0" y="262"/>
                    <a:pt x="48" y="358"/>
                    <a:pt x="167" y="358"/>
                  </a:cubicBezTo>
                  <a:lnTo>
                    <a:pt x="1334" y="358"/>
                  </a:lnTo>
                  <a:cubicBezTo>
                    <a:pt x="1429" y="358"/>
                    <a:pt x="1501" y="286"/>
                    <a:pt x="1501" y="191"/>
                  </a:cubicBezTo>
                  <a:cubicBezTo>
                    <a:pt x="1501" y="72"/>
                    <a:pt x="1453" y="0"/>
                    <a:pt x="1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95"/>
            <p:cNvSpPr/>
            <p:nvPr/>
          </p:nvSpPr>
          <p:spPr>
            <a:xfrm>
              <a:off x="7492656" y="4247602"/>
              <a:ext cx="154829" cy="154799"/>
            </a:xfrm>
            <a:custGeom>
              <a:rect b="b" l="l" r="r" t="t"/>
              <a:pathLst>
                <a:path extrusionOk="0" h="5192" w="5193">
                  <a:moveTo>
                    <a:pt x="2597" y="333"/>
                  </a:moveTo>
                  <a:cubicBezTo>
                    <a:pt x="3811" y="333"/>
                    <a:pt x="4835" y="1334"/>
                    <a:pt x="4835" y="2572"/>
                  </a:cubicBezTo>
                  <a:cubicBezTo>
                    <a:pt x="4835" y="3787"/>
                    <a:pt x="3835" y="4787"/>
                    <a:pt x="2597" y="4787"/>
                  </a:cubicBezTo>
                  <a:cubicBezTo>
                    <a:pt x="1382" y="4787"/>
                    <a:pt x="358" y="3787"/>
                    <a:pt x="358" y="2572"/>
                  </a:cubicBezTo>
                  <a:cubicBezTo>
                    <a:pt x="358" y="1334"/>
                    <a:pt x="1382" y="333"/>
                    <a:pt x="2597" y="333"/>
                  </a:cubicBezTo>
                  <a:close/>
                  <a:moveTo>
                    <a:pt x="2597" y="0"/>
                  </a:moveTo>
                  <a:cubicBezTo>
                    <a:pt x="1168" y="0"/>
                    <a:pt x="1" y="1167"/>
                    <a:pt x="1" y="2596"/>
                  </a:cubicBezTo>
                  <a:cubicBezTo>
                    <a:pt x="1" y="4025"/>
                    <a:pt x="1168" y="5192"/>
                    <a:pt x="2597" y="5192"/>
                  </a:cubicBezTo>
                  <a:cubicBezTo>
                    <a:pt x="4026" y="5192"/>
                    <a:pt x="5192" y="4025"/>
                    <a:pt x="5192" y="2596"/>
                  </a:cubicBezTo>
                  <a:cubicBezTo>
                    <a:pt x="5192" y="1167"/>
                    <a:pt x="4026" y="0"/>
                    <a:pt x="25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95"/>
            <p:cNvSpPr/>
            <p:nvPr/>
          </p:nvSpPr>
          <p:spPr>
            <a:xfrm>
              <a:off x="7391135" y="4149600"/>
              <a:ext cx="357184" cy="352205"/>
            </a:xfrm>
            <a:custGeom>
              <a:rect b="b" l="l" r="r" t="t"/>
              <a:pathLst>
                <a:path extrusionOk="0" h="11813" w="11980">
                  <a:moveTo>
                    <a:pt x="6287" y="382"/>
                  </a:moveTo>
                  <a:lnTo>
                    <a:pt x="6287" y="691"/>
                  </a:lnTo>
                  <a:cubicBezTo>
                    <a:pt x="6287" y="787"/>
                    <a:pt x="6359" y="882"/>
                    <a:pt x="6454" y="882"/>
                  </a:cubicBezTo>
                  <a:cubicBezTo>
                    <a:pt x="7716" y="977"/>
                    <a:pt x="8883" y="1525"/>
                    <a:pt x="9741" y="2454"/>
                  </a:cubicBezTo>
                  <a:cubicBezTo>
                    <a:pt x="10312" y="3073"/>
                    <a:pt x="10741" y="3835"/>
                    <a:pt x="10931" y="4621"/>
                  </a:cubicBezTo>
                  <a:lnTo>
                    <a:pt x="10765" y="4359"/>
                  </a:lnTo>
                  <a:cubicBezTo>
                    <a:pt x="10691" y="4266"/>
                    <a:pt x="10588" y="4231"/>
                    <a:pt x="10490" y="4231"/>
                  </a:cubicBezTo>
                  <a:cubicBezTo>
                    <a:pt x="10462" y="4231"/>
                    <a:pt x="10434" y="4234"/>
                    <a:pt x="10407" y="4240"/>
                  </a:cubicBezTo>
                  <a:cubicBezTo>
                    <a:pt x="10336" y="4263"/>
                    <a:pt x="10312" y="4311"/>
                    <a:pt x="10265" y="4359"/>
                  </a:cubicBezTo>
                  <a:lnTo>
                    <a:pt x="9860" y="4930"/>
                  </a:lnTo>
                  <a:cubicBezTo>
                    <a:pt x="9717" y="4311"/>
                    <a:pt x="9383" y="3740"/>
                    <a:pt x="8979" y="3263"/>
                  </a:cubicBezTo>
                  <a:cubicBezTo>
                    <a:pt x="8312" y="2549"/>
                    <a:pt x="7431" y="2096"/>
                    <a:pt x="6478" y="2001"/>
                  </a:cubicBezTo>
                  <a:cubicBezTo>
                    <a:pt x="6383" y="2001"/>
                    <a:pt x="6335" y="2049"/>
                    <a:pt x="6287" y="2120"/>
                  </a:cubicBezTo>
                  <a:lnTo>
                    <a:pt x="6287" y="2192"/>
                  </a:lnTo>
                  <a:lnTo>
                    <a:pt x="6287" y="2525"/>
                  </a:lnTo>
                  <a:lnTo>
                    <a:pt x="4787" y="1453"/>
                  </a:lnTo>
                  <a:lnTo>
                    <a:pt x="6287" y="382"/>
                  </a:lnTo>
                  <a:close/>
                  <a:moveTo>
                    <a:pt x="4954" y="882"/>
                  </a:moveTo>
                  <a:lnTo>
                    <a:pt x="4454" y="1239"/>
                  </a:lnTo>
                  <a:cubicBezTo>
                    <a:pt x="4430" y="1263"/>
                    <a:pt x="4359" y="1287"/>
                    <a:pt x="4359" y="1358"/>
                  </a:cubicBezTo>
                  <a:cubicBezTo>
                    <a:pt x="4311" y="1501"/>
                    <a:pt x="4335" y="1644"/>
                    <a:pt x="4454" y="1739"/>
                  </a:cubicBezTo>
                  <a:lnTo>
                    <a:pt x="4906" y="2025"/>
                  </a:lnTo>
                  <a:cubicBezTo>
                    <a:pt x="4430" y="2192"/>
                    <a:pt x="3977" y="2382"/>
                    <a:pt x="3596" y="2715"/>
                  </a:cubicBezTo>
                  <a:cubicBezTo>
                    <a:pt x="3501" y="2787"/>
                    <a:pt x="3501" y="2906"/>
                    <a:pt x="3549" y="2954"/>
                  </a:cubicBezTo>
                  <a:cubicBezTo>
                    <a:pt x="3590" y="2995"/>
                    <a:pt x="3648" y="3021"/>
                    <a:pt x="3698" y="3021"/>
                  </a:cubicBezTo>
                  <a:cubicBezTo>
                    <a:pt x="3735" y="3021"/>
                    <a:pt x="3767" y="3007"/>
                    <a:pt x="3787" y="2977"/>
                  </a:cubicBezTo>
                  <a:cubicBezTo>
                    <a:pt x="4239" y="2620"/>
                    <a:pt x="4740" y="2430"/>
                    <a:pt x="5287" y="2311"/>
                  </a:cubicBezTo>
                  <a:lnTo>
                    <a:pt x="6097" y="2858"/>
                  </a:lnTo>
                  <a:cubicBezTo>
                    <a:pt x="6151" y="2912"/>
                    <a:pt x="6218" y="2939"/>
                    <a:pt x="6288" y="2939"/>
                  </a:cubicBezTo>
                  <a:cubicBezTo>
                    <a:pt x="6311" y="2939"/>
                    <a:pt x="6335" y="2936"/>
                    <a:pt x="6359" y="2930"/>
                  </a:cubicBezTo>
                  <a:cubicBezTo>
                    <a:pt x="6478" y="2906"/>
                    <a:pt x="6573" y="2787"/>
                    <a:pt x="6573" y="2620"/>
                  </a:cubicBezTo>
                  <a:lnTo>
                    <a:pt x="6573" y="2430"/>
                  </a:lnTo>
                  <a:cubicBezTo>
                    <a:pt x="7359" y="2549"/>
                    <a:pt x="8121" y="2930"/>
                    <a:pt x="8645" y="3549"/>
                  </a:cubicBezTo>
                  <a:cubicBezTo>
                    <a:pt x="9121" y="4049"/>
                    <a:pt x="9431" y="4716"/>
                    <a:pt x="9550" y="5407"/>
                  </a:cubicBezTo>
                  <a:lnTo>
                    <a:pt x="9098" y="6026"/>
                  </a:lnTo>
                  <a:cubicBezTo>
                    <a:pt x="9002" y="6145"/>
                    <a:pt x="9002" y="6264"/>
                    <a:pt x="9098" y="6383"/>
                  </a:cubicBezTo>
                  <a:cubicBezTo>
                    <a:pt x="9145" y="6478"/>
                    <a:pt x="9240" y="6502"/>
                    <a:pt x="9360" y="6502"/>
                  </a:cubicBezTo>
                  <a:lnTo>
                    <a:pt x="9574" y="6502"/>
                  </a:lnTo>
                  <a:cubicBezTo>
                    <a:pt x="9455" y="7312"/>
                    <a:pt x="9074" y="8050"/>
                    <a:pt x="8431" y="8621"/>
                  </a:cubicBezTo>
                  <a:cubicBezTo>
                    <a:pt x="7955" y="9074"/>
                    <a:pt x="7359" y="9360"/>
                    <a:pt x="6740" y="9479"/>
                  </a:cubicBezTo>
                  <a:lnTo>
                    <a:pt x="5906" y="8883"/>
                  </a:lnTo>
                  <a:cubicBezTo>
                    <a:pt x="5850" y="8838"/>
                    <a:pt x="5789" y="8815"/>
                    <a:pt x="5727" y="8815"/>
                  </a:cubicBezTo>
                  <a:cubicBezTo>
                    <a:pt x="5658" y="8815"/>
                    <a:pt x="5588" y="8844"/>
                    <a:pt x="5525" y="8907"/>
                  </a:cubicBezTo>
                  <a:cubicBezTo>
                    <a:pt x="5454" y="8979"/>
                    <a:pt x="5406" y="9074"/>
                    <a:pt x="5406" y="9145"/>
                  </a:cubicBezTo>
                  <a:lnTo>
                    <a:pt x="5406" y="9336"/>
                  </a:lnTo>
                  <a:cubicBezTo>
                    <a:pt x="4597" y="9217"/>
                    <a:pt x="3858" y="8836"/>
                    <a:pt x="3311" y="8193"/>
                  </a:cubicBezTo>
                  <a:cubicBezTo>
                    <a:pt x="2834" y="7693"/>
                    <a:pt x="2549" y="7074"/>
                    <a:pt x="2430" y="6383"/>
                  </a:cubicBezTo>
                  <a:lnTo>
                    <a:pt x="2906" y="5692"/>
                  </a:lnTo>
                  <a:cubicBezTo>
                    <a:pt x="2953" y="5621"/>
                    <a:pt x="3001" y="5526"/>
                    <a:pt x="2953" y="5430"/>
                  </a:cubicBezTo>
                  <a:cubicBezTo>
                    <a:pt x="2930" y="5311"/>
                    <a:pt x="2811" y="5216"/>
                    <a:pt x="2668" y="5216"/>
                  </a:cubicBezTo>
                  <a:lnTo>
                    <a:pt x="2453" y="5216"/>
                  </a:lnTo>
                  <a:cubicBezTo>
                    <a:pt x="2453" y="5097"/>
                    <a:pt x="2692" y="4335"/>
                    <a:pt x="2953" y="3859"/>
                  </a:cubicBezTo>
                  <a:cubicBezTo>
                    <a:pt x="3025" y="3763"/>
                    <a:pt x="3049" y="3716"/>
                    <a:pt x="3120" y="3644"/>
                  </a:cubicBezTo>
                  <a:cubicBezTo>
                    <a:pt x="3144" y="3573"/>
                    <a:pt x="3192" y="3549"/>
                    <a:pt x="3239" y="3501"/>
                  </a:cubicBezTo>
                  <a:cubicBezTo>
                    <a:pt x="3287" y="3430"/>
                    <a:pt x="3287" y="3358"/>
                    <a:pt x="3239" y="3287"/>
                  </a:cubicBezTo>
                  <a:cubicBezTo>
                    <a:pt x="3204" y="3239"/>
                    <a:pt x="3150" y="3216"/>
                    <a:pt x="3096" y="3216"/>
                  </a:cubicBezTo>
                  <a:cubicBezTo>
                    <a:pt x="3043" y="3216"/>
                    <a:pt x="2989" y="3239"/>
                    <a:pt x="2953" y="3287"/>
                  </a:cubicBezTo>
                  <a:cubicBezTo>
                    <a:pt x="2549" y="3787"/>
                    <a:pt x="2287" y="4359"/>
                    <a:pt x="2120" y="4978"/>
                  </a:cubicBezTo>
                  <a:cubicBezTo>
                    <a:pt x="2120" y="5049"/>
                    <a:pt x="2072" y="5264"/>
                    <a:pt x="2072" y="5407"/>
                  </a:cubicBezTo>
                  <a:lnTo>
                    <a:pt x="2072" y="5430"/>
                  </a:lnTo>
                  <a:cubicBezTo>
                    <a:pt x="2072" y="5502"/>
                    <a:pt x="2096" y="5573"/>
                    <a:pt x="2191" y="5621"/>
                  </a:cubicBezTo>
                  <a:lnTo>
                    <a:pt x="2572" y="5621"/>
                  </a:lnTo>
                  <a:lnTo>
                    <a:pt x="1501" y="7121"/>
                  </a:lnTo>
                  <a:lnTo>
                    <a:pt x="429" y="5621"/>
                  </a:lnTo>
                  <a:lnTo>
                    <a:pt x="763" y="5621"/>
                  </a:lnTo>
                  <a:cubicBezTo>
                    <a:pt x="858" y="5621"/>
                    <a:pt x="929" y="5549"/>
                    <a:pt x="929" y="5454"/>
                  </a:cubicBezTo>
                  <a:cubicBezTo>
                    <a:pt x="929" y="5407"/>
                    <a:pt x="977" y="5025"/>
                    <a:pt x="1048" y="4692"/>
                  </a:cubicBezTo>
                  <a:cubicBezTo>
                    <a:pt x="1215" y="4025"/>
                    <a:pt x="1477" y="3406"/>
                    <a:pt x="1858" y="2882"/>
                  </a:cubicBezTo>
                  <a:cubicBezTo>
                    <a:pt x="2049" y="2596"/>
                    <a:pt x="2287" y="2358"/>
                    <a:pt x="2525" y="2120"/>
                  </a:cubicBezTo>
                  <a:cubicBezTo>
                    <a:pt x="3192" y="1477"/>
                    <a:pt x="4025" y="1048"/>
                    <a:pt x="4954" y="882"/>
                  </a:cubicBezTo>
                  <a:close/>
                  <a:moveTo>
                    <a:pt x="2215" y="6740"/>
                  </a:moveTo>
                  <a:cubicBezTo>
                    <a:pt x="2358" y="7359"/>
                    <a:pt x="2692" y="7931"/>
                    <a:pt x="3120" y="8407"/>
                  </a:cubicBezTo>
                  <a:cubicBezTo>
                    <a:pt x="3763" y="9122"/>
                    <a:pt x="4668" y="9574"/>
                    <a:pt x="5621" y="9669"/>
                  </a:cubicBezTo>
                  <a:cubicBezTo>
                    <a:pt x="5668" y="9669"/>
                    <a:pt x="5764" y="9622"/>
                    <a:pt x="5787" y="9550"/>
                  </a:cubicBezTo>
                  <a:lnTo>
                    <a:pt x="5787" y="9479"/>
                  </a:lnTo>
                  <a:lnTo>
                    <a:pt x="5787" y="9145"/>
                  </a:lnTo>
                  <a:lnTo>
                    <a:pt x="7312" y="10265"/>
                  </a:lnTo>
                  <a:lnTo>
                    <a:pt x="5787" y="11336"/>
                  </a:lnTo>
                  <a:lnTo>
                    <a:pt x="5787" y="11003"/>
                  </a:lnTo>
                  <a:cubicBezTo>
                    <a:pt x="5787" y="10908"/>
                    <a:pt x="5740" y="10812"/>
                    <a:pt x="5645" y="10812"/>
                  </a:cubicBezTo>
                  <a:cubicBezTo>
                    <a:pt x="4359" y="10741"/>
                    <a:pt x="3192" y="10169"/>
                    <a:pt x="2334" y="9241"/>
                  </a:cubicBezTo>
                  <a:cubicBezTo>
                    <a:pt x="1763" y="8621"/>
                    <a:pt x="1358" y="7883"/>
                    <a:pt x="1144" y="7074"/>
                  </a:cubicBezTo>
                  <a:lnTo>
                    <a:pt x="1144" y="7074"/>
                  </a:lnTo>
                  <a:lnTo>
                    <a:pt x="1334" y="7312"/>
                  </a:lnTo>
                  <a:cubicBezTo>
                    <a:pt x="1358" y="7359"/>
                    <a:pt x="1406" y="7407"/>
                    <a:pt x="1477" y="7431"/>
                  </a:cubicBezTo>
                  <a:cubicBezTo>
                    <a:pt x="1514" y="7443"/>
                    <a:pt x="1551" y="7449"/>
                    <a:pt x="1586" y="7449"/>
                  </a:cubicBezTo>
                  <a:cubicBezTo>
                    <a:pt x="1689" y="7449"/>
                    <a:pt x="1781" y="7400"/>
                    <a:pt x="1834" y="7312"/>
                  </a:cubicBezTo>
                  <a:lnTo>
                    <a:pt x="2215" y="6740"/>
                  </a:lnTo>
                  <a:close/>
                  <a:moveTo>
                    <a:pt x="6252" y="1"/>
                  </a:moveTo>
                  <a:cubicBezTo>
                    <a:pt x="6192" y="1"/>
                    <a:pt x="6133" y="24"/>
                    <a:pt x="6073" y="72"/>
                  </a:cubicBezTo>
                  <a:lnTo>
                    <a:pt x="5573" y="429"/>
                  </a:lnTo>
                  <a:cubicBezTo>
                    <a:pt x="4359" y="525"/>
                    <a:pt x="3192" y="1025"/>
                    <a:pt x="2310" y="1858"/>
                  </a:cubicBezTo>
                  <a:cubicBezTo>
                    <a:pt x="1477" y="2644"/>
                    <a:pt x="929" y="3620"/>
                    <a:pt x="691" y="4716"/>
                  </a:cubicBezTo>
                  <a:cubicBezTo>
                    <a:pt x="643" y="4954"/>
                    <a:pt x="596" y="5264"/>
                    <a:pt x="596" y="5264"/>
                  </a:cubicBezTo>
                  <a:lnTo>
                    <a:pt x="334" y="5264"/>
                  </a:lnTo>
                  <a:cubicBezTo>
                    <a:pt x="239" y="5264"/>
                    <a:pt x="167" y="5287"/>
                    <a:pt x="96" y="5383"/>
                  </a:cubicBezTo>
                  <a:cubicBezTo>
                    <a:pt x="0" y="5502"/>
                    <a:pt x="0" y="5645"/>
                    <a:pt x="72" y="5764"/>
                  </a:cubicBezTo>
                  <a:lnTo>
                    <a:pt x="572" y="6478"/>
                  </a:lnTo>
                  <a:cubicBezTo>
                    <a:pt x="691" y="7645"/>
                    <a:pt x="1191" y="8717"/>
                    <a:pt x="2001" y="9526"/>
                  </a:cubicBezTo>
                  <a:cubicBezTo>
                    <a:pt x="2906" y="10503"/>
                    <a:pt x="4097" y="11098"/>
                    <a:pt x="5406" y="11217"/>
                  </a:cubicBezTo>
                  <a:lnTo>
                    <a:pt x="5406" y="11479"/>
                  </a:lnTo>
                  <a:cubicBezTo>
                    <a:pt x="5406" y="11551"/>
                    <a:pt x="5454" y="11693"/>
                    <a:pt x="5525" y="11741"/>
                  </a:cubicBezTo>
                  <a:cubicBezTo>
                    <a:pt x="5573" y="11765"/>
                    <a:pt x="5645" y="11813"/>
                    <a:pt x="5692" y="11813"/>
                  </a:cubicBezTo>
                  <a:cubicBezTo>
                    <a:pt x="5764" y="11813"/>
                    <a:pt x="5811" y="11765"/>
                    <a:pt x="5883" y="11741"/>
                  </a:cubicBezTo>
                  <a:lnTo>
                    <a:pt x="6383" y="11384"/>
                  </a:lnTo>
                  <a:cubicBezTo>
                    <a:pt x="7264" y="11312"/>
                    <a:pt x="8169" y="11027"/>
                    <a:pt x="8907" y="10527"/>
                  </a:cubicBezTo>
                  <a:cubicBezTo>
                    <a:pt x="9741" y="9979"/>
                    <a:pt x="10431" y="9217"/>
                    <a:pt x="10836" y="8288"/>
                  </a:cubicBezTo>
                  <a:lnTo>
                    <a:pt x="10884" y="8264"/>
                  </a:lnTo>
                  <a:cubicBezTo>
                    <a:pt x="10908" y="8169"/>
                    <a:pt x="10908" y="8074"/>
                    <a:pt x="10812" y="8050"/>
                  </a:cubicBezTo>
                  <a:cubicBezTo>
                    <a:pt x="10779" y="8025"/>
                    <a:pt x="10743" y="8015"/>
                    <a:pt x="10708" y="8015"/>
                  </a:cubicBezTo>
                  <a:cubicBezTo>
                    <a:pt x="10643" y="8015"/>
                    <a:pt x="10581" y="8051"/>
                    <a:pt x="10550" y="8098"/>
                  </a:cubicBezTo>
                  <a:lnTo>
                    <a:pt x="10526" y="8169"/>
                  </a:lnTo>
                  <a:cubicBezTo>
                    <a:pt x="10122" y="9026"/>
                    <a:pt x="9479" y="9741"/>
                    <a:pt x="8693" y="10241"/>
                  </a:cubicBezTo>
                  <a:cubicBezTo>
                    <a:pt x="8169" y="10622"/>
                    <a:pt x="7597" y="10836"/>
                    <a:pt x="6978" y="10955"/>
                  </a:cubicBezTo>
                  <a:lnTo>
                    <a:pt x="7478" y="10598"/>
                  </a:lnTo>
                  <a:cubicBezTo>
                    <a:pt x="7550" y="10574"/>
                    <a:pt x="7573" y="10527"/>
                    <a:pt x="7597" y="10455"/>
                  </a:cubicBezTo>
                  <a:cubicBezTo>
                    <a:pt x="7669" y="10312"/>
                    <a:pt x="7597" y="10169"/>
                    <a:pt x="7478" y="10098"/>
                  </a:cubicBezTo>
                  <a:lnTo>
                    <a:pt x="7026" y="9812"/>
                  </a:lnTo>
                  <a:cubicBezTo>
                    <a:pt x="7597" y="9622"/>
                    <a:pt x="8145" y="9360"/>
                    <a:pt x="8574" y="8931"/>
                  </a:cubicBezTo>
                  <a:cubicBezTo>
                    <a:pt x="9312" y="8288"/>
                    <a:pt x="9741" y="7383"/>
                    <a:pt x="9836" y="6431"/>
                  </a:cubicBezTo>
                  <a:cubicBezTo>
                    <a:pt x="9836" y="6359"/>
                    <a:pt x="9812" y="6288"/>
                    <a:pt x="9717" y="6264"/>
                  </a:cubicBezTo>
                  <a:lnTo>
                    <a:pt x="9336" y="6264"/>
                  </a:lnTo>
                  <a:lnTo>
                    <a:pt x="10407" y="4740"/>
                  </a:lnTo>
                  <a:lnTo>
                    <a:pt x="11479" y="6264"/>
                  </a:lnTo>
                  <a:lnTo>
                    <a:pt x="11146" y="6264"/>
                  </a:lnTo>
                  <a:cubicBezTo>
                    <a:pt x="11050" y="6264"/>
                    <a:pt x="10955" y="6311"/>
                    <a:pt x="10955" y="6407"/>
                  </a:cubicBezTo>
                  <a:cubicBezTo>
                    <a:pt x="10931" y="6740"/>
                    <a:pt x="10884" y="7097"/>
                    <a:pt x="10788" y="7431"/>
                  </a:cubicBezTo>
                  <a:cubicBezTo>
                    <a:pt x="10765" y="7502"/>
                    <a:pt x="10812" y="7597"/>
                    <a:pt x="10908" y="7621"/>
                  </a:cubicBezTo>
                  <a:cubicBezTo>
                    <a:pt x="10928" y="7632"/>
                    <a:pt x="10949" y="7636"/>
                    <a:pt x="10969" y="7636"/>
                  </a:cubicBezTo>
                  <a:cubicBezTo>
                    <a:pt x="11041" y="7636"/>
                    <a:pt x="11103" y="7577"/>
                    <a:pt x="11122" y="7502"/>
                  </a:cubicBezTo>
                  <a:cubicBezTo>
                    <a:pt x="11217" y="7216"/>
                    <a:pt x="11265" y="6907"/>
                    <a:pt x="11289" y="6597"/>
                  </a:cubicBezTo>
                  <a:lnTo>
                    <a:pt x="11574" y="6597"/>
                  </a:lnTo>
                  <a:cubicBezTo>
                    <a:pt x="11693" y="6597"/>
                    <a:pt x="11765" y="6526"/>
                    <a:pt x="11836" y="6407"/>
                  </a:cubicBezTo>
                  <a:cubicBezTo>
                    <a:pt x="11979" y="6240"/>
                    <a:pt x="11979" y="6121"/>
                    <a:pt x="11884" y="6026"/>
                  </a:cubicBezTo>
                  <a:lnTo>
                    <a:pt x="11384" y="5311"/>
                  </a:lnTo>
                  <a:cubicBezTo>
                    <a:pt x="11265" y="4144"/>
                    <a:pt x="10765" y="3073"/>
                    <a:pt x="9955" y="2239"/>
                  </a:cubicBezTo>
                  <a:cubicBezTo>
                    <a:pt x="9074" y="1287"/>
                    <a:pt x="7883" y="691"/>
                    <a:pt x="6573" y="572"/>
                  </a:cubicBezTo>
                  <a:lnTo>
                    <a:pt x="6573" y="310"/>
                  </a:lnTo>
                  <a:cubicBezTo>
                    <a:pt x="6573" y="215"/>
                    <a:pt x="6526" y="96"/>
                    <a:pt x="6430" y="72"/>
                  </a:cubicBezTo>
                  <a:cubicBezTo>
                    <a:pt x="6371" y="24"/>
                    <a:pt x="6311" y="1"/>
                    <a:pt x="62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6" name="Google Shape;10846;p95"/>
          <p:cNvGrpSpPr/>
          <p:nvPr/>
        </p:nvGrpSpPr>
        <p:grpSpPr>
          <a:xfrm>
            <a:off x="1098221" y="3572345"/>
            <a:ext cx="291147" cy="355755"/>
            <a:chOff x="1745908" y="3572345"/>
            <a:chExt cx="291147" cy="355755"/>
          </a:xfrm>
        </p:grpSpPr>
        <p:sp>
          <p:nvSpPr>
            <p:cNvPr id="10847" name="Google Shape;10847;p95"/>
            <p:cNvSpPr/>
            <p:nvPr/>
          </p:nvSpPr>
          <p:spPr>
            <a:xfrm>
              <a:off x="1750172" y="3658272"/>
              <a:ext cx="118604" cy="265026"/>
            </a:xfrm>
            <a:custGeom>
              <a:rect b="b" l="l" r="r" t="t"/>
              <a:pathLst>
                <a:path extrusionOk="0" h="8889" w="3978">
                  <a:moveTo>
                    <a:pt x="1906" y="0"/>
                  </a:moveTo>
                  <a:cubicBezTo>
                    <a:pt x="1668" y="0"/>
                    <a:pt x="1" y="119"/>
                    <a:pt x="1" y="1905"/>
                  </a:cubicBezTo>
                  <a:lnTo>
                    <a:pt x="1" y="3763"/>
                  </a:lnTo>
                  <a:cubicBezTo>
                    <a:pt x="1" y="3787"/>
                    <a:pt x="1" y="3810"/>
                    <a:pt x="25" y="3810"/>
                  </a:cubicBezTo>
                  <a:cubicBezTo>
                    <a:pt x="150" y="3936"/>
                    <a:pt x="282" y="3988"/>
                    <a:pt x="400" y="3988"/>
                  </a:cubicBezTo>
                  <a:cubicBezTo>
                    <a:pt x="617" y="3988"/>
                    <a:pt x="787" y="3812"/>
                    <a:pt x="787" y="3596"/>
                  </a:cubicBezTo>
                  <a:lnTo>
                    <a:pt x="787" y="8526"/>
                  </a:lnTo>
                  <a:cubicBezTo>
                    <a:pt x="787" y="8549"/>
                    <a:pt x="834" y="8573"/>
                    <a:pt x="834" y="8597"/>
                  </a:cubicBezTo>
                  <a:cubicBezTo>
                    <a:pt x="1021" y="8792"/>
                    <a:pt x="1219" y="8872"/>
                    <a:pt x="1398" y="8872"/>
                  </a:cubicBezTo>
                  <a:cubicBezTo>
                    <a:pt x="1680" y="8872"/>
                    <a:pt x="1912" y="8671"/>
                    <a:pt x="1966" y="8405"/>
                  </a:cubicBezTo>
                  <a:lnTo>
                    <a:pt x="1966" y="8405"/>
                  </a:lnTo>
                  <a:cubicBezTo>
                    <a:pt x="2024" y="8680"/>
                    <a:pt x="2282" y="8888"/>
                    <a:pt x="2585" y="8888"/>
                  </a:cubicBezTo>
                  <a:cubicBezTo>
                    <a:pt x="2612" y="8888"/>
                    <a:pt x="2640" y="8886"/>
                    <a:pt x="2668" y="8883"/>
                  </a:cubicBezTo>
                  <a:cubicBezTo>
                    <a:pt x="2930" y="8811"/>
                    <a:pt x="3168" y="8549"/>
                    <a:pt x="3168" y="8288"/>
                  </a:cubicBezTo>
                  <a:lnTo>
                    <a:pt x="3168" y="3596"/>
                  </a:lnTo>
                  <a:cubicBezTo>
                    <a:pt x="3168" y="3809"/>
                    <a:pt x="3340" y="3984"/>
                    <a:pt x="3564" y="3984"/>
                  </a:cubicBezTo>
                  <a:cubicBezTo>
                    <a:pt x="3590" y="3984"/>
                    <a:pt x="3617" y="3982"/>
                    <a:pt x="3644" y="3977"/>
                  </a:cubicBezTo>
                  <a:cubicBezTo>
                    <a:pt x="3835" y="3953"/>
                    <a:pt x="3978" y="3787"/>
                    <a:pt x="3978" y="3596"/>
                  </a:cubicBezTo>
                  <a:lnTo>
                    <a:pt x="3978" y="2001"/>
                  </a:lnTo>
                  <a:cubicBezTo>
                    <a:pt x="3954" y="857"/>
                    <a:pt x="3073" y="0"/>
                    <a:pt x="1954"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95"/>
            <p:cNvSpPr/>
            <p:nvPr/>
          </p:nvSpPr>
          <p:spPr>
            <a:xfrm>
              <a:off x="1784251" y="3903921"/>
              <a:ext cx="17800" cy="17800"/>
            </a:xfrm>
            <a:custGeom>
              <a:rect b="b" l="l" r="r" t="t"/>
              <a:pathLst>
                <a:path extrusionOk="0" h="597" w="597">
                  <a:moveTo>
                    <a:pt x="358" y="1"/>
                  </a:moveTo>
                  <a:cubicBezTo>
                    <a:pt x="358" y="168"/>
                    <a:pt x="310" y="310"/>
                    <a:pt x="191" y="430"/>
                  </a:cubicBezTo>
                  <a:cubicBezTo>
                    <a:pt x="144" y="477"/>
                    <a:pt x="72" y="501"/>
                    <a:pt x="1" y="549"/>
                  </a:cubicBezTo>
                  <a:cubicBezTo>
                    <a:pt x="96" y="572"/>
                    <a:pt x="168" y="596"/>
                    <a:pt x="239" y="596"/>
                  </a:cubicBezTo>
                  <a:cubicBezTo>
                    <a:pt x="382" y="596"/>
                    <a:pt x="525" y="572"/>
                    <a:pt x="596" y="477"/>
                  </a:cubicBezTo>
                  <a:cubicBezTo>
                    <a:pt x="501" y="358"/>
                    <a:pt x="382" y="191"/>
                    <a:pt x="358"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95"/>
            <p:cNvSpPr/>
            <p:nvPr/>
          </p:nvSpPr>
          <p:spPr>
            <a:xfrm>
              <a:off x="1821192" y="3707975"/>
              <a:ext cx="24150" cy="213028"/>
            </a:xfrm>
            <a:custGeom>
              <a:rect b="b" l="l" r="r" t="t"/>
              <a:pathLst>
                <a:path extrusionOk="0" h="7145" w="810">
                  <a:moveTo>
                    <a:pt x="810" y="0"/>
                  </a:moveTo>
                  <a:cubicBezTo>
                    <a:pt x="548" y="0"/>
                    <a:pt x="357" y="214"/>
                    <a:pt x="357" y="453"/>
                  </a:cubicBezTo>
                  <a:lnTo>
                    <a:pt x="357" y="6549"/>
                  </a:lnTo>
                  <a:cubicBezTo>
                    <a:pt x="357" y="6787"/>
                    <a:pt x="215" y="7002"/>
                    <a:pt x="0" y="7073"/>
                  </a:cubicBezTo>
                  <a:cubicBezTo>
                    <a:pt x="48" y="7121"/>
                    <a:pt x="143" y="7144"/>
                    <a:pt x="238" y="7144"/>
                  </a:cubicBezTo>
                  <a:cubicBezTo>
                    <a:pt x="524" y="7144"/>
                    <a:pt x="810" y="6882"/>
                    <a:pt x="810" y="6549"/>
                  </a:cubicBezTo>
                  <a:lnTo>
                    <a:pt x="810"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95"/>
            <p:cNvSpPr/>
            <p:nvPr/>
          </p:nvSpPr>
          <p:spPr>
            <a:xfrm>
              <a:off x="1802021" y="3658272"/>
              <a:ext cx="66040" cy="117889"/>
            </a:xfrm>
            <a:custGeom>
              <a:rect b="b" l="l" r="r" t="t"/>
              <a:pathLst>
                <a:path extrusionOk="0" h="3954" w="2215">
                  <a:moveTo>
                    <a:pt x="0" y="0"/>
                  </a:moveTo>
                  <a:cubicBezTo>
                    <a:pt x="1000" y="119"/>
                    <a:pt x="1739" y="953"/>
                    <a:pt x="1739" y="1977"/>
                  </a:cubicBezTo>
                  <a:lnTo>
                    <a:pt x="1739" y="3572"/>
                  </a:lnTo>
                  <a:cubicBezTo>
                    <a:pt x="1739" y="3668"/>
                    <a:pt x="1667" y="3787"/>
                    <a:pt x="1620" y="3834"/>
                  </a:cubicBezTo>
                  <a:lnTo>
                    <a:pt x="1596" y="3882"/>
                  </a:lnTo>
                  <a:cubicBezTo>
                    <a:pt x="1643" y="3929"/>
                    <a:pt x="1739" y="3953"/>
                    <a:pt x="1834" y="3953"/>
                  </a:cubicBezTo>
                  <a:cubicBezTo>
                    <a:pt x="1929" y="3953"/>
                    <a:pt x="2024" y="3906"/>
                    <a:pt x="2096" y="3834"/>
                  </a:cubicBezTo>
                  <a:cubicBezTo>
                    <a:pt x="2191" y="3787"/>
                    <a:pt x="2215" y="3691"/>
                    <a:pt x="2215" y="3572"/>
                  </a:cubicBezTo>
                  <a:lnTo>
                    <a:pt x="2215" y="1977"/>
                  </a:lnTo>
                  <a:cubicBezTo>
                    <a:pt x="2215" y="857"/>
                    <a:pt x="1358" y="0"/>
                    <a:pt x="238"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95"/>
            <p:cNvSpPr/>
            <p:nvPr/>
          </p:nvSpPr>
          <p:spPr>
            <a:xfrm>
              <a:off x="1914901" y="3796019"/>
              <a:ext cx="113625" cy="124984"/>
            </a:xfrm>
            <a:custGeom>
              <a:rect b="b" l="l" r="r" t="t"/>
              <a:pathLst>
                <a:path extrusionOk="0" h="4192" w="3811">
                  <a:moveTo>
                    <a:pt x="72" y="0"/>
                  </a:moveTo>
                  <a:cubicBezTo>
                    <a:pt x="25" y="0"/>
                    <a:pt x="1" y="24"/>
                    <a:pt x="1" y="48"/>
                  </a:cubicBezTo>
                  <a:lnTo>
                    <a:pt x="1" y="4191"/>
                  </a:lnTo>
                  <a:lnTo>
                    <a:pt x="3811" y="4191"/>
                  </a:lnTo>
                  <a:lnTo>
                    <a:pt x="3811" y="48"/>
                  </a:lnTo>
                  <a:cubicBezTo>
                    <a:pt x="3811" y="24"/>
                    <a:pt x="3787" y="0"/>
                    <a:pt x="3763"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95"/>
            <p:cNvSpPr/>
            <p:nvPr/>
          </p:nvSpPr>
          <p:spPr>
            <a:xfrm>
              <a:off x="2012904" y="3796019"/>
              <a:ext cx="15623" cy="124984"/>
            </a:xfrm>
            <a:custGeom>
              <a:rect b="b" l="l" r="r" t="t"/>
              <a:pathLst>
                <a:path extrusionOk="0" h="4192" w="524">
                  <a:moveTo>
                    <a:pt x="0" y="0"/>
                  </a:moveTo>
                  <a:cubicBezTo>
                    <a:pt x="24" y="0"/>
                    <a:pt x="48" y="24"/>
                    <a:pt x="48" y="48"/>
                  </a:cubicBezTo>
                  <a:lnTo>
                    <a:pt x="48" y="4191"/>
                  </a:lnTo>
                  <a:lnTo>
                    <a:pt x="524" y="4191"/>
                  </a:lnTo>
                  <a:lnTo>
                    <a:pt x="524" y="48"/>
                  </a:lnTo>
                  <a:cubicBezTo>
                    <a:pt x="524" y="24"/>
                    <a:pt x="500" y="0"/>
                    <a:pt x="47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95"/>
            <p:cNvSpPr/>
            <p:nvPr/>
          </p:nvSpPr>
          <p:spPr>
            <a:xfrm>
              <a:off x="1779987" y="3578725"/>
              <a:ext cx="58974" cy="58259"/>
            </a:xfrm>
            <a:custGeom>
              <a:rect b="b" l="l" r="r" t="t"/>
              <a:pathLst>
                <a:path extrusionOk="0" h="1954" w="1978">
                  <a:moveTo>
                    <a:pt x="1001" y="1"/>
                  </a:moveTo>
                  <a:cubicBezTo>
                    <a:pt x="453" y="1"/>
                    <a:pt x="1" y="430"/>
                    <a:pt x="1" y="977"/>
                  </a:cubicBezTo>
                  <a:cubicBezTo>
                    <a:pt x="1" y="1525"/>
                    <a:pt x="453" y="1954"/>
                    <a:pt x="1001" y="1954"/>
                  </a:cubicBezTo>
                  <a:cubicBezTo>
                    <a:pt x="1525" y="1954"/>
                    <a:pt x="1978" y="1525"/>
                    <a:pt x="1978" y="977"/>
                  </a:cubicBezTo>
                  <a:cubicBezTo>
                    <a:pt x="1978" y="430"/>
                    <a:pt x="1525" y="1"/>
                    <a:pt x="100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95"/>
            <p:cNvSpPr/>
            <p:nvPr/>
          </p:nvSpPr>
          <p:spPr>
            <a:xfrm>
              <a:off x="1789230" y="3579441"/>
              <a:ext cx="49731" cy="57543"/>
            </a:xfrm>
            <a:custGeom>
              <a:rect b="b" l="l" r="r" t="t"/>
              <a:pathLst>
                <a:path extrusionOk="0" h="1930" w="1668">
                  <a:moveTo>
                    <a:pt x="929" y="1"/>
                  </a:moveTo>
                  <a:cubicBezTo>
                    <a:pt x="1120" y="167"/>
                    <a:pt x="1239" y="406"/>
                    <a:pt x="1239" y="715"/>
                  </a:cubicBezTo>
                  <a:cubicBezTo>
                    <a:pt x="1239" y="1239"/>
                    <a:pt x="810" y="1692"/>
                    <a:pt x="263" y="1692"/>
                  </a:cubicBezTo>
                  <a:cubicBezTo>
                    <a:pt x="167" y="1692"/>
                    <a:pt x="96" y="1692"/>
                    <a:pt x="1" y="1668"/>
                  </a:cubicBezTo>
                  <a:lnTo>
                    <a:pt x="1" y="1668"/>
                  </a:lnTo>
                  <a:cubicBezTo>
                    <a:pt x="167" y="1834"/>
                    <a:pt x="405" y="1930"/>
                    <a:pt x="691" y="1930"/>
                  </a:cubicBezTo>
                  <a:cubicBezTo>
                    <a:pt x="1215" y="1930"/>
                    <a:pt x="1668" y="1477"/>
                    <a:pt x="1668" y="953"/>
                  </a:cubicBezTo>
                  <a:cubicBezTo>
                    <a:pt x="1668" y="501"/>
                    <a:pt x="1358" y="120"/>
                    <a:pt x="929"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95"/>
            <p:cNvSpPr/>
            <p:nvPr/>
          </p:nvSpPr>
          <p:spPr>
            <a:xfrm>
              <a:off x="1909952" y="3791756"/>
              <a:ext cx="124984" cy="136344"/>
            </a:xfrm>
            <a:custGeom>
              <a:rect b="b" l="l" r="r" t="t"/>
              <a:pathLst>
                <a:path extrusionOk="0" h="4573" w="4192">
                  <a:moveTo>
                    <a:pt x="238" y="0"/>
                  </a:moveTo>
                  <a:cubicBezTo>
                    <a:pt x="119" y="0"/>
                    <a:pt x="0" y="119"/>
                    <a:pt x="0" y="238"/>
                  </a:cubicBezTo>
                  <a:lnTo>
                    <a:pt x="0" y="4406"/>
                  </a:lnTo>
                  <a:cubicBezTo>
                    <a:pt x="0" y="4477"/>
                    <a:pt x="95" y="4573"/>
                    <a:pt x="167" y="4573"/>
                  </a:cubicBezTo>
                  <a:lnTo>
                    <a:pt x="762" y="4573"/>
                  </a:lnTo>
                  <a:cubicBezTo>
                    <a:pt x="857" y="4573"/>
                    <a:pt x="929" y="4525"/>
                    <a:pt x="953" y="4430"/>
                  </a:cubicBezTo>
                  <a:cubicBezTo>
                    <a:pt x="976" y="4311"/>
                    <a:pt x="881" y="4215"/>
                    <a:pt x="762" y="4215"/>
                  </a:cubicBezTo>
                  <a:lnTo>
                    <a:pt x="357" y="4215"/>
                  </a:lnTo>
                  <a:lnTo>
                    <a:pt x="357" y="357"/>
                  </a:lnTo>
                  <a:lnTo>
                    <a:pt x="3834" y="357"/>
                  </a:lnTo>
                  <a:lnTo>
                    <a:pt x="3834" y="4215"/>
                  </a:lnTo>
                  <a:lnTo>
                    <a:pt x="1572" y="4215"/>
                  </a:lnTo>
                  <a:cubicBezTo>
                    <a:pt x="1477" y="4215"/>
                    <a:pt x="1429" y="4287"/>
                    <a:pt x="1405" y="4358"/>
                  </a:cubicBezTo>
                  <a:cubicBezTo>
                    <a:pt x="1357" y="4477"/>
                    <a:pt x="1453" y="4573"/>
                    <a:pt x="1572" y="4573"/>
                  </a:cubicBezTo>
                  <a:lnTo>
                    <a:pt x="4025" y="4573"/>
                  </a:lnTo>
                  <a:cubicBezTo>
                    <a:pt x="4096" y="4573"/>
                    <a:pt x="4191" y="4477"/>
                    <a:pt x="4191" y="4406"/>
                  </a:cubicBezTo>
                  <a:lnTo>
                    <a:pt x="4191" y="238"/>
                  </a:lnTo>
                  <a:cubicBezTo>
                    <a:pt x="4168" y="72"/>
                    <a:pt x="4072" y="0"/>
                    <a:pt x="3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95"/>
            <p:cNvSpPr/>
            <p:nvPr/>
          </p:nvSpPr>
          <p:spPr>
            <a:xfrm>
              <a:off x="1946148" y="3714295"/>
              <a:ext cx="35539" cy="54770"/>
            </a:xfrm>
            <a:custGeom>
              <a:rect b="b" l="l" r="r" t="t"/>
              <a:pathLst>
                <a:path extrusionOk="0" h="1837" w="1192">
                  <a:moveTo>
                    <a:pt x="557" y="325"/>
                  </a:moveTo>
                  <a:cubicBezTo>
                    <a:pt x="577" y="325"/>
                    <a:pt x="598" y="329"/>
                    <a:pt x="620" y="336"/>
                  </a:cubicBezTo>
                  <a:cubicBezTo>
                    <a:pt x="739" y="336"/>
                    <a:pt x="834" y="455"/>
                    <a:pt x="834" y="574"/>
                  </a:cubicBezTo>
                  <a:lnTo>
                    <a:pt x="834" y="1217"/>
                  </a:lnTo>
                  <a:cubicBezTo>
                    <a:pt x="834" y="1336"/>
                    <a:pt x="739" y="1455"/>
                    <a:pt x="620" y="1455"/>
                  </a:cubicBezTo>
                  <a:cubicBezTo>
                    <a:pt x="477" y="1455"/>
                    <a:pt x="358" y="1360"/>
                    <a:pt x="358" y="1217"/>
                  </a:cubicBezTo>
                  <a:lnTo>
                    <a:pt x="358" y="574"/>
                  </a:lnTo>
                  <a:cubicBezTo>
                    <a:pt x="358" y="432"/>
                    <a:pt x="444" y="325"/>
                    <a:pt x="557" y="325"/>
                  </a:cubicBezTo>
                  <a:close/>
                  <a:moveTo>
                    <a:pt x="614" y="1"/>
                  </a:moveTo>
                  <a:cubicBezTo>
                    <a:pt x="600" y="1"/>
                    <a:pt x="586" y="1"/>
                    <a:pt x="572" y="2"/>
                  </a:cubicBezTo>
                  <a:cubicBezTo>
                    <a:pt x="263" y="26"/>
                    <a:pt x="1" y="264"/>
                    <a:pt x="1" y="598"/>
                  </a:cubicBezTo>
                  <a:lnTo>
                    <a:pt x="1" y="1241"/>
                  </a:lnTo>
                  <a:cubicBezTo>
                    <a:pt x="1" y="1550"/>
                    <a:pt x="239" y="1812"/>
                    <a:pt x="572" y="1836"/>
                  </a:cubicBezTo>
                  <a:cubicBezTo>
                    <a:pt x="905" y="1836"/>
                    <a:pt x="1191" y="1574"/>
                    <a:pt x="1191" y="1217"/>
                  </a:cubicBezTo>
                  <a:lnTo>
                    <a:pt x="1191" y="598"/>
                  </a:lnTo>
                  <a:cubicBezTo>
                    <a:pt x="1191" y="256"/>
                    <a:pt x="929" y="1"/>
                    <a:pt x="6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95"/>
            <p:cNvSpPr/>
            <p:nvPr/>
          </p:nvSpPr>
          <p:spPr>
            <a:xfrm>
              <a:off x="1902826" y="3714087"/>
              <a:ext cx="37686" cy="52832"/>
            </a:xfrm>
            <a:custGeom>
              <a:rect b="b" l="l" r="r" t="t"/>
              <a:pathLst>
                <a:path extrusionOk="0" h="1772" w="1264">
                  <a:moveTo>
                    <a:pt x="715" y="533"/>
                  </a:moveTo>
                  <a:lnTo>
                    <a:pt x="715" y="986"/>
                  </a:lnTo>
                  <a:lnTo>
                    <a:pt x="477" y="986"/>
                  </a:lnTo>
                  <a:cubicBezTo>
                    <a:pt x="572" y="843"/>
                    <a:pt x="644" y="652"/>
                    <a:pt x="715" y="533"/>
                  </a:cubicBezTo>
                  <a:close/>
                  <a:moveTo>
                    <a:pt x="811" y="1"/>
                  </a:moveTo>
                  <a:cubicBezTo>
                    <a:pt x="733" y="1"/>
                    <a:pt x="651" y="32"/>
                    <a:pt x="596" y="105"/>
                  </a:cubicBezTo>
                  <a:cubicBezTo>
                    <a:pt x="501" y="176"/>
                    <a:pt x="144" y="867"/>
                    <a:pt x="25" y="1081"/>
                  </a:cubicBezTo>
                  <a:cubicBezTo>
                    <a:pt x="1" y="1105"/>
                    <a:pt x="1" y="1129"/>
                    <a:pt x="1" y="1200"/>
                  </a:cubicBezTo>
                  <a:cubicBezTo>
                    <a:pt x="1" y="1272"/>
                    <a:pt x="72" y="1343"/>
                    <a:pt x="168" y="1343"/>
                  </a:cubicBezTo>
                  <a:lnTo>
                    <a:pt x="715" y="1343"/>
                  </a:lnTo>
                  <a:lnTo>
                    <a:pt x="715" y="1581"/>
                  </a:lnTo>
                  <a:cubicBezTo>
                    <a:pt x="715" y="1676"/>
                    <a:pt x="787" y="1772"/>
                    <a:pt x="882" y="1772"/>
                  </a:cubicBezTo>
                  <a:cubicBezTo>
                    <a:pt x="977" y="1772"/>
                    <a:pt x="1073" y="1676"/>
                    <a:pt x="1073" y="1581"/>
                  </a:cubicBezTo>
                  <a:lnTo>
                    <a:pt x="1073" y="1343"/>
                  </a:lnTo>
                  <a:cubicBezTo>
                    <a:pt x="1144" y="1343"/>
                    <a:pt x="1215" y="1295"/>
                    <a:pt x="1239" y="1200"/>
                  </a:cubicBezTo>
                  <a:cubicBezTo>
                    <a:pt x="1263" y="1081"/>
                    <a:pt x="1192" y="986"/>
                    <a:pt x="1073" y="986"/>
                  </a:cubicBezTo>
                  <a:lnTo>
                    <a:pt x="1073" y="248"/>
                  </a:lnTo>
                  <a:cubicBezTo>
                    <a:pt x="1073" y="129"/>
                    <a:pt x="977" y="33"/>
                    <a:pt x="882" y="9"/>
                  </a:cubicBezTo>
                  <a:cubicBezTo>
                    <a:pt x="860" y="4"/>
                    <a:pt x="836" y="1"/>
                    <a:pt x="8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95"/>
            <p:cNvSpPr/>
            <p:nvPr/>
          </p:nvSpPr>
          <p:spPr>
            <a:xfrm>
              <a:off x="2000114" y="3711970"/>
              <a:ext cx="29129" cy="55665"/>
            </a:xfrm>
            <a:custGeom>
              <a:rect b="b" l="l" r="r" t="t"/>
              <a:pathLst>
                <a:path extrusionOk="0" h="1867" w="977">
                  <a:moveTo>
                    <a:pt x="815" y="0"/>
                  </a:moveTo>
                  <a:cubicBezTo>
                    <a:pt x="744" y="0"/>
                    <a:pt x="680" y="31"/>
                    <a:pt x="643" y="104"/>
                  </a:cubicBezTo>
                  <a:lnTo>
                    <a:pt x="0" y="1605"/>
                  </a:lnTo>
                  <a:cubicBezTo>
                    <a:pt x="0" y="1747"/>
                    <a:pt x="48" y="1843"/>
                    <a:pt x="120" y="1867"/>
                  </a:cubicBezTo>
                  <a:lnTo>
                    <a:pt x="191" y="1867"/>
                  </a:lnTo>
                  <a:cubicBezTo>
                    <a:pt x="239" y="1867"/>
                    <a:pt x="310" y="1843"/>
                    <a:pt x="334" y="1747"/>
                  </a:cubicBezTo>
                  <a:lnTo>
                    <a:pt x="953" y="247"/>
                  </a:lnTo>
                  <a:cubicBezTo>
                    <a:pt x="977" y="176"/>
                    <a:pt x="953" y="80"/>
                    <a:pt x="882" y="9"/>
                  </a:cubicBezTo>
                  <a:cubicBezTo>
                    <a:pt x="859" y="3"/>
                    <a:pt x="837" y="0"/>
                    <a:pt x="8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95"/>
            <p:cNvSpPr/>
            <p:nvPr/>
          </p:nvSpPr>
          <p:spPr>
            <a:xfrm>
              <a:off x="1994419" y="3717903"/>
              <a:ext cx="12105" cy="12105"/>
            </a:xfrm>
            <a:custGeom>
              <a:rect b="b" l="l" r="r" t="t"/>
              <a:pathLst>
                <a:path extrusionOk="0" h="406" w="406">
                  <a:moveTo>
                    <a:pt x="191" y="1"/>
                  </a:moveTo>
                  <a:cubicBezTo>
                    <a:pt x="72" y="1"/>
                    <a:pt x="1" y="96"/>
                    <a:pt x="1" y="191"/>
                  </a:cubicBezTo>
                  <a:cubicBezTo>
                    <a:pt x="1" y="310"/>
                    <a:pt x="72" y="405"/>
                    <a:pt x="191" y="405"/>
                  </a:cubicBezTo>
                  <a:cubicBezTo>
                    <a:pt x="311" y="405"/>
                    <a:pt x="406" y="310"/>
                    <a:pt x="406" y="191"/>
                  </a:cubicBezTo>
                  <a:cubicBezTo>
                    <a:pt x="406" y="96"/>
                    <a:pt x="311"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95"/>
            <p:cNvSpPr/>
            <p:nvPr/>
          </p:nvSpPr>
          <p:spPr>
            <a:xfrm>
              <a:off x="2024264" y="3752698"/>
              <a:ext cx="12791" cy="12105"/>
            </a:xfrm>
            <a:custGeom>
              <a:rect b="b" l="l" r="r" t="t"/>
              <a:pathLst>
                <a:path extrusionOk="0" h="406" w="429">
                  <a:moveTo>
                    <a:pt x="214" y="0"/>
                  </a:moveTo>
                  <a:cubicBezTo>
                    <a:pt x="95" y="0"/>
                    <a:pt x="0" y="72"/>
                    <a:pt x="0" y="191"/>
                  </a:cubicBezTo>
                  <a:cubicBezTo>
                    <a:pt x="0" y="310"/>
                    <a:pt x="95" y="405"/>
                    <a:pt x="214" y="405"/>
                  </a:cubicBezTo>
                  <a:cubicBezTo>
                    <a:pt x="334" y="405"/>
                    <a:pt x="429" y="310"/>
                    <a:pt x="429" y="191"/>
                  </a:cubicBezTo>
                  <a:cubicBezTo>
                    <a:pt x="429" y="72"/>
                    <a:pt x="334" y="0"/>
                    <a:pt x="2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95"/>
            <p:cNvSpPr/>
            <p:nvPr/>
          </p:nvSpPr>
          <p:spPr>
            <a:xfrm>
              <a:off x="1745908" y="3653293"/>
              <a:ext cx="128562" cy="274417"/>
            </a:xfrm>
            <a:custGeom>
              <a:rect b="b" l="l" r="r" t="t"/>
              <a:pathLst>
                <a:path extrusionOk="0" h="9204" w="4312">
                  <a:moveTo>
                    <a:pt x="2073" y="0"/>
                  </a:moveTo>
                  <a:cubicBezTo>
                    <a:pt x="1358" y="0"/>
                    <a:pt x="25" y="429"/>
                    <a:pt x="25" y="2048"/>
                  </a:cubicBezTo>
                  <a:lnTo>
                    <a:pt x="25" y="3025"/>
                  </a:lnTo>
                  <a:lnTo>
                    <a:pt x="25" y="3501"/>
                  </a:lnTo>
                  <a:cubicBezTo>
                    <a:pt x="25" y="3620"/>
                    <a:pt x="1" y="3739"/>
                    <a:pt x="25" y="3858"/>
                  </a:cubicBezTo>
                  <a:cubicBezTo>
                    <a:pt x="43" y="4139"/>
                    <a:pt x="312" y="4332"/>
                    <a:pt x="577" y="4332"/>
                  </a:cubicBezTo>
                  <a:cubicBezTo>
                    <a:pt x="649" y="4332"/>
                    <a:pt x="721" y="4318"/>
                    <a:pt x="787" y="4287"/>
                  </a:cubicBezTo>
                  <a:lnTo>
                    <a:pt x="787" y="8407"/>
                  </a:lnTo>
                  <a:cubicBezTo>
                    <a:pt x="787" y="8812"/>
                    <a:pt x="1073" y="9121"/>
                    <a:pt x="1406" y="9193"/>
                  </a:cubicBezTo>
                  <a:cubicBezTo>
                    <a:pt x="1452" y="9200"/>
                    <a:pt x="1497" y="9203"/>
                    <a:pt x="1541" y="9203"/>
                  </a:cubicBezTo>
                  <a:cubicBezTo>
                    <a:pt x="1792" y="9203"/>
                    <a:pt x="2006" y="9093"/>
                    <a:pt x="2168" y="8931"/>
                  </a:cubicBezTo>
                  <a:cubicBezTo>
                    <a:pt x="2310" y="9093"/>
                    <a:pt x="2521" y="9203"/>
                    <a:pt x="2771" y="9203"/>
                  </a:cubicBezTo>
                  <a:cubicBezTo>
                    <a:pt x="2815" y="9203"/>
                    <a:pt x="2860" y="9200"/>
                    <a:pt x="2906" y="9193"/>
                  </a:cubicBezTo>
                  <a:cubicBezTo>
                    <a:pt x="3263" y="9121"/>
                    <a:pt x="3525" y="8812"/>
                    <a:pt x="3525" y="8407"/>
                  </a:cubicBezTo>
                  <a:lnTo>
                    <a:pt x="3525" y="5549"/>
                  </a:lnTo>
                  <a:cubicBezTo>
                    <a:pt x="3525" y="5478"/>
                    <a:pt x="3478" y="5406"/>
                    <a:pt x="3383" y="5382"/>
                  </a:cubicBezTo>
                  <a:cubicBezTo>
                    <a:pt x="3361" y="5374"/>
                    <a:pt x="3340" y="5370"/>
                    <a:pt x="3321" y="5370"/>
                  </a:cubicBezTo>
                  <a:cubicBezTo>
                    <a:pt x="3232" y="5370"/>
                    <a:pt x="3168" y="5452"/>
                    <a:pt x="3168" y="5549"/>
                  </a:cubicBezTo>
                  <a:lnTo>
                    <a:pt x="3168" y="8407"/>
                  </a:lnTo>
                  <a:cubicBezTo>
                    <a:pt x="3168" y="8645"/>
                    <a:pt x="3001" y="8836"/>
                    <a:pt x="2763" y="8836"/>
                  </a:cubicBezTo>
                  <a:cubicBezTo>
                    <a:pt x="2525" y="8836"/>
                    <a:pt x="2311" y="8645"/>
                    <a:pt x="2311" y="8407"/>
                  </a:cubicBezTo>
                  <a:lnTo>
                    <a:pt x="2311" y="3358"/>
                  </a:lnTo>
                  <a:cubicBezTo>
                    <a:pt x="2311" y="3263"/>
                    <a:pt x="2216" y="3168"/>
                    <a:pt x="2120" y="3168"/>
                  </a:cubicBezTo>
                  <a:cubicBezTo>
                    <a:pt x="2049" y="3168"/>
                    <a:pt x="1954" y="3263"/>
                    <a:pt x="1954" y="3358"/>
                  </a:cubicBezTo>
                  <a:lnTo>
                    <a:pt x="1954" y="8407"/>
                  </a:lnTo>
                  <a:cubicBezTo>
                    <a:pt x="1954" y="8645"/>
                    <a:pt x="1739" y="8836"/>
                    <a:pt x="1525" y="8836"/>
                  </a:cubicBezTo>
                  <a:cubicBezTo>
                    <a:pt x="1287" y="8836"/>
                    <a:pt x="1144" y="8621"/>
                    <a:pt x="1144" y="8407"/>
                  </a:cubicBezTo>
                  <a:lnTo>
                    <a:pt x="1144" y="2025"/>
                  </a:lnTo>
                  <a:cubicBezTo>
                    <a:pt x="1144" y="1929"/>
                    <a:pt x="1096" y="1858"/>
                    <a:pt x="1001" y="1834"/>
                  </a:cubicBezTo>
                  <a:cubicBezTo>
                    <a:pt x="989" y="1832"/>
                    <a:pt x="976" y="1830"/>
                    <a:pt x="965" y="1830"/>
                  </a:cubicBezTo>
                  <a:cubicBezTo>
                    <a:pt x="863" y="1830"/>
                    <a:pt x="787" y="1918"/>
                    <a:pt x="787" y="2025"/>
                  </a:cubicBezTo>
                  <a:lnTo>
                    <a:pt x="787" y="3739"/>
                  </a:lnTo>
                  <a:cubicBezTo>
                    <a:pt x="787" y="3835"/>
                    <a:pt x="739" y="3954"/>
                    <a:pt x="620" y="3954"/>
                  </a:cubicBezTo>
                  <a:cubicBezTo>
                    <a:pt x="603" y="3956"/>
                    <a:pt x="586" y="3957"/>
                    <a:pt x="570" y="3957"/>
                  </a:cubicBezTo>
                  <a:cubicBezTo>
                    <a:pt x="430" y="3957"/>
                    <a:pt x="334" y="3867"/>
                    <a:pt x="334" y="3739"/>
                  </a:cubicBezTo>
                  <a:lnTo>
                    <a:pt x="334" y="2144"/>
                  </a:lnTo>
                  <a:cubicBezTo>
                    <a:pt x="334" y="1143"/>
                    <a:pt x="1144" y="358"/>
                    <a:pt x="2120" y="358"/>
                  </a:cubicBezTo>
                  <a:lnTo>
                    <a:pt x="2216" y="358"/>
                  </a:lnTo>
                  <a:cubicBezTo>
                    <a:pt x="3716" y="358"/>
                    <a:pt x="3954" y="1667"/>
                    <a:pt x="3954" y="2072"/>
                  </a:cubicBezTo>
                  <a:lnTo>
                    <a:pt x="3954" y="3858"/>
                  </a:lnTo>
                  <a:lnTo>
                    <a:pt x="3954" y="3882"/>
                  </a:lnTo>
                  <a:cubicBezTo>
                    <a:pt x="3883" y="3962"/>
                    <a:pt x="3803" y="3995"/>
                    <a:pt x="3730" y="3995"/>
                  </a:cubicBezTo>
                  <a:cubicBezTo>
                    <a:pt x="3605" y="3995"/>
                    <a:pt x="3502" y="3898"/>
                    <a:pt x="3502" y="3763"/>
                  </a:cubicBezTo>
                  <a:lnTo>
                    <a:pt x="3502" y="2072"/>
                  </a:lnTo>
                  <a:cubicBezTo>
                    <a:pt x="3502" y="1977"/>
                    <a:pt x="3430" y="1882"/>
                    <a:pt x="3359" y="1882"/>
                  </a:cubicBezTo>
                  <a:cubicBezTo>
                    <a:pt x="3240" y="1882"/>
                    <a:pt x="3144" y="1953"/>
                    <a:pt x="3144" y="2072"/>
                  </a:cubicBezTo>
                  <a:lnTo>
                    <a:pt x="3144" y="4787"/>
                  </a:lnTo>
                  <a:cubicBezTo>
                    <a:pt x="3144" y="4859"/>
                    <a:pt x="3192" y="4954"/>
                    <a:pt x="3287" y="4954"/>
                  </a:cubicBezTo>
                  <a:cubicBezTo>
                    <a:pt x="3406" y="4954"/>
                    <a:pt x="3502" y="4906"/>
                    <a:pt x="3502" y="4787"/>
                  </a:cubicBezTo>
                  <a:lnTo>
                    <a:pt x="3502" y="4263"/>
                  </a:lnTo>
                  <a:cubicBezTo>
                    <a:pt x="3571" y="4298"/>
                    <a:pt x="3654" y="4320"/>
                    <a:pt x="3740" y="4320"/>
                  </a:cubicBezTo>
                  <a:cubicBezTo>
                    <a:pt x="3771" y="4320"/>
                    <a:pt x="3803" y="4317"/>
                    <a:pt x="3835" y="4311"/>
                  </a:cubicBezTo>
                  <a:cubicBezTo>
                    <a:pt x="4097" y="4239"/>
                    <a:pt x="4311" y="4001"/>
                    <a:pt x="4311" y="3739"/>
                  </a:cubicBezTo>
                  <a:lnTo>
                    <a:pt x="4311" y="2144"/>
                  </a:lnTo>
                  <a:cubicBezTo>
                    <a:pt x="4264" y="429"/>
                    <a:pt x="3335" y="0"/>
                    <a:pt x="2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95"/>
            <p:cNvSpPr/>
            <p:nvPr/>
          </p:nvSpPr>
          <p:spPr>
            <a:xfrm>
              <a:off x="1775038" y="3572345"/>
              <a:ext cx="68902" cy="68902"/>
            </a:xfrm>
            <a:custGeom>
              <a:rect b="b" l="l" r="r" t="t"/>
              <a:pathLst>
                <a:path extrusionOk="0" h="2311" w="2311">
                  <a:moveTo>
                    <a:pt x="1167" y="358"/>
                  </a:moveTo>
                  <a:cubicBezTo>
                    <a:pt x="1596" y="358"/>
                    <a:pt x="1953" y="715"/>
                    <a:pt x="1953" y="1167"/>
                  </a:cubicBezTo>
                  <a:cubicBezTo>
                    <a:pt x="1953" y="1596"/>
                    <a:pt x="1596" y="1953"/>
                    <a:pt x="1167" y="1953"/>
                  </a:cubicBezTo>
                  <a:cubicBezTo>
                    <a:pt x="715" y="1953"/>
                    <a:pt x="357" y="1596"/>
                    <a:pt x="357" y="1167"/>
                  </a:cubicBezTo>
                  <a:cubicBezTo>
                    <a:pt x="357" y="715"/>
                    <a:pt x="715" y="358"/>
                    <a:pt x="1167" y="358"/>
                  </a:cubicBezTo>
                  <a:close/>
                  <a:moveTo>
                    <a:pt x="1167" y="1"/>
                  </a:moveTo>
                  <a:cubicBezTo>
                    <a:pt x="524" y="1"/>
                    <a:pt x="0" y="501"/>
                    <a:pt x="0" y="1167"/>
                  </a:cubicBezTo>
                  <a:cubicBezTo>
                    <a:pt x="0" y="1810"/>
                    <a:pt x="524" y="2311"/>
                    <a:pt x="1167" y="2311"/>
                  </a:cubicBezTo>
                  <a:cubicBezTo>
                    <a:pt x="1786" y="2311"/>
                    <a:pt x="2310" y="1810"/>
                    <a:pt x="2310" y="1167"/>
                  </a:cubicBezTo>
                  <a:cubicBezTo>
                    <a:pt x="2310" y="524"/>
                    <a:pt x="1810" y="1"/>
                    <a:pt x="1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3" name="Google Shape;10863;p95"/>
          <p:cNvGrpSpPr/>
          <p:nvPr/>
        </p:nvGrpSpPr>
        <p:grpSpPr>
          <a:xfrm>
            <a:off x="4019702" y="1922930"/>
            <a:ext cx="356470" cy="353636"/>
            <a:chOff x="4362590" y="1922930"/>
            <a:chExt cx="356470" cy="353636"/>
          </a:xfrm>
        </p:grpSpPr>
        <p:sp>
          <p:nvSpPr>
            <p:cNvPr id="10864" name="Google Shape;10864;p95"/>
            <p:cNvSpPr/>
            <p:nvPr/>
          </p:nvSpPr>
          <p:spPr>
            <a:xfrm>
              <a:off x="4455614" y="2013121"/>
              <a:ext cx="172569" cy="171854"/>
            </a:xfrm>
            <a:custGeom>
              <a:rect b="b" l="l" r="r" t="t"/>
              <a:pathLst>
                <a:path extrusionOk="0" h="5764" w="5788">
                  <a:moveTo>
                    <a:pt x="2882" y="0"/>
                  </a:moveTo>
                  <a:cubicBezTo>
                    <a:pt x="1287" y="0"/>
                    <a:pt x="1" y="1286"/>
                    <a:pt x="1" y="2882"/>
                  </a:cubicBezTo>
                  <a:cubicBezTo>
                    <a:pt x="1" y="4477"/>
                    <a:pt x="1287" y="5763"/>
                    <a:pt x="2882" y="5763"/>
                  </a:cubicBezTo>
                  <a:cubicBezTo>
                    <a:pt x="4478" y="5763"/>
                    <a:pt x="5787" y="4477"/>
                    <a:pt x="5787" y="2882"/>
                  </a:cubicBezTo>
                  <a:cubicBezTo>
                    <a:pt x="5787" y="1286"/>
                    <a:pt x="4478" y="0"/>
                    <a:pt x="288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95"/>
            <p:cNvSpPr/>
            <p:nvPr/>
          </p:nvSpPr>
          <p:spPr>
            <a:xfrm>
              <a:off x="4501052" y="2018071"/>
              <a:ext cx="127131" cy="166904"/>
            </a:xfrm>
            <a:custGeom>
              <a:rect b="b" l="l" r="r" t="t"/>
              <a:pathLst>
                <a:path extrusionOk="0" h="5598" w="4264">
                  <a:moveTo>
                    <a:pt x="2287" y="1"/>
                  </a:moveTo>
                  <a:lnTo>
                    <a:pt x="2287" y="1"/>
                  </a:lnTo>
                  <a:cubicBezTo>
                    <a:pt x="3192" y="477"/>
                    <a:pt x="3811" y="1430"/>
                    <a:pt x="3811" y="2525"/>
                  </a:cubicBezTo>
                  <a:cubicBezTo>
                    <a:pt x="3811" y="4145"/>
                    <a:pt x="2501" y="5431"/>
                    <a:pt x="929" y="5431"/>
                  </a:cubicBezTo>
                  <a:cubicBezTo>
                    <a:pt x="596" y="5431"/>
                    <a:pt x="286" y="5359"/>
                    <a:pt x="1" y="5264"/>
                  </a:cubicBezTo>
                  <a:lnTo>
                    <a:pt x="1" y="5264"/>
                  </a:lnTo>
                  <a:cubicBezTo>
                    <a:pt x="405" y="5478"/>
                    <a:pt x="882" y="5597"/>
                    <a:pt x="1358" y="5597"/>
                  </a:cubicBezTo>
                  <a:cubicBezTo>
                    <a:pt x="2977" y="5597"/>
                    <a:pt x="4263" y="4288"/>
                    <a:pt x="4263" y="2716"/>
                  </a:cubicBezTo>
                  <a:cubicBezTo>
                    <a:pt x="4263" y="1454"/>
                    <a:pt x="3430" y="382"/>
                    <a:pt x="2287"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95"/>
            <p:cNvSpPr/>
            <p:nvPr/>
          </p:nvSpPr>
          <p:spPr>
            <a:xfrm>
              <a:off x="4555018" y="1929340"/>
              <a:ext cx="159063" cy="341531"/>
            </a:xfrm>
            <a:custGeom>
              <a:rect b="b" l="l" r="r" t="t"/>
              <a:pathLst>
                <a:path extrusionOk="0" h="11455" w="5335">
                  <a:moveTo>
                    <a:pt x="215" y="0"/>
                  </a:moveTo>
                  <a:cubicBezTo>
                    <a:pt x="143" y="0"/>
                    <a:pt x="120" y="24"/>
                    <a:pt x="120" y="72"/>
                  </a:cubicBezTo>
                  <a:lnTo>
                    <a:pt x="120" y="1596"/>
                  </a:lnTo>
                  <a:cubicBezTo>
                    <a:pt x="120" y="1643"/>
                    <a:pt x="143" y="1667"/>
                    <a:pt x="191" y="1667"/>
                  </a:cubicBezTo>
                  <a:cubicBezTo>
                    <a:pt x="2168" y="1953"/>
                    <a:pt x="3692" y="3668"/>
                    <a:pt x="3692" y="5739"/>
                  </a:cubicBezTo>
                  <a:cubicBezTo>
                    <a:pt x="3692" y="7859"/>
                    <a:pt x="2120" y="9621"/>
                    <a:pt x="72" y="9859"/>
                  </a:cubicBezTo>
                  <a:cubicBezTo>
                    <a:pt x="24" y="9859"/>
                    <a:pt x="1" y="9883"/>
                    <a:pt x="1" y="9907"/>
                  </a:cubicBezTo>
                  <a:lnTo>
                    <a:pt x="1" y="11407"/>
                  </a:lnTo>
                  <a:cubicBezTo>
                    <a:pt x="1" y="11431"/>
                    <a:pt x="72" y="11455"/>
                    <a:pt x="96" y="11455"/>
                  </a:cubicBezTo>
                  <a:cubicBezTo>
                    <a:pt x="3001" y="11193"/>
                    <a:pt x="5335" y="8716"/>
                    <a:pt x="5335" y="5716"/>
                  </a:cubicBezTo>
                  <a:cubicBezTo>
                    <a:pt x="5335" y="2763"/>
                    <a:pt x="3049" y="357"/>
                    <a:pt x="21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95"/>
            <p:cNvSpPr/>
            <p:nvPr/>
          </p:nvSpPr>
          <p:spPr>
            <a:xfrm>
              <a:off x="4554302" y="1954177"/>
              <a:ext cx="159093" cy="316009"/>
            </a:xfrm>
            <a:custGeom>
              <a:rect b="b" l="l" r="r" t="t"/>
              <a:pathLst>
                <a:path extrusionOk="0" h="10599" w="5336">
                  <a:moveTo>
                    <a:pt x="2525" y="1"/>
                  </a:moveTo>
                  <a:cubicBezTo>
                    <a:pt x="3954" y="1048"/>
                    <a:pt x="4883" y="2715"/>
                    <a:pt x="4883" y="4573"/>
                  </a:cubicBezTo>
                  <a:cubicBezTo>
                    <a:pt x="4883" y="7478"/>
                    <a:pt x="2763" y="9860"/>
                    <a:pt x="1" y="10265"/>
                  </a:cubicBezTo>
                  <a:lnTo>
                    <a:pt x="1" y="10527"/>
                  </a:lnTo>
                  <a:cubicBezTo>
                    <a:pt x="1" y="10574"/>
                    <a:pt x="48" y="10598"/>
                    <a:pt x="96" y="10598"/>
                  </a:cubicBezTo>
                  <a:cubicBezTo>
                    <a:pt x="3001" y="10336"/>
                    <a:pt x="5335" y="7859"/>
                    <a:pt x="5335" y="4859"/>
                  </a:cubicBezTo>
                  <a:cubicBezTo>
                    <a:pt x="5335" y="2811"/>
                    <a:pt x="4216" y="977"/>
                    <a:pt x="252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95"/>
            <p:cNvSpPr/>
            <p:nvPr/>
          </p:nvSpPr>
          <p:spPr>
            <a:xfrm>
              <a:off x="4369686" y="1929340"/>
              <a:ext cx="159093" cy="341531"/>
            </a:xfrm>
            <a:custGeom>
              <a:rect b="b" l="l" r="r" t="t"/>
              <a:pathLst>
                <a:path extrusionOk="0" h="11455" w="5336">
                  <a:moveTo>
                    <a:pt x="5121" y="0"/>
                  </a:moveTo>
                  <a:cubicBezTo>
                    <a:pt x="2287" y="357"/>
                    <a:pt x="1" y="2763"/>
                    <a:pt x="1" y="5716"/>
                  </a:cubicBezTo>
                  <a:cubicBezTo>
                    <a:pt x="1" y="8716"/>
                    <a:pt x="2311" y="11193"/>
                    <a:pt x="5240" y="11455"/>
                  </a:cubicBezTo>
                  <a:cubicBezTo>
                    <a:pt x="5264" y="11455"/>
                    <a:pt x="5335" y="11431"/>
                    <a:pt x="5335" y="11407"/>
                  </a:cubicBezTo>
                  <a:lnTo>
                    <a:pt x="5335" y="9907"/>
                  </a:lnTo>
                  <a:cubicBezTo>
                    <a:pt x="5335" y="9883"/>
                    <a:pt x="5288" y="9859"/>
                    <a:pt x="5264" y="9859"/>
                  </a:cubicBezTo>
                  <a:cubicBezTo>
                    <a:pt x="3216" y="9621"/>
                    <a:pt x="1620" y="7859"/>
                    <a:pt x="1620" y="5739"/>
                  </a:cubicBezTo>
                  <a:cubicBezTo>
                    <a:pt x="1620" y="3668"/>
                    <a:pt x="3144" y="1953"/>
                    <a:pt x="5145" y="1667"/>
                  </a:cubicBezTo>
                  <a:cubicBezTo>
                    <a:pt x="5169" y="1667"/>
                    <a:pt x="5193" y="1643"/>
                    <a:pt x="5193" y="1596"/>
                  </a:cubicBezTo>
                  <a:lnTo>
                    <a:pt x="5193" y="72"/>
                  </a:lnTo>
                  <a:lnTo>
                    <a:pt x="5216" y="72"/>
                  </a:lnTo>
                  <a:cubicBezTo>
                    <a:pt x="5216" y="24"/>
                    <a:pt x="5169" y="0"/>
                    <a:pt x="5121"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95"/>
            <p:cNvSpPr/>
            <p:nvPr/>
          </p:nvSpPr>
          <p:spPr>
            <a:xfrm>
              <a:off x="4548638" y="1922930"/>
              <a:ext cx="170423" cy="350803"/>
            </a:xfrm>
            <a:custGeom>
              <a:rect b="b" l="l" r="r" t="t"/>
              <a:pathLst>
                <a:path extrusionOk="0" h="11766" w="5716">
                  <a:moveTo>
                    <a:pt x="357" y="1"/>
                  </a:moveTo>
                  <a:cubicBezTo>
                    <a:pt x="310" y="1"/>
                    <a:pt x="215" y="1"/>
                    <a:pt x="191" y="72"/>
                  </a:cubicBezTo>
                  <a:cubicBezTo>
                    <a:pt x="119" y="120"/>
                    <a:pt x="119" y="239"/>
                    <a:pt x="119" y="239"/>
                  </a:cubicBezTo>
                  <a:lnTo>
                    <a:pt x="119" y="1739"/>
                  </a:lnTo>
                  <a:cubicBezTo>
                    <a:pt x="119" y="1739"/>
                    <a:pt x="191" y="1954"/>
                    <a:pt x="334" y="1977"/>
                  </a:cubicBezTo>
                  <a:cubicBezTo>
                    <a:pt x="1262" y="2120"/>
                    <a:pt x="2120" y="2597"/>
                    <a:pt x="2715" y="3287"/>
                  </a:cubicBezTo>
                  <a:cubicBezTo>
                    <a:pt x="3334" y="4002"/>
                    <a:pt x="3691" y="4907"/>
                    <a:pt x="3691" y="5883"/>
                  </a:cubicBezTo>
                  <a:cubicBezTo>
                    <a:pt x="3691" y="7860"/>
                    <a:pt x="2215" y="9550"/>
                    <a:pt x="215" y="9812"/>
                  </a:cubicBezTo>
                  <a:cubicBezTo>
                    <a:pt x="95" y="9812"/>
                    <a:pt x="0" y="10050"/>
                    <a:pt x="0" y="10050"/>
                  </a:cubicBezTo>
                  <a:lnTo>
                    <a:pt x="0" y="11527"/>
                  </a:lnTo>
                  <a:cubicBezTo>
                    <a:pt x="0" y="11527"/>
                    <a:pt x="48" y="11646"/>
                    <a:pt x="72" y="11717"/>
                  </a:cubicBezTo>
                  <a:cubicBezTo>
                    <a:pt x="119" y="11741"/>
                    <a:pt x="167" y="11765"/>
                    <a:pt x="238" y="11765"/>
                  </a:cubicBezTo>
                  <a:lnTo>
                    <a:pt x="286" y="11765"/>
                  </a:lnTo>
                  <a:cubicBezTo>
                    <a:pt x="1334" y="11670"/>
                    <a:pt x="2382" y="11289"/>
                    <a:pt x="3287" y="10646"/>
                  </a:cubicBezTo>
                  <a:cubicBezTo>
                    <a:pt x="3358" y="10574"/>
                    <a:pt x="3358" y="10455"/>
                    <a:pt x="3310" y="10408"/>
                  </a:cubicBezTo>
                  <a:cubicBezTo>
                    <a:pt x="3269" y="10352"/>
                    <a:pt x="3210" y="10329"/>
                    <a:pt x="3160" y="10329"/>
                  </a:cubicBezTo>
                  <a:cubicBezTo>
                    <a:pt x="3124" y="10329"/>
                    <a:pt x="3092" y="10340"/>
                    <a:pt x="3072" y="10360"/>
                  </a:cubicBezTo>
                  <a:cubicBezTo>
                    <a:pt x="2263" y="10955"/>
                    <a:pt x="357" y="11408"/>
                    <a:pt x="357" y="11408"/>
                  </a:cubicBezTo>
                  <a:lnTo>
                    <a:pt x="357" y="10122"/>
                  </a:lnTo>
                  <a:cubicBezTo>
                    <a:pt x="357" y="10122"/>
                    <a:pt x="4144" y="9860"/>
                    <a:pt x="4096" y="5883"/>
                  </a:cubicBezTo>
                  <a:cubicBezTo>
                    <a:pt x="4049" y="4835"/>
                    <a:pt x="3691" y="3811"/>
                    <a:pt x="3048" y="3049"/>
                  </a:cubicBezTo>
                  <a:cubicBezTo>
                    <a:pt x="2382" y="2311"/>
                    <a:pt x="524" y="1620"/>
                    <a:pt x="524" y="1620"/>
                  </a:cubicBezTo>
                  <a:lnTo>
                    <a:pt x="524" y="334"/>
                  </a:lnTo>
                  <a:cubicBezTo>
                    <a:pt x="524" y="334"/>
                    <a:pt x="2358" y="358"/>
                    <a:pt x="3906" y="2144"/>
                  </a:cubicBezTo>
                  <a:cubicBezTo>
                    <a:pt x="4835" y="3192"/>
                    <a:pt x="5358" y="4502"/>
                    <a:pt x="5358" y="5835"/>
                  </a:cubicBezTo>
                  <a:cubicBezTo>
                    <a:pt x="5358" y="7359"/>
                    <a:pt x="4763" y="8788"/>
                    <a:pt x="3691" y="9836"/>
                  </a:cubicBezTo>
                  <a:cubicBezTo>
                    <a:pt x="3644" y="9884"/>
                    <a:pt x="3644" y="10003"/>
                    <a:pt x="3691" y="10074"/>
                  </a:cubicBezTo>
                  <a:cubicBezTo>
                    <a:pt x="3727" y="10098"/>
                    <a:pt x="3775" y="10110"/>
                    <a:pt x="3819" y="10110"/>
                  </a:cubicBezTo>
                  <a:cubicBezTo>
                    <a:pt x="3864" y="10110"/>
                    <a:pt x="3906" y="10098"/>
                    <a:pt x="3930" y="10074"/>
                  </a:cubicBezTo>
                  <a:cubicBezTo>
                    <a:pt x="5097" y="8931"/>
                    <a:pt x="5716" y="7455"/>
                    <a:pt x="5716" y="5812"/>
                  </a:cubicBezTo>
                  <a:cubicBezTo>
                    <a:pt x="5597" y="4454"/>
                    <a:pt x="5073" y="3049"/>
                    <a:pt x="4096" y="1977"/>
                  </a:cubicBezTo>
                  <a:cubicBezTo>
                    <a:pt x="3096" y="906"/>
                    <a:pt x="1786" y="215"/>
                    <a:pt x="3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95"/>
            <p:cNvSpPr/>
            <p:nvPr/>
          </p:nvSpPr>
          <p:spPr>
            <a:xfrm>
              <a:off x="4362590" y="1923646"/>
              <a:ext cx="170452" cy="352920"/>
            </a:xfrm>
            <a:custGeom>
              <a:rect b="b" l="l" r="r" t="t"/>
              <a:pathLst>
                <a:path extrusionOk="0" h="11837" w="5717">
                  <a:moveTo>
                    <a:pt x="5145" y="382"/>
                  </a:moveTo>
                  <a:lnTo>
                    <a:pt x="5145" y="1644"/>
                  </a:lnTo>
                  <a:cubicBezTo>
                    <a:pt x="4168" y="1834"/>
                    <a:pt x="3311" y="2334"/>
                    <a:pt x="2644" y="3073"/>
                  </a:cubicBezTo>
                  <a:cubicBezTo>
                    <a:pt x="1954" y="3859"/>
                    <a:pt x="1596" y="4859"/>
                    <a:pt x="1596" y="5907"/>
                  </a:cubicBezTo>
                  <a:cubicBezTo>
                    <a:pt x="1596" y="8050"/>
                    <a:pt x="3192" y="9860"/>
                    <a:pt x="5288" y="10169"/>
                  </a:cubicBezTo>
                  <a:lnTo>
                    <a:pt x="5288" y="11455"/>
                  </a:lnTo>
                  <a:cubicBezTo>
                    <a:pt x="3954" y="11289"/>
                    <a:pt x="2716" y="10669"/>
                    <a:pt x="1787" y="9669"/>
                  </a:cubicBezTo>
                  <a:cubicBezTo>
                    <a:pt x="834" y="8621"/>
                    <a:pt x="287" y="7288"/>
                    <a:pt x="287" y="5883"/>
                  </a:cubicBezTo>
                  <a:cubicBezTo>
                    <a:pt x="287" y="4502"/>
                    <a:pt x="811" y="3192"/>
                    <a:pt x="1763" y="2192"/>
                  </a:cubicBezTo>
                  <a:cubicBezTo>
                    <a:pt x="2644" y="1215"/>
                    <a:pt x="3835" y="548"/>
                    <a:pt x="5145" y="382"/>
                  </a:cubicBezTo>
                  <a:close/>
                  <a:moveTo>
                    <a:pt x="5264" y="1"/>
                  </a:moveTo>
                  <a:cubicBezTo>
                    <a:pt x="3835" y="191"/>
                    <a:pt x="2525" y="882"/>
                    <a:pt x="1549" y="1977"/>
                  </a:cubicBezTo>
                  <a:cubicBezTo>
                    <a:pt x="572" y="3073"/>
                    <a:pt x="1" y="4478"/>
                    <a:pt x="1" y="5907"/>
                  </a:cubicBezTo>
                  <a:cubicBezTo>
                    <a:pt x="1" y="7407"/>
                    <a:pt x="572" y="8836"/>
                    <a:pt x="1573" y="9931"/>
                  </a:cubicBezTo>
                  <a:cubicBezTo>
                    <a:pt x="2597" y="11027"/>
                    <a:pt x="3954" y="11693"/>
                    <a:pt x="5407" y="11836"/>
                  </a:cubicBezTo>
                  <a:lnTo>
                    <a:pt x="5454" y="11836"/>
                  </a:lnTo>
                  <a:cubicBezTo>
                    <a:pt x="5502" y="11836"/>
                    <a:pt x="5573" y="11813"/>
                    <a:pt x="5621" y="11765"/>
                  </a:cubicBezTo>
                  <a:cubicBezTo>
                    <a:pt x="5692" y="11717"/>
                    <a:pt x="5716" y="11646"/>
                    <a:pt x="5716" y="11598"/>
                  </a:cubicBezTo>
                  <a:lnTo>
                    <a:pt x="5716" y="10098"/>
                  </a:lnTo>
                  <a:cubicBezTo>
                    <a:pt x="5645" y="9931"/>
                    <a:pt x="5573" y="9836"/>
                    <a:pt x="5454" y="9812"/>
                  </a:cubicBezTo>
                  <a:cubicBezTo>
                    <a:pt x="3454" y="9574"/>
                    <a:pt x="1954" y="7883"/>
                    <a:pt x="1954" y="5883"/>
                  </a:cubicBezTo>
                  <a:cubicBezTo>
                    <a:pt x="1954" y="4930"/>
                    <a:pt x="2311" y="4001"/>
                    <a:pt x="2954" y="3287"/>
                  </a:cubicBezTo>
                  <a:cubicBezTo>
                    <a:pt x="3573" y="2573"/>
                    <a:pt x="4407" y="2096"/>
                    <a:pt x="5335" y="1977"/>
                  </a:cubicBezTo>
                  <a:cubicBezTo>
                    <a:pt x="5454" y="1953"/>
                    <a:pt x="5526" y="1858"/>
                    <a:pt x="5526" y="1739"/>
                  </a:cubicBezTo>
                  <a:lnTo>
                    <a:pt x="5526" y="263"/>
                  </a:lnTo>
                  <a:cubicBezTo>
                    <a:pt x="5526" y="191"/>
                    <a:pt x="5502" y="96"/>
                    <a:pt x="5454" y="72"/>
                  </a:cubicBezTo>
                  <a:cubicBezTo>
                    <a:pt x="5383" y="1"/>
                    <a:pt x="5335" y="1"/>
                    <a:pt x="5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95"/>
            <p:cNvSpPr/>
            <p:nvPr/>
          </p:nvSpPr>
          <p:spPr>
            <a:xfrm>
              <a:off x="4448518" y="2007427"/>
              <a:ext cx="181782" cy="183929"/>
            </a:xfrm>
            <a:custGeom>
              <a:rect b="b" l="l" r="r" t="t"/>
              <a:pathLst>
                <a:path extrusionOk="0" h="6169" w="6097">
                  <a:moveTo>
                    <a:pt x="3049" y="1"/>
                  </a:moveTo>
                  <a:cubicBezTo>
                    <a:pt x="2453" y="1"/>
                    <a:pt x="1882" y="191"/>
                    <a:pt x="1405" y="477"/>
                  </a:cubicBezTo>
                  <a:lnTo>
                    <a:pt x="1382" y="477"/>
                  </a:lnTo>
                  <a:cubicBezTo>
                    <a:pt x="1286" y="548"/>
                    <a:pt x="1263" y="620"/>
                    <a:pt x="1310" y="715"/>
                  </a:cubicBezTo>
                  <a:cubicBezTo>
                    <a:pt x="1358" y="779"/>
                    <a:pt x="1405" y="810"/>
                    <a:pt x="1460" y="810"/>
                  </a:cubicBezTo>
                  <a:cubicBezTo>
                    <a:pt x="1487" y="810"/>
                    <a:pt x="1517" y="802"/>
                    <a:pt x="1548" y="787"/>
                  </a:cubicBezTo>
                  <a:lnTo>
                    <a:pt x="1572" y="787"/>
                  </a:lnTo>
                  <a:cubicBezTo>
                    <a:pt x="2025" y="501"/>
                    <a:pt x="2501" y="358"/>
                    <a:pt x="3049" y="358"/>
                  </a:cubicBezTo>
                  <a:cubicBezTo>
                    <a:pt x="4525" y="358"/>
                    <a:pt x="5740" y="1572"/>
                    <a:pt x="5740" y="3073"/>
                  </a:cubicBezTo>
                  <a:cubicBezTo>
                    <a:pt x="5740" y="4549"/>
                    <a:pt x="4525" y="5788"/>
                    <a:pt x="3049" y="5788"/>
                  </a:cubicBezTo>
                  <a:cubicBezTo>
                    <a:pt x="1548" y="5788"/>
                    <a:pt x="334" y="4549"/>
                    <a:pt x="334" y="3073"/>
                  </a:cubicBezTo>
                  <a:cubicBezTo>
                    <a:pt x="334" y="2406"/>
                    <a:pt x="572" y="1787"/>
                    <a:pt x="1024" y="1287"/>
                  </a:cubicBezTo>
                  <a:cubicBezTo>
                    <a:pt x="1072" y="1215"/>
                    <a:pt x="1072" y="1096"/>
                    <a:pt x="977" y="1049"/>
                  </a:cubicBezTo>
                  <a:cubicBezTo>
                    <a:pt x="955" y="1015"/>
                    <a:pt x="917" y="998"/>
                    <a:pt x="876" y="998"/>
                  </a:cubicBezTo>
                  <a:cubicBezTo>
                    <a:pt x="829" y="998"/>
                    <a:pt x="777" y="1021"/>
                    <a:pt x="739" y="1072"/>
                  </a:cubicBezTo>
                  <a:cubicBezTo>
                    <a:pt x="262" y="1644"/>
                    <a:pt x="0" y="2358"/>
                    <a:pt x="0" y="3097"/>
                  </a:cubicBezTo>
                  <a:cubicBezTo>
                    <a:pt x="0" y="4787"/>
                    <a:pt x="1382" y="6169"/>
                    <a:pt x="3072" y="6169"/>
                  </a:cubicBezTo>
                  <a:cubicBezTo>
                    <a:pt x="4716" y="6121"/>
                    <a:pt x="6097" y="4764"/>
                    <a:pt x="6097" y="3073"/>
                  </a:cubicBezTo>
                  <a:cubicBezTo>
                    <a:pt x="6097" y="1358"/>
                    <a:pt x="4739" y="1"/>
                    <a:pt x="30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95"/>
            <p:cNvSpPr/>
            <p:nvPr/>
          </p:nvSpPr>
          <p:spPr>
            <a:xfrm>
              <a:off x="4498935" y="2072037"/>
              <a:ext cx="80262" cy="10704"/>
            </a:xfrm>
            <a:custGeom>
              <a:rect b="b" l="l" r="r" t="t"/>
              <a:pathLst>
                <a:path extrusionOk="0" h="359" w="2692">
                  <a:moveTo>
                    <a:pt x="215" y="1"/>
                  </a:moveTo>
                  <a:cubicBezTo>
                    <a:pt x="119" y="1"/>
                    <a:pt x="72" y="72"/>
                    <a:pt x="48" y="168"/>
                  </a:cubicBezTo>
                  <a:cubicBezTo>
                    <a:pt x="0" y="239"/>
                    <a:pt x="95" y="358"/>
                    <a:pt x="215" y="358"/>
                  </a:cubicBezTo>
                  <a:lnTo>
                    <a:pt x="2477" y="358"/>
                  </a:lnTo>
                  <a:cubicBezTo>
                    <a:pt x="2572" y="358"/>
                    <a:pt x="2620" y="310"/>
                    <a:pt x="2644" y="215"/>
                  </a:cubicBezTo>
                  <a:cubicBezTo>
                    <a:pt x="2691" y="96"/>
                    <a:pt x="2596"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95"/>
            <p:cNvSpPr/>
            <p:nvPr/>
          </p:nvSpPr>
          <p:spPr>
            <a:xfrm>
              <a:off x="4498935" y="2094756"/>
              <a:ext cx="80262" cy="10704"/>
            </a:xfrm>
            <a:custGeom>
              <a:rect b="b" l="l" r="r" t="t"/>
              <a:pathLst>
                <a:path extrusionOk="0" h="359" w="2692">
                  <a:moveTo>
                    <a:pt x="215" y="1"/>
                  </a:moveTo>
                  <a:cubicBezTo>
                    <a:pt x="119" y="1"/>
                    <a:pt x="72" y="49"/>
                    <a:pt x="48" y="144"/>
                  </a:cubicBezTo>
                  <a:cubicBezTo>
                    <a:pt x="0" y="215"/>
                    <a:pt x="95" y="358"/>
                    <a:pt x="215" y="358"/>
                  </a:cubicBezTo>
                  <a:lnTo>
                    <a:pt x="2477" y="358"/>
                  </a:lnTo>
                  <a:cubicBezTo>
                    <a:pt x="2572" y="358"/>
                    <a:pt x="2620" y="287"/>
                    <a:pt x="2644" y="191"/>
                  </a:cubicBezTo>
                  <a:cubicBezTo>
                    <a:pt x="2691" y="72"/>
                    <a:pt x="2596"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95"/>
            <p:cNvSpPr/>
            <p:nvPr/>
          </p:nvSpPr>
          <p:spPr>
            <a:xfrm>
              <a:off x="4515960" y="2116074"/>
              <a:ext cx="46183" cy="10674"/>
            </a:xfrm>
            <a:custGeom>
              <a:rect b="b" l="l" r="r" t="t"/>
              <a:pathLst>
                <a:path extrusionOk="0" h="358" w="1549">
                  <a:moveTo>
                    <a:pt x="215" y="0"/>
                  </a:moveTo>
                  <a:cubicBezTo>
                    <a:pt x="96" y="0"/>
                    <a:pt x="1" y="72"/>
                    <a:pt x="25" y="191"/>
                  </a:cubicBezTo>
                  <a:cubicBezTo>
                    <a:pt x="72" y="286"/>
                    <a:pt x="120" y="358"/>
                    <a:pt x="215" y="358"/>
                  </a:cubicBezTo>
                  <a:lnTo>
                    <a:pt x="1334" y="358"/>
                  </a:lnTo>
                  <a:cubicBezTo>
                    <a:pt x="1430" y="358"/>
                    <a:pt x="1501" y="286"/>
                    <a:pt x="1525" y="191"/>
                  </a:cubicBezTo>
                  <a:cubicBezTo>
                    <a:pt x="1549" y="72"/>
                    <a:pt x="1453" y="0"/>
                    <a:pt x="1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878" name="Shape 10878"/>
        <p:cNvGrpSpPr/>
        <p:nvPr/>
      </p:nvGrpSpPr>
      <p:grpSpPr>
        <a:xfrm>
          <a:off x="0" y="0"/>
          <a:ext cx="0" cy="0"/>
          <a:chOff x="0" y="0"/>
          <a:chExt cx="0" cy="0"/>
        </a:xfrm>
      </p:grpSpPr>
      <p:sp>
        <p:nvSpPr>
          <p:cNvPr id="10879" name="Google Shape;10879;p96"/>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Premium Icons</a:t>
            </a:r>
            <a:endParaRPr>
              <a:solidFill>
                <a:srgbClr val="FFFFFF"/>
              </a:solidFill>
              <a:latin typeface="Arial"/>
              <a:ea typeface="Arial"/>
              <a:cs typeface="Arial"/>
              <a:sym typeface="Arial"/>
            </a:endParaRPr>
          </a:p>
        </p:txBody>
      </p:sp>
      <p:grpSp>
        <p:nvGrpSpPr>
          <p:cNvPr id="10880" name="Google Shape;10880;p96"/>
          <p:cNvGrpSpPr/>
          <p:nvPr/>
        </p:nvGrpSpPr>
        <p:grpSpPr>
          <a:xfrm>
            <a:off x="1050309" y="1923560"/>
            <a:ext cx="343827" cy="342422"/>
            <a:chOff x="1393209" y="1923560"/>
            <a:chExt cx="343827" cy="342422"/>
          </a:xfrm>
        </p:grpSpPr>
        <p:sp>
          <p:nvSpPr>
            <p:cNvPr id="10881" name="Google Shape;10881;p96"/>
            <p:cNvSpPr/>
            <p:nvPr/>
          </p:nvSpPr>
          <p:spPr>
            <a:xfrm>
              <a:off x="1555513" y="2117876"/>
              <a:ext cx="20654" cy="55566"/>
            </a:xfrm>
            <a:custGeom>
              <a:rect b="b" l="l" r="r" t="t"/>
              <a:pathLst>
                <a:path extrusionOk="0" h="1859" w="691">
                  <a:moveTo>
                    <a:pt x="0" y="1"/>
                  </a:moveTo>
                  <a:lnTo>
                    <a:pt x="0"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96"/>
            <p:cNvSpPr/>
            <p:nvPr/>
          </p:nvSpPr>
          <p:spPr>
            <a:xfrm>
              <a:off x="1565466" y="2117876"/>
              <a:ext cx="9296" cy="55566"/>
            </a:xfrm>
            <a:custGeom>
              <a:rect b="b" l="l" r="r" t="t"/>
              <a:pathLst>
                <a:path extrusionOk="0" h="1859" w="311">
                  <a:moveTo>
                    <a:pt x="1" y="1"/>
                  </a:moveTo>
                  <a:lnTo>
                    <a:pt x="1" y="1858"/>
                  </a:lnTo>
                  <a:lnTo>
                    <a:pt x="310" y="1858"/>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96"/>
            <p:cNvSpPr/>
            <p:nvPr/>
          </p:nvSpPr>
          <p:spPr>
            <a:xfrm>
              <a:off x="1642344" y="2016100"/>
              <a:ext cx="20684" cy="56253"/>
            </a:xfrm>
            <a:custGeom>
              <a:rect b="b" l="l" r="r" t="t"/>
              <a:pathLst>
                <a:path extrusionOk="0" h="1882" w="692">
                  <a:moveTo>
                    <a:pt x="1" y="0"/>
                  </a:moveTo>
                  <a:lnTo>
                    <a:pt x="1" y="1882"/>
                  </a:lnTo>
                  <a:lnTo>
                    <a:pt x="691" y="1882"/>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96"/>
            <p:cNvSpPr/>
            <p:nvPr/>
          </p:nvSpPr>
          <p:spPr>
            <a:xfrm>
              <a:off x="1467964" y="2016100"/>
              <a:ext cx="20654" cy="56253"/>
            </a:xfrm>
            <a:custGeom>
              <a:rect b="b" l="l" r="r" t="t"/>
              <a:pathLst>
                <a:path extrusionOk="0" h="1882" w="691">
                  <a:moveTo>
                    <a:pt x="0" y="0"/>
                  </a:moveTo>
                  <a:lnTo>
                    <a:pt x="0" y="1882"/>
                  </a:lnTo>
                  <a:lnTo>
                    <a:pt x="691" y="1882"/>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96"/>
            <p:cNvSpPr/>
            <p:nvPr/>
          </p:nvSpPr>
          <p:spPr>
            <a:xfrm>
              <a:off x="1393209" y="2084429"/>
              <a:ext cx="62679" cy="20684"/>
            </a:xfrm>
            <a:custGeom>
              <a:rect b="b" l="l" r="r" t="t"/>
              <a:pathLst>
                <a:path extrusionOk="0" h="692" w="2097">
                  <a:moveTo>
                    <a:pt x="1" y="1"/>
                  </a:moveTo>
                  <a:lnTo>
                    <a:pt x="1" y="691"/>
                  </a:lnTo>
                  <a:lnTo>
                    <a:pt x="2096" y="691"/>
                  </a:lnTo>
                  <a:lnTo>
                    <a:pt x="2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96"/>
            <p:cNvSpPr/>
            <p:nvPr/>
          </p:nvSpPr>
          <p:spPr>
            <a:xfrm>
              <a:off x="1673669" y="2084429"/>
              <a:ext cx="63367" cy="20684"/>
            </a:xfrm>
            <a:custGeom>
              <a:rect b="b" l="l" r="r" t="t"/>
              <a:pathLst>
                <a:path extrusionOk="0" h="692" w="2120">
                  <a:moveTo>
                    <a:pt x="0" y="1"/>
                  </a:moveTo>
                  <a:lnTo>
                    <a:pt x="0" y="691"/>
                  </a:lnTo>
                  <a:lnTo>
                    <a:pt x="2120" y="691"/>
                  </a:lnTo>
                  <a:lnTo>
                    <a:pt x="212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96"/>
            <p:cNvSpPr/>
            <p:nvPr/>
          </p:nvSpPr>
          <p:spPr>
            <a:xfrm>
              <a:off x="1586838" y="2084429"/>
              <a:ext cx="43430" cy="20684"/>
            </a:xfrm>
            <a:custGeom>
              <a:rect b="b" l="l" r="r" t="t"/>
              <a:pathLst>
                <a:path extrusionOk="0" h="692" w="1453">
                  <a:moveTo>
                    <a:pt x="0" y="1"/>
                  </a:moveTo>
                  <a:lnTo>
                    <a:pt x="0" y="691"/>
                  </a:lnTo>
                  <a:lnTo>
                    <a:pt x="1453" y="691"/>
                  </a:lnTo>
                  <a:lnTo>
                    <a:pt x="14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96"/>
            <p:cNvSpPr/>
            <p:nvPr/>
          </p:nvSpPr>
          <p:spPr>
            <a:xfrm>
              <a:off x="1499977" y="2084429"/>
              <a:ext cx="44177" cy="20684"/>
            </a:xfrm>
            <a:custGeom>
              <a:rect b="b" l="l" r="r" t="t"/>
              <a:pathLst>
                <a:path extrusionOk="0" h="692" w="1478">
                  <a:moveTo>
                    <a:pt x="1" y="1"/>
                  </a:moveTo>
                  <a:lnTo>
                    <a:pt x="1" y="691"/>
                  </a:lnTo>
                  <a:lnTo>
                    <a:pt x="1477" y="691"/>
                  </a:lnTo>
                  <a:lnTo>
                    <a:pt x="1477"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96"/>
            <p:cNvSpPr/>
            <p:nvPr/>
          </p:nvSpPr>
          <p:spPr>
            <a:xfrm>
              <a:off x="1534859" y="2064492"/>
              <a:ext cx="60527" cy="60557"/>
            </a:xfrm>
            <a:custGeom>
              <a:rect b="b" l="l" r="r" t="t"/>
              <a:pathLst>
                <a:path extrusionOk="0" h="2026" w="2025">
                  <a:moveTo>
                    <a:pt x="1025" y="1"/>
                  </a:moveTo>
                  <a:cubicBezTo>
                    <a:pt x="453" y="1"/>
                    <a:pt x="1" y="453"/>
                    <a:pt x="1" y="1001"/>
                  </a:cubicBezTo>
                  <a:cubicBezTo>
                    <a:pt x="1" y="1549"/>
                    <a:pt x="453" y="2025"/>
                    <a:pt x="1025" y="2025"/>
                  </a:cubicBezTo>
                  <a:cubicBezTo>
                    <a:pt x="1572" y="2025"/>
                    <a:pt x="2025" y="1549"/>
                    <a:pt x="2025" y="1001"/>
                  </a:cubicBezTo>
                  <a:cubicBezTo>
                    <a:pt x="2025" y="453"/>
                    <a:pt x="1572" y="1"/>
                    <a:pt x="10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96"/>
            <p:cNvSpPr/>
            <p:nvPr/>
          </p:nvSpPr>
          <p:spPr>
            <a:xfrm>
              <a:off x="1447310" y="2064492"/>
              <a:ext cx="60527" cy="60557"/>
            </a:xfrm>
            <a:custGeom>
              <a:rect b="b" l="l" r="r" t="t"/>
              <a:pathLst>
                <a:path extrusionOk="0" h="2026" w="2025">
                  <a:moveTo>
                    <a:pt x="1024" y="1"/>
                  </a:moveTo>
                  <a:cubicBezTo>
                    <a:pt x="477" y="1"/>
                    <a:pt x="0" y="453"/>
                    <a:pt x="0" y="1001"/>
                  </a:cubicBezTo>
                  <a:cubicBezTo>
                    <a:pt x="0" y="1549"/>
                    <a:pt x="477" y="2025"/>
                    <a:pt x="1024" y="2025"/>
                  </a:cubicBezTo>
                  <a:cubicBezTo>
                    <a:pt x="1572" y="2025"/>
                    <a:pt x="2025" y="1549"/>
                    <a:pt x="2025" y="1001"/>
                  </a:cubicBezTo>
                  <a:cubicBezTo>
                    <a:pt x="2025" y="453"/>
                    <a:pt x="1572" y="1"/>
                    <a:pt x="102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96"/>
            <p:cNvSpPr/>
            <p:nvPr/>
          </p:nvSpPr>
          <p:spPr>
            <a:xfrm>
              <a:off x="1622407" y="2064492"/>
              <a:ext cx="60557" cy="60557"/>
            </a:xfrm>
            <a:custGeom>
              <a:rect b="b" l="l" r="r" t="t"/>
              <a:pathLst>
                <a:path extrusionOk="0" h="2026" w="2026">
                  <a:moveTo>
                    <a:pt x="1001" y="1"/>
                  </a:moveTo>
                  <a:cubicBezTo>
                    <a:pt x="453" y="1"/>
                    <a:pt x="1" y="453"/>
                    <a:pt x="1" y="1001"/>
                  </a:cubicBezTo>
                  <a:cubicBezTo>
                    <a:pt x="1" y="1549"/>
                    <a:pt x="453" y="2025"/>
                    <a:pt x="1001" y="2025"/>
                  </a:cubicBezTo>
                  <a:cubicBezTo>
                    <a:pt x="1549" y="2025"/>
                    <a:pt x="2025" y="1549"/>
                    <a:pt x="2025" y="1001"/>
                  </a:cubicBezTo>
                  <a:cubicBezTo>
                    <a:pt x="2025" y="453"/>
                    <a:pt x="1549" y="1"/>
                    <a:pt x="100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96"/>
            <p:cNvSpPr/>
            <p:nvPr/>
          </p:nvSpPr>
          <p:spPr>
            <a:xfrm>
              <a:off x="1428808" y="1923560"/>
              <a:ext cx="98248" cy="98248"/>
            </a:xfrm>
            <a:custGeom>
              <a:rect b="b" l="l" r="r" t="t"/>
              <a:pathLst>
                <a:path extrusionOk="0" h="3287" w="3287">
                  <a:moveTo>
                    <a:pt x="1643" y="1"/>
                  </a:moveTo>
                  <a:cubicBezTo>
                    <a:pt x="739" y="1"/>
                    <a:pt x="0" y="739"/>
                    <a:pt x="0" y="1644"/>
                  </a:cubicBezTo>
                  <a:cubicBezTo>
                    <a:pt x="0" y="2549"/>
                    <a:pt x="739" y="3287"/>
                    <a:pt x="1643" y="3287"/>
                  </a:cubicBezTo>
                  <a:cubicBezTo>
                    <a:pt x="2548" y="3287"/>
                    <a:pt x="3287" y="2549"/>
                    <a:pt x="3287" y="1644"/>
                  </a:cubicBezTo>
                  <a:cubicBezTo>
                    <a:pt x="3287" y="739"/>
                    <a:pt x="2548" y="1"/>
                    <a:pt x="1643"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96"/>
            <p:cNvSpPr/>
            <p:nvPr/>
          </p:nvSpPr>
          <p:spPr>
            <a:xfrm>
              <a:off x="1603188" y="1923560"/>
              <a:ext cx="98278" cy="98248"/>
            </a:xfrm>
            <a:custGeom>
              <a:rect b="b" l="l" r="r" t="t"/>
              <a:pathLst>
                <a:path extrusionOk="0" h="3287"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96"/>
            <p:cNvSpPr/>
            <p:nvPr/>
          </p:nvSpPr>
          <p:spPr>
            <a:xfrm>
              <a:off x="1516357" y="2168421"/>
              <a:ext cx="97561" cy="97561"/>
            </a:xfrm>
            <a:custGeom>
              <a:rect b="b" l="l" r="r" t="t"/>
              <a:pathLst>
                <a:path extrusionOk="0" h="3264" w="3264">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96"/>
            <p:cNvSpPr/>
            <p:nvPr/>
          </p:nvSpPr>
          <p:spPr>
            <a:xfrm>
              <a:off x="1565466" y="2063805"/>
              <a:ext cx="29920" cy="61245"/>
            </a:xfrm>
            <a:custGeom>
              <a:rect b="b" l="l" r="r" t="t"/>
              <a:pathLst>
                <a:path extrusionOk="0" h="2049" w="1001">
                  <a:moveTo>
                    <a:pt x="1" y="0"/>
                  </a:moveTo>
                  <a:lnTo>
                    <a:pt x="1" y="2048"/>
                  </a:lnTo>
                  <a:cubicBezTo>
                    <a:pt x="548" y="2048"/>
                    <a:pt x="1001" y="1596"/>
                    <a:pt x="1001" y="1024"/>
                  </a:cubicBezTo>
                  <a:cubicBezTo>
                    <a:pt x="1001" y="453"/>
                    <a:pt x="548"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96"/>
            <p:cNvSpPr/>
            <p:nvPr/>
          </p:nvSpPr>
          <p:spPr>
            <a:xfrm>
              <a:off x="1565466" y="2167703"/>
              <a:ext cx="48452" cy="98278"/>
            </a:xfrm>
            <a:custGeom>
              <a:rect b="b" l="l" r="r" t="t"/>
              <a:pathLst>
                <a:path extrusionOk="0" h="3288" w="1621">
                  <a:moveTo>
                    <a:pt x="1" y="1"/>
                  </a:moveTo>
                  <a:lnTo>
                    <a:pt x="1" y="3287"/>
                  </a:lnTo>
                  <a:cubicBezTo>
                    <a:pt x="882" y="3287"/>
                    <a:pt x="1620" y="2573"/>
                    <a:pt x="1620" y="1668"/>
                  </a:cubicBezTo>
                  <a:cubicBezTo>
                    <a:pt x="1620" y="739"/>
                    <a:pt x="906"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7" name="Google Shape;10897;p96"/>
          <p:cNvGrpSpPr/>
          <p:nvPr/>
        </p:nvGrpSpPr>
        <p:grpSpPr>
          <a:xfrm>
            <a:off x="1799229" y="1938505"/>
            <a:ext cx="343108" cy="312532"/>
            <a:chOff x="2065929" y="1938505"/>
            <a:chExt cx="343108" cy="312532"/>
          </a:xfrm>
        </p:grpSpPr>
        <p:sp>
          <p:nvSpPr>
            <p:cNvPr id="10898" name="Google Shape;10898;p96"/>
            <p:cNvSpPr/>
            <p:nvPr/>
          </p:nvSpPr>
          <p:spPr>
            <a:xfrm>
              <a:off x="2119313" y="219475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96"/>
            <p:cNvSpPr/>
            <p:nvPr/>
          </p:nvSpPr>
          <p:spPr>
            <a:xfrm>
              <a:off x="2119313" y="2204737"/>
              <a:ext cx="64084" cy="9983"/>
            </a:xfrm>
            <a:custGeom>
              <a:rect b="b" l="l" r="r" t="t"/>
              <a:pathLst>
                <a:path extrusionOk="0" h="334" w="2144">
                  <a:moveTo>
                    <a:pt x="0" y="0"/>
                  </a:moveTo>
                  <a:lnTo>
                    <a:pt x="0" y="334"/>
                  </a:lnTo>
                  <a:lnTo>
                    <a:pt x="2143" y="334"/>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96"/>
            <p:cNvSpPr/>
            <p:nvPr/>
          </p:nvSpPr>
          <p:spPr>
            <a:xfrm>
              <a:off x="2119313" y="197694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96"/>
            <p:cNvSpPr/>
            <p:nvPr/>
          </p:nvSpPr>
          <p:spPr>
            <a:xfrm>
              <a:off x="2119313" y="1986927"/>
              <a:ext cx="64084" cy="9983"/>
            </a:xfrm>
            <a:custGeom>
              <a:rect b="b" l="l" r="r" t="t"/>
              <a:pathLst>
                <a:path extrusionOk="0" h="334" w="2144">
                  <a:moveTo>
                    <a:pt x="0" y="0"/>
                  </a:moveTo>
                  <a:lnTo>
                    <a:pt x="0" y="333"/>
                  </a:lnTo>
                  <a:lnTo>
                    <a:pt x="2143" y="333"/>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96"/>
            <p:cNvSpPr/>
            <p:nvPr/>
          </p:nvSpPr>
          <p:spPr>
            <a:xfrm>
              <a:off x="2119313" y="2085864"/>
              <a:ext cx="64084" cy="19967"/>
            </a:xfrm>
            <a:custGeom>
              <a:rect b="b" l="l" r="r" t="t"/>
              <a:pathLst>
                <a:path extrusionOk="0" h="668" w="2144">
                  <a:moveTo>
                    <a:pt x="0" y="0"/>
                  </a:moveTo>
                  <a:lnTo>
                    <a:pt x="0" y="667"/>
                  </a:lnTo>
                  <a:lnTo>
                    <a:pt x="2143" y="667"/>
                  </a:lnTo>
                  <a:lnTo>
                    <a:pt x="21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96"/>
            <p:cNvSpPr/>
            <p:nvPr/>
          </p:nvSpPr>
          <p:spPr>
            <a:xfrm>
              <a:off x="2065929" y="1954885"/>
              <a:ext cx="64084" cy="64084"/>
            </a:xfrm>
            <a:custGeom>
              <a:rect b="b" l="l" r="r" t="t"/>
              <a:pathLst>
                <a:path extrusionOk="0" h="2144" w="2144">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96"/>
            <p:cNvSpPr/>
            <p:nvPr/>
          </p:nvSpPr>
          <p:spPr>
            <a:xfrm>
              <a:off x="2153477" y="1938505"/>
              <a:ext cx="150915" cy="96126"/>
            </a:xfrm>
            <a:custGeom>
              <a:rect b="b" l="l" r="r" t="t"/>
              <a:pathLst>
                <a:path extrusionOk="0" h="3216" w="5049">
                  <a:moveTo>
                    <a:pt x="2763" y="1"/>
                  </a:moveTo>
                  <a:lnTo>
                    <a:pt x="2763" y="810"/>
                  </a:lnTo>
                  <a:lnTo>
                    <a:pt x="0" y="810"/>
                  </a:lnTo>
                  <a:lnTo>
                    <a:pt x="0" y="2430"/>
                  </a:lnTo>
                  <a:lnTo>
                    <a:pt x="2763" y="2430"/>
                  </a:lnTo>
                  <a:lnTo>
                    <a:pt x="2763" y="3216"/>
                  </a:lnTo>
                  <a:lnTo>
                    <a:pt x="5049" y="1620"/>
                  </a:lnTo>
                  <a:lnTo>
                    <a:pt x="276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96"/>
            <p:cNvSpPr/>
            <p:nvPr/>
          </p:nvSpPr>
          <p:spPr>
            <a:xfrm>
              <a:off x="2065929" y="2064492"/>
              <a:ext cx="64084" cy="63397"/>
            </a:xfrm>
            <a:custGeom>
              <a:rect b="b" l="l" r="r" t="t"/>
              <a:pathLst>
                <a:path extrusionOk="0" h="2121" w="2144">
                  <a:moveTo>
                    <a:pt x="1072" y="1"/>
                  </a:moveTo>
                  <a:cubicBezTo>
                    <a:pt x="476" y="1"/>
                    <a:pt x="0" y="477"/>
                    <a:pt x="0" y="1072"/>
                  </a:cubicBezTo>
                  <a:cubicBezTo>
                    <a:pt x="0" y="1644"/>
                    <a:pt x="476" y="2120"/>
                    <a:pt x="1072" y="2120"/>
                  </a:cubicBezTo>
                  <a:cubicBezTo>
                    <a:pt x="1667" y="2120"/>
                    <a:pt x="2143" y="1644"/>
                    <a:pt x="2143" y="1072"/>
                  </a:cubicBezTo>
                  <a:cubicBezTo>
                    <a:pt x="2143"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96"/>
            <p:cNvSpPr/>
            <p:nvPr/>
          </p:nvSpPr>
          <p:spPr>
            <a:xfrm>
              <a:off x="2154882" y="2048830"/>
              <a:ext cx="202923" cy="94004"/>
            </a:xfrm>
            <a:custGeom>
              <a:rect b="b" l="l" r="r" t="t"/>
              <a:pathLst>
                <a:path extrusionOk="0" h="3145" w="6789">
                  <a:moveTo>
                    <a:pt x="4549" y="1"/>
                  </a:moveTo>
                  <a:lnTo>
                    <a:pt x="4549" y="787"/>
                  </a:lnTo>
                  <a:lnTo>
                    <a:pt x="1" y="787"/>
                  </a:lnTo>
                  <a:lnTo>
                    <a:pt x="1" y="2359"/>
                  </a:lnTo>
                  <a:lnTo>
                    <a:pt x="4549" y="2359"/>
                  </a:lnTo>
                  <a:lnTo>
                    <a:pt x="4549" y="3144"/>
                  </a:lnTo>
                  <a:lnTo>
                    <a:pt x="6788" y="1549"/>
                  </a:lnTo>
                  <a:lnTo>
                    <a:pt x="4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96"/>
            <p:cNvSpPr/>
            <p:nvPr/>
          </p:nvSpPr>
          <p:spPr>
            <a:xfrm>
              <a:off x="2065929" y="2172695"/>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96"/>
            <p:cNvSpPr/>
            <p:nvPr/>
          </p:nvSpPr>
          <p:spPr>
            <a:xfrm>
              <a:off x="2154882" y="2158467"/>
              <a:ext cx="254155" cy="92569"/>
            </a:xfrm>
            <a:custGeom>
              <a:rect b="b" l="l" r="r" t="t"/>
              <a:pathLst>
                <a:path extrusionOk="0" h="3097" w="8503">
                  <a:moveTo>
                    <a:pt x="6336" y="0"/>
                  </a:moveTo>
                  <a:lnTo>
                    <a:pt x="6336" y="786"/>
                  </a:lnTo>
                  <a:lnTo>
                    <a:pt x="1" y="786"/>
                  </a:lnTo>
                  <a:lnTo>
                    <a:pt x="1" y="2334"/>
                  </a:lnTo>
                  <a:lnTo>
                    <a:pt x="6336" y="2334"/>
                  </a:lnTo>
                  <a:lnTo>
                    <a:pt x="6336" y="3096"/>
                  </a:lnTo>
                  <a:lnTo>
                    <a:pt x="8503" y="1548"/>
                  </a:lnTo>
                  <a:lnTo>
                    <a:pt x="633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96"/>
            <p:cNvSpPr/>
            <p:nvPr/>
          </p:nvSpPr>
          <p:spPr>
            <a:xfrm>
              <a:off x="2065929" y="1986927"/>
              <a:ext cx="64084" cy="32042"/>
            </a:xfrm>
            <a:custGeom>
              <a:rect b="b" l="l" r="r" t="t"/>
              <a:pathLst>
                <a:path extrusionOk="0" h="1072" w="2144">
                  <a:moveTo>
                    <a:pt x="0" y="0"/>
                  </a:moveTo>
                  <a:cubicBezTo>
                    <a:pt x="0" y="595"/>
                    <a:pt x="476" y="1072"/>
                    <a:pt x="1072" y="1072"/>
                  </a:cubicBezTo>
                  <a:cubicBezTo>
                    <a:pt x="1667" y="1072"/>
                    <a:pt x="2143" y="595"/>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96"/>
            <p:cNvSpPr/>
            <p:nvPr/>
          </p:nvSpPr>
          <p:spPr>
            <a:xfrm>
              <a:off x="2153477" y="1986927"/>
              <a:ext cx="150915" cy="47704"/>
            </a:xfrm>
            <a:custGeom>
              <a:rect b="b" l="l" r="r" t="t"/>
              <a:pathLst>
                <a:path extrusionOk="0" h="1596" w="5049">
                  <a:moveTo>
                    <a:pt x="0" y="0"/>
                  </a:moveTo>
                  <a:lnTo>
                    <a:pt x="0" y="810"/>
                  </a:lnTo>
                  <a:lnTo>
                    <a:pt x="2763" y="810"/>
                  </a:lnTo>
                  <a:lnTo>
                    <a:pt x="2763" y="1596"/>
                  </a:lnTo>
                  <a:lnTo>
                    <a:pt x="5049"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96"/>
            <p:cNvSpPr/>
            <p:nvPr/>
          </p:nvSpPr>
          <p:spPr>
            <a:xfrm>
              <a:off x="2119313" y="2095100"/>
              <a:ext cx="64084" cy="10013"/>
            </a:xfrm>
            <a:custGeom>
              <a:rect b="b" l="l" r="r" t="t"/>
              <a:pathLst>
                <a:path extrusionOk="0" h="335" w="2144">
                  <a:moveTo>
                    <a:pt x="0" y="1"/>
                  </a:moveTo>
                  <a:lnTo>
                    <a:pt x="0" y="334"/>
                  </a:lnTo>
                  <a:lnTo>
                    <a:pt x="2143" y="334"/>
                  </a:lnTo>
                  <a:lnTo>
                    <a:pt x="214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96"/>
            <p:cNvSpPr/>
            <p:nvPr/>
          </p:nvSpPr>
          <p:spPr>
            <a:xfrm>
              <a:off x="2065929" y="2095100"/>
              <a:ext cx="64084" cy="32072"/>
            </a:xfrm>
            <a:custGeom>
              <a:rect b="b" l="l" r="r" t="t"/>
              <a:pathLst>
                <a:path extrusionOk="0" h="1073" w="2144">
                  <a:moveTo>
                    <a:pt x="0" y="1"/>
                  </a:moveTo>
                  <a:cubicBezTo>
                    <a:pt x="0" y="596"/>
                    <a:pt x="476" y="1073"/>
                    <a:pt x="1072" y="1073"/>
                  </a:cubicBezTo>
                  <a:cubicBezTo>
                    <a:pt x="1667" y="1073"/>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96"/>
            <p:cNvSpPr/>
            <p:nvPr/>
          </p:nvSpPr>
          <p:spPr>
            <a:xfrm>
              <a:off x="2154882" y="2094703"/>
              <a:ext cx="202923" cy="46300"/>
            </a:xfrm>
            <a:custGeom>
              <a:rect b="b" l="l" r="r" t="t"/>
              <a:pathLst>
                <a:path extrusionOk="0" h="1549" w="6789">
                  <a:moveTo>
                    <a:pt x="1" y="0"/>
                  </a:moveTo>
                  <a:lnTo>
                    <a:pt x="1" y="763"/>
                  </a:lnTo>
                  <a:lnTo>
                    <a:pt x="4549" y="763"/>
                  </a:lnTo>
                  <a:lnTo>
                    <a:pt x="4549" y="1548"/>
                  </a:lnTo>
                  <a:lnTo>
                    <a:pt x="6788"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96"/>
            <p:cNvSpPr/>
            <p:nvPr/>
          </p:nvSpPr>
          <p:spPr>
            <a:xfrm>
              <a:off x="2065929" y="2204737"/>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96"/>
            <p:cNvSpPr/>
            <p:nvPr/>
          </p:nvSpPr>
          <p:spPr>
            <a:xfrm>
              <a:off x="2154882" y="2204737"/>
              <a:ext cx="254155" cy="45582"/>
            </a:xfrm>
            <a:custGeom>
              <a:rect b="b" l="l" r="r" t="t"/>
              <a:pathLst>
                <a:path extrusionOk="0" h="1525" w="8503">
                  <a:moveTo>
                    <a:pt x="1" y="0"/>
                  </a:moveTo>
                  <a:lnTo>
                    <a:pt x="1" y="786"/>
                  </a:lnTo>
                  <a:lnTo>
                    <a:pt x="6336" y="786"/>
                  </a:lnTo>
                  <a:lnTo>
                    <a:pt x="6336" y="1524"/>
                  </a:lnTo>
                  <a:lnTo>
                    <a:pt x="8503"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6" name="Google Shape;10916;p96"/>
          <p:cNvGrpSpPr/>
          <p:nvPr/>
        </p:nvGrpSpPr>
        <p:grpSpPr>
          <a:xfrm>
            <a:off x="2574452" y="1922842"/>
            <a:ext cx="308973" cy="344544"/>
            <a:chOff x="2764952" y="1922842"/>
            <a:chExt cx="308973" cy="344544"/>
          </a:xfrm>
        </p:grpSpPr>
        <p:sp>
          <p:nvSpPr>
            <p:cNvPr id="10917" name="Google Shape;10917;p96"/>
            <p:cNvSpPr/>
            <p:nvPr/>
          </p:nvSpPr>
          <p:spPr>
            <a:xfrm>
              <a:off x="2883825" y="1922842"/>
              <a:ext cx="69793" cy="90447"/>
            </a:xfrm>
            <a:custGeom>
              <a:rect b="b" l="l" r="r" t="t"/>
              <a:pathLst>
                <a:path extrusionOk="0" h="3026" w="2335">
                  <a:moveTo>
                    <a:pt x="1168" y="1"/>
                  </a:moveTo>
                  <a:lnTo>
                    <a:pt x="1" y="2597"/>
                  </a:lnTo>
                  <a:lnTo>
                    <a:pt x="1168" y="3025"/>
                  </a:lnTo>
                  <a:lnTo>
                    <a:pt x="2335" y="2597"/>
                  </a:lnTo>
                  <a:lnTo>
                    <a:pt x="1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96"/>
            <p:cNvSpPr/>
            <p:nvPr/>
          </p:nvSpPr>
          <p:spPr>
            <a:xfrm>
              <a:off x="2918707" y="1922842"/>
              <a:ext cx="34912" cy="90447"/>
            </a:xfrm>
            <a:custGeom>
              <a:rect b="b" l="l" r="r" t="t"/>
              <a:pathLst>
                <a:path extrusionOk="0" h="3026" w="1168">
                  <a:moveTo>
                    <a:pt x="1" y="1"/>
                  </a:moveTo>
                  <a:lnTo>
                    <a:pt x="1" y="3025"/>
                  </a:lnTo>
                  <a:lnTo>
                    <a:pt x="1168" y="259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96"/>
            <p:cNvSpPr/>
            <p:nvPr/>
          </p:nvSpPr>
          <p:spPr>
            <a:xfrm>
              <a:off x="2852500" y="2000438"/>
              <a:ext cx="132443" cy="82616"/>
            </a:xfrm>
            <a:custGeom>
              <a:rect b="b" l="l" r="r" t="t"/>
              <a:pathLst>
                <a:path extrusionOk="0" h="2764" w="4431">
                  <a:moveTo>
                    <a:pt x="1049" y="1"/>
                  </a:moveTo>
                  <a:lnTo>
                    <a:pt x="1" y="2311"/>
                  </a:lnTo>
                  <a:lnTo>
                    <a:pt x="2216" y="2763"/>
                  </a:lnTo>
                  <a:lnTo>
                    <a:pt x="4430" y="2311"/>
                  </a:lnTo>
                  <a:lnTo>
                    <a:pt x="338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96"/>
            <p:cNvSpPr/>
            <p:nvPr/>
          </p:nvSpPr>
          <p:spPr>
            <a:xfrm>
              <a:off x="2918707" y="2000438"/>
              <a:ext cx="66236" cy="82616"/>
            </a:xfrm>
            <a:custGeom>
              <a:rect b="b" l="l" r="r" t="t"/>
              <a:pathLst>
                <a:path extrusionOk="0" h="2764" w="2216">
                  <a:moveTo>
                    <a:pt x="1" y="1"/>
                  </a:moveTo>
                  <a:lnTo>
                    <a:pt x="1" y="2763"/>
                  </a:lnTo>
                  <a:lnTo>
                    <a:pt x="2215" y="2311"/>
                  </a:lnTo>
                  <a:lnTo>
                    <a:pt x="1168"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96"/>
            <p:cNvSpPr/>
            <p:nvPr/>
          </p:nvSpPr>
          <p:spPr>
            <a:xfrm>
              <a:off x="2821892" y="2069484"/>
              <a:ext cx="193657" cy="82616"/>
            </a:xfrm>
            <a:custGeom>
              <a:rect b="b" l="l" r="r" t="t"/>
              <a:pathLst>
                <a:path extrusionOk="0" h="2764" w="6479">
                  <a:moveTo>
                    <a:pt x="1025" y="1"/>
                  </a:moveTo>
                  <a:lnTo>
                    <a:pt x="1" y="2334"/>
                  </a:lnTo>
                  <a:lnTo>
                    <a:pt x="3240" y="2763"/>
                  </a:lnTo>
                  <a:lnTo>
                    <a:pt x="6478" y="2334"/>
                  </a:lnTo>
                  <a:lnTo>
                    <a:pt x="543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96"/>
            <p:cNvSpPr/>
            <p:nvPr/>
          </p:nvSpPr>
          <p:spPr>
            <a:xfrm>
              <a:off x="2918707" y="2069484"/>
              <a:ext cx="96844" cy="82616"/>
            </a:xfrm>
            <a:custGeom>
              <a:rect b="b" l="l" r="r" t="t"/>
              <a:pathLst>
                <a:path extrusionOk="0" h="2764" w="3240">
                  <a:moveTo>
                    <a:pt x="1" y="1"/>
                  </a:moveTo>
                  <a:lnTo>
                    <a:pt x="1" y="2763"/>
                  </a:lnTo>
                  <a:lnTo>
                    <a:pt x="3239" y="2334"/>
                  </a:lnTo>
                  <a:lnTo>
                    <a:pt x="22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96"/>
            <p:cNvSpPr/>
            <p:nvPr/>
          </p:nvSpPr>
          <p:spPr>
            <a:xfrm>
              <a:off x="2790597" y="2139248"/>
              <a:ext cx="256277" cy="82586"/>
            </a:xfrm>
            <a:custGeom>
              <a:rect b="b" l="l" r="r" t="t"/>
              <a:pathLst>
                <a:path extrusionOk="0" h="2763" w="8574">
                  <a:moveTo>
                    <a:pt x="1048" y="0"/>
                  </a:moveTo>
                  <a:lnTo>
                    <a:pt x="0" y="2310"/>
                  </a:lnTo>
                  <a:lnTo>
                    <a:pt x="4287" y="2763"/>
                  </a:lnTo>
                  <a:lnTo>
                    <a:pt x="8573" y="2310"/>
                  </a:lnTo>
                  <a:lnTo>
                    <a:pt x="75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96"/>
            <p:cNvSpPr/>
            <p:nvPr/>
          </p:nvSpPr>
          <p:spPr>
            <a:xfrm>
              <a:off x="2918707" y="2139248"/>
              <a:ext cx="128168" cy="82586"/>
            </a:xfrm>
            <a:custGeom>
              <a:rect b="b" l="l" r="r" t="t"/>
              <a:pathLst>
                <a:path extrusionOk="0" h="2763" w="4288">
                  <a:moveTo>
                    <a:pt x="1" y="0"/>
                  </a:moveTo>
                  <a:lnTo>
                    <a:pt x="1" y="2763"/>
                  </a:lnTo>
                  <a:lnTo>
                    <a:pt x="4287" y="2310"/>
                  </a:lnTo>
                  <a:lnTo>
                    <a:pt x="32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96"/>
            <p:cNvSpPr/>
            <p:nvPr/>
          </p:nvSpPr>
          <p:spPr>
            <a:xfrm>
              <a:off x="2764952" y="2208294"/>
              <a:ext cx="308973" cy="59093"/>
            </a:xfrm>
            <a:custGeom>
              <a:rect b="b" l="l" r="r" t="t"/>
              <a:pathLst>
                <a:path extrusionOk="0" h="1977" w="10337">
                  <a:moveTo>
                    <a:pt x="882" y="0"/>
                  </a:moveTo>
                  <a:lnTo>
                    <a:pt x="1" y="1977"/>
                  </a:lnTo>
                  <a:lnTo>
                    <a:pt x="10336" y="1977"/>
                  </a:lnTo>
                  <a:lnTo>
                    <a:pt x="945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96"/>
            <p:cNvSpPr/>
            <p:nvPr/>
          </p:nvSpPr>
          <p:spPr>
            <a:xfrm>
              <a:off x="2918707" y="2208294"/>
              <a:ext cx="153784" cy="59093"/>
            </a:xfrm>
            <a:custGeom>
              <a:rect b="b" l="l" r="r" t="t"/>
              <a:pathLst>
                <a:path extrusionOk="0" h="1977" w="5145">
                  <a:moveTo>
                    <a:pt x="1" y="0"/>
                  </a:moveTo>
                  <a:lnTo>
                    <a:pt x="1" y="1977"/>
                  </a:lnTo>
                  <a:lnTo>
                    <a:pt x="5145" y="1977"/>
                  </a:lnTo>
                  <a:lnTo>
                    <a:pt x="428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7" name="Google Shape;10927;p96"/>
          <p:cNvGrpSpPr/>
          <p:nvPr/>
        </p:nvGrpSpPr>
        <p:grpSpPr>
          <a:xfrm>
            <a:off x="3264996" y="1922842"/>
            <a:ext cx="343826" cy="344544"/>
            <a:chOff x="3379296" y="1922842"/>
            <a:chExt cx="343826" cy="344544"/>
          </a:xfrm>
        </p:grpSpPr>
        <p:sp>
          <p:nvSpPr>
            <p:cNvPr id="10928" name="Google Shape;10928;p96"/>
            <p:cNvSpPr/>
            <p:nvPr/>
          </p:nvSpPr>
          <p:spPr>
            <a:xfrm>
              <a:off x="3540165" y="1984058"/>
              <a:ext cx="20684" cy="55566"/>
            </a:xfrm>
            <a:custGeom>
              <a:rect b="b" l="l" r="r" t="t"/>
              <a:pathLst>
                <a:path extrusionOk="0" h="1859" w="692">
                  <a:moveTo>
                    <a:pt x="1" y="1"/>
                  </a:moveTo>
                  <a:lnTo>
                    <a:pt x="1"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96"/>
            <p:cNvSpPr/>
            <p:nvPr/>
          </p:nvSpPr>
          <p:spPr>
            <a:xfrm>
              <a:off x="3478232" y="2023931"/>
              <a:ext cx="145236" cy="53413"/>
            </a:xfrm>
            <a:custGeom>
              <a:rect b="b" l="l" r="r" t="t"/>
              <a:pathLst>
                <a:path extrusionOk="0" h="1787" w="4859">
                  <a:moveTo>
                    <a:pt x="1" y="0"/>
                  </a:moveTo>
                  <a:lnTo>
                    <a:pt x="1" y="1787"/>
                  </a:lnTo>
                  <a:lnTo>
                    <a:pt x="4859" y="1787"/>
                  </a:lnTo>
                  <a:lnTo>
                    <a:pt x="4859"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96"/>
            <p:cNvSpPr/>
            <p:nvPr/>
          </p:nvSpPr>
          <p:spPr>
            <a:xfrm>
              <a:off x="3550836" y="1984058"/>
              <a:ext cx="10013" cy="55566"/>
            </a:xfrm>
            <a:custGeom>
              <a:rect b="b" l="l" r="r" t="t"/>
              <a:pathLst>
                <a:path extrusionOk="0" h="1859" w="335">
                  <a:moveTo>
                    <a:pt x="1" y="1"/>
                  </a:moveTo>
                  <a:lnTo>
                    <a:pt x="1" y="1858"/>
                  </a:lnTo>
                  <a:lnTo>
                    <a:pt x="334" y="1858"/>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96"/>
            <p:cNvSpPr/>
            <p:nvPr/>
          </p:nvSpPr>
          <p:spPr>
            <a:xfrm>
              <a:off x="3550836" y="2023931"/>
              <a:ext cx="73350" cy="53413"/>
            </a:xfrm>
            <a:custGeom>
              <a:rect b="b" l="l" r="r" t="t"/>
              <a:pathLst>
                <a:path extrusionOk="0" h="1787" w="2454">
                  <a:moveTo>
                    <a:pt x="1" y="0"/>
                  </a:moveTo>
                  <a:lnTo>
                    <a:pt x="1" y="1787"/>
                  </a:lnTo>
                  <a:lnTo>
                    <a:pt x="2454" y="1787"/>
                  </a:lnTo>
                  <a:lnTo>
                    <a:pt x="245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96"/>
            <p:cNvSpPr/>
            <p:nvPr/>
          </p:nvSpPr>
          <p:spPr>
            <a:xfrm>
              <a:off x="3540165" y="1922842"/>
              <a:ext cx="104675" cy="63397"/>
            </a:xfrm>
            <a:custGeom>
              <a:rect b="b" l="l" r="r" t="t"/>
              <a:pathLst>
                <a:path extrusionOk="0" h="2121" w="3502">
                  <a:moveTo>
                    <a:pt x="1" y="1"/>
                  </a:moveTo>
                  <a:lnTo>
                    <a:pt x="1" y="2120"/>
                  </a:lnTo>
                  <a:lnTo>
                    <a:pt x="3501" y="2120"/>
                  </a:lnTo>
                  <a:lnTo>
                    <a:pt x="350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96"/>
            <p:cNvSpPr/>
            <p:nvPr/>
          </p:nvSpPr>
          <p:spPr>
            <a:xfrm>
              <a:off x="3452616" y="2073041"/>
              <a:ext cx="196497" cy="52009"/>
            </a:xfrm>
            <a:custGeom>
              <a:rect b="b" l="l" r="r" t="t"/>
              <a:pathLst>
                <a:path extrusionOk="0" h="1740" w="6574">
                  <a:moveTo>
                    <a:pt x="0" y="1"/>
                  </a:moveTo>
                  <a:lnTo>
                    <a:pt x="0" y="1739"/>
                  </a:lnTo>
                  <a:lnTo>
                    <a:pt x="6573" y="1739"/>
                  </a:lnTo>
                  <a:lnTo>
                    <a:pt x="65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96"/>
            <p:cNvSpPr/>
            <p:nvPr/>
          </p:nvSpPr>
          <p:spPr>
            <a:xfrm>
              <a:off x="3550836" y="2073041"/>
              <a:ext cx="98966" cy="52009"/>
            </a:xfrm>
            <a:custGeom>
              <a:rect b="b" l="l" r="r" t="t"/>
              <a:pathLst>
                <a:path extrusionOk="0" h="1740" w="3311">
                  <a:moveTo>
                    <a:pt x="1" y="1"/>
                  </a:moveTo>
                  <a:lnTo>
                    <a:pt x="1" y="1739"/>
                  </a:lnTo>
                  <a:lnTo>
                    <a:pt x="3311" y="1739"/>
                  </a:lnTo>
                  <a:lnTo>
                    <a:pt x="33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96"/>
            <p:cNvSpPr/>
            <p:nvPr/>
          </p:nvSpPr>
          <p:spPr>
            <a:xfrm>
              <a:off x="3427000" y="2121433"/>
              <a:ext cx="247011" cy="52009"/>
            </a:xfrm>
            <a:custGeom>
              <a:rect b="b" l="l" r="r" t="t"/>
              <a:pathLst>
                <a:path extrusionOk="0" h="1740" w="8264">
                  <a:moveTo>
                    <a:pt x="0" y="1"/>
                  </a:moveTo>
                  <a:lnTo>
                    <a:pt x="0" y="1739"/>
                  </a:lnTo>
                  <a:lnTo>
                    <a:pt x="8264" y="1739"/>
                  </a:lnTo>
                  <a:lnTo>
                    <a:pt x="826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96"/>
            <p:cNvSpPr/>
            <p:nvPr/>
          </p:nvSpPr>
          <p:spPr>
            <a:xfrm>
              <a:off x="3550118" y="2121433"/>
              <a:ext cx="123894" cy="52009"/>
            </a:xfrm>
            <a:custGeom>
              <a:rect b="b" l="l" r="r" t="t"/>
              <a:pathLst>
                <a:path extrusionOk="0" h="1740" w="4145">
                  <a:moveTo>
                    <a:pt x="1" y="1"/>
                  </a:moveTo>
                  <a:lnTo>
                    <a:pt x="1" y="1739"/>
                  </a:lnTo>
                  <a:lnTo>
                    <a:pt x="4145" y="1739"/>
                  </a:lnTo>
                  <a:lnTo>
                    <a:pt x="414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96"/>
            <p:cNvSpPr/>
            <p:nvPr/>
          </p:nvSpPr>
          <p:spPr>
            <a:xfrm>
              <a:off x="3404224" y="2169855"/>
              <a:ext cx="292563" cy="52696"/>
            </a:xfrm>
            <a:custGeom>
              <a:rect b="b" l="l" r="r" t="t"/>
              <a:pathLst>
                <a:path extrusionOk="0" h="1763" w="9788">
                  <a:moveTo>
                    <a:pt x="0" y="0"/>
                  </a:moveTo>
                  <a:lnTo>
                    <a:pt x="0" y="1763"/>
                  </a:lnTo>
                  <a:lnTo>
                    <a:pt x="9788" y="1763"/>
                  </a:lnTo>
                  <a:lnTo>
                    <a:pt x="978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96"/>
            <p:cNvSpPr/>
            <p:nvPr/>
          </p:nvSpPr>
          <p:spPr>
            <a:xfrm>
              <a:off x="3550836" y="2169855"/>
              <a:ext cx="147388" cy="52696"/>
            </a:xfrm>
            <a:custGeom>
              <a:rect b="b" l="l" r="r" t="t"/>
              <a:pathLst>
                <a:path extrusionOk="0" h="1763" w="4931">
                  <a:moveTo>
                    <a:pt x="1" y="0"/>
                  </a:moveTo>
                  <a:lnTo>
                    <a:pt x="1" y="1763"/>
                  </a:lnTo>
                  <a:lnTo>
                    <a:pt x="4930" y="1763"/>
                  </a:lnTo>
                  <a:lnTo>
                    <a:pt x="4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96"/>
            <p:cNvSpPr/>
            <p:nvPr/>
          </p:nvSpPr>
          <p:spPr>
            <a:xfrm>
              <a:off x="3379296" y="2218965"/>
              <a:ext cx="343825" cy="48422"/>
            </a:xfrm>
            <a:custGeom>
              <a:rect b="b" l="l" r="r" t="t"/>
              <a:pathLst>
                <a:path extrusionOk="0" h="1620" w="11503">
                  <a:moveTo>
                    <a:pt x="1" y="1"/>
                  </a:moveTo>
                  <a:lnTo>
                    <a:pt x="1" y="1620"/>
                  </a:lnTo>
                  <a:lnTo>
                    <a:pt x="11503" y="1620"/>
                  </a:lnTo>
                  <a:lnTo>
                    <a:pt x="115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96"/>
            <p:cNvSpPr/>
            <p:nvPr/>
          </p:nvSpPr>
          <p:spPr>
            <a:xfrm>
              <a:off x="3550836" y="2218965"/>
              <a:ext cx="172286" cy="48422"/>
            </a:xfrm>
            <a:custGeom>
              <a:rect b="b" l="l" r="r" t="t"/>
              <a:pathLst>
                <a:path extrusionOk="0" h="1620" w="5764">
                  <a:moveTo>
                    <a:pt x="1" y="1"/>
                  </a:moveTo>
                  <a:lnTo>
                    <a:pt x="1" y="1620"/>
                  </a:lnTo>
                  <a:lnTo>
                    <a:pt x="5764" y="1620"/>
                  </a:lnTo>
                  <a:lnTo>
                    <a:pt x="576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1" name="Google Shape;10941;p96"/>
          <p:cNvGrpSpPr/>
          <p:nvPr/>
        </p:nvGrpSpPr>
        <p:grpSpPr>
          <a:xfrm>
            <a:off x="4038814" y="1922125"/>
            <a:ext cx="343826" cy="345261"/>
            <a:chOff x="4076914" y="1922125"/>
            <a:chExt cx="343826" cy="345261"/>
          </a:xfrm>
        </p:grpSpPr>
        <p:sp>
          <p:nvSpPr>
            <p:cNvPr id="10942" name="Google Shape;10942;p96"/>
            <p:cNvSpPr/>
            <p:nvPr/>
          </p:nvSpPr>
          <p:spPr>
            <a:xfrm>
              <a:off x="4076914" y="1922125"/>
              <a:ext cx="181552" cy="179430"/>
            </a:xfrm>
            <a:custGeom>
              <a:rect b="b" l="l" r="r" t="t"/>
              <a:pathLst>
                <a:path extrusionOk="0" h="6003" w="6074">
                  <a:moveTo>
                    <a:pt x="1" y="1"/>
                  </a:moveTo>
                  <a:lnTo>
                    <a:pt x="1" y="1858"/>
                  </a:lnTo>
                  <a:cubicBezTo>
                    <a:pt x="1" y="4049"/>
                    <a:pt x="1739" y="5764"/>
                    <a:pt x="3882" y="5764"/>
                  </a:cubicBezTo>
                  <a:lnTo>
                    <a:pt x="4335" y="5764"/>
                  </a:lnTo>
                  <a:lnTo>
                    <a:pt x="5121" y="6002"/>
                  </a:lnTo>
                  <a:lnTo>
                    <a:pt x="5764" y="5764"/>
                  </a:lnTo>
                  <a:lnTo>
                    <a:pt x="6073" y="5026"/>
                  </a:lnTo>
                  <a:lnTo>
                    <a:pt x="5764" y="4335"/>
                  </a:lnTo>
                  <a:lnTo>
                    <a:pt x="5764" y="3883"/>
                  </a:lnTo>
                  <a:cubicBezTo>
                    <a:pt x="5764" y="1716"/>
                    <a:pt x="4001" y="1"/>
                    <a:pt x="1858"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96"/>
            <p:cNvSpPr/>
            <p:nvPr/>
          </p:nvSpPr>
          <p:spPr>
            <a:xfrm>
              <a:off x="4235661" y="2085864"/>
              <a:ext cx="185079" cy="181522"/>
            </a:xfrm>
            <a:custGeom>
              <a:rect b="b" l="l" r="r" t="t"/>
              <a:pathLst>
                <a:path extrusionOk="0" h="6073" w="6192">
                  <a:moveTo>
                    <a:pt x="1167" y="0"/>
                  </a:moveTo>
                  <a:lnTo>
                    <a:pt x="429" y="286"/>
                  </a:lnTo>
                  <a:lnTo>
                    <a:pt x="0" y="1000"/>
                  </a:lnTo>
                  <a:lnTo>
                    <a:pt x="429" y="1691"/>
                  </a:lnTo>
                  <a:lnTo>
                    <a:pt x="429" y="2167"/>
                  </a:lnTo>
                  <a:cubicBezTo>
                    <a:pt x="429" y="4334"/>
                    <a:pt x="2191" y="6073"/>
                    <a:pt x="4334" y="6073"/>
                  </a:cubicBezTo>
                  <a:lnTo>
                    <a:pt x="6192" y="6073"/>
                  </a:lnTo>
                  <a:lnTo>
                    <a:pt x="6192" y="4192"/>
                  </a:lnTo>
                  <a:cubicBezTo>
                    <a:pt x="6192" y="2048"/>
                    <a:pt x="4454" y="286"/>
                    <a:pt x="2310" y="286"/>
                  </a:cubicBezTo>
                  <a:lnTo>
                    <a:pt x="1834" y="286"/>
                  </a:lnTo>
                  <a:lnTo>
                    <a:pt x="116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96"/>
            <p:cNvSpPr/>
            <p:nvPr/>
          </p:nvSpPr>
          <p:spPr>
            <a:xfrm>
              <a:off x="4249171" y="2086581"/>
              <a:ext cx="171569" cy="180805"/>
            </a:xfrm>
            <a:custGeom>
              <a:rect b="b" l="l" r="r" t="t"/>
              <a:pathLst>
                <a:path extrusionOk="0" h="6049" w="5740">
                  <a:moveTo>
                    <a:pt x="739" y="0"/>
                  </a:moveTo>
                  <a:lnTo>
                    <a:pt x="1" y="286"/>
                  </a:lnTo>
                  <a:lnTo>
                    <a:pt x="5740" y="6049"/>
                  </a:lnTo>
                  <a:lnTo>
                    <a:pt x="5740" y="4168"/>
                  </a:lnTo>
                  <a:cubicBezTo>
                    <a:pt x="5740" y="2039"/>
                    <a:pt x="4025" y="286"/>
                    <a:pt x="1924" y="286"/>
                  </a:cubicBezTo>
                  <a:cubicBezTo>
                    <a:pt x="1910" y="286"/>
                    <a:pt x="1896" y="286"/>
                    <a:pt x="1882" y="286"/>
                  </a:cubicBezTo>
                  <a:lnTo>
                    <a:pt x="1406" y="286"/>
                  </a:lnTo>
                  <a:lnTo>
                    <a:pt x="7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96"/>
            <p:cNvSpPr/>
            <p:nvPr/>
          </p:nvSpPr>
          <p:spPr>
            <a:xfrm>
              <a:off x="4077631" y="1922842"/>
              <a:ext cx="180835" cy="171598"/>
            </a:xfrm>
            <a:custGeom>
              <a:rect b="b" l="l" r="r" t="t"/>
              <a:pathLst>
                <a:path extrusionOk="0" h="5741" w="6050">
                  <a:moveTo>
                    <a:pt x="0" y="1"/>
                  </a:moveTo>
                  <a:lnTo>
                    <a:pt x="5740" y="5740"/>
                  </a:lnTo>
                  <a:lnTo>
                    <a:pt x="6049" y="5002"/>
                  </a:lnTo>
                  <a:lnTo>
                    <a:pt x="5763" y="4335"/>
                  </a:lnTo>
                  <a:lnTo>
                    <a:pt x="5763" y="3906"/>
                  </a:lnTo>
                  <a:cubicBezTo>
                    <a:pt x="5763" y="1715"/>
                    <a:pt x="4025" y="1"/>
                    <a:pt x="1882"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96"/>
            <p:cNvSpPr/>
            <p:nvPr/>
          </p:nvSpPr>
          <p:spPr>
            <a:xfrm>
              <a:off x="4248454" y="1961281"/>
              <a:ext cx="134565" cy="133847"/>
            </a:xfrm>
            <a:custGeom>
              <a:rect b="b" l="l" r="r" t="t"/>
              <a:pathLst>
                <a:path extrusionOk="0" h="4478" w="4502">
                  <a:moveTo>
                    <a:pt x="3097" y="1"/>
                  </a:moveTo>
                  <a:cubicBezTo>
                    <a:pt x="1358" y="1"/>
                    <a:pt x="1" y="1382"/>
                    <a:pt x="1" y="3097"/>
                  </a:cubicBezTo>
                  <a:lnTo>
                    <a:pt x="1" y="4478"/>
                  </a:lnTo>
                  <a:lnTo>
                    <a:pt x="1406" y="4478"/>
                  </a:lnTo>
                  <a:cubicBezTo>
                    <a:pt x="3121" y="4478"/>
                    <a:pt x="4502" y="3097"/>
                    <a:pt x="4502" y="1382"/>
                  </a:cubicBezTo>
                  <a:lnTo>
                    <a:pt x="450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96"/>
            <p:cNvSpPr/>
            <p:nvPr/>
          </p:nvSpPr>
          <p:spPr>
            <a:xfrm>
              <a:off x="4114635" y="2094412"/>
              <a:ext cx="134565" cy="134535"/>
            </a:xfrm>
            <a:custGeom>
              <a:rect b="b" l="l" r="r" t="t"/>
              <a:pathLst>
                <a:path extrusionOk="0" h="4501" w="4502">
                  <a:moveTo>
                    <a:pt x="3097" y="0"/>
                  </a:moveTo>
                  <a:cubicBezTo>
                    <a:pt x="1382" y="0"/>
                    <a:pt x="1" y="1405"/>
                    <a:pt x="1" y="3096"/>
                  </a:cubicBezTo>
                  <a:lnTo>
                    <a:pt x="1" y="4501"/>
                  </a:lnTo>
                  <a:lnTo>
                    <a:pt x="1406" y="4501"/>
                  </a:lnTo>
                  <a:cubicBezTo>
                    <a:pt x="3144" y="4501"/>
                    <a:pt x="4502" y="3096"/>
                    <a:pt x="4502" y="1405"/>
                  </a:cubicBezTo>
                  <a:lnTo>
                    <a:pt x="450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96"/>
            <p:cNvSpPr/>
            <p:nvPr/>
          </p:nvSpPr>
          <p:spPr>
            <a:xfrm>
              <a:off x="4139564" y="1979096"/>
              <a:ext cx="52696" cy="19937"/>
            </a:xfrm>
            <a:custGeom>
              <a:rect b="b" l="l" r="r" t="t"/>
              <a:pathLst>
                <a:path extrusionOk="0" h="667" w="1763">
                  <a:moveTo>
                    <a:pt x="0" y="0"/>
                  </a:moveTo>
                  <a:lnTo>
                    <a:pt x="0" y="667"/>
                  </a:lnTo>
                  <a:lnTo>
                    <a:pt x="1763" y="667"/>
                  </a:lnTo>
                  <a:lnTo>
                    <a:pt x="176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96"/>
            <p:cNvSpPr/>
            <p:nvPr/>
          </p:nvSpPr>
          <p:spPr>
            <a:xfrm>
              <a:off x="4139564" y="2021779"/>
              <a:ext cx="52696" cy="19967"/>
            </a:xfrm>
            <a:custGeom>
              <a:rect b="b" l="l" r="r" t="t"/>
              <a:pathLst>
                <a:path extrusionOk="0" h="668" w="1763">
                  <a:moveTo>
                    <a:pt x="0" y="1"/>
                  </a:moveTo>
                  <a:lnTo>
                    <a:pt x="0" y="668"/>
                  </a:lnTo>
                  <a:lnTo>
                    <a:pt x="1763" y="668"/>
                  </a:lnTo>
                  <a:lnTo>
                    <a:pt x="176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96"/>
            <p:cNvSpPr/>
            <p:nvPr/>
          </p:nvSpPr>
          <p:spPr>
            <a:xfrm>
              <a:off x="4304707" y="2147079"/>
              <a:ext cx="51979" cy="20654"/>
            </a:xfrm>
            <a:custGeom>
              <a:rect b="b" l="l" r="r" t="t"/>
              <a:pathLst>
                <a:path extrusionOk="0" h="691" w="1739">
                  <a:moveTo>
                    <a:pt x="0" y="0"/>
                  </a:moveTo>
                  <a:lnTo>
                    <a:pt x="0" y="691"/>
                  </a:lnTo>
                  <a:lnTo>
                    <a:pt x="1739" y="691"/>
                  </a:lnTo>
                  <a:lnTo>
                    <a:pt x="173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96"/>
            <p:cNvSpPr/>
            <p:nvPr/>
          </p:nvSpPr>
          <p:spPr>
            <a:xfrm>
              <a:off x="4304707" y="2190480"/>
              <a:ext cx="51979" cy="20684"/>
            </a:xfrm>
            <a:custGeom>
              <a:rect b="b" l="l" r="r" t="t"/>
              <a:pathLst>
                <a:path extrusionOk="0" h="692" w="1739">
                  <a:moveTo>
                    <a:pt x="0" y="1"/>
                  </a:moveTo>
                  <a:lnTo>
                    <a:pt x="0" y="692"/>
                  </a:lnTo>
                  <a:lnTo>
                    <a:pt x="1739" y="692"/>
                  </a:lnTo>
                  <a:lnTo>
                    <a:pt x="173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96"/>
            <p:cNvSpPr/>
            <p:nvPr/>
          </p:nvSpPr>
          <p:spPr>
            <a:xfrm>
              <a:off x="4114635" y="2094412"/>
              <a:ext cx="134565" cy="134535"/>
            </a:xfrm>
            <a:custGeom>
              <a:rect b="b" l="l" r="r" t="t"/>
              <a:pathLst>
                <a:path extrusionOk="0" h="4501" w="4502">
                  <a:moveTo>
                    <a:pt x="4502" y="0"/>
                  </a:moveTo>
                  <a:lnTo>
                    <a:pt x="1" y="4501"/>
                  </a:lnTo>
                  <a:lnTo>
                    <a:pt x="1406" y="4501"/>
                  </a:lnTo>
                  <a:cubicBezTo>
                    <a:pt x="3144" y="4501"/>
                    <a:pt x="4502" y="3096"/>
                    <a:pt x="4502" y="1405"/>
                  </a:cubicBezTo>
                  <a:lnTo>
                    <a:pt x="450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96"/>
            <p:cNvSpPr/>
            <p:nvPr/>
          </p:nvSpPr>
          <p:spPr>
            <a:xfrm>
              <a:off x="4248454" y="1961281"/>
              <a:ext cx="134565" cy="133847"/>
            </a:xfrm>
            <a:custGeom>
              <a:rect b="b" l="l" r="r" t="t"/>
              <a:pathLst>
                <a:path extrusionOk="0" h="4478" w="4502">
                  <a:moveTo>
                    <a:pt x="4502" y="1"/>
                  </a:moveTo>
                  <a:lnTo>
                    <a:pt x="1" y="4478"/>
                  </a:lnTo>
                  <a:lnTo>
                    <a:pt x="1406" y="4478"/>
                  </a:lnTo>
                  <a:cubicBezTo>
                    <a:pt x="3121" y="4478"/>
                    <a:pt x="4502" y="3097"/>
                    <a:pt x="4502" y="1382"/>
                  </a:cubicBezTo>
                  <a:lnTo>
                    <a:pt x="4502"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96"/>
            <p:cNvSpPr/>
            <p:nvPr/>
          </p:nvSpPr>
          <p:spPr>
            <a:xfrm>
              <a:off x="4139564" y="1979096"/>
              <a:ext cx="52696" cy="19937"/>
            </a:xfrm>
            <a:custGeom>
              <a:rect b="b" l="l" r="r" t="t"/>
              <a:pathLst>
                <a:path extrusionOk="0" h="667" w="1763">
                  <a:moveTo>
                    <a:pt x="0" y="0"/>
                  </a:moveTo>
                  <a:lnTo>
                    <a:pt x="0" y="262"/>
                  </a:lnTo>
                  <a:lnTo>
                    <a:pt x="429" y="667"/>
                  </a:lnTo>
                  <a:lnTo>
                    <a:pt x="1763" y="667"/>
                  </a:lnTo>
                  <a:lnTo>
                    <a:pt x="17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96"/>
            <p:cNvSpPr/>
            <p:nvPr/>
          </p:nvSpPr>
          <p:spPr>
            <a:xfrm>
              <a:off x="4175133" y="2021779"/>
              <a:ext cx="17127" cy="16410"/>
            </a:xfrm>
            <a:custGeom>
              <a:rect b="b" l="l" r="r" t="t"/>
              <a:pathLst>
                <a:path extrusionOk="0" h="549" w="573">
                  <a:moveTo>
                    <a:pt x="1" y="1"/>
                  </a:moveTo>
                  <a:lnTo>
                    <a:pt x="573" y="549"/>
                  </a:lnTo>
                  <a:lnTo>
                    <a:pt x="57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96"/>
            <p:cNvSpPr/>
            <p:nvPr/>
          </p:nvSpPr>
          <p:spPr>
            <a:xfrm>
              <a:off x="4304707" y="2147079"/>
              <a:ext cx="51979" cy="20654"/>
            </a:xfrm>
            <a:custGeom>
              <a:rect b="b" l="l" r="r" t="t"/>
              <a:pathLst>
                <a:path extrusionOk="0" h="691" w="1739">
                  <a:moveTo>
                    <a:pt x="0" y="0"/>
                  </a:moveTo>
                  <a:lnTo>
                    <a:pt x="0" y="119"/>
                  </a:lnTo>
                  <a:lnTo>
                    <a:pt x="548" y="691"/>
                  </a:lnTo>
                  <a:lnTo>
                    <a:pt x="1739" y="691"/>
                  </a:lnTo>
                  <a:lnTo>
                    <a:pt x="173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96"/>
            <p:cNvSpPr/>
            <p:nvPr/>
          </p:nvSpPr>
          <p:spPr>
            <a:xfrm>
              <a:off x="4343834" y="2190480"/>
              <a:ext cx="12853" cy="13570"/>
            </a:xfrm>
            <a:custGeom>
              <a:rect b="b" l="l" r="r" t="t"/>
              <a:pathLst>
                <a:path extrusionOk="0" h="454" w="430">
                  <a:moveTo>
                    <a:pt x="1" y="1"/>
                  </a:moveTo>
                  <a:lnTo>
                    <a:pt x="430" y="453"/>
                  </a:lnTo>
                  <a:lnTo>
                    <a:pt x="43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8" name="Google Shape;10958;p96"/>
          <p:cNvGrpSpPr/>
          <p:nvPr/>
        </p:nvGrpSpPr>
        <p:grpSpPr>
          <a:xfrm>
            <a:off x="4782742" y="1922842"/>
            <a:ext cx="343827" cy="344544"/>
            <a:chOff x="4744642" y="1922842"/>
            <a:chExt cx="343827" cy="344544"/>
          </a:xfrm>
        </p:grpSpPr>
        <p:sp>
          <p:nvSpPr>
            <p:cNvPr id="10959" name="Google Shape;10959;p96"/>
            <p:cNvSpPr/>
            <p:nvPr/>
          </p:nvSpPr>
          <p:spPr>
            <a:xfrm>
              <a:off x="4798743" y="1984775"/>
              <a:ext cx="237775" cy="220708"/>
            </a:xfrm>
            <a:custGeom>
              <a:rect b="b" l="l" r="r" t="t"/>
              <a:pathLst>
                <a:path extrusionOk="0" h="7384" w="7955">
                  <a:moveTo>
                    <a:pt x="6668" y="1"/>
                  </a:moveTo>
                  <a:cubicBezTo>
                    <a:pt x="5978" y="1"/>
                    <a:pt x="5359" y="405"/>
                    <a:pt x="5025" y="1001"/>
                  </a:cubicBezTo>
                  <a:lnTo>
                    <a:pt x="4001" y="2930"/>
                  </a:lnTo>
                  <a:lnTo>
                    <a:pt x="2286" y="6073"/>
                  </a:lnTo>
                  <a:cubicBezTo>
                    <a:pt x="2096" y="6478"/>
                    <a:pt x="1691" y="6716"/>
                    <a:pt x="1262" y="6716"/>
                  </a:cubicBezTo>
                  <a:lnTo>
                    <a:pt x="0" y="6716"/>
                  </a:lnTo>
                  <a:lnTo>
                    <a:pt x="0" y="7383"/>
                  </a:lnTo>
                  <a:lnTo>
                    <a:pt x="1262" y="7383"/>
                  </a:lnTo>
                  <a:cubicBezTo>
                    <a:pt x="1929" y="7383"/>
                    <a:pt x="2572" y="7002"/>
                    <a:pt x="2882" y="6407"/>
                  </a:cubicBezTo>
                  <a:lnTo>
                    <a:pt x="4001" y="4359"/>
                  </a:lnTo>
                  <a:lnTo>
                    <a:pt x="5621" y="1287"/>
                  </a:lnTo>
                  <a:cubicBezTo>
                    <a:pt x="5835" y="906"/>
                    <a:pt x="6216" y="667"/>
                    <a:pt x="6668" y="667"/>
                  </a:cubicBezTo>
                  <a:lnTo>
                    <a:pt x="7954" y="667"/>
                  </a:lnTo>
                  <a:lnTo>
                    <a:pt x="7954"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96"/>
            <p:cNvSpPr/>
            <p:nvPr/>
          </p:nvSpPr>
          <p:spPr>
            <a:xfrm>
              <a:off x="4918334" y="1984775"/>
              <a:ext cx="118185" cy="130291"/>
            </a:xfrm>
            <a:custGeom>
              <a:rect b="b" l="l" r="r" t="t"/>
              <a:pathLst>
                <a:path extrusionOk="0" h="4359" w="3954">
                  <a:moveTo>
                    <a:pt x="2667" y="1"/>
                  </a:moveTo>
                  <a:cubicBezTo>
                    <a:pt x="1977" y="1"/>
                    <a:pt x="1358" y="405"/>
                    <a:pt x="1024" y="1001"/>
                  </a:cubicBezTo>
                  <a:lnTo>
                    <a:pt x="0" y="2930"/>
                  </a:lnTo>
                  <a:lnTo>
                    <a:pt x="0" y="4359"/>
                  </a:lnTo>
                  <a:lnTo>
                    <a:pt x="1620" y="1287"/>
                  </a:lnTo>
                  <a:cubicBezTo>
                    <a:pt x="1834" y="906"/>
                    <a:pt x="2215" y="667"/>
                    <a:pt x="2667" y="667"/>
                  </a:cubicBezTo>
                  <a:lnTo>
                    <a:pt x="3953" y="667"/>
                  </a:lnTo>
                  <a:lnTo>
                    <a:pt x="3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96"/>
            <p:cNvSpPr/>
            <p:nvPr/>
          </p:nvSpPr>
          <p:spPr>
            <a:xfrm>
              <a:off x="4766701" y="2116471"/>
              <a:ext cx="20684" cy="56970"/>
            </a:xfrm>
            <a:custGeom>
              <a:rect b="b" l="l" r="r" t="t"/>
              <a:pathLst>
                <a:path extrusionOk="0" h="1906" w="692">
                  <a:moveTo>
                    <a:pt x="1" y="0"/>
                  </a:moveTo>
                  <a:lnTo>
                    <a:pt x="1" y="1905"/>
                  </a:lnTo>
                  <a:lnTo>
                    <a:pt x="691" y="1905"/>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96"/>
            <p:cNvSpPr/>
            <p:nvPr/>
          </p:nvSpPr>
          <p:spPr>
            <a:xfrm>
              <a:off x="4766701" y="1922842"/>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96"/>
            <p:cNvSpPr/>
            <p:nvPr/>
          </p:nvSpPr>
          <p:spPr>
            <a:xfrm>
              <a:off x="4766701" y="2016100"/>
              <a:ext cx="20684" cy="56970"/>
            </a:xfrm>
            <a:custGeom>
              <a:rect b="b" l="l" r="r" t="t"/>
              <a:pathLst>
                <a:path extrusionOk="0" h="1906" w="692">
                  <a:moveTo>
                    <a:pt x="1" y="0"/>
                  </a:moveTo>
                  <a:lnTo>
                    <a:pt x="1" y="1906"/>
                  </a:lnTo>
                  <a:lnTo>
                    <a:pt x="691" y="1906"/>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96"/>
            <p:cNvSpPr/>
            <p:nvPr/>
          </p:nvSpPr>
          <p:spPr>
            <a:xfrm>
              <a:off x="4766701" y="2217530"/>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96"/>
            <p:cNvSpPr/>
            <p:nvPr/>
          </p:nvSpPr>
          <p:spPr>
            <a:xfrm>
              <a:off x="5046444" y="2116471"/>
              <a:ext cx="19967" cy="56970"/>
            </a:xfrm>
            <a:custGeom>
              <a:rect b="b" l="l" r="r" t="t"/>
              <a:pathLst>
                <a:path extrusionOk="0" h="1906" w="668">
                  <a:moveTo>
                    <a:pt x="1" y="0"/>
                  </a:moveTo>
                  <a:lnTo>
                    <a:pt x="1" y="1905"/>
                  </a:lnTo>
                  <a:lnTo>
                    <a:pt x="668" y="1905"/>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96"/>
            <p:cNvSpPr/>
            <p:nvPr/>
          </p:nvSpPr>
          <p:spPr>
            <a:xfrm>
              <a:off x="5046444" y="1922842"/>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96"/>
            <p:cNvSpPr/>
            <p:nvPr/>
          </p:nvSpPr>
          <p:spPr>
            <a:xfrm>
              <a:off x="5046444" y="2016100"/>
              <a:ext cx="19967" cy="56970"/>
            </a:xfrm>
            <a:custGeom>
              <a:rect b="b" l="l" r="r" t="t"/>
              <a:pathLst>
                <a:path extrusionOk="0" h="1906" w="668">
                  <a:moveTo>
                    <a:pt x="1" y="0"/>
                  </a:moveTo>
                  <a:lnTo>
                    <a:pt x="1" y="1906"/>
                  </a:lnTo>
                  <a:lnTo>
                    <a:pt x="668" y="1906"/>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96"/>
            <p:cNvSpPr/>
            <p:nvPr/>
          </p:nvSpPr>
          <p:spPr>
            <a:xfrm>
              <a:off x="5046444" y="2217530"/>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96"/>
            <p:cNvSpPr/>
            <p:nvPr/>
          </p:nvSpPr>
          <p:spPr>
            <a:xfrm>
              <a:off x="4799461" y="1983370"/>
              <a:ext cx="236340" cy="121742"/>
            </a:xfrm>
            <a:custGeom>
              <a:rect b="b" l="l" r="r" t="t"/>
              <a:pathLst>
                <a:path extrusionOk="0" h="4073" w="7907">
                  <a:moveTo>
                    <a:pt x="0" y="0"/>
                  </a:moveTo>
                  <a:lnTo>
                    <a:pt x="0" y="667"/>
                  </a:lnTo>
                  <a:lnTo>
                    <a:pt x="1477" y="667"/>
                  </a:lnTo>
                  <a:cubicBezTo>
                    <a:pt x="1834" y="667"/>
                    <a:pt x="2143" y="834"/>
                    <a:pt x="2429" y="1072"/>
                  </a:cubicBezTo>
                  <a:lnTo>
                    <a:pt x="3977" y="2524"/>
                  </a:lnTo>
                  <a:lnTo>
                    <a:pt x="5001" y="3501"/>
                  </a:lnTo>
                  <a:cubicBezTo>
                    <a:pt x="5406" y="3858"/>
                    <a:pt x="5906" y="4072"/>
                    <a:pt x="6430" y="4072"/>
                  </a:cubicBezTo>
                  <a:lnTo>
                    <a:pt x="7907" y="4072"/>
                  </a:lnTo>
                  <a:lnTo>
                    <a:pt x="7907" y="3382"/>
                  </a:lnTo>
                  <a:lnTo>
                    <a:pt x="6430" y="3358"/>
                  </a:lnTo>
                  <a:cubicBezTo>
                    <a:pt x="6073" y="3358"/>
                    <a:pt x="5763" y="3215"/>
                    <a:pt x="5477" y="2977"/>
                  </a:cubicBezTo>
                  <a:lnTo>
                    <a:pt x="4001" y="1572"/>
                  </a:lnTo>
                  <a:lnTo>
                    <a:pt x="2905" y="548"/>
                  </a:lnTo>
                  <a:cubicBezTo>
                    <a:pt x="2501" y="191"/>
                    <a:pt x="2001" y="0"/>
                    <a:pt x="147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96"/>
            <p:cNvSpPr/>
            <p:nvPr/>
          </p:nvSpPr>
          <p:spPr>
            <a:xfrm>
              <a:off x="4802300" y="2083712"/>
              <a:ext cx="233501" cy="121772"/>
            </a:xfrm>
            <a:custGeom>
              <a:rect b="b" l="l" r="r" t="t"/>
              <a:pathLst>
                <a:path extrusionOk="0" h="4074" w="7812">
                  <a:moveTo>
                    <a:pt x="0" y="1"/>
                  </a:moveTo>
                  <a:lnTo>
                    <a:pt x="0" y="691"/>
                  </a:lnTo>
                  <a:lnTo>
                    <a:pt x="1334" y="691"/>
                  </a:lnTo>
                  <a:cubicBezTo>
                    <a:pt x="1739" y="691"/>
                    <a:pt x="2048" y="834"/>
                    <a:pt x="2334" y="1072"/>
                  </a:cubicBezTo>
                  <a:lnTo>
                    <a:pt x="3882" y="2525"/>
                  </a:lnTo>
                  <a:lnTo>
                    <a:pt x="4906" y="3525"/>
                  </a:lnTo>
                  <a:cubicBezTo>
                    <a:pt x="5311" y="3883"/>
                    <a:pt x="5811" y="4073"/>
                    <a:pt x="6335" y="4073"/>
                  </a:cubicBezTo>
                  <a:lnTo>
                    <a:pt x="7812" y="4073"/>
                  </a:lnTo>
                  <a:lnTo>
                    <a:pt x="7812" y="3406"/>
                  </a:lnTo>
                  <a:lnTo>
                    <a:pt x="7812" y="3359"/>
                  </a:lnTo>
                  <a:lnTo>
                    <a:pt x="6335" y="3359"/>
                  </a:lnTo>
                  <a:cubicBezTo>
                    <a:pt x="5954" y="3359"/>
                    <a:pt x="5621" y="3216"/>
                    <a:pt x="5359" y="2978"/>
                  </a:cubicBezTo>
                  <a:lnTo>
                    <a:pt x="3882" y="1573"/>
                  </a:lnTo>
                  <a:lnTo>
                    <a:pt x="2763" y="572"/>
                  </a:lnTo>
                  <a:cubicBezTo>
                    <a:pt x="2382" y="215"/>
                    <a:pt x="1882" y="1"/>
                    <a:pt x="1334" y="1"/>
                  </a:cubicBezTo>
                  <a:close/>
                </a:path>
              </a:pathLst>
            </a:custGeom>
            <a:solidFill>
              <a:srgbClr val="9BA7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96"/>
            <p:cNvSpPr/>
            <p:nvPr/>
          </p:nvSpPr>
          <p:spPr>
            <a:xfrm>
              <a:off x="4744642" y="1961999"/>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96"/>
            <p:cNvSpPr/>
            <p:nvPr/>
          </p:nvSpPr>
          <p:spPr>
            <a:xfrm>
              <a:off x="4744642" y="2062370"/>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96"/>
            <p:cNvSpPr/>
            <p:nvPr/>
          </p:nvSpPr>
          <p:spPr>
            <a:xfrm>
              <a:off x="4744642" y="2163459"/>
              <a:ext cx="64084" cy="64084"/>
            </a:xfrm>
            <a:custGeom>
              <a:rect b="b" l="l" r="r" t="t"/>
              <a:pathLst>
                <a:path extrusionOk="0" h="2144" w="2144">
                  <a:moveTo>
                    <a:pt x="1072" y="0"/>
                  </a:moveTo>
                  <a:cubicBezTo>
                    <a:pt x="477" y="0"/>
                    <a:pt x="0" y="500"/>
                    <a:pt x="0" y="1072"/>
                  </a:cubicBezTo>
                  <a:cubicBezTo>
                    <a:pt x="0" y="1667"/>
                    <a:pt x="477" y="2143"/>
                    <a:pt x="1072" y="2143"/>
                  </a:cubicBezTo>
                  <a:cubicBezTo>
                    <a:pt x="1667" y="2143"/>
                    <a:pt x="2144" y="1667"/>
                    <a:pt x="2144" y="1072"/>
                  </a:cubicBezTo>
                  <a:cubicBezTo>
                    <a:pt x="2144" y="500"/>
                    <a:pt x="1667" y="0"/>
                    <a:pt x="107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96"/>
            <p:cNvSpPr/>
            <p:nvPr/>
          </p:nvSpPr>
          <p:spPr>
            <a:xfrm>
              <a:off x="5024385" y="1961999"/>
              <a:ext cx="64084" cy="64084"/>
            </a:xfrm>
            <a:custGeom>
              <a:rect b="b" l="l" r="r" t="t"/>
              <a:pathLst>
                <a:path extrusionOk="0" h="2144" w="2144">
                  <a:moveTo>
                    <a:pt x="1072" y="1"/>
                  </a:moveTo>
                  <a:cubicBezTo>
                    <a:pt x="501" y="1"/>
                    <a:pt x="0" y="477"/>
                    <a:pt x="0" y="1072"/>
                  </a:cubicBezTo>
                  <a:cubicBezTo>
                    <a:pt x="0" y="1668"/>
                    <a:pt x="501" y="2144"/>
                    <a:pt x="1072" y="2144"/>
                  </a:cubicBezTo>
                  <a:cubicBezTo>
                    <a:pt x="1668" y="2144"/>
                    <a:pt x="2144" y="1668"/>
                    <a:pt x="2144" y="1072"/>
                  </a:cubicBezTo>
                  <a:cubicBezTo>
                    <a:pt x="2144" y="477"/>
                    <a:pt x="1668" y="1"/>
                    <a:pt x="1072"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96"/>
            <p:cNvSpPr/>
            <p:nvPr/>
          </p:nvSpPr>
          <p:spPr>
            <a:xfrm>
              <a:off x="4918334" y="2031045"/>
              <a:ext cx="117468" cy="74067"/>
            </a:xfrm>
            <a:custGeom>
              <a:rect b="b" l="l" r="r" t="t"/>
              <a:pathLst>
                <a:path extrusionOk="0" h="2478" w="3930">
                  <a:moveTo>
                    <a:pt x="0" y="1"/>
                  </a:moveTo>
                  <a:lnTo>
                    <a:pt x="0" y="929"/>
                  </a:lnTo>
                  <a:lnTo>
                    <a:pt x="1024" y="1906"/>
                  </a:lnTo>
                  <a:cubicBezTo>
                    <a:pt x="1429" y="2263"/>
                    <a:pt x="1929" y="2477"/>
                    <a:pt x="2453" y="2477"/>
                  </a:cubicBezTo>
                  <a:lnTo>
                    <a:pt x="3930" y="2477"/>
                  </a:lnTo>
                  <a:lnTo>
                    <a:pt x="3930" y="1787"/>
                  </a:lnTo>
                  <a:lnTo>
                    <a:pt x="2453" y="1787"/>
                  </a:lnTo>
                  <a:cubicBezTo>
                    <a:pt x="2072" y="1787"/>
                    <a:pt x="1739" y="1644"/>
                    <a:pt x="1477" y="1406"/>
                  </a:cubicBezTo>
                  <a:lnTo>
                    <a:pt x="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96"/>
            <p:cNvSpPr/>
            <p:nvPr/>
          </p:nvSpPr>
          <p:spPr>
            <a:xfrm>
              <a:off x="4916899" y="2132134"/>
              <a:ext cx="117468" cy="73350"/>
            </a:xfrm>
            <a:custGeom>
              <a:rect b="b" l="l" r="r" t="t"/>
              <a:pathLst>
                <a:path extrusionOk="0" h="2454" w="3930">
                  <a:moveTo>
                    <a:pt x="1" y="0"/>
                  </a:moveTo>
                  <a:lnTo>
                    <a:pt x="1" y="905"/>
                  </a:lnTo>
                  <a:lnTo>
                    <a:pt x="1048" y="1905"/>
                  </a:lnTo>
                  <a:cubicBezTo>
                    <a:pt x="1429" y="2263"/>
                    <a:pt x="1953" y="2453"/>
                    <a:pt x="2477" y="2453"/>
                  </a:cubicBezTo>
                  <a:lnTo>
                    <a:pt x="3930" y="2453"/>
                  </a:lnTo>
                  <a:lnTo>
                    <a:pt x="3930" y="1786"/>
                  </a:lnTo>
                  <a:lnTo>
                    <a:pt x="2477" y="1786"/>
                  </a:lnTo>
                  <a:cubicBezTo>
                    <a:pt x="2120" y="1786"/>
                    <a:pt x="1787" y="1667"/>
                    <a:pt x="1501" y="1381"/>
                  </a:cubicBezTo>
                  <a:lnTo>
                    <a:pt x="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96"/>
            <p:cNvSpPr/>
            <p:nvPr/>
          </p:nvSpPr>
          <p:spPr>
            <a:xfrm>
              <a:off x="5024385" y="2062370"/>
              <a:ext cx="64084" cy="64084"/>
            </a:xfrm>
            <a:custGeom>
              <a:rect b="b" l="l" r="r" t="t"/>
              <a:pathLst>
                <a:path extrusionOk="0" h="2144" w="2144">
                  <a:moveTo>
                    <a:pt x="1072" y="0"/>
                  </a:moveTo>
                  <a:cubicBezTo>
                    <a:pt x="501" y="0"/>
                    <a:pt x="0" y="477"/>
                    <a:pt x="0" y="1072"/>
                  </a:cubicBezTo>
                  <a:cubicBezTo>
                    <a:pt x="0" y="1667"/>
                    <a:pt x="501" y="2144"/>
                    <a:pt x="1072" y="2144"/>
                  </a:cubicBezTo>
                  <a:cubicBezTo>
                    <a:pt x="1668" y="2144"/>
                    <a:pt x="2144" y="1667"/>
                    <a:pt x="2144" y="1072"/>
                  </a:cubicBezTo>
                  <a:cubicBezTo>
                    <a:pt x="2144" y="477"/>
                    <a:pt x="1668" y="0"/>
                    <a:pt x="1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96"/>
            <p:cNvSpPr/>
            <p:nvPr/>
          </p:nvSpPr>
          <p:spPr>
            <a:xfrm>
              <a:off x="5024385" y="2163459"/>
              <a:ext cx="64084" cy="64084"/>
            </a:xfrm>
            <a:custGeom>
              <a:rect b="b" l="l" r="r" t="t"/>
              <a:pathLst>
                <a:path extrusionOk="0" h="2144" w="2144">
                  <a:moveTo>
                    <a:pt x="1072" y="0"/>
                  </a:moveTo>
                  <a:cubicBezTo>
                    <a:pt x="501" y="0"/>
                    <a:pt x="0" y="500"/>
                    <a:pt x="0" y="1072"/>
                  </a:cubicBezTo>
                  <a:cubicBezTo>
                    <a:pt x="0" y="1667"/>
                    <a:pt x="501" y="2143"/>
                    <a:pt x="1072" y="2143"/>
                  </a:cubicBezTo>
                  <a:cubicBezTo>
                    <a:pt x="1668" y="2143"/>
                    <a:pt x="2144" y="1667"/>
                    <a:pt x="2144" y="1072"/>
                  </a:cubicBezTo>
                  <a:cubicBezTo>
                    <a:pt x="2144" y="500"/>
                    <a:pt x="1668" y="0"/>
                    <a:pt x="1072"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9" name="Google Shape;10979;p96"/>
          <p:cNvGrpSpPr/>
          <p:nvPr/>
        </p:nvGrpSpPr>
        <p:grpSpPr>
          <a:xfrm>
            <a:off x="5523800" y="1922842"/>
            <a:ext cx="343856" cy="344545"/>
            <a:chOff x="5409500" y="1922842"/>
            <a:chExt cx="343856" cy="344545"/>
          </a:xfrm>
        </p:grpSpPr>
        <p:sp>
          <p:nvSpPr>
            <p:cNvPr id="10980" name="Google Shape;10980;p96"/>
            <p:cNvSpPr/>
            <p:nvPr/>
          </p:nvSpPr>
          <p:spPr>
            <a:xfrm>
              <a:off x="5441543" y="2066644"/>
              <a:ext cx="56253" cy="190071"/>
            </a:xfrm>
            <a:custGeom>
              <a:rect b="b" l="l" r="r" t="t"/>
              <a:pathLst>
                <a:path extrusionOk="0" h="6359" w="1882">
                  <a:moveTo>
                    <a:pt x="1" y="0"/>
                  </a:moveTo>
                  <a:lnTo>
                    <a:pt x="1" y="6359"/>
                  </a:lnTo>
                  <a:lnTo>
                    <a:pt x="1882" y="6359"/>
                  </a:lnTo>
                  <a:lnTo>
                    <a:pt x="1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96"/>
            <p:cNvSpPr/>
            <p:nvPr/>
          </p:nvSpPr>
          <p:spPr>
            <a:xfrm>
              <a:off x="5469311" y="2066644"/>
              <a:ext cx="28485" cy="190071"/>
            </a:xfrm>
            <a:custGeom>
              <a:rect b="b" l="l" r="r" t="t"/>
              <a:pathLst>
                <a:path extrusionOk="0" h="6359" w="953">
                  <a:moveTo>
                    <a:pt x="0" y="0"/>
                  </a:moveTo>
                  <a:lnTo>
                    <a:pt x="0" y="6359"/>
                  </a:lnTo>
                  <a:lnTo>
                    <a:pt x="953" y="6359"/>
                  </a:lnTo>
                  <a:lnTo>
                    <a:pt x="95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96"/>
            <p:cNvSpPr/>
            <p:nvPr/>
          </p:nvSpPr>
          <p:spPr>
            <a:xfrm>
              <a:off x="5553302" y="2022496"/>
              <a:ext cx="55566" cy="234218"/>
            </a:xfrm>
            <a:custGeom>
              <a:rect b="b" l="l" r="r" t="t"/>
              <a:pathLst>
                <a:path extrusionOk="0" h="7836" w="1859">
                  <a:moveTo>
                    <a:pt x="1" y="1"/>
                  </a:moveTo>
                  <a:lnTo>
                    <a:pt x="1" y="7836"/>
                  </a:lnTo>
                  <a:lnTo>
                    <a:pt x="1858" y="7836"/>
                  </a:lnTo>
                  <a:lnTo>
                    <a:pt x="185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96"/>
            <p:cNvSpPr/>
            <p:nvPr/>
          </p:nvSpPr>
          <p:spPr>
            <a:xfrm>
              <a:off x="5580353" y="2022496"/>
              <a:ext cx="28515" cy="234218"/>
            </a:xfrm>
            <a:custGeom>
              <a:rect b="b" l="l" r="r" t="t"/>
              <a:pathLst>
                <a:path extrusionOk="0" h="7836" w="954">
                  <a:moveTo>
                    <a:pt x="0" y="1"/>
                  </a:moveTo>
                  <a:lnTo>
                    <a:pt x="0" y="7836"/>
                  </a:lnTo>
                  <a:lnTo>
                    <a:pt x="953" y="7836"/>
                  </a:lnTo>
                  <a:lnTo>
                    <a:pt x="9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96"/>
            <p:cNvSpPr/>
            <p:nvPr/>
          </p:nvSpPr>
          <p:spPr>
            <a:xfrm>
              <a:off x="5665062" y="1976944"/>
              <a:ext cx="56253" cy="279770"/>
            </a:xfrm>
            <a:custGeom>
              <a:rect b="b" l="l" r="r" t="t"/>
              <a:pathLst>
                <a:path extrusionOk="0" h="9360" w="1882">
                  <a:moveTo>
                    <a:pt x="0" y="1"/>
                  </a:moveTo>
                  <a:lnTo>
                    <a:pt x="0"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96"/>
            <p:cNvSpPr/>
            <p:nvPr/>
          </p:nvSpPr>
          <p:spPr>
            <a:xfrm>
              <a:off x="5692830" y="1976944"/>
              <a:ext cx="28485" cy="279770"/>
            </a:xfrm>
            <a:custGeom>
              <a:rect b="b" l="l" r="r" t="t"/>
              <a:pathLst>
                <a:path extrusionOk="0" h="9360" w="953">
                  <a:moveTo>
                    <a:pt x="0" y="1"/>
                  </a:moveTo>
                  <a:lnTo>
                    <a:pt x="0"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96"/>
            <p:cNvSpPr/>
            <p:nvPr/>
          </p:nvSpPr>
          <p:spPr>
            <a:xfrm>
              <a:off x="5497766" y="1976944"/>
              <a:ext cx="56283" cy="279770"/>
            </a:xfrm>
            <a:custGeom>
              <a:rect b="b" l="l" r="r" t="t"/>
              <a:pathLst>
                <a:path extrusionOk="0" h="9360" w="1883">
                  <a:moveTo>
                    <a:pt x="1" y="1"/>
                  </a:moveTo>
                  <a:lnTo>
                    <a:pt x="1"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96"/>
            <p:cNvSpPr/>
            <p:nvPr/>
          </p:nvSpPr>
          <p:spPr>
            <a:xfrm>
              <a:off x="5525534" y="1976944"/>
              <a:ext cx="28515" cy="279770"/>
            </a:xfrm>
            <a:custGeom>
              <a:rect b="b" l="l" r="r" t="t"/>
              <a:pathLst>
                <a:path extrusionOk="0" h="9360" w="954">
                  <a:moveTo>
                    <a:pt x="1" y="1"/>
                  </a:moveTo>
                  <a:lnTo>
                    <a:pt x="1"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96"/>
            <p:cNvSpPr/>
            <p:nvPr/>
          </p:nvSpPr>
          <p:spPr>
            <a:xfrm>
              <a:off x="5608838" y="1922842"/>
              <a:ext cx="56253" cy="333871"/>
            </a:xfrm>
            <a:custGeom>
              <a:rect b="b" l="l" r="r" t="t"/>
              <a:pathLst>
                <a:path extrusionOk="0" h="11170" w="1882">
                  <a:moveTo>
                    <a:pt x="0" y="1"/>
                  </a:moveTo>
                  <a:lnTo>
                    <a:pt x="0" y="11170"/>
                  </a:lnTo>
                  <a:lnTo>
                    <a:pt x="1881" y="11170"/>
                  </a:lnTo>
                  <a:lnTo>
                    <a:pt x="188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96"/>
            <p:cNvSpPr/>
            <p:nvPr/>
          </p:nvSpPr>
          <p:spPr>
            <a:xfrm>
              <a:off x="5637294" y="1922842"/>
              <a:ext cx="28515" cy="333871"/>
            </a:xfrm>
            <a:custGeom>
              <a:rect b="b" l="l" r="r" t="t"/>
              <a:pathLst>
                <a:path extrusionOk="0" h="11170" w="954">
                  <a:moveTo>
                    <a:pt x="1" y="1"/>
                  </a:moveTo>
                  <a:lnTo>
                    <a:pt x="1" y="11170"/>
                  </a:lnTo>
                  <a:lnTo>
                    <a:pt x="953" y="11170"/>
                  </a:lnTo>
                  <a:lnTo>
                    <a:pt x="95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96"/>
            <p:cNvSpPr/>
            <p:nvPr/>
          </p:nvSpPr>
          <p:spPr>
            <a:xfrm>
              <a:off x="5409500" y="2246733"/>
              <a:ext cx="343855" cy="20654"/>
            </a:xfrm>
            <a:custGeom>
              <a:rect b="b" l="l" r="r" t="t"/>
              <a:pathLst>
                <a:path extrusionOk="0" h="691" w="11504">
                  <a:moveTo>
                    <a:pt x="1" y="0"/>
                  </a:moveTo>
                  <a:lnTo>
                    <a:pt x="1" y="691"/>
                  </a:lnTo>
                  <a:lnTo>
                    <a:pt x="11503" y="691"/>
                  </a:lnTo>
                  <a:lnTo>
                    <a:pt x="1150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96"/>
            <p:cNvSpPr/>
            <p:nvPr/>
          </p:nvSpPr>
          <p:spPr>
            <a:xfrm>
              <a:off x="5581788" y="2246733"/>
              <a:ext cx="171569" cy="20654"/>
            </a:xfrm>
            <a:custGeom>
              <a:rect b="b" l="l" r="r" t="t"/>
              <a:pathLst>
                <a:path extrusionOk="0" h="691" w="5740">
                  <a:moveTo>
                    <a:pt x="0" y="0"/>
                  </a:moveTo>
                  <a:lnTo>
                    <a:pt x="0" y="691"/>
                  </a:lnTo>
                  <a:lnTo>
                    <a:pt x="5739" y="691"/>
                  </a:lnTo>
                  <a:lnTo>
                    <a:pt x="57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2" name="Google Shape;10992;p96"/>
          <p:cNvGrpSpPr/>
          <p:nvPr/>
        </p:nvGrpSpPr>
        <p:grpSpPr>
          <a:xfrm>
            <a:off x="6272720" y="1934948"/>
            <a:ext cx="344544" cy="319646"/>
            <a:chOff x="6082220" y="1934948"/>
            <a:chExt cx="344544" cy="319646"/>
          </a:xfrm>
        </p:grpSpPr>
        <p:sp>
          <p:nvSpPr>
            <p:cNvPr id="10993" name="Google Shape;10993;p96"/>
            <p:cNvSpPr/>
            <p:nvPr/>
          </p:nvSpPr>
          <p:spPr>
            <a:xfrm>
              <a:off x="6211047" y="2190480"/>
              <a:ext cx="215716" cy="64114"/>
            </a:xfrm>
            <a:custGeom>
              <a:rect b="b" l="l" r="r" t="t"/>
              <a:pathLst>
                <a:path extrusionOk="0" h="2145" w="7217">
                  <a:moveTo>
                    <a:pt x="1" y="1"/>
                  </a:moveTo>
                  <a:lnTo>
                    <a:pt x="1" y="2144"/>
                  </a:lnTo>
                  <a:lnTo>
                    <a:pt x="7217" y="2144"/>
                  </a:lnTo>
                  <a:lnTo>
                    <a:pt x="72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96"/>
            <p:cNvSpPr/>
            <p:nvPr/>
          </p:nvSpPr>
          <p:spPr>
            <a:xfrm>
              <a:off x="6211047" y="2222522"/>
              <a:ext cx="215716" cy="32072"/>
            </a:xfrm>
            <a:custGeom>
              <a:rect b="b" l="l" r="r" t="t"/>
              <a:pathLst>
                <a:path extrusionOk="0" h="1073" w="7217">
                  <a:moveTo>
                    <a:pt x="1" y="1"/>
                  </a:moveTo>
                  <a:lnTo>
                    <a:pt x="1" y="1072"/>
                  </a:lnTo>
                  <a:lnTo>
                    <a:pt x="7217" y="1072"/>
                  </a:lnTo>
                  <a:lnTo>
                    <a:pt x="7217"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96"/>
            <p:cNvSpPr/>
            <p:nvPr/>
          </p:nvSpPr>
          <p:spPr>
            <a:xfrm>
              <a:off x="6267300" y="2102244"/>
              <a:ext cx="159463" cy="64084"/>
            </a:xfrm>
            <a:custGeom>
              <a:rect b="b" l="l" r="r" t="t"/>
              <a:pathLst>
                <a:path extrusionOk="0" h="2144" w="5335">
                  <a:moveTo>
                    <a:pt x="0" y="0"/>
                  </a:moveTo>
                  <a:lnTo>
                    <a:pt x="0" y="2143"/>
                  </a:lnTo>
                  <a:lnTo>
                    <a:pt x="5335" y="2143"/>
                  </a:lnTo>
                  <a:lnTo>
                    <a:pt x="533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96"/>
            <p:cNvSpPr/>
            <p:nvPr/>
          </p:nvSpPr>
          <p:spPr>
            <a:xfrm>
              <a:off x="6267300" y="2135691"/>
              <a:ext cx="159463" cy="32042"/>
            </a:xfrm>
            <a:custGeom>
              <a:rect b="b" l="l" r="r" t="t"/>
              <a:pathLst>
                <a:path extrusionOk="0" h="1072" w="5335">
                  <a:moveTo>
                    <a:pt x="0" y="0"/>
                  </a:moveTo>
                  <a:lnTo>
                    <a:pt x="0" y="1072"/>
                  </a:lnTo>
                  <a:lnTo>
                    <a:pt x="5335" y="1072"/>
                  </a:lnTo>
                  <a:lnTo>
                    <a:pt x="5335"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96"/>
            <p:cNvSpPr/>
            <p:nvPr/>
          </p:nvSpPr>
          <p:spPr>
            <a:xfrm>
              <a:off x="6320684" y="2015383"/>
              <a:ext cx="106080" cy="64084"/>
            </a:xfrm>
            <a:custGeom>
              <a:rect b="b" l="l" r="r" t="t"/>
              <a:pathLst>
                <a:path extrusionOk="0" h="2144" w="3549">
                  <a:moveTo>
                    <a:pt x="0" y="1"/>
                  </a:moveTo>
                  <a:lnTo>
                    <a:pt x="0" y="2144"/>
                  </a:lnTo>
                  <a:lnTo>
                    <a:pt x="3549" y="2144"/>
                  </a:lnTo>
                  <a:lnTo>
                    <a:pt x="354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96"/>
            <p:cNvSpPr/>
            <p:nvPr/>
          </p:nvSpPr>
          <p:spPr>
            <a:xfrm>
              <a:off x="6320684" y="2048142"/>
              <a:ext cx="106080" cy="32042"/>
            </a:xfrm>
            <a:custGeom>
              <a:rect b="b" l="l" r="r" t="t"/>
              <a:pathLst>
                <a:path extrusionOk="0" h="1072" w="3549">
                  <a:moveTo>
                    <a:pt x="0" y="0"/>
                  </a:moveTo>
                  <a:lnTo>
                    <a:pt x="0" y="1072"/>
                  </a:lnTo>
                  <a:lnTo>
                    <a:pt x="3549" y="1072"/>
                  </a:lnTo>
                  <a:lnTo>
                    <a:pt x="354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96"/>
            <p:cNvSpPr/>
            <p:nvPr/>
          </p:nvSpPr>
          <p:spPr>
            <a:xfrm>
              <a:off x="6082220" y="2015383"/>
              <a:ext cx="270505" cy="64084"/>
            </a:xfrm>
            <a:custGeom>
              <a:rect b="b" l="l" r="r" t="t"/>
              <a:pathLst>
                <a:path extrusionOk="0" h="2144" w="9050">
                  <a:moveTo>
                    <a:pt x="1" y="1"/>
                  </a:moveTo>
                  <a:lnTo>
                    <a:pt x="1" y="2144"/>
                  </a:lnTo>
                  <a:lnTo>
                    <a:pt x="7978" y="2144"/>
                  </a:lnTo>
                  <a:lnTo>
                    <a:pt x="9050" y="1072"/>
                  </a:lnTo>
                  <a:lnTo>
                    <a:pt x="797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96"/>
            <p:cNvSpPr/>
            <p:nvPr/>
          </p:nvSpPr>
          <p:spPr>
            <a:xfrm>
              <a:off x="6082938" y="2102244"/>
              <a:ext cx="219273" cy="64084"/>
            </a:xfrm>
            <a:custGeom>
              <a:rect b="b" l="l" r="r" t="t"/>
              <a:pathLst>
                <a:path extrusionOk="0" h="2144" w="7336">
                  <a:moveTo>
                    <a:pt x="0" y="0"/>
                  </a:moveTo>
                  <a:lnTo>
                    <a:pt x="0" y="2143"/>
                  </a:lnTo>
                  <a:lnTo>
                    <a:pt x="6264" y="2143"/>
                  </a:lnTo>
                  <a:lnTo>
                    <a:pt x="7335" y="1072"/>
                  </a:lnTo>
                  <a:lnTo>
                    <a:pt x="626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96"/>
            <p:cNvSpPr/>
            <p:nvPr/>
          </p:nvSpPr>
          <p:spPr>
            <a:xfrm>
              <a:off x="6082220" y="2189792"/>
              <a:ext cx="160898" cy="64084"/>
            </a:xfrm>
            <a:custGeom>
              <a:rect b="b" l="l" r="r" t="t"/>
              <a:pathLst>
                <a:path extrusionOk="0" h="2144" w="5383">
                  <a:moveTo>
                    <a:pt x="1" y="0"/>
                  </a:moveTo>
                  <a:lnTo>
                    <a:pt x="1" y="2143"/>
                  </a:lnTo>
                  <a:lnTo>
                    <a:pt x="4311" y="2143"/>
                  </a:lnTo>
                  <a:lnTo>
                    <a:pt x="5383" y="1072"/>
                  </a:lnTo>
                  <a:lnTo>
                    <a:pt x="4311"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96"/>
            <p:cNvSpPr/>
            <p:nvPr/>
          </p:nvSpPr>
          <p:spPr>
            <a:xfrm>
              <a:off x="6364802" y="1974104"/>
              <a:ext cx="61962" cy="20684"/>
            </a:xfrm>
            <a:custGeom>
              <a:rect b="b" l="l" r="r" t="t"/>
              <a:pathLst>
                <a:path extrusionOk="0" h="692" w="2073">
                  <a:moveTo>
                    <a:pt x="1" y="0"/>
                  </a:moveTo>
                  <a:lnTo>
                    <a:pt x="1" y="691"/>
                  </a:lnTo>
                  <a:lnTo>
                    <a:pt x="2073" y="691"/>
                  </a:lnTo>
                  <a:lnTo>
                    <a:pt x="207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96"/>
            <p:cNvSpPr/>
            <p:nvPr/>
          </p:nvSpPr>
          <p:spPr>
            <a:xfrm>
              <a:off x="6364802" y="1934948"/>
              <a:ext cx="61962" cy="20684"/>
            </a:xfrm>
            <a:custGeom>
              <a:rect b="b" l="l" r="r" t="t"/>
              <a:pathLst>
                <a:path extrusionOk="0" h="692" w="2073">
                  <a:moveTo>
                    <a:pt x="1" y="1"/>
                  </a:moveTo>
                  <a:lnTo>
                    <a:pt x="1" y="691"/>
                  </a:lnTo>
                  <a:lnTo>
                    <a:pt x="2073" y="691"/>
                  </a:lnTo>
                  <a:lnTo>
                    <a:pt x="207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96"/>
            <p:cNvSpPr/>
            <p:nvPr/>
          </p:nvSpPr>
          <p:spPr>
            <a:xfrm>
              <a:off x="6324241" y="1974104"/>
              <a:ext cx="20684" cy="20684"/>
            </a:xfrm>
            <a:custGeom>
              <a:rect b="b" l="l" r="r" t="t"/>
              <a:pathLst>
                <a:path extrusionOk="0" h="692" w="692">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96"/>
            <p:cNvSpPr/>
            <p:nvPr/>
          </p:nvSpPr>
          <p:spPr>
            <a:xfrm>
              <a:off x="6324241" y="1934948"/>
              <a:ext cx="20684" cy="20684"/>
            </a:xfrm>
            <a:custGeom>
              <a:rect b="b" l="l" r="r" t="t"/>
              <a:pathLst>
                <a:path extrusionOk="0" h="692" w="692">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96"/>
            <p:cNvSpPr/>
            <p:nvPr/>
          </p:nvSpPr>
          <p:spPr>
            <a:xfrm>
              <a:off x="6082220" y="2048142"/>
              <a:ext cx="270505" cy="32042"/>
            </a:xfrm>
            <a:custGeom>
              <a:rect b="b" l="l" r="r" t="t"/>
              <a:pathLst>
                <a:path extrusionOk="0" h="1072" w="9050">
                  <a:moveTo>
                    <a:pt x="1" y="0"/>
                  </a:moveTo>
                  <a:lnTo>
                    <a:pt x="1" y="1072"/>
                  </a:lnTo>
                  <a:lnTo>
                    <a:pt x="7978" y="1072"/>
                  </a:lnTo>
                  <a:lnTo>
                    <a:pt x="905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96"/>
            <p:cNvSpPr/>
            <p:nvPr/>
          </p:nvSpPr>
          <p:spPr>
            <a:xfrm>
              <a:off x="6082938" y="2135691"/>
              <a:ext cx="219273" cy="32042"/>
            </a:xfrm>
            <a:custGeom>
              <a:rect b="b" l="l" r="r" t="t"/>
              <a:pathLst>
                <a:path extrusionOk="0" h="1072" w="7336">
                  <a:moveTo>
                    <a:pt x="0" y="0"/>
                  </a:moveTo>
                  <a:lnTo>
                    <a:pt x="0" y="1072"/>
                  </a:lnTo>
                  <a:lnTo>
                    <a:pt x="6264" y="1072"/>
                  </a:lnTo>
                  <a:lnTo>
                    <a:pt x="733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96"/>
            <p:cNvSpPr/>
            <p:nvPr/>
          </p:nvSpPr>
          <p:spPr>
            <a:xfrm>
              <a:off x="6082938" y="2222522"/>
              <a:ext cx="162333" cy="32072"/>
            </a:xfrm>
            <a:custGeom>
              <a:rect b="b" l="l" r="r" t="t"/>
              <a:pathLst>
                <a:path extrusionOk="0" h="1073" w="5431">
                  <a:moveTo>
                    <a:pt x="0" y="1"/>
                  </a:moveTo>
                  <a:lnTo>
                    <a:pt x="0" y="1072"/>
                  </a:lnTo>
                  <a:lnTo>
                    <a:pt x="4358" y="1072"/>
                  </a:lnTo>
                  <a:lnTo>
                    <a:pt x="54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9" name="Google Shape;11009;p96"/>
          <p:cNvGrpSpPr/>
          <p:nvPr/>
        </p:nvGrpSpPr>
        <p:grpSpPr>
          <a:xfrm>
            <a:off x="7008816" y="1922842"/>
            <a:ext cx="343109" cy="344544"/>
            <a:chOff x="6742116" y="1922842"/>
            <a:chExt cx="343109" cy="344544"/>
          </a:xfrm>
        </p:grpSpPr>
        <p:sp>
          <p:nvSpPr>
            <p:cNvPr id="11010" name="Google Shape;11010;p96"/>
            <p:cNvSpPr/>
            <p:nvPr/>
          </p:nvSpPr>
          <p:spPr>
            <a:xfrm>
              <a:off x="6770572" y="2078750"/>
              <a:ext cx="20684" cy="125299"/>
            </a:xfrm>
            <a:custGeom>
              <a:rect b="b" l="l" r="r" t="t"/>
              <a:pathLst>
                <a:path extrusionOk="0" h="4192" w="692">
                  <a:moveTo>
                    <a:pt x="1" y="0"/>
                  </a:moveTo>
                  <a:lnTo>
                    <a:pt x="1" y="4191"/>
                  </a:lnTo>
                  <a:lnTo>
                    <a:pt x="692" y="4191"/>
                  </a:lnTo>
                  <a:lnTo>
                    <a:pt x="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96"/>
            <p:cNvSpPr/>
            <p:nvPr/>
          </p:nvSpPr>
          <p:spPr>
            <a:xfrm>
              <a:off x="6859555" y="1991171"/>
              <a:ext cx="20684" cy="217868"/>
            </a:xfrm>
            <a:custGeom>
              <a:rect b="b" l="l" r="r" t="t"/>
              <a:pathLst>
                <a:path extrusionOk="0" h="7289" w="692">
                  <a:moveTo>
                    <a:pt x="1" y="1"/>
                  </a:moveTo>
                  <a:lnTo>
                    <a:pt x="1" y="7288"/>
                  </a:lnTo>
                  <a:lnTo>
                    <a:pt x="691" y="728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96"/>
            <p:cNvSpPr/>
            <p:nvPr/>
          </p:nvSpPr>
          <p:spPr>
            <a:xfrm>
              <a:off x="6947821" y="2101526"/>
              <a:ext cx="19967" cy="102523"/>
            </a:xfrm>
            <a:custGeom>
              <a:rect b="b" l="l" r="r" t="t"/>
              <a:pathLst>
                <a:path extrusionOk="0" h="3430" w="668">
                  <a:moveTo>
                    <a:pt x="1" y="0"/>
                  </a:moveTo>
                  <a:lnTo>
                    <a:pt x="1" y="3429"/>
                  </a:lnTo>
                  <a:lnTo>
                    <a:pt x="668" y="3429"/>
                  </a:lnTo>
                  <a:lnTo>
                    <a:pt x="66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96"/>
            <p:cNvSpPr/>
            <p:nvPr/>
          </p:nvSpPr>
          <p:spPr>
            <a:xfrm>
              <a:off x="7036805" y="2019657"/>
              <a:ext cx="19967" cy="188666"/>
            </a:xfrm>
            <a:custGeom>
              <a:rect b="b" l="l" r="r" t="t"/>
              <a:pathLst>
                <a:path extrusionOk="0" h="6312" w="668">
                  <a:moveTo>
                    <a:pt x="1" y="1"/>
                  </a:moveTo>
                  <a:lnTo>
                    <a:pt x="1" y="6311"/>
                  </a:lnTo>
                  <a:lnTo>
                    <a:pt x="667" y="6311"/>
                  </a:lnTo>
                  <a:lnTo>
                    <a:pt x="66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96"/>
            <p:cNvSpPr/>
            <p:nvPr/>
          </p:nvSpPr>
          <p:spPr>
            <a:xfrm>
              <a:off x="6742116" y="2009704"/>
              <a:ext cx="78312" cy="78312"/>
            </a:xfrm>
            <a:custGeom>
              <a:rect b="b" l="l" r="r" t="t"/>
              <a:pathLst>
                <a:path extrusionOk="0" h="2620" w="2620">
                  <a:moveTo>
                    <a:pt x="1310" y="0"/>
                  </a:moveTo>
                  <a:cubicBezTo>
                    <a:pt x="572" y="0"/>
                    <a:pt x="0" y="595"/>
                    <a:pt x="0" y="1310"/>
                  </a:cubicBezTo>
                  <a:cubicBezTo>
                    <a:pt x="0" y="2048"/>
                    <a:pt x="572" y="2620"/>
                    <a:pt x="1310" y="2620"/>
                  </a:cubicBezTo>
                  <a:cubicBezTo>
                    <a:pt x="2025" y="2620"/>
                    <a:pt x="2620" y="2048"/>
                    <a:pt x="2620" y="1310"/>
                  </a:cubicBezTo>
                  <a:cubicBezTo>
                    <a:pt x="2620" y="595"/>
                    <a:pt x="2025" y="0"/>
                    <a:pt x="131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96"/>
            <p:cNvSpPr/>
            <p:nvPr/>
          </p:nvSpPr>
          <p:spPr>
            <a:xfrm>
              <a:off x="6829666" y="1922842"/>
              <a:ext cx="78342" cy="78342"/>
            </a:xfrm>
            <a:custGeom>
              <a:rect b="b" l="l" r="r" t="t"/>
              <a:pathLst>
                <a:path extrusionOk="0" h="2621" w="2621">
                  <a:moveTo>
                    <a:pt x="1310" y="1"/>
                  </a:moveTo>
                  <a:cubicBezTo>
                    <a:pt x="596" y="1"/>
                    <a:pt x="1" y="572"/>
                    <a:pt x="1" y="1311"/>
                  </a:cubicBezTo>
                  <a:cubicBezTo>
                    <a:pt x="1" y="2025"/>
                    <a:pt x="596" y="2620"/>
                    <a:pt x="1310" y="2620"/>
                  </a:cubicBezTo>
                  <a:cubicBezTo>
                    <a:pt x="2049" y="2620"/>
                    <a:pt x="2620" y="2025"/>
                    <a:pt x="2620" y="1311"/>
                  </a:cubicBezTo>
                  <a:cubicBezTo>
                    <a:pt x="2620" y="572"/>
                    <a:pt x="2049" y="1"/>
                    <a:pt x="13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96"/>
            <p:cNvSpPr/>
            <p:nvPr/>
          </p:nvSpPr>
          <p:spPr>
            <a:xfrm>
              <a:off x="6918648" y="2033885"/>
              <a:ext cx="78312" cy="78342"/>
            </a:xfrm>
            <a:custGeom>
              <a:rect b="b" l="l" r="r" t="t"/>
              <a:pathLst>
                <a:path extrusionOk="0" h="2621" w="2620">
                  <a:moveTo>
                    <a:pt x="1310" y="1"/>
                  </a:moveTo>
                  <a:cubicBezTo>
                    <a:pt x="596" y="1"/>
                    <a:pt x="0" y="596"/>
                    <a:pt x="0" y="1311"/>
                  </a:cubicBezTo>
                  <a:cubicBezTo>
                    <a:pt x="0" y="2025"/>
                    <a:pt x="596" y="2620"/>
                    <a:pt x="1310" y="2620"/>
                  </a:cubicBezTo>
                  <a:cubicBezTo>
                    <a:pt x="2048" y="2620"/>
                    <a:pt x="2620" y="2025"/>
                    <a:pt x="2620" y="1311"/>
                  </a:cubicBezTo>
                  <a:cubicBezTo>
                    <a:pt x="2620" y="596"/>
                    <a:pt x="2048" y="1"/>
                    <a:pt x="131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96"/>
            <p:cNvSpPr/>
            <p:nvPr/>
          </p:nvSpPr>
          <p:spPr>
            <a:xfrm>
              <a:off x="7006914" y="1951328"/>
              <a:ext cx="78312" cy="78312"/>
            </a:xfrm>
            <a:custGeom>
              <a:rect b="b" l="l" r="r" t="t"/>
              <a:pathLst>
                <a:path extrusionOk="0" h="2620" w="2620">
                  <a:moveTo>
                    <a:pt x="1310" y="0"/>
                  </a:moveTo>
                  <a:cubicBezTo>
                    <a:pt x="596" y="0"/>
                    <a:pt x="0" y="572"/>
                    <a:pt x="0" y="1310"/>
                  </a:cubicBezTo>
                  <a:cubicBezTo>
                    <a:pt x="0" y="2025"/>
                    <a:pt x="596" y="2620"/>
                    <a:pt x="1310" y="2620"/>
                  </a:cubicBezTo>
                  <a:cubicBezTo>
                    <a:pt x="2048" y="2620"/>
                    <a:pt x="2620" y="2025"/>
                    <a:pt x="2620" y="1310"/>
                  </a:cubicBezTo>
                  <a:cubicBezTo>
                    <a:pt x="2620" y="572"/>
                    <a:pt x="2048" y="0"/>
                    <a:pt x="131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96"/>
            <p:cNvSpPr/>
            <p:nvPr/>
          </p:nvSpPr>
          <p:spPr>
            <a:xfrm>
              <a:off x="6742116"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96"/>
            <p:cNvSpPr/>
            <p:nvPr/>
          </p:nvSpPr>
          <p:spPr>
            <a:xfrm>
              <a:off x="6827543"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96"/>
            <p:cNvSpPr/>
            <p:nvPr/>
          </p:nvSpPr>
          <p:spPr>
            <a:xfrm>
              <a:off x="6913657" y="2204020"/>
              <a:ext cx="99683" cy="63367"/>
            </a:xfrm>
            <a:custGeom>
              <a:rect b="b" l="l" r="r" t="t"/>
              <a:pathLst>
                <a:path extrusionOk="0" h="2120" w="3335">
                  <a:moveTo>
                    <a:pt x="1" y="0"/>
                  </a:moveTo>
                  <a:lnTo>
                    <a:pt x="1" y="2120"/>
                  </a:lnTo>
                  <a:lnTo>
                    <a:pt x="2882" y="2120"/>
                  </a:lnTo>
                  <a:lnTo>
                    <a:pt x="3335" y="1048"/>
                  </a:lnTo>
                  <a:lnTo>
                    <a:pt x="2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96"/>
            <p:cNvSpPr/>
            <p:nvPr/>
          </p:nvSpPr>
          <p:spPr>
            <a:xfrm>
              <a:off x="6999083" y="2204020"/>
              <a:ext cx="86143" cy="63367"/>
            </a:xfrm>
            <a:custGeom>
              <a:rect b="b" l="l" r="r" t="t"/>
              <a:pathLst>
                <a:path extrusionOk="0" h="2120" w="2882">
                  <a:moveTo>
                    <a:pt x="0" y="0"/>
                  </a:moveTo>
                  <a:lnTo>
                    <a:pt x="0" y="2120"/>
                  </a:lnTo>
                  <a:lnTo>
                    <a:pt x="2882" y="2120"/>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2" name="Google Shape;11022;p96"/>
          <p:cNvGrpSpPr/>
          <p:nvPr/>
        </p:nvGrpSpPr>
        <p:grpSpPr>
          <a:xfrm>
            <a:off x="7749875" y="1922842"/>
            <a:ext cx="344573" cy="344543"/>
            <a:chOff x="7406975" y="1922842"/>
            <a:chExt cx="344573" cy="344543"/>
          </a:xfrm>
        </p:grpSpPr>
        <p:sp>
          <p:nvSpPr>
            <p:cNvPr id="11023" name="Google Shape;11023;p96"/>
            <p:cNvSpPr/>
            <p:nvPr/>
          </p:nvSpPr>
          <p:spPr>
            <a:xfrm>
              <a:off x="7406975" y="1923739"/>
              <a:ext cx="344572" cy="177816"/>
            </a:xfrm>
            <a:custGeom>
              <a:rect b="b" l="l" r="r" t="t"/>
              <a:pathLst>
                <a:path extrusionOk="0" h="5949" w="11528">
                  <a:moveTo>
                    <a:pt x="5748" y="1"/>
                  </a:moveTo>
                  <a:cubicBezTo>
                    <a:pt x="4217" y="1"/>
                    <a:pt x="2783" y="599"/>
                    <a:pt x="1716" y="1685"/>
                  </a:cubicBezTo>
                  <a:cubicBezTo>
                    <a:pt x="644" y="2757"/>
                    <a:pt x="1" y="4234"/>
                    <a:pt x="1" y="5781"/>
                  </a:cubicBezTo>
                  <a:lnTo>
                    <a:pt x="1" y="5948"/>
                  </a:lnTo>
                  <a:lnTo>
                    <a:pt x="11527" y="5948"/>
                  </a:lnTo>
                  <a:lnTo>
                    <a:pt x="11527" y="5924"/>
                  </a:lnTo>
                  <a:lnTo>
                    <a:pt x="11527" y="5734"/>
                  </a:lnTo>
                  <a:cubicBezTo>
                    <a:pt x="11527" y="3829"/>
                    <a:pt x="10598" y="2043"/>
                    <a:pt x="8931" y="947"/>
                  </a:cubicBezTo>
                  <a:cubicBezTo>
                    <a:pt x="8336" y="542"/>
                    <a:pt x="7669" y="257"/>
                    <a:pt x="6907" y="114"/>
                  </a:cubicBezTo>
                  <a:cubicBezTo>
                    <a:pt x="6518" y="38"/>
                    <a:pt x="6130" y="1"/>
                    <a:pt x="5748"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96"/>
            <p:cNvSpPr/>
            <p:nvPr/>
          </p:nvSpPr>
          <p:spPr>
            <a:xfrm>
              <a:off x="7579263" y="1922842"/>
              <a:ext cx="172286" cy="177278"/>
            </a:xfrm>
            <a:custGeom>
              <a:rect b="b" l="l" r="r" t="t"/>
              <a:pathLst>
                <a:path extrusionOk="0" h="5931" w="5764">
                  <a:moveTo>
                    <a:pt x="0" y="1"/>
                  </a:moveTo>
                  <a:lnTo>
                    <a:pt x="0" y="5931"/>
                  </a:lnTo>
                  <a:lnTo>
                    <a:pt x="5763" y="5931"/>
                  </a:lnTo>
                  <a:lnTo>
                    <a:pt x="5763" y="5764"/>
                  </a:lnTo>
                  <a:cubicBezTo>
                    <a:pt x="5763" y="4216"/>
                    <a:pt x="5168" y="2787"/>
                    <a:pt x="4072" y="1692"/>
                  </a:cubicBezTo>
                  <a:cubicBezTo>
                    <a:pt x="2977" y="596"/>
                    <a:pt x="1548" y="1"/>
                    <a:pt x="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96"/>
            <p:cNvSpPr/>
            <p:nvPr/>
          </p:nvSpPr>
          <p:spPr>
            <a:xfrm>
              <a:off x="7406975" y="2093695"/>
              <a:ext cx="344572" cy="172435"/>
            </a:xfrm>
            <a:custGeom>
              <a:rect b="b" l="l" r="r" t="t"/>
              <a:pathLst>
                <a:path extrusionOk="0" h="5769" w="11528">
                  <a:moveTo>
                    <a:pt x="1" y="0"/>
                  </a:moveTo>
                  <a:cubicBezTo>
                    <a:pt x="1" y="1548"/>
                    <a:pt x="644" y="3001"/>
                    <a:pt x="1716" y="4072"/>
                  </a:cubicBezTo>
                  <a:cubicBezTo>
                    <a:pt x="2773" y="5168"/>
                    <a:pt x="4190" y="5769"/>
                    <a:pt x="5705" y="5769"/>
                  </a:cubicBezTo>
                  <a:cubicBezTo>
                    <a:pt x="6101" y="5769"/>
                    <a:pt x="6503" y="5728"/>
                    <a:pt x="6907" y="5644"/>
                  </a:cubicBezTo>
                  <a:cubicBezTo>
                    <a:pt x="7669" y="5501"/>
                    <a:pt x="8336" y="5239"/>
                    <a:pt x="8931" y="4811"/>
                  </a:cubicBezTo>
                  <a:cubicBezTo>
                    <a:pt x="10598" y="3715"/>
                    <a:pt x="11527" y="1929"/>
                    <a:pt x="11527" y="24"/>
                  </a:cubicBezTo>
                  <a:lnTo>
                    <a:pt x="1152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96"/>
            <p:cNvSpPr/>
            <p:nvPr/>
          </p:nvSpPr>
          <p:spPr>
            <a:xfrm>
              <a:off x="7579263" y="2094412"/>
              <a:ext cx="172286" cy="172973"/>
            </a:xfrm>
            <a:custGeom>
              <a:rect b="b" l="l" r="r" t="t"/>
              <a:pathLst>
                <a:path extrusionOk="0" h="5787" w="5764">
                  <a:moveTo>
                    <a:pt x="5763" y="0"/>
                  </a:moveTo>
                  <a:cubicBezTo>
                    <a:pt x="5763" y="8"/>
                    <a:pt x="5763" y="16"/>
                    <a:pt x="5763" y="24"/>
                  </a:cubicBezTo>
                  <a:lnTo>
                    <a:pt x="5763" y="24"/>
                  </a:lnTo>
                  <a:lnTo>
                    <a:pt x="5763" y="0"/>
                  </a:lnTo>
                  <a:close/>
                  <a:moveTo>
                    <a:pt x="0" y="24"/>
                  </a:moveTo>
                  <a:lnTo>
                    <a:pt x="0" y="5787"/>
                  </a:lnTo>
                  <a:cubicBezTo>
                    <a:pt x="1548" y="5787"/>
                    <a:pt x="2977" y="5192"/>
                    <a:pt x="4072" y="4072"/>
                  </a:cubicBezTo>
                  <a:cubicBezTo>
                    <a:pt x="5162" y="2982"/>
                    <a:pt x="5757" y="1563"/>
                    <a:pt x="5763" y="24"/>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96"/>
            <p:cNvSpPr/>
            <p:nvPr/>
          </p:nvSpPr>
          <p:spPr>
            <a:xfrm>
              <a:off x="7455398" y="1969830"/>
              <a:ext cx="131725" cy="249163"/>
            </a:xfrm>
            <a:custGeom>
              <a:rect b="b" l="l" r="r" t="t"/>
              <a:pathLst>
                <a:path extrusionOk="0" h="8336" w="4407">
                  <a:moveTo>
                    <a:pt x="4168" y="1"/>
                  </a:moveTo>
                  <a:cubicBezTo>
                    <a:pt x="1882" y="1"/>
                    <a:pt x="0" y="1882"/>
                    <a:pt x="0" y="4168"/>
                  </a:cubicBezTo>
                  <a:cubicBezTo>
                    <a:pt x="0" y="6454"/>
                    <a:pt x="1882" y="8336"/>
                    <a:pt x="4168" y="8336"/>
                  </a:cubicBezTo>
                  <a:cubicBezTo>
                    <a:pt x="4263" y="8336"/>
                    <a:pt x="4335" y="8097"/>
                    <a:pt x="4406" y="8097"/>
                  </a:cubicBezTo>
                  <a:lnTo>
                    <a:pt x="4406" y="239"/>
                  </a:lnTo>
                  <a:cubicBezTo>
                    <a:pt x="4311" y="239"/>
                    <a:pt x="4216" y="1"/>
                    <a:pt x="416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96"/>
            <p:cNvSpPr/>
            <p:nvPr/>
          </p:nvSpPr>
          <p:spPr>
            <a:xfrm>
              <a:off x="7579950" y="1969113"/>
              <a:ext cx="124611" cy="249880"/>
            </a:xfrm>
            <a:custGeom>
              <a:rect b="b" l="l" r="r" t="t"/>
              <a:pathLst>
                <a:path extrusionOk="0" h="8360" w="4169">
                  <a:moveTo>
                    <a:pt x="1" y="1"/>
                  </a:moveTo>
                  <a:lnTo>
                    <a:pt x="1" y="8360"/>
                  </a:lnTo>
                  <a:cubicBezTo>
                    <a:pt x="2287" y="8360"/>
                    <a:pt x="4168" y="6478"/>
                    <a:pt x="4168" y="4192"/>
                  </a:cubicBezTo>
                  <a:cubicBezTo>
                    <a:pt x="4168" y="1906"/>
                    <a:pt x="2287" y="25"/>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96"/>
            <p:cNvSpPr/>
            <p:nvPr/>
          </p:nvSpPr>
          <p:spPr>
            <a:xfrm>
              <a:off x="7500950" y="2015383"/>
              <a:ext cx="158058" cy="158058"/>
            </a:xfrm>
            <a:custGeom>
              <a:rect b="b" l="l" r="r" t="t"/>
              <a:pathLst>
                <a:path extrusionOk="0" h="5288" w="5288">
                  <a:moveTo>
                    <a:pt x="2644" y="1"/>
                  </a:moveTo>
                  <a:cubicBezTo>
                    <a:pt x="1167" y="1"/>
                    <a:pt x="0" y="1191"/>
                    <a:pt x="0" y="2644"/>
                  </a:cubicBezTo>
                  <a:cubicBezTo>
                    <a:pt x="0" y="4097"/>
                    <a:pt x="1167" y="5287"/>
                    <a:pt x="2644" y="5287"/>
                  </a:cubicBezTo>
                  <a:cubicBezTo>
                    <a:pt x="4097" y="5287"/>
                    <a:pt x="5287" y="4097"/>
                    <a:pt x="5287" y="2644"/>
                  </a:cubicBezTo>
                  <a:cubicBezTo>
                    <a:pt x="5287" y="1191"/>
                    <a:pt x="4097" y="1"/>
                    <a:pt x="2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96"/>
            <p:cNvSpPr/>
            <p:nvPr/>
          </p:nvSpPr>
          <p:spPr>
            <a:xfrm>
              <a:off x="7579850" y="2015475"/>
              <a:ext cx="79750" cy="158802"/>
            </a:xfrm>
            <a:custGeom>
              <a:rect b="b" l="l" r="r" t="t"/>
              <a:pathLst>
                <a:path extrusionOk="0" h="5264" w="2644">
                  <a:moveTo>
                    <a:pt x="0" y="0"/>
                  </a:moveTo>
                  <a:lnTo>
                    <a:pt x="0" y="5263"/>
                  </a:lnTo>
                  <a:cubicBezTo>
                    <a:pt x="1453" y="5263"/>
                    <a:pt x="2643" y="4073"/>
                    <a:pt x="2643" y="2620"/>
                  </a:cubicBezTo>
                  <a:cubicBezTo>
                    <a:pt x="2643" y="1167"/>
                    <a:pt x="1477" y="0"/>
                    <a:pt x="0" y="0"/>
                  </a:cubicBez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96"/>
            <p:cNvSpPr/>
            <p:nvPr/>
          </p:nvSpPr>
          <p:spPr>
            <a:xfrm>
              <a:off x="7554334" y="2062370"/>
              <a:ext cx="50574" cy="20684"/>
            </a:xfrm>
            <a:custGeom>
              <a:rect b="b" l="l" r="r" t="t"/>
              <a:pathLst>
                <a:path extrusionOk="0" h="692"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96"/>
            <p:cNvSpPr/>
            <p:nvPr/>
          </p:nvSpPr>
          <p:spPr>
            <a:xfrm>
              <a:off x="7554334" y="2105801"/>
              <a:ext cx="50574" cy="20654"/>
            </a:xfrm>
            <a:custGeom>
              <a:rect b="b" l="l" r="r" t="t"/>
              <a:pathLst>
                <a:path extrusionOk="0" h="691"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96"/>
            <p:cNvSpPr/>
            <p:nvPr/>
          </p:nvSpPr>
          <p:spPr>
            <a:xfrm>
              <a:off x="7579950" y="2062370"/>
              <a:ext cx="25676" cy="20684"/>
            </a:xfrm>
            <a:custGeom>
              <a:rect b="b" l="l" r="r" t="t"/>
              <a:pathLst>
                <a:path extrusionOk="0" h="692"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96"/>
            <p:cNvSpPr/>
            <p:nvPr/>
          </p:nvSpPr>
          <p:spPr>
            <a:xfrm>
              <a:off x="7579950" y="2105801"/>
              <a:ext cx="25676" cy="20654"/>
            </a:xfrm>
            <a:custGeom>
              <a:rect b="b" l="l" r="r" t="t"/>
              <a:pathLst>
                <a:path extrusionOk="0" h="691"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5" name="Google Shape;11035;p96"/>
          <p:cNvGrpSpPr/>
          <p:nvPr/>
        </p:nvGrpSpPr>
        <p:grpSpPr>
          <a:xfrm>
            <a:off x="7749875" y="2453872"/>
            <a:ext cx="344573" cy="344545"/>
            <a:chOff x="7406975" y="2453872"/>
            <a:chExt cx="344573" cy="344545"/>
          </a:xfrm>
        </p:grpSpPr>
        <p:sp>
          <p:nvSpPr>
            <p:cNvPr id="11036" name="Google Shape;11036;p96"/>
            <p:cNvSpPr/>
            <p:nvPr/>
          </p:nvSpPr>
          <p:spPr>
            <a:xfrm>
              <a:off x="7547938" y="2497273"/>
              <a:ext cx="64084" cy="133160"/>
            </a:xfrm>
            <a:custGeom>
              <a:rect b="b" l="l" r="r" t="t"/>
              <a:pathLst>
                <a:path extrusionOk="0" h="4455" w="2144">
                  <a:moveTo>
                    <a:pt x="0" y="1"/>
                  </a:moveTo>
                  <a:lnTo>
                    <a:pt x="0" y="4454"/>
                  </a:lnTo>
                  <a:lnTo>
                    <a:pt x="2144" y="4454"/>
                  </a:lnTo>
                  <a:lnTo>
                    <a:pt x="21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96"/>
            <p:cNvSpPr/>
            <p:nvPr/>
          </p:nvSpPr>
          <p:spPr>
            <a:xfrm>
              <a:off x="7579950" y="2497273"/>
              <a:ext cx="32072" cy="133160"/>
            </a:xfrm>
            <a:custGeom>
              <a:rect b="b" l="l" r="r" t="t"/>
              <a:pathLst>
                <a:path extrusionOk="0" h="4455" w="1073">
                  <a:moveTo>
                    <a:pt x="1" y="1"/>
                  </a:moveTo>
                  <a:lnTo>
                    <a:pt x="1" y="4454"/>
                  </a:lnTo>
                  <a:lnTo>
                    <a:pt x="1073" y="4454"/>
                  </a:lnTo>
                  <a:lnTo>
                    <a:pt x="10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96"/>
            <p:cNvSpPr/>
            <p:nvPr/>
          </p:nvSpPr>
          <p:spPr>
            <a:xfrm>
              <a:off x="7634769" y="2453872"/>
              <a:ext cx="64084" cy="134565"/>
            </a:xfrm>
            <a:custGeom>
              <a:rect b="b" l="l" r="r" t="t"/>
              <a:pathLst>
                <a:path extrusionOk="0" h="4502" w="2144">
                  <a:moveTo>
                    <a:pt x="1" y="0"/>
                  </a:moveTo>
                  <a:lnTo>
                    <a:pt x="1" y="4501"/>
                  </a:lnTo>
                  <a:lnTo>
                    <a:pt x="2144" y="4501"/>
                  </a:lnTo>
                  <a:lnTo>
                    <a:pt x="21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96"/>
            <p:cNvSpPr/>
            <p:nvPr/>
          </p:nvSpPr>
          <p:spPr>
            <a:xfrm>
              <a:off x="7665377" y="2453872"/>
              <a:ext cx="33477" cy="134565"/>
            </a:xfrm>
            <a:custGeom>
              <a:rect b="b" l="l" r="r" t="t"/>
              <a:pathLst>
                <a:path extrusionOk="0" h="4502" w="1120">
                  <a:moveTo>
                    <a:pt x="1" y="0"/>
                  </a:moveTo>
                  <a:lnTo>
                    <a:pt x="1" y="4501"/>
                  </a:lnTo>
                  <a:lnTo>
                    <a:pt x="1120" y="4501"/>
                  </a:lnTo>
                  <a:lnTo>
                    <a:pt x="11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96"/>
            <p:cNvSpPr/>
            <p:nvPr/>
          </p:nvSpPr>
          <p:spPr>
            <a:xfrm>
              <a:off x="7459794" y="2541421"/>
              <a:ext cx="64084" cy="133847"/>
            </a:xfrm>
            <a:custGeom>
              <a:rect b="b" l="l" r="r" t="t"/>
              <a:pathLst>
                <a:path extrusionOk="0" h="4478" w="2144">
                  <a:moveTo>
                    <a:pt x="0" y="0"/>
                  </a:moveTo>
                  <a:lnTo>
                    <a:pt x="0" y="4478"/>
                  </a:lnTo>
                  <a:lnTo>
                    <a:pt x="2143" y="4478"/>
                  </a:lnTo>
                  <a:lnTo>
                    <a:pt x="21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96"/>
            <p:cNvSpPr/>
            <p:nvPr/>
          </p:nvSpPr>
          <p:spPr>
            <a:xfrm>
              <a:off x="7492280" y="2541421"/>
              <a:ext cx="32072" cy="133847"/>
            </a:xfrm>
            <a:custGeom>
              <a:rect b="b" l="l" r="r" t="t"/>
              <a:pathLst>
                <a:path extrusionOk="0" h="4478" w="1073">
                  <a:moveTo>
                    <a:pt x="1" y="0"/>
                  </a:moveTo>
                  <a:lnTo>
                    <a:pt x="1" y="4478"/>
                  </a:lnTo>
                  <a:lnTo>
                    <a:pt x="1073" y="4478"/>
                  </a:lnTo>
                  <a:lnTo>
                    <a:pt x="10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96"/>
            <p:cNvSpPr/>
            <p:nvPr/>
          </p:nvSpPr>
          <p:spPr>
            <a:xfrm>
              <a:off x="7547938" y="2628252"/>
              <a:ext cx="64084" cy="116780"/>
            </a:xfrm>
            <a:custGeom>
              <a:rect b="b" l="l" r="r" t="t"/>
              <a:pathLst>
                <a:path extrusionOk="0" h="3907" w="2144">
                  <a:moveTo>
                    <a:pt x="0" y="1"/>
                  </a:moveTo>
                  <a:lnTo>
                    <a:pt x="0" y="3906"/>
                  </a:lnTo>
                  <a:lnTo>
                    <a:pt x="2144" y="3906"/>
                  </a:lnTo>
                  <a:lnTo>
                    <a:pt x="2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96"/>
            <p:cNvSpPr/>
            <p:nvPr/>
          </p:nvSpPr>
          <p:spPr>
            <a:xfrm>
              <a:off x="7634769" y="2584852"/>
              <a:ext cx="64084" cy="160181"/>
            </a:xfrm>
            <a:custGeom>
              <a:rect b="b" l="l" r="r" t="t"/>
              <a:pathLst>
                <a:path extrusionOk="0" h="5359" w="2144">
                  <a:moveTo>
                    <a:pt x="1" y="0"/>
                  </a:moveTo>
                  <a:lnTo>
                    <a:pt x="1" y="5358"/>
                  </a:lnTo>
                  <a:lnTo>
                    <a:pt x="2144" y="5358"/>
                  </a:lnTo>
                  <a:lnTo>
                    <a:pt x="214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96"/>
            <p:cNvSpPr/>
            <p:nvPr/>
          </p:nvSpPr>
          <p:spPr>
            <a:xfrm>
              <a:off x="7579950" y="2628252"/>
              <a:ext cx="32072" cy="116780"/>
            </a:xfrm>
            <a:custGeom>
              <a:rect b="b" l="l" r="r" t="t"/>
              <a:pathLst>
                <a:path extrusionOk="0" h="3907" w="1073">
                  <a:moveTo>
                    <a:pt x="1" y="1"/>
                  </a:moveTo>
                  <a:lnTo>
                    <a:pt x="1" y="3906"/>
                  </a:lnTo>
                  <a:lnTo>
                    <a:pt x="1073" y="3906"/>
                  </a:lnTo>
                  <a:lnTo>
                    <a:pt x="107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96"/>
            <p:cNvSpPr/>
            <p:nvPr/>
          </p:nvSpPr>
          <p:spPr>
            <a:xfrm>
              <a:off x="7665377" y="2584852"/>
              <a:ext cx="33477" cy="160181"/>
            </a:xfrm>
            <a:custGeom>
              <a:rect b="b" l="l" r="r" t="t"/>
              <a:pathLst>
                <a:path extrusionOk="0" h="5359" w="1120">
                  <a:moveTo>
                    <a:pt x="1" y="0"/>
                  </a:moveTo>
                  <a:lnTo>
                    <a:pt x="1" y="5358"/>
                  </a:lnTo>
                  <a:lnTo>
                    <a:pt x="1120" y="5358"/>
                  </a:lnTo>
                  <a:lnTo>
                    <a:pt x="112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96"/>
            <p:cNvSpPr/>
            <p:nvPr/>
          </p:nvSpPr>
          <p:spPr>
            <a:xfrm>
              <a:off x="7459794" y="2671683"/>
              <a:ext cx="64084" cy="73350"/>
            </a:xfrm>
            <a:custGeom>
              <a:rect b="b" l="l" r="r" t="t"/>
              <a:pathLst>
                <a:path extrusionOk="0" h="2454" w="2144">
                  <a:moveTo>
                    <a:pt x="0" y="0"/>
                  </a:moveTo>
                  <a:lnTo>
                    <a:pt x="0" y="2453"/>
                  </a:lnTo>
                  <a:lnTo>
                    <a:pt x="2143" y="2453"/>
                  </a:lnTo>
                  <a:lnTo>
                    <a:pt x="2143"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96"/>
            <p:cNvSpPr/>
            <p:nvPr/>
          </p:nvSpPr>
          <p:spPr>
            <a:xfrm>
              <a:off x="7492280" y="2671683"/>
              <a:ext cx="32072" cy="73350"/>
            </a:xfrm>
            <a:custGeom>
              <a:rect b="b" l="l" r="r" t="t"/>
              <a:pathLst>
                <a:path extrusionOk="0" h="2454" w="1073">
                  <a:moveTo>
                    <a:pt x="1" y="0"/>
                  </a:moveTo>
                  <a:lnTo>
                    <a:pt x="1" y="2453"/>
                  </a:lnTo>
                  <a:lnTo>
                    <a:pt x="1073" y="2453"/>
                  </a:lnTo>
                  <a:lnTo>
                    <a:pt x="107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96"/>
            <p:cNvSpPr/>
            <p:nvPr/>
          </p:nvSpPr>
          <p:spPr>
            <a:xfrm>
              <a:off x="7470342" y="2777733"/>
              <a:ext cx="43460" cy="20684"/>
            </a:xfrm>
            <a:custGeom>
              <a:rect b="b" l="l" r="r" t="t"/>
              <a:pathLst>
                <a:path extrusionOk="0" h="692" w="1454">
                  <a:moveTo>
                    <a:pt x="0" y="1"/>
                  </a:moveTo>
                  <a:lnTo>
                    <a:pt x="0" y="691"/>
                  </a:lnTo>
                  <a:lnTo>
                    <a:pt x="1453" y="691"/>
                  </a:lnTo>
                  <a:lnTo>
                    <a:pt x="145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96"/>
            <p:cNvSpPr/>
            <p:nvPr/>
          </p:nvSpPr>
          <p:spPr>
            <a:xfrm>
              <a:off x="7557891" y="2777733"/>
              <a:ext cx="43460" cy="20684"/>
            </a:xfrm>
            <a:custGeom>
              <a:rect b="b" l="l" r="r" t="t"/>
              <a:pathLst>
                <a:path extrusionOk="0" h="692" w="1454">
                  <a:moveTo>
                    <a:pt x="1" y="1"/>
                  </a:moveTo>
                  <a:lnTo>
                    <a:pt x="1" y="691"/>
                  </a:lnTo>
                  <a:lnTo>
                    <a:pt x="1453" y="691"/>
                  </a:lnTo>
                  <a:lnTo>
                    <a:pt x="145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96"/>
            <p:cNvSpPr/>
            <p:nvPr/>
          </p:nvSpPr>
          <p:spPr>
            <a:xfrm>
              <a:off x="7645440" y="2777733"/>
              <a:ext cx="44177" cy="20684"/>
            </a:xfrm>
            <a:custGeom>
              <a:rect b="b" l="l" r="r" t="t"/>
              <a:pathLst>
                <a:path extrusionOk="0" h="692" w="1478">
                  <a:moveTo>
                    <a:pt x="1" y="1"/>
                  </a:moveTo>
                  <a:lnTo>
                    <a:pt x="1" y="691"/>
                  </a:lnTo>
                  <a:lnTo>
                    <a:pt x="1477" y="691"/>
                  </a:lnTo>
                  <a:lnTo>
                    <a:pt x="147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96"/>
            <p:cNvSpPr/>
            <p:nvPr/>
          </p:nvSpPr>
          <p:spPr>
            <a:xfrm>
              <a:off x="7491684" y="2777733"/>
              <a:ext cx="22119" cy="20684"/>
            </a:xfrm>
            <a:custGeom>
              <a:rect b="b" l="l" r="r" t="t"/>
              <a:pathLst>
                <a:path extrusionOk="0" h="692" w="740">
                  <a:moveTo>
                    <a:pt x="1" y="1"/>
                  </a:moveTo>
                  <a:lnTo>
                    <a:pt x="1" y="691"/>
                  </a:lnTo>
                  <a:lnTo>
                    <a:pt x="739" y="691"/>
                  </a:lnTo>
                  <a:lnTo>
                    <a:pt x="73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96"/>
            <p:cNvSpPr/>
            <p:nvPr/>
          </p:nvSpPr>
          <p:spPr>
            <a:xfrm>
              <a:off x="7579950" y="2777733"/>
              <a:ext cx="22119" cy="20684"/>
            </a:xfrm>
            <a:custGeom>
              <a:rect b="b" l="l" r="r" t="t"/>
              <a:pathLst>
                <a:path extrusionOk="0" h="692" w="740">
                  <a:moveTo>
                    <a:pt x="1" y="1"/>
                  </a:moveTo>
                  <a:lnTo>
                    <a:pt x="1" y="691"/>
                  </a:lnTo>
                  <a:lnTo>
                    <a:pt x="739" y="691"/>
                  </a:lnTo>
                  <a:lnTo>
                    <a:pt x="739"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96"/>
            <p:cNvSpPr/>
            <p:nvPr/>
          </p:nvSpPr>
          <p:spPr>
            <a:xfrm>
              <a:off x="7406975" y="2731463"/>
              <a:ext cx="343855" cy="20684"/>
            </a:xfrm>
            <a:custGeom>
              <a:rect b="b" l="l" r="r" t="t"/>
              <a:pathLst>
                <a:path extrusionOk="0" h="692" w="11504">
                  <a:moveTo>
                    <a:pt x="1" y="1"/>
                  </a:moveTo>
                  <a:lnTo>
                    <a:pt x="1" y="692"/>
                  </a:lnTo>
                  <a:lnTo>
                    <a:pt x="11503" y="692"/>
                  </a:lnTo>
                  <a:lnTo>
                    <a:pt x="1150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96"/>
            <p:cNvSpPr/>
            <p:nvPr/>
          </p:nvSpPr>
          <p:spPr>
            <a:xfrm>
              <a:off x="7579950" y="2731463"/>
              <a:ext cx="171598" cy="20684"/>
            </a:xfrm>
            <a:custGeom>
              <a:rect b="b" l="l" r="r" t="t"/>
              <a:pathLst>
                <a:path extrusionOk="0" h="692" w="5741">
                  <a:moveTo>
                    <a:pt x="1" y="1"/>
                  </a:moveTo>
                  <a:lnTo>
                    <a:pt x="1" y="692"/>
                  </a:lnTo>
                  <a:lnTo>
                    <a:pt x="5740" y="692"/>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96"/>
            <p:cNvSpPr/>
            <p:nvPr/>
          </p:nvSpPr>
          <p:spPr>
            <a:xfrm>
              <a:off x="7665377" y="2777733"/>
              <a:ext cx="22806" cy="20684"/>
            </a:xfrm>
            <a:custGeom>
              <a:rect b="b" l="l" r="r" t="t"/>
              <a:pathLst>
                <a:path extrusionOk="0" h="692" w="763">
                  <a:moveTo>
                    <a:pt x="1" y="1"/>
                  </a:moveTo>
                  <a:lnTo>
                    <a:pt x="1" y="691"/>
                  </a:lnTo>
                  <a:lnTo>
                    <a:pt x="763" y="691"/>
                  </a:lnTo>
                  <a:lnTo>
                    <a:pt x="76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6" name="Google Shape;11056;p96"/>
          <p:cNvGrpSpPr/>
          <p:nvPr/>
        </p:nvGrpSpPr>
        <p:grpSpPr>
          <a:xfrm>
            <a:off x="7008816" y="2443889"/>
            <a:ext cx="343109" cy="343856"/>
            <a:chOff x="6742116" y="2443889"/>
            <a:chExt cx="343109" cy="343856"/>
          </a:xfrm>
        </p:grpSpPr>
        <p:sp>
          <p:nvSpPr>
            <p:cNvPr id="11057" name="Google Shape;11057;p96"/>
            <p:cNvSpPr/>
            <p:nvPr/>
          </p:nvSpPr>
          <p:spPr>
            <a:xfrm>
              <a:off x="6764893" y="2467383"/>
              <a:ext cx="297555" cy="296867"/>
            </a:xfrm>
            <a:custGeom>
              <a:rect b="b" l="l" r="r" t="t"/>
              <a:pathLst>
                <a:path extrusionOk="0" h="9932" w="9955">
                  <a:moveTo>
                    <a:pt x="4978" y="1"/>
                  </a:moveTo>
                  <a:cubicBezTo>
                    <a:pt x="2239" y="1"/>
                    <a:pt x="0" y="2216"/>
                    <a:pt x="0" y="4954"/>
                  </a:cubicBezTo>
                  <a:cubicBezTo>
                    <a:pt x="0" y="7717"/>
                    <a:pt x="2239" y="9931"/>
                    <a:pt x="4978" y="9931"/>
                  </a:cubicBezTo>
                  <a:cubicBezTo>
                    <a:pt x="7716" y="9931"/>
                    <a:pt x="9955" y="7717"/>
                    <a:pt x="9955" y="4954"/>
                  </a:cubicBezTo>
                  <a:cubicBezTo>
                    <a:pt x="9955" y="2216"/>
                    <a:pt x="7716" y="1"/>
                    <a:pt x="497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96"/>
            <p:cNvSpPr/>
            <p:nvPr/>
          </p:nvSpPr>
          <p:spPr>
            <a:xfrm>
              <a:off x="6742116" y="2615459"/>
              <a:ext cx="171569" cy="172286"/>
            </a:xfrm>
            <a:custGeom>
              <a:rect b="b" l="l" r="r" t="t"/>
              <a:pathLst>
                <a:path extrusionOk="0" h="5764" w="5740">
                  <a:moveTo>
                    <a:pt x="0" y="0"/>
                  </a:moveTo>
                  <a:cubicBezTo>
                    <a:pt x="0" y="3191"/>
                    <a:pt x="2596" y="5763"/>
                    <a:pt x="5740" y="5763"/>
                  </a:cubicBezTo>
                  <a:lnTo>
                    <a:pt x="574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59" name="Google Shape;11059;p96"/>
            <p:cNvGrpSpPr/>
            <p:nvPr/>
          </p:nvGrpSpPr>
          <p:grpSpPr>
            <a:xfrm>
              <a:off x="6823986" y="2443889"/>
              <a:ext cx="261240" cy="320362"/>
              <a:chOff x="6823986" y="2443889"/>
              <a:chExt cx="261240" cy="320362"/>
            </a:xfrm>
          </p:grpSpPr>
          <p:sp>
            <p:nvSpPr>
              <p:cNvPr id="11060" name="Google Shape;11060;p96"/>
              <p:cNvSpPr/>
              <p:nvPr/>
            </p:nvSpPr>
            <p:spPr>
              <a:xfrm>
                <a:off x="6913657" y="2579352"/>
                <a:ext cx="148792" cy="184900"/>
              </a:xfrm>
              <a:custGeom>
                <a:rect b="b" l="l" r="r" t="t"/>
                <a:pathLst>
                  <a:path extrusionOk="0" h="6186" w="4978">
                    <a:moveTo>
                      <a:pt x="4294" y="1"/>
                    </a:moveTo>
                    <a:cubicBezTo>
                      <a:pt x="3433" y="1"/>
                      <a:pt x="1846" y="1184"/>
                      <a:pt x="37" y="1184"/>
                    </a:cubicBezTo>
                    <a:cubicBezTo>
                      <a:pt x="25" y="1184"/>
                      <a:pt x="13" y="1184"/>
                      <a:pt x="1" y="1184"/>
                    </a:cubicBezTo>
                    <a:lnTo>
                      <a:pt x="1" y="6185"/>
                    </a:lnTo>
                    <a:cubicBezTo>
                      <a:pt x="2739" y="6185"/>
                      <a:pt x="4978" y="3947"/>
                      <a:pt x="4978" y="1208"/>
                    </a:cubicBezTo>
                    <a:cubicBezTo>
                      <a:pt x="4978" y="302"/>
                      <a:pt x="4728" y="1"/>
                      <a:pt x="429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96"/>
              <p:cNvSpPr/>
              <p:nvPr/>
            </p:nvSpPr>
            <p:spPr>
              <a:xfrm>
                <a:off x="6913657" y="2443889"/>
                <a:ext cx="171569" cy="171598"/>
              </a:xfrm>
              <a:custGeom>
                <a:rect b="b" l="l" r="r" t="t"/>
                <a:pathLst>
                  <a:path extrusionOk="0" h="5741" w="5740">
                    <a:moveTo>
                      <a:pt x="1" y="1"/>
                    </a:moveTo>
                    <a:lnTo>
                      <a:pt x="1" y="5740"/>
                    </a:lnTo>
                    <a:lnTo>
                      <a:pt x="5740" y="5740"/>
                    </a:lnTo>
                    <a:cubicBezTo>
                      <a:pt x="5740" y="2597"/>
                      <a:pt x="3192"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96"/>
              <p:cNvSpPr/>
              <p:nvPr/>
            </p:nvSpPr>
            <p:spPr>
              <a:xfrm>
                <a:off x="6823986" y="2653181"/>
                <a:ext cx="51261" cy="20654"/>
              </a:xfrm>
              <a:custGeom>
                <a:rect b="b" l="l" r="r" t="t"/>
                <a:pathLst>
                  <a:path extrusionOk="0" h="691" w="1715">
                    <a:moveTo>
                      <a:pt x="0" y="0"/>
                    </a:moveTo>
                    <a:lnTo>
                      <a:pt x="0" y="691"/>
                    </a:lnTo>
                    <a:lnTo>
                      <a:pt x="1715" y="691"/>
                    </a:lnTo>
                    <a:lnTo>
                      <a:pt x="17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96"/>
              <p:cNvSpPr/>
              <p:nvPr/>
            </p:nvSpPr>
            <p:spPr>
              <a:xfrm>
                <a:off x="6823986" y="2698016"/>
                <a:ext cx="51261" cy="19967"/>
              </a:xfrm>
              <a:custGeom>
                <a:rect b="b" l="l" r="r" t="t"/>
                <a:pathLst>
                  <a:path extrusionOk="0" h="668" w="1715">
                    <a:moveTo>
                      <a:pt x="0" y="1"/>
                    </a:moveTo>
                    <a:lnTo>
                      <a:pt x="0" y="667"/>
                    </a:lnTo>
                    <a:lnTo>
                      <a:pt x="1715" y="667"/>
                    </a:lnTo>
                    <a:lnTo>
                      <a:pt x="171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96"/>
              <p:cNvSpPr/>
              <p:nvPr/>
            </p:nvSpPr>
            <p:spPr>
              <a:xfrm>
                <a:off x="6951378" y="2514370"/>
                <a:ext cx="51291" cy="20684"/>
              </a:xfrm>
              <a:custGeom>
                <a:rect b="b" l="l" r="r" t="t"/>
                <a:pathLst>
                  <a:path extrusionOk="0" h="692" w="1716">
                    <a:moveTo>
                      <a:pt x="1" y="1"/>
                    </a:moveTo>
                    <a:lnTo>
                      <a:pt x="1" y="691"/>
                    </a:lnTo>
                    <a:lnTo>
                      <a:pt x="1715" y="691"/>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96"/>
              <p:cNvSpPr/>
              <p:nvPr/>
            </p:nvSpPr>
            <p:spPr>
              <a:xfrm>
                <a:off x="6951378" y="2559206"/>
                <a:ext cx="51291" cy="19967"/>
              </a:xfrm>
              <a:custGeom>
                <a:rect b="b" l="l" r="r" t="t"/>
                <a:pathLst>
                  <a:path extrusionOk="0" h="668" w="1716">
                    <a:moveTo>
                      <a:pt x="1" y="1"/>
                    </a:moveTo>
                    <a:lnTo>
                      <a:pt x="1" y="668"/>
                    </a:lnTo>
                    <a:lnTo>
                      <a:pt x="1715" y="668"/>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66" name="Google Shape;11066;p96"/>
          <p:cNvGrpSpPr/>
          <p:nvPr/>
        </p:nvGrpSpPr>
        <p:grpSpPr>
          <a:xfrm>
            <a:off x="6273438" y="2473809"/>
            <a:ext cx="343827" cy="288290"/>
            <a:chOff x="6082938" y="2473809"/>
            <a:chExt cx="343827" cy="288290"/>
          </a:xfrm>
        </p:grpSpPr>
        <p:sp>
          <p:nvSpPr>
            <p:cNvPr id="11067" name="Google Shape;11067;p96"/>
            <p:cNvSpPr/>
            <p:nvPr/>
          </p:nvSpPr>
          <p:spPr>
            <a:xfrm>
              <a:off x="6271575" y="2550687"/>
              <a:ext cx="155189" cy="211412"/>
            </a:xfrm>
            <a:custGeom>
              <a:rect b="b" l="l" r="r" t="t"/>
              <a:pathLst>
                <a:path extrusionOk="0" h="7073" w="5192">
                  <a:moveTo>
                    <a:pt x="2596" y="0"/>
                  </a:moveTo>
                  <a:lnTo>
                    <a:pt x="0" y="7073"/>
                  </a:lnTo>
                  <a:lnTo>
                    <a:pt x="5192" y="7073"/>
                  </a:lnTo>
                  <a:lnTo>
                    <a:pt x="259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96"/>
            <p:cNvSpPr/>
            <p:nvPr/>
          </p:nvSpPr>
          <p:spPr>
            <a:xfrm>
              <a:off x="6349140" y="2550687"/>
              <a:ext cx="77624" cy="211412"/>
            </a:xfrm>
            <a:custGeom>
              <a:rect b="b" l="l" r="r" t="t"/>
              <a:pathLst>
                <a:path extrusionOk="0" h="7073" w="2597">
                  <a:moveTo>
                    <a:pt x="1" y="0"/>
                  </a:moveTo>
                  <a:lnTo>
                    <a:pt x="1" y="7073"/>
                  </a:lnTo>
                  <a:lnTo>
                    <a:pt x="2597" y="7073"/>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96"/>
            <p:cNvSpPr/>
            <p:nvPr/>
          </p:nvSpPr>
          <p:spPr>
            <a:xfrm>
              <a:off x="6082938" y="2588409"/>
              <a:ext cx="157341" cy="173691"/>
            </a:xfrm>
            <a:custGeom>
              <a:rect b="b" l="l" r="r" t="t"/>
              <a:pathLst>
                <a:path extrusionOk="0" h="5811" w="5264">
                  <a:moveTo>
                    <a:pt x="2620" y="0"/>
                  </a:moveTo>
                  <a:lnTo>
                    <a:pt x="0" y="5811"/>
                  </a:lnTo>
                  <a:lnTo>
                    <a:pt x="5263" y="5811"/>
                  </a:lnTo>
                  <a:lnTo>
                    <a:pt x="262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96"/>
            <p:cNvSpPr/>
            <p:nvPr/>
          </p:nvSpPr>
          <p:spPr>
            <a:xfrm>
              <a:off x="6161220" y="2588409"/>
              <a:ext cx="78342" cy="173691"/>
            </a:xfrm>
            <a:custGeom>
              <a:rect b="b" l="l" r="r" t="t"/>
              <a:pathLst>
                <a:path extrusionOk="0" h="5811" w="2621">
                  <a:moveTo>
                    <a:pt x="1" y="0"/>
                  </a:moveTo>
                  <a:lnTo>
                    <a:pt x="1" y="5811"/>
                  </a:lnTo>
                  <a:lnTo>
                    <a:pt x="2621" y="5811"/>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96"/>
            <p:cNvSpPr/>
            <p:nvPr/>
          </p:nvSpPr>
          <p:spPr>
            <a:xfrm>
              <a:off x="6178317" y="2486602"/>
              <a:ext cx="153067" cy="275496"/>
            </a:xfrm>
            <a:custGeom>
              <a:rect b="b" l="l" r="r" t="t"/>
              <a:pathLst>
                <a:path extrusionOk="0" h="9217" w="5121">
                  <a:moveTo>
                    <a:pt x="2549" y="1"/>
                  </a:moveTo>
                  <a:lnTo>
                    <a:pt x="0" y="9217"/>
                  </a:lnTo>
                  <a:lnTo>
                    <a:pt x="5121" y="9217"/>
                  </a:lnTo>
                  <a:lnTo>
                    <a:pt x="2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96"/>
            <p:cNvSpPr/>
            <p:nvPr/>
          </p:nvSpPr>
          <p:spPr>
            <a:xfrm>
              <a:off x="6170486" y="2507256"/>
              <a:ext cx="69793" cy="74755"/>
            </a:xfrm>
            <a:custGeom>
              <a:rect b="b" l="l" r="r" t="t"/>
              <a:pathLst>
                <a:path extrusionOk="0" h="2501" w="2335">
                  <a:moveTo>
                    <a:pt x="1834" y="0"/>
                  </a:moveTo>
                  <a:lnTo>
                    <a:pt x="1" y="2048"/>
                  </a:lnTo>
                  <a:lnTo>
                    <a:pt x="501" y="2501"/>
                  </a:lnTo>
                  <a:lnTo>
                    <a:pt x="2334" y="453"/>
                  </a:lnTo>
                  <a:lnTo>
                    <a:pt x="1834"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96"/>
            <p:cNvSpPr/>
            <p:nvPr/>
          </p:nvSpPr>
          <p:spPr>
            <a:xfrm>
              <a:off x="6272262" y="2504417"/>
              <a:ext cx="58405" cy="49139"/>
            </a:xfrm>
            <a:custGeom>
              <a:rect b="b" l="l" r="r" t="t"/>
              <a:pathLst>
                <a:path extrusionOk="0" h="1644" w="1954">
                  <a:moveTo>
                    <a:pt x="406" y="0"/>
                  </a:moveTo>
                  <a:lnTo>
                    <a:pt x="1" y="572"/>
                  </a:lnTo>
                  <a:lnTo>
                    <a:pt x="1549" y="1643"/>
                  </a:lnTo>
                  <a:lnTo>
                    <a:pt x="1954" y="1072"/>
                  </a:lnTo>
                  <a:lnTo>
                    <a:pt x="4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96"/>
            <p:cNvSpPr/>
            <p:nvPr/>
          </p:nvSpPr>
          <p:spPr>
            <a:xfrm>
              <a:off x="6127055" y="2557084"/>
              <a:ext cx="67671" cy="67641"/>
            </a:xfrm>
            <a:custGeom>
              <a:rect b="b" l="l" r="r" t="t"/>
              <a:pathLst>
                <a:path extrusionOk="0" h="2263" w="2264">
                  <a:moveTo>
                    <a:pt x="1144" y="0"/>
                  </a:moveTo>
                  <a:cubicBezTo>
                    <a:pt x="525" y="0"/>
                    <a:pt x="1" y="500"/>
                    <a:pt x="1" y="1143"/>
                  </a:cubicBezTo>
                  <a:cubicBezTo>
                    <a:pt x="1" y="1763"/>
                    <a:pt x="525" y="2263"/>
                    <a:pt x="1144" y="2263"/>
                  </a:cubicBezTo>
                  <a:cubicBezTo>
                    <a:pt x="1763" y="2263"/>
                    <a:pt x="2263" y="1763"/>
                    <a:pt x="2263" y="1143"/>
                  </a:cubicBezTo>
                  <a:cubicBezTo>
                    <a:pt x="2263" y="500"/>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96"/>
            <p:cNvSpPr/>
            <p:nvPr/>
          </p:nvSpPr>
          <p:spPr>
            <a:xfrm>
              <a:off x="6314975" y="2522202"/>
              <a:ext cx="67671" cy="67641"/>
            </a:xfrm>
            <a:custGeom>
              <a:rect b="b" l="l" r="r" t="t"/>
              <a:pathLst>
                <a:path extrusionOk="0" h="2263" w="2264">
                  <a:moveTo>
                    <a:pt x="1144" y="0"/>
                  </a:moveTo>
                  <a:cubicBezTo>
                    <a:pt x="525" y="0"/>
                    <a:pt x="1" y="524"/>
                    <a:pt x="1" y="1144"/>
                  </a:cubicBezTo>
                  <a:cubicBezTo>
                    <a:pt x="1" y="1763"/>
                    <a:pt x="525" y="2263"/>
                    <a:pt x="1144" y="2263"/>
                  </a:cubicBezTo>
                  <a:cubicBezTo>
                    <a:pt x="1763" y="2263"/>
                    <a:pt x="2263" y="1763"/>
                    <a:pt x="2263" y="1144"/>
                  </a:cubicBezTo>
                  <a:cubicBezTo>
                    <a:pt x="2263" y="524"/>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96"/>
            <p:cNvSpPr/>
            <p:nvPr/>
          </p:nvSpPr>
          <p:spPr>
            <a:xfrm>
              <a:off x="6254477" y="2486602"/>
              <a:ext cx="76907" cy="275496"/>
            </a:xfrm>
            <a:custGeom>
              <a:rect b="b" l="l" r="r" t="t"/>
              <a:pathLst>
                <a:path extrusionOk="0" h="9217" w="2573">
                  <a:moveTo>
                    <a:pt x="1" y="1"/>
                  </a:moveTo>
                  <a:lnTo>
                    <a:pt x="1" y="9217"/>
                  </a:lnTo>
                  <a:lnTo>
                    <a:pt x="2573" y="9217"/>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96"/>
            <p:cNvSpPr/>
            <p:nvPr/>
          </p:nvSpPr>
          <p:spPr>
            <a:xfrm>
              <a:off x="6349857" y="2521484"/>
              <a:ext cx="34194" cy="68358"/>
            </a:xfrm>
            <a:custGeom>
              <a:rect b="b" l="l" r="r" t="t"/>
              <a:pathLst>
                <a:path extrusionOk="0" h="2287" w="1144">
                  <a:moveTo>
                    <a:pt x="1" y="1"/>
                  </a:moveTo>
                  <a:lnTo>
                    <a:pt x="1" y="2287"/>
                  </a:lnTo>
                  <a:cubicBezTo>
                    <a:pt x="620" y="2287"/>
                    <a:pt x="1144" y="1787"/>
                    <a:pt x="1144" y="1168"/>
                  </a:cubicBezTo>
                  <a:cubicBezTo>
                    <a:pt x="1144" y="548"/>
                    <a:pt x="596" y="24"/>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96"/>
            <p:cNvSpPr/>
            <p:nvPr/>
          </p:nvSpPr>
          <p:spPr>
            <a:xfrm>
              <a:off x="6161220" y="2556366"/>
              <a:ext cx="34194" cy="68358"/>
            </a:xfrm>
            <a:custGeom>
              <a:rect b="b" l="l" r="r" t="t"/>
              <a:pathLst>
                <a:path extrusionOk="0" h="2287" w="1144">
                  <a:moveTo>
                    <a:pt x="1" y="1"/>
                  </a:moveTo>
                  <a:lnTo>
                    <a:pt x="1" y="2287"/>
                  </a:lnTo>
                  <a:cubicBezTo>
                    <a:pt x="620" y="2287"/>
                    <a:pt x="1144" y="1787"/>
                    <a:pt x="1144" y="1167"/>
                  </a:cubicBezTo>
                  <a:cubicBezTo>
                    <a:pt x="1144" y="524"/>
                    <a:pt x="620"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96"/>
            <p:cNvSpPr/>
            <p:nvPr/>
          </p:nvSpPr>
          <p:spPr>
            <a:xfrm>
              <a:off x="6221030" y="2474497"/>
              <a:ext cx="67641" cy="67671"/>
            </a:xfrm>
            <a:custGeom>
              <a:rect b="b" l="l" r="r" t="t"/>
              <a:pathLst>
                <a:path extrusionOk="0" h="2264" w="2263">
                  <a:moveTo>
                    <a:pt x="1120" y="1"/>
                  </a:moveTo>
                  <a:cubicBezTo>
                    <a:pt x="500" y="1"/>
                    <a:pt x="0" y="501"/>
                    <a:pt x="0" y="1120"/>
                  </a:cubicBezTo>
                  <a:cubicBezTo>
                    <a:pt x="0" y="1739"/>
                    <a:pt x="500" y="2263"/>
                    <a:pt x="1120" y="2263"/>
                  </a:cubicBezTo>
                  <a:cubicBezTo>
                    <a:pt x="1739" y="2263"/>
                    <a:pt x="2263" y="1739"/>
                    <a:pt x="2263" y="1120"/>
                  </a:cubicBezTo>
                  <a:cubicBezTo>
                    <a:pt x="2263" y="501"/>
                    <a:pt x="1739" y="1"/>
                    <a:pt x="11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96"/>
            <p:cNvSpPr/>
            <p:nvPr/>
          </p:nvSpPr>
          <p:spPr>
            <a:xfrm>
              <a:off x="6254477" y="2473809"/>
              <a:ext cx="34194" cy="68358"/>
            </a:xfrm>
            <a:custGeom>
              <a:rect b="b" l="l" r="r" t="t"/>
              <a:pathLst>
                <a:path extrusionOk="0" h="2287" w="1144">
                  <a:moveTo>
                    <a:pt x="1" y="0"/>
                  </a:moveTo>
                  <a:lnTo>
                    <a:pt x="1" y="2286"/>
                  </a:lnTo>
                  <a:cubicBezTo>
                    <a:pt x="644" y="2286"/>
                    <a:pt x="1144" y="1786"/>
                    <a:pt x="1144" y="1143"/>
                  </a:cubicBezTo>
                  <a:cubicBezTo>
                    <a:pt x="1144" y="524"/>
                    <a:pt x="644" y="24"/>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1" name="Google Shape;11081;p96"/>
          <p:cNvGrpSpPr/>
          <p:nvPr/>
        </p:nvGrpSpPr>
        <p:grpSpPr>
          <a:xfrm>
            <a:off x="5523800" y="2453872"/>
            <a:ext cx="343856" cy="343827"/>
            <a:chOff x="5409500" y="2453872"/>
            <a:chExt cx="343856" cy="343827"/>
          </a:xfrm>
        </p:grpSpPr>
        <p:sp>
          <p:nvSpPr>
            <p:cNvPr id="11082" name="Google Shape;11082;p96"/>
            <p:cNvSpPr/>
            <p:nvPr/>
          </p:nvSpPr>
          <p:spPr>
            <a:xfrm>
              <a:off x="5571804" y="2516493"/>
              <a:ext cx="20684" cy="41338"/>
            </a:xfrm>
            <a:custGeom>
              <a:rect b="b" l="l" r="r" t="t"/>
              <a:pathLst>
                <a:path extrusionOk="0" h="1383" w="692">
                  <a:moveTo>
                    <a:pt x="1" y="1"/>
                  </a:moveTo>
                  <a:lnTo>
                    <a:pt x="1" y="1382"/>
                  </a:lnTo>
                  <a:lnTo>
                    <a:pt x="691" y="138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96"/>
            <p:cNvSpPr/>
            <p:nvPr/>
          </p:nvSpPr>
          <p:spPr>
            <a:xfrm>
              <a:off x="5489965" y="2566320"/>
              <a:ext cx="56253" cy="19967"/>
            </a:xfrm>
            <a:custGeom>
              <a:rect b="b" l="l" r="r" t="t"/>
              <a:pathLst>
                <a:path extrusionOk="0" h="668" w="1882">
                  <a:moveTo>
                    <a:pt x="0" y="1"/>
                  </a:moveTo>
                  <a:lnTo>
                    <a:pt x="0" y="668"/>
                  </a:lnTo>
                  <a:lnTo>
                    <a:pt x="1881" y="668"/>
                  </a:lnTo>
                  <a:lnTo>
                    <a:pt x="18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96"/>
            <p:cNvSpPr/>
            <p:nvPr/>
          </p:nvSpPr>
          <p:spPr>
            <a:xfrm>
              <a:off x="5621631" y="2566320"/>
              <a:ext cx="56283" cy="19967"/>
            </a:xfrm>
            <a:custGeom>
              <a:rect b="b" l="l" r="r" t="t"/>
              <a:pathLst>
                <a:path extrusionOk="0" h="668" w="1883">
                  <a:moveTo>
                    <a:pt x="1" y="1"/>
                  </a:moveTo>
                  <a:lnTo>
                    <a:pt x="1" y="668"/>
                  </a:lnTo>
                  <a:lnTo>
                    <a:pt x="1882" y="668"/>
                  </a:lnTo>
                  <a:lnTo>
                    <a:pt x="1882"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96"/>
            <p:cNvSpPr/>
            <p:nvPr/>
          </p:nvSpPr>
          <p:spPr>
            <a:xfrm>
              <a:off x="5571804"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96"/>
            <p:cNvSpPr/>
            <p:nvPr/>
          </p:nvSpPr>
          <p:spPr>
            <a:xfrm>
              <a:off x="5697792" y="2604071"/>
              <a:ext cx="20684" cy="42713"/>
            </a:xfrm>
            <a:custGeom>
              <a:rect b="b" l="l" r="r" t="t"/>
              <a:pathLst>
                <a:path extrusionOk="0" h="1429"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96"/>
            <p:cNvSpPr/>
            <p:nvPr/>
          </p:nvSpPr>
          <p:spPr>
            <a:xfrm>
              <a:off x="5697792" y="2690902"/>
              <a:ext cx="20684" cy="42743"/>
            </a:xfrm>
            <a:custGeom>
              <a:rect b="b" l="l" r="r" t="t"/>
              <a:pathLst>
                <a:path extrusionOk="0" h="1430"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96"/>
            <p:cNvSpPr/>
            <p:nvPr/>
          </p:nvSpPr>
          <p:spPr>
            <a:xfrm>
              <a:off x="5571804" y="2690902"/>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96"/>
            <p:cNvSpPr/>
            <p:nvPr/>
          </p:nvSpPr>
          <p:spPr>
            <a:xfrm>
              <a:off x="5445100"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96"/>
            <p:cNvSpPr/>
            <p:nvPr/>
          </p:nvSpPr>
          <p:spPr>
            <a:xfrm>
              <a:off x="5445100" y="2691620"/>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96"/>
            <p:cNvSpPr/>
            <p:nvPr/>
          </p:nvSpPr>
          <p:spPr>
            <a:xfrm>
              <a:off x="5662222" y="2549970"/>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96"/>
            <p:cNvSpPr/>
            <p:nvPr/>
          </p:nvSpPr>
          <p:spPr>
            <a:xfrm>
              <a:off x="5662222" y="2637518"/>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96"/>
            <p:cNvSpPr/>
            <p:nvPr/>
          </p:nvSpPr>
          <p:spPr>
            <a:xfrm>
              <a:off x="5409500" y="2549970"/>
              <a:ext cx="91165"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96"/>
            <p:cNvSpPr/>
            <p:nvPr/>
          </p:nvSpPr>
          <p:spPr>
            <a:xfrm>
              <a:off x="5409500" y="2637518"/>
              <a:ext cx="91165"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96"/>
            <p:cNvSpPr/>
            <p:nvPr/>
          </p:nvSpPr>
          <p:spPr>
            <a:xfrm>
              <a:off x="5671459"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96"/>
            <p:cNvSpPr/>
            <p:nvPr/>
          </p:nvSpPr>
          <p:spPr>
            <a:xfrm>
              <a:off x="5418766"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96"/>
            <p:cNvSpPr/>
            <p:nvPr/>
          </p:nvSpPr>
          <p:spPr>
            <a:xfrm>
              <a:off x="5581788" y="2516493"/>
              <a:ext cx="9266" cy="41338"/>
            </a:xfrm>
            <a:custGeom>
              <a:rect b="b" l="l" r="r" t="t"/>
              <a:pathLst>
                <a:path extrusionOk="0" h="1383" w="310">
                  <a:moveTo>
                    <a:pt x="0" y="1"/>
                  </a:moveTo>
                  <a:lnTo>
                    <a:pt x="0" y="1382"/>
                  </a:lnTo>
                  <a:lnTo>
                    <a:pt x="310" y="138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96"/>
            <p:cNvSpPr/>
            <p:nvPr/>
          </p:nvSpPr>
          <p:spPr>
            <a:xfrm>
              <a:off x="5581788" y="2604071"/>
              <a:ext cx="9266" cy="42713"/>
            </a:xfrm>
            <a:custGeom>
              <a:rect b="b" l="l" r="r" t="t"/>
              <a:pathLst>
                <a:path extrusionOk="0" h="1429"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96"/>
            <p:cNvSpPr/>
            <p:nvPr/>
          </p:nvSpPr>
          <p:spPr>
            <a:xfrm>
              <a:off x="5581788" y="2690902"/>
              <a:ext cx="9266" cy="42743"/>
            </a:xfrm>
            <a:custGeom>
              <a:rect b="b" l="l" r="r" t="t"/>
              <a:pathLst>
                <a:path extrusionOk="0" h="1430"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96"/>
            <p:cNvSpPr/>
            <p:nvPr/>
          </p:nvSpPr>
          <p:spPr>
            <a:xfrm>
              <a:off x="5536205" y="2549970"/>
              <a:ext cx="90447" cy="64084"/>
            </a:xfrm>
            <a:custGeom>
              <a:rect b="b" l="l" r="r" t="t"/>
              <a:pathLst>
                <a:path extrusionOk="0" h="2144" w="3026">
                  <a:moveTo>
                    <a:pt x="1" y="0"/>
                  </a:moveTo>
                  <a:lnTo>
                    <a:pt x="1" y="2144"/>
                  </a:lnTo>
                  <a:lnTo>
                    <a:pt x="3025" y="2144"/>
                  </a:lnTo>
                  <a:lnTo>
                    <a:pt x="302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96"/>
            <p:cNvSpPr/>
            <p:nvPr/>
          </p:nvSpPr>
          <p:spPr>
            <a:xfrm>
              <a:off x="5536205" y="2637518"/>
              <a:ext cx="90447" cy="64084"/>
            </a:xfrm>
            <a:custGeom>
              <a:rect b="b" l="l" r="r" t="t"/>
              <a:pathLst>
                <a:path extrusionOk="0" h="2144" w="3026">
                  <a:moveTo>
                    <a:pt x="1" y="0"/>
                  </a:moveTo>
                  <a:lnTo>
                    <a:pt x="1" y="2144"/>
                  </a:lnTo>
                  <a:lnTo>
                    <a:pt x="3025" y="2144"/>
                  </a:lnTo>
                  <a:lnTo>
                    <a:pt x="30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96"/>
            <p:cNvSpPr/>
            <p:nvPr/>
          </p:nvSpPr>
          <p:spPr>
            <a:xfrm>
              <a:off x="5544754" y="2724349"/>
              <a:ext cx="73350" cy="73350"/>
            </a:xfrm>
            <a:custGeom>
              <a:rect b="b" l="l" r="r" t="t"/>
              <a:pathLst>
                <a:path extrusionOk="0" h="2454" w="2454">
                  <a:moveTo>
                    <a:pt x="1239" y="1"/>
                  </a:moveTo>
                  <a:cubicBezTo>
                    <a:pt x="548" y="1"/>
                    <a:pt x="1" y="548"/>
                    <a:pt x="1" y="1215"/>
                  </a:cubicBezTo>
                  <a:cubicBezTo>
                    <a:pt x="1" y="1906"/>
                    <a:pt x="548" y="2454"/>
                    <a:pt x="1239" y="2454"/>
                  </a:cubicBezTo>
                  <a:cubicBezTo>
                    <a:pt x="1906" y="2454"/>
                    <a:pt x="2454" y="1906"/>
                    <a:pt x="2454" y="1215"/>
                  </a:cubicBezTo>
                  <a:cubicBezTo>
                    <a:pt x="2454" y="548"/>
                    <a:pt x="1906" y="1"/>
                    <a:pt x="1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96"/>
            <p:cNvSpPr/>
            <p:nvPr/>
          </p:nvSpPr>
          <p:spPr>
            <a:xfrm>
              <a:off x="5528374" y="2453872"/>
              <a:ext cx="107514" cy="72633"/>
            </a:xfrm>
            <a:custGeom>
              <a:rect b="b" l="l" r="r" t="t"/>
              <a:pathLst>
                <a:path extrusionOk="0" h="2430" w="3597">
                  <a:moveTo>
                    <a:pt x="1" y="0"/>
                  </a:moveTo>
                  <a:lnTo>
                    <a:pt x="1" y="2429"/>
                  </a:lnTo>
                  <a:lnTo>
                    <a:pt x="3597" y="2429"/>
                  </a:lnTo>
                  <a:lnTo>
                    <a:pt x="359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96"/>
            <p:cNvSpPr/>
            <p:nvPr/>
          </p:nvSpPr>
          <p:spPr>
            <a:xfrm>
              <a:off x="5581788" y="2724349"/>
              <a:ext cx="36316" cy="73350"/>
            </a:xfrm>
            <a:custGeom>
              <a:rect b="b" l="l" r="r" t="t"/>
              <a:pathLst>
                <a:path extrusionOk="0" h="2454" w="1215">
                  <a:moveTo>
                    <a:pt x="0" y="1"/>
                  </a:moveTo>
                  <a:lnTo>
                    <a:pt x="0" y="2454"/>
                  </a:lnTo>
                  <a:cubicBezTo>
                    <a:pt x="667" y="2454"/>
                    <a:pt x="1215" y="1906"/>
                    <a:pt x="1215" y="1215"/>
                  </a:cubicBezTo>
                  <a:cubicBezTo>
                    <a:pt x="1215" y="572"/>
                    <a:pt x="667"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96"/>
            <p:cNvSpPr/>
            <p:nvPr/>
          </p:nvSpPr>
          <p:spPr>
            <a:xfrm>
              <a:off x="5581788" y="2549970"/>
              <a:ext cx="44865" cy="64084"/>
            </a:xfrm>
            <a:custGeom>
              <a:rect b="b" l="l" r="r" t="t"/>
              <a:pathLst>
                <a:path extrusionOk="0" h="2144" w="1501">
                  <a:moveTo>
                    <a:pt x="0" y="0"/>
                  </a:moveTo>
                  <a:lnTo>
                    <a:pt x="0" y="2144"/>
                  </a:lnTo>
                  <a:lnTo>
                    <a:pt x="1500" y="2144"/>
                  </a:lnTo>
                  <a:lnTo>
                    <a:pt x="1500"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96"/>
            <p:cNvSpPr/>
            <p:nvPr/>
          </p:nvSpPr>
          <p:spPr>
            <a:xfrm>
              <a:off x="5581788" y="2637518"/>
              <a:ext cx="44865" cy="64084"/>
            </a:xfrm>
            <a:custGeom>
              <a:rect b="b" l="l" r="r" t="t"/>
              <a:pathLst>
                <a:path extrusionOk="0" h="2144" w="1501">
                  <a:moveTo>
                    <a:pt x="0" y="0"/>
                  </a:moveTo>
                  <a:lnTo>
                    <a:pt x="0" y="2144"/>
                  </a:lnTo>
                  <a:lnTo>
                    <a:pt x="1500" y="2144"/>
                  </a:lnTo>
                  <a:lnTo>
                    <a:pt x="150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96"/>
            <p:cNvSpPr/>
            <p:nvPr/>
          </p:nvSpPr>
          <p:spPr>
            <a:xfrm>
              <a:off x="5581788" y="2453872"/>
              <a:ext cx="53413" cy="72633"/>
            </a:xfrm>
            <a:custGeom>
              <a:rect b="b" l="l" r="r" t="t"/>
              <a:pathLst>
                <a:path extrusionOk="0" h="2430" w="1787">
                  <a:moveTo>
                    <a:pt x="0" y="0"/>
                  </a:moveTo>
                  <a:lnTo>
                    <a:pt x="0" y="2429"/>
                  </a:lnTo>
                  <a:lnTo>
                    <a:pt x="1786" y="2429"/>
                  </a:lnTo>
                  <a:lnTo>
                    <a:pt x="178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8" name="Google Shape;11108;p96"/>
          <p:cNvGrpSpPr/>
          <p:nvPr/>
        </p:nvGrpSpPr>
        <p:grpSpPr>
          <a:xfrm>
            <a:off x="4782742" y="2458147"/>
            <a:ext cx="344544" cy="340270"/>
            <a:chOff x="4744642" y="2458147"/>
            <a:chExt cx="344544" cy="340270"/>
          </a:xfrm>
        </p:grpSpPr>
        <p:sp>
          <p:nvSpPr>
            <p:cNvPr id="11109" name="Google Shape;11109;p96"/>
            <p:cNvSpPr/>
            <p:nvPr/>
          </p:nvSpPr>
          <p:spPr>
            <a:xfrm>
              <a:off x="4877743" y="2458147"/>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96"/>
            <p:cNvSpPr/>
            <p:nvPr/>
          </p:nvSpPr>
          <p:spPr>
            <a:xfrm>
              <a:off x="4966009" y="2490159"/>
              <a:ext cx="76190" cy="76907"/>
            </a:xfrm>
            <a:custGeom>
              <a:rect b="b" l="l" r="r" t="t"/>
              <a:pathLst>
                <a:path extrusionOk="0" h="2573" w="2549">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96"/>
            <p:cNvSpPr/>
            <p:nvPr/>
          </p:nvSpPr>
          <p:spPr>
            <a:xfrm>
              <a:off x="5012279" y="2570594"/>
              <a:ext cx="76907" cy="76190"/>
            </a:xfrm>
            <a:custGeom>
              <a:rect b="b" l="l" r="r" t="t"/>
              <a:pathLst>
                <a:path extrusionOk="0" h="2549" w="2573">
                  <a:moveTo>
                    <a:pt x="1287" y="1"/>
                  </a:moveTo>
                  <a:cubicBezTo>
                    <a:pt x="572" y="1"/>
                    <a:pt x="1" y="572"/>
                    <a:pt x="1" y="1287"/>
                  </a:cubicBezTo>
                  <a:cubicBezTo>
                    <a:pt x="1" y="1977"/>
                    <a:pt x="572" y="2549"/>
                    <a:pt x="1287" y="2549"/>
                  </a:cubicBezTo>
                  <a:cubicBezTo>
                    <a:pt x="1977" y="2549"/>
                    <a:pt x="2573" y="1977"/>
                    <a:pt x="2573" y="1287"/>
                  </a:cubicBezTo>
                  <a:cubicBezTo>
                    <a:pt x="2573" y="572"/>
                    <a:pt x="1977"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96"/>
            <p:cNvSpPr/>
            <p:nvPr/>
          </p:nvSpPr>
          <p:spPr>
            <a:xfrm>
              <a:off x="4995899" y="2661729"/>
              <a:ext cx="76907" cy="76907"/>
            </a:xfrm>
            <a:custGeom>
              <a:rect b="b" l="l" r="r" t="t"/>
              <a:pathLst>
                <a:path extrusionOk="0" h="2573" w="2573">
                  <a:moveTo>
                    <a:pt x="1287" y="0"/>
                  </a:moveTo>
                  <a:cubicBezTo>
                    <a:pt x="596" y="0"/>
                    <a:pt x="1" y="595"/>
                    <a:pt x="1" y="1286"/>
                  </a:cubicBezTo>
                  <a:cubicBezTo>
                    <a:pt x="1" y="2000"/>
                    <a:pt x="596" y="2572"/>
                    <a:pt x="1287" y="2572"/>
                  </a:cubicBezTo>
                  <a:cubicBezTo>
                    <a:pt x="2001" y="2572"/>
                    <a:pt x="2573" y="2000"/>
                    <a:pt x="2573" y="1286"/>
                  </a:cubicBezTo>
                  <a:cubicBezTo>
                    <a:pt x="2573" y="595"/>
                    <a:pt x="2001" y="0"/>
                    <a:pt x="1287"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96"/>
            <p:cNvSpPr/>
            <p:nvPr/>
          </p:nvSpPr>
          <p:spPr>
            <a:xfrm>
              <a:off x="4924730" y="2721510"/>
              <a:ext cx="76907" cy="76907"/>
            </a:xfrm>
            <a:custGeom>
              <a:rect b="b" l="l" r="r" t="t"/>
              <a:pathLst>
                <a:path extrusionOk="0" h="2573" w="2573">
                  <a:moveTo>
                    <a:pt x="1286" y="0"/>
                  </a:moveTo>
                  <a:cubicBezTo>
                    <a:pt x="596" y="0"/>
                    <a:pt x="0" y="572"/>
                    <a:pt x="0" y="1286"/>
                  </a:cubicBezTo>
                  <a:cubicBezTo>
                    <a:pt x="0" y="2001"/>
                    <a:pt x="596" y="2572"/>
                    <a:pt x="1286" y="2572"/>
                  </a:cubicBezTo>
                  <a:cubicBezTo>
                    <a:pt x="2001" y="2572"/>
                    <a:pt x="2572" y="2001"/>
                    <a:pt x="2572" y="1286"/>
                  </a:cubicBezTo>
                  <a:cubicBezTo>
                    <a:pt x="2572" y="572"/>
                    <a:pt x="2001" y="0"/>
                    <a:pt x="128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96"/>
            <p:cNvSpPr/>
            <p:nvPr/>
          </p:nvSpPr>
          <p:spPr>
            <a:xfrm>
              <a:off x="4831473" y="2721510"/>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96"/>
            <p:cNvSpPr/>
            <p:nvPr/>
          </p:nvSpPr>
          <p:spPr>
            <a:xfrm>
              <a:off x="4760304" y="2661729"/>
              <a:ext cx="76907" cy="76907"/>
            </a:xfrm>
            <a:custGeom>
              <a:rect b="b" l="l" r="r" t="t"/>
              <a:pathLst>
                <a:path extrusionOk="0" h="2573" w="2573">
                  <a:moveTo>
                    <a:pt x="1286" y="0"/>
                  </a:moveTo>
                  <a:cubicBezTo>
                    <a:pt x="572" y="0"/>
                    <a:pt x="0" y="595"/>
                    <a:pt x="0" y="1286"/>
                  </a:cubicBezTo>
                  <a:cubicBezTo>
                    <a:pt x="0" y="2000"/>
                    <a:pt x="572" y="2572"/>
                    <a:pt x="1286" y="2572"/>
                  </a:cubicBezTo>
                  <a:cubicBezTo>
                    <a:pt x="2001" y="2572"/>
                    <a:pt x="2572" y="2000"/>
                    <a:pt x="2572" y="1286"/>
                  </a:cubicBezTo>
                  <a:cubicBezTo>
                    <a:pt x="2572" y="595"/>
                    <a:pt x="2001" y="0"/>
                    <a:pt x="128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96"/>
            <p:cNvSpPr/>
            <p:nvPr/>
          </p:nvSpPr>
          <p:spPr>
            <a:xfrm>
              <a:off x="4744642" y="2570594"/>
              <a:ext cx="76190" cy="76190"/>
            </a:xfrm>
            <a:custGeom>
              <a:rect b="b" l="l" r="r" t="t"/>
              <a:pathLst>
                <a:path extrusionOk="0" h="2549" w="2549">
                  <a:moveTo>
                    <a:pt x="1286" y="1"/>
                  </a:moveTo>
                  <a:cubicBezTo>
                    <a:pt x="572" y="1"/>
                    <a:pt x="0" y="572"/>
                    <a:pt x="0" y="1287"/>
                  </a:cubicBezTo>
                  <a:cubicBezTo>
                    <a:pt x="0" y="1977"/>
                    <a:pt x="572" y="2549"/>
                    <a:pt x="1286" y="2549"/>
                  </a:cubicBezTo>
                  <a:cubicBezTo>
                    <a:pt x="1977" y="2549"/>
                    <a:pt x="2549" y="1977"/>
                    <a:pt x="2549" y="1287"/>
                  </a:cubicBezTo>
                  <a:cubicBezTo>
                    <a:pt x="2549" y="572"/>
                    <a:pt x="1977" y="1"/>
                    <a:pt x="128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96"/>
            <p:cNvSpPr/>
            <p:nvPr/>
          </p:nvSpPr>
          <p:spPr>
            <a:xfrm>
              <a:off x="4790912" y="2490159"/>
              <a:ext cx="76190" cy="76907"/>
            </a:xfrm>
            <a:custGeom>
              <a:rect b="b" l="l" r="r" t="t"/>
              <a:pathLst>
                <a:path extrusionOk="0" h="2573" w="2549">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96"/>
            <p:cNvSpPr/>
            <p:nvPr/>
          </p:nvSpPr>
          <p:spPr>
            <a:xfrm>
              <a:off x="4893405" y="2638236"/>
              <a:ext cx="89730" cy="20654"/>
            </a:xfrm>
            <a:custGeom>
              <a:rect b="b" l="l" r="r" t="t"/>
              <a:pathLst>
                <a:path extrusionOk="0" h="691" w="3002">
                  <a:moveTo>
                    <a:pt x="1" y="0"/>
                  </a:moveTo>
                  <a:lnTo>
                    <a:pt x="1" y="691"/>
                  </a:lnTo>
                  <a:lnTo>
                    <a:pt x="3001" y="691"/>
                  </a:lnTo>
                  <a:lnTo>
                    <a:pt x="300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96"/>
            <p:cNvSpPr/>
            <p:nvPr/>
          </p:nvSpPr>
          <p:spPr>
            <a:xfrm>
              <a:off x="4893405" y="2596927"/>
              <a:ext cx="89730" cy="20684"/>
            </a:xfrm>
            <a:custGeom>
              <a:rect b="b" l="l" r="r" t="t"/>
              <a:pathLst>
                <a:path extrusionOk="0" h="692" w="3002">
                  <a:moveTo>
                    <a:pt x="1" y="1"/>
                  </a:moveTo>
                  <a:lnTo>
                    <a:pt x="1" y="692"/>
                  </a:lnTo>
                  <a:lnTo>
                    <a:pt x="3001" y="692"/>
                  </a:lnTo>
                  <a:lnTo>
                    <a:pt x="3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96"/>
            <p:cNvSpPr/>
            <p:nvPr/>
          </p:nvSpPr>
          <p:spPr>
            <a:xfrm>
              <a:off x="4851410" y="2638236"/>
              <a:ext cx="20684" cy="20654"/>
            </a:xfrm>
            <a:custGeom>
              <a:rect b="b" l="l" r="r" t="t"/>
              <a:pathLst>
                <a:path extrusionOk="0" h="691" w="692">
                  <a:moveTo>
                    <a:pt x="1" y="0"/>
                  </a:moveTo>
                  <a:lnTo>
                    <a:pt x="1"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96"/>
            <p:cNvSpPr/>
            <p:nvPr/>
          </p:nvSpPr>
          <p:spPr>
            <a:xfrm>
              <a:off x="4851410" y="2596927"/>
              <a:ext cx="20684" cy="20684"/>
            </a:xfrm>
            <a:custGeom>
              <a:rect b="b" l="l" r="r" t="t"/>
              <a:pathLst>
                <a:path extrusionOk="0" h="692" w="692">
                  <a:moveTo>
                    <a:pt x="1" y="1"/>
                  </a:moveTo>
                  <a:lnTo>
                    <a:pt x="1" y="692"/>
                  </a:lnTo>
                  <a:lnTo>
                    <a:pt x="691" y="69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96"/>
            <p:cNvSpPr/>
            <p:nvPr/>
          </p:nvSpPr>
          <p:spPr>
            <a:xfrm>
              <a:off x="4916899" y="2458147"/>
              <a:ext cx="38468" cy="76907"/>
            </a:xfrm>
            <a:custGeom>
              <a:rect b="b" l="l" r="r" t="t"/>
              <a:pathLst>
                <a:path extrusionOk="0" h="2573" w="1287">
                  <a:moveTo>
                    <a:pt x="1" y="0"/>
                  </a:moveTo>
                  <a:lnTo>
                    <a:pt x="1" y="2572"/>
                  </a:lnTo>
                  <a:cubicBezTo>
                    <a:pt x="691" y="2572"/>
                    <a:pt x="1286" y="2001"/>
                    <a:pt x="1286" y="1286"/>
                  </a:cubicBezTo>
                  <a:cubicBezTo>
                    <a:pt x="1286" y="572"/>
                    <a:pt x="715"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96"/>
            <p:cNvSpPr/>
            <p:nvPr/>
          </p:nvSpPr>
          <p:spPr>
            <a:xfrm>
              <a:off x="4916899" y="2596927"/>
              <a:ext cx="66236" cy="20684"/>
            </a:xfrm>
            <a:custGeom>
              <a:rect b="b" l="l" r="r" t="t"/>
              <a:pathLst>
                <a:path extrusionOk="0" h="692" w="2216">
                  <a:moveTo>
                    <a:pt x="1" y="1"/>
                  </a:moveTo>
                  <a:lnTo>
                    <a:pt x="1" y="692"/>
                  </a:lnTo>
                  <a:lnTo>
                    <a:pt x="2215" y="692"/>
                  </a:lnTo>
                  <a:lnTo>
                    <a:pt x="2215"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96"/>
            <p:cNvSpPr/>
            <p:nvPr/>
          </p:nvSpPr>
          <p:spPr>
            <a:xfrm>
              <a:off x="4916899" y="2638236"/>
              <a:ext cx="66236" cy="20654"/>
            </a:xfrm>
            <a:custGeom>
              <a:rect b="b" l="l" r="r" t="t"/>
              <a:pathLst>
                <a:path extrusionOk="0" h="691" w="2216">
                  <a:moveTo>
                    <a:pt x="1" y="0"/>
                  </a:moveTo>
                  <a:lnTo>
                    <a:pt x="1" y="691"/>
                  </a:lnTo>
                  <a:lnTo>
                    <a:pt x="2215" y="691"/>
                  </a:lnTo>
                  <a:lnTo>
                    <a:pt x="221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5" name="Google Shape;11125;p96"/>
          <p:cNvGrpSpPr/>
          <p:nvPr/>
        </p:nvGrpSpPr>
        <p:grpSpPr>
          <a:xfrm>
            <a:off x="4037379" y="2467383"/>
            <a:ext cx="346697" cy="323203"/>
            <a:chOff x="4075479" y="2467383"/>
            <a:chExt cx="346697" cy="323203"/>
          </a:xfrm>
        </p:grpSpPr>
        <p:sp>
          <p:nvSpPr>
            <p:cNvPr id="11126" name="Google Shape;11126;p96"/>
            <p:cNvSpPr/>
            <p:nvPr/>
          </p:nvSpPr>
          <p:spPr>
            <a:xfrm>
              <a:off x="4163057" y="2489472"/>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96"/>
            <p:cNvSpPr/>
            <p:nvPr/>
          </p:nvSpPr>
          <p:spPr>
            <a:xfrm>
              <a:off x="4163057" y="2516493"/>
              <a:ext cx="192910" cy="25676"/>
            </a:xfrm>
            <a:custGeom>
              <a:rect b="b" l="l" r="r" t="t"/>
              <a:pathLst>
                <a:path extrusionOk="0" h="859" w="6454">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96"/>
            <p:cNvSpPr/>
            <p:nvPr/>
          </p:nvSpPr>
          <p:spPr>
            <a:xfrm>
              <a:off x="4076914" y="2467383"/>
              <a:ext cx="97561" cy="97561"/>
            </a:xfrm>
            <a:custGeom>
              <a:rect b="b" l="l" r="r" t="t"/>
              <a:pathLst>
                <a:path extrusionOk="0" h="3264" w="3264">
                  <a:moveTo>
                    <a:pt x="1620" y="1"/>
                  </a:moveTo>
                  <a:cubicBezTo>
                    <a:pt x="715" y="1"/>
                    <a:pt x="1" y="739"/>
                    <a:pt x="1" y="1620"/>
                  </a:cubicBezTo>
                  <a:cubicBezTo>
                    <a:pt x="1" y="2525"/>
                    <a:pt x="715" y="3263"/>
                    <a:pt x="1620" y="3263"/>
                  </a:cubicBezTo>
                  <a:cubicBezTo>
                    <a:pt x="2525" y="3263"/>
                    <a:pt x="3263" y="2525"/>
                    <a:pt x="3263" y="1620"/>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96"/>
            <p:cNvSpPr/>
            <p:nvPr/>
          </p:nvSpPr>
          <p:spPr>
            <a:xfrm>
              <a:off x="4076914" y="2516493"/>
              <a:ext cx="97561" cy="48452"/>
            </a:xfrm>
            <a:custGeom>
              <a:rect b="b" l="l" r="r" t="t"/>
              <a:pathLst>
                <a:path extrusionOk="0" h="1621" w="3264">
                  <a:moveTo>
                    <a:pt x="1" y="1"/>
                  </a:moveTo>
                  <a:cubicBezTo>
                    <a:pt x="1" y="882"/>
                    <a:pt x="739" y="1620"/>
                    <a:pt x="1620" y="1620"/>
                  </a:cubicBezTo>
                  <a:cubicBezTo>
                    <a:pt x="2525" y="1620"/>
                    <a:pt x="3263" y="882"/>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96"/>
            <p:cNvSpPr/>
            <p:nvPr/>
          </p:nvSpPr>
          <p:spPr>
            <a:xfrm>
              <a:off x="4354534" y="2489472"/>
              <a:ext cx="67641" cy="53413"/>
            </a:xfrm>
            <a:custGeom>
              <a:rect b="b" l="l" r="r" t="t"/>
              <a:pathLst>
                <a:path extrusionOk="0" h="1787" w="2263">
                  <a:moveTo>
                    <a:pt x="0" y="0"/>
                  </a:moveTo>
                  <a:lnTo>
                    <a:pt x="0" y="1786"/>
                  </a:lnTo>
                  <a:lnTo>
                    <a:pt x="1358" y="1786"/>
                  </a:lnTo>
                  <a:cubicBezTo>
                    <a:pt x="1596" y="1786"/>
                    <a:pt x="1834" y="1667"/>
                    <a:pt x="1977" y="1524"/>
                  </a:cubicBezTo>
                  <a:cubicBezTo>
                    <a:pt x="2167" y="1334"/>
                    <a:pt x="2263" y="1072"/>
                    <a:pt x="2215" y="786"/>
                  </a:cubicBezTo>
                  <a:cubicBezTo>
                    <a:pt x="2167" y="333"/>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96"/>
            <p:cNvSpPr/>
            <p:nvPr/>
          </p:nvSpPr>
          <p:spPr>
            <a:xfrm>
              <a:off x="4354886" y="2516493"/>
              <a:ext cx="66954" cy="26393"/>
            </a:xfrm>
            <a:custGeom>
              <a:rect b="b" l="l" r="r" t="t"/>
              <a:pathLst>
                <a:path extrusionOk="0" h="883" w="2240">
                  <a:moveTo>
                    <a:pt x="2239" y="1"/>
                  </a:moveTo>
                  <a:cubicBezTo>
                    <a:pt x="2239" y="9"/>
                    <a:pt x="2239" y="17"/>
                    <a:pt x="2239" y="25"/>
                  </a:cubicBezTo>
                  <a:lnTo>
                    <a:pt x="2239" y="25"/>
                  </a:lnTo>
                  <a:lnTo>
                    <a:pt x="2239" y="1"/>
                  </a:lnTo>
                  <a:close/>
                  <a:moveTo>
                    <a:pt x="1" y="25"/>
                  </a:moveTo>
                  <a:lnTo>
                    <a:pt x="1" y="882"/>
                  </a:lnTo>
                  <a:lnTo>
                    <a:pt x="1358" y="882"/>
                  </a:lnTo>
                  <a:cubicBezTo>
                    <a:pt x="1596" y="882"/>
                    <a:pt x="1810" y="763"/>
                    <a:pt x="1977" y="620"/>
                  </a:cubicBezTo>
                  <a:cubicBezTo>
                    <a:pt x="2138" y="436"/>
                    <a:pt x="2233" y="252"/>
                    <a:pt x="2239" y="25"/>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96"/>
            <p:cNvSpPr/>
            <p:nvPr/>
          </p:nvSpPr>
          <p:spPr>
            <a:xfrm>
              <a:off x="4163057" y="2714396"/>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96"/>
            <p:cNvSpPr/>
            <p:nvPr/>
          </p:nvSpPr>
          <p:spPr>
            <a:xfrm>
              <a:off x="4163057" y="2741446"/>
              <a:ext cx="192910" cy="25646"/>
            </a:xfrm>
            <a:custGeom>
              <a:rect b="b" l="l" r="r" t="t"/>
              <a:pathLst>
                <a:path extrusionOk="0" h="858" w="6454">
                  <a:moveTo>
                    <a:pt x="0" y="0"/>
                  </a:moveTo>
                  <a:lnTo>
                    <a:pt x="0" y="858"/>
                  </a:lnTo>
                  <a:lnTo>
                    <a:pt x="6454" y="858"/>
                  </a:lnTo>
                  <a:lnTo>
                    <a:pt x="6454"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96"/>
            <p:cNvSpPr/>
            <p:nvPr/>
          </p:nvSpPr>
          <p:spPr>
            <a:xfrm>
              <a:off x="4076914" y="2692337"/>
              <a:ext cx="97561" cy="98248"/>
            </a:xfrm>
            <a:custGeom>
              <a:rect b="b" l="l" r="r" t="t"/>
              <a:pathLst>
                <a:path extrusionOk="0" h="3287" w="3264">
                  <a:moveTo>
                    <a:pt x="1620" y="0"/>
                  </a:moveTo>
                  <a:cubicBezTo>
                    <a:pt x="715" y="0"/>
                    <a:pt x="1" y="738"/>
                    <a:pt x="1" y="1643"/>
                  </a:cubicBezTo>
                  <a:cubicBezTo>
                    <a:pt x="1" y="2548"/>
                    <a:pt x="715" y="3286"/>
                    <a:pt x="1620" y="3286"/>
                  </a:cubicBezTo>
                  <a:cubicBezTo>
                    <a:pt x="2525" y="3286"/>
                    <a:pt x="3263" y="2548"/>
                    <a:pt x="3263" y="1643"/>
                  </a:cubicBezTo>
                  <a:cubicBezTo>
                    <a:pt x="3263" y="738"/>
                    <a:pt x="2525" y="0"/>
                    <a:pt x="162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96"/>
            <p:cNvSpPr/>
            <p:nvPr/>
          </p:nvSpPr>
          <p:spPr>
            <a:xfrm>
              <a:off x="4076914" y="2741446"/>
              <a:ext cx="97561" cy="49139"/>
            </a:xfrm>
            <a:custGeom>
              <a:rect b="b" l="l" r="r" t="t"/>
              <a:pathLst>
                <a:path extrusionOk="0" h="1644" w="3264">
                  <a:moveTo>
                    <a:pt x="1" y="0"/>
                  </a:moveTo>
                  <a:cubicBezTo>
                    <a:pt x="1" y="929"/>
                    <a:pt x="739" y="1643"/>
                    <a:pt x="1620" y="1643"/>
                  </a:cubicBezTo>
                  <a:cubicBezTo>
                    <a:pt x="2525" y="1643"/>
                    <a:pt x="3263" y="881"/>
                    <a:pt x="32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96"/>
            <p:cNvSpPr/>
            <p:nvPr/>
          </p:nvSpPr>
          <p:spPr>
            <a:xfrm>
              <a:off x="4354534" y="2714396"/>
              <a:ext cx="67641" cy="53413"/>
            </a:xfrm>
            <a:custGeom>
              <a:rect b="b" l="l" r="r" t="t"/>
              <a:pathLst>
                <a:path extrusionOk="0" h="1787" w="2263">
                  <a:moveTo>
                    <a:pt x="0" y="0"/>
                  </a:moveTo>
                  <a:lnTo>
                    <a:pt x="0" y="1786"/>
                  </a:lnTo>
                  <a:lnTo>
                    <a:pt x="1358" y="1786"/>
                  </a:lnTo>
                  <a:cubicBezTo>
                    <a:pt x="1596" y="1786"/>
                    <a:pt x="1834" y="1667"/>
                    <a:pt x="1977" y="1524"/>
                  </a:cubicBezTo>
                  <a:cubicBezTo>
                    <a:pt x="2167" y="1358"/>
                    <a:pt x="2263" y="1072"/>
                    <a:pt x="2215" y="786"/>
                  </a:cubicBezTo>
                  <a:cubicBezTo>
                    <a:pt x="2167" y="334"/>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96"/>
            <p:cNvSpPr/>
            <p:nvPr/>
          </p:nvSpPr>
          <p:spPr>
            <a:xfrm>
              <a:off x="4354886" y="2741446"/>
              <a:ext cx="66954" cy="26363"/>
            </a:xfrm>
            <a:custGeom>
              <a:rect b="b" l="l" r="r" t="t"/>
              <a:pathLst>
                <a:path extrusionOk="0" h="882" w="2240">
                  <a:moveTo>
                    <a:pt x="2239" y="0"/>
                  </a:moveTo>
                  <a:cubicBezTo>
                    <a:pt x="2239" y="8"/>
                    <a:pt x="2239" y="16"/>
                    <a:pt x="2239" y="24"/>
                  </a:cubicBezTo>
                  <a:lnTo>
                    <a:pt x="2239" y="24"/>
                  </a:lnTo>
                  <a:lnTo>
                    <a:pt x="2239" y="0"/>
                  </a:lnTo>
                  <a:close/>
                  <a:moveTo>
                    <a:pt x="1" y="24"/>
                  </a:moveTo>
                  <a:lnTo>
                    <a:pt x="1" y="881"/>
                  </a:lnTo>
                  <a:lnTo>
                    <a:pt x="1358" y="881"/>
                  </a:lnTo>
                  <a:cubicBezTo>
                    <a:pt x="1596" y="881"/>
                    <a:pt x="1810" y="762"/>
                    <a:pt x="1977" y="619"/>
                  </a:cubicBezTo>
                  <a:cubicBezTo>
                    <a:pt x="2138" y="458"/>
                    <a:pt x="2233" y="253"/>
                    <a:pt x="2239" y="24"/>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96"/>
            <p:cNvSpPr/>
            <p:nvPr/>
          </p:nvSpPr>
          <p:spPr>
            <a:xfrm>
              <a:off x="4142403" y="2601919"/>
              <a:ext cx="192940" cy="53413"/>
            </a:xfrm>
            <a:custGeom>
              <a:rect b="b" l="l" r="r" t="t"/>
              <a:pathLst>
                <a:path extrusionOk="0" h="1787" w="6455">
                  <a:moveTo>
                    <a:pt x="0" y="1"/>
                  </a:moveTo>
                  <a:lnTo>
                    <a:pt x="0" y="1787"/>
                  </a:lnTo>
                  <a:lnTo>
                    <a:pt x="6454" y="1787"/>
                  </a:lnTo>
                  <a:lnTo>
                    <a:pt x="645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96"/>
            <p:cNvSpPr/>
            <p:nvPr/>
          </p:nvSpPr>
          <p:spPr>
            <a:xfrm>
              <a:off x="4142403" y="2628252"/>
              <a:ext cx="192940" cy="25676"/>
            </a:xfrm>
            <a:custGeom>
              <a:rect b="b" l="l" r="r" t="t"/>
              <a:pathLst>
                <a:path extrusionOk="0" h="859" w="6455">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96"/>
            <p:cNvSpPr/>
            <p:nvPr/>
          </p:nvSpPr>
          <p:spPr>
            <a:xfrm>
              <a:off x="4323209" y="2579143"/>
              <a:ext cx="97531" cy="98248"/>
            </a:xfrm>
            <a:custGeom>
              <a:rect b="b" l="l" r="r" t="t"/>
              <a:pathLst>
                <a:path extrusionOk="0" h="3287" w="3263">
                  <a:moveTo>
                    <a:pt x="1620" y="1"/>
                  </a:moveTo>
                  <a:cubicBezTo>
                    <a:pt x="739" y="1"/>
                    <a:pt x="0" y="739"/>
                    <a:pt x="0" y="1644"/>
                  </a:cubicBezTo>
                  <a:cubicBezTo>
                    <a:pt x="0" y="2549"/>
                    <a:pt x="739" y="3287"/>
                    <a:pt x="1620" y="3287"/>
                  </a:cubicBezTo>
                  <a:cubicBezTo>
                    <a:pt x="2525" y="3287"/>
                    <a:pt x="3263" y="2549"/>
                    <a:pt x="3263" y="1644"/>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96"/>
            <p:cNvSpPr/>
            <p:nvPr/>
          </p:nvSpPr>
          <p:spPr>
            <a:xfrm>
              <a:off x="4323209" y="2628252"/>
              <a:ext cx="97531" cy="49139"/>
            </a:xfrm>
            <a:custGeom>
              <a:rect b="b" l="l" r="r" t="t"/>
              <a:pathLst>
                <a:path extrusionOk="0" h="1644" w="3263">
                  <a:moveTo>
                    <a:pt x="0" y="1"/>
                  </a:moveTo>
                  <a:cubicBezTo>
                    <a:pt x="0" y="906"/>
                    <a:pt x="739" y="1644"/>
                    <a:pt x="1644" y="1644"/>
                  </a:cubicBezTo>
                  <a:cubicBezTo>
                    <a:pt x="2525" y="1644"/>
                    <a:pt x="3263" y="930"/>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96"/>
            <p:cNvSpPr/>
            <p:nvPr/>
          </p:nvSpPr>
          <p:spPr>
            <a:xfrm>
              <a:off x="4075479" y="2601919"/>
              <a:ext cx="67671" cy="53413"/>
            </a:xfrm>
            <a:custGeom>
              <a:rect b="b" l="l" r="r" t="t"/>
              <a:pathLst>
                <a:path extrusionOk="0" h="1787" w="2264">
                  <a:moveTo>
                    <a:pt x="930" y="1"/>
                  </a:moveTo>
                  <a:cubicBezTo>
                    <a:pt x="525" y="1"/>
                    <a:pt x="96" y="310"/>
                    <a:pt x="49" y="763"/>
                  </a:cubicBezTo>
                  <a:cubicBezTo>
                    <a:pt x="1" y="1072"/>
                    <a:pt x="96" y="1334"/>
                    <a:pt x="287" y="1501"/>
                  </a:cubicBezTo>
                  <a:cubicBezTo>
                    <a:pt x="430" y="1668"/>
                    <a:pt x="668" y="1787"/>
                    <a:pt x="906" y="1787"/>
                  </a:cubicBezTo>
                  <a:lnTo>
                    <a:pt x="2263" y="1787"/>
                  </a:lnTo>
                  <a:lnTo>
                    <a:pt x="2263"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96"/>
            <p:cNvSpPr/>
            <p:nvPr/>
          </p:nvSpPr>
          <p:spPr>
            <a:xfrm>
              <a:off x="4075845" y="2628252"/>
              <a:ext cx="66924" cy="27080"/>
            </a:xfrm>
            <a:custGeom>
              <a:rect b="b" l="l" r="r" t="t"/>
              <a:pathLst>
                <a:path extrusionOk="0" h="906" w="2239">
                  <a:moveTo>
                    <a:pt x="0" y="1"/>
                  </a:moveTo>
                  <a:lnTo>
                    <a:pt x="0" y="25"/>
                  </a:lnTo>
                  <a:lnTo>
                    <a:pt x="1" y="25"/>
                  </a:lnTo>
                  <a:cubicBezTo>
                    <a:pt x="0" y="17"/>
                    <a:pt x="0" y="9"/>
                    <a:pt x="0" y="1"/>
                  </a:cubicBezTo>
                  <a:close/>
                  <a:moveTo>
                    <a:pt x="1" y="25"/>
                  </a:moveTo>
                  <a:cubicBezTo>
                    <a:pt x="7" y="253"/>
                    <a:pt x="101" y="459"/>
                    <a:pt x="262" y="620"/>
                  </a:cubicBezTo>
                  <a:cubicBezTo>
                    <a:pt x="405" y="787"/>
                    <a:pt x="643" y="906"/>
                    <a:pt x="882" y="906"/>
                  </a:cubicBezTo>
                  <a:lnTo>
                    <a:pt x="2239" y="906"/>
                  </a:lnTo>
                  <a:lnTo>
                    <a:pt x="2239" y="25"/>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4" name="Google Shape;11144;p96"/>
          <p:cNvGrpSpPr/>
          <p:nvPr/>
        </p:nvGrpSpPr>
        <p:grpSpPr>
          <a:xfrm>
            <a:off x="3264278" y="2464543"/>
            <a:ext cx="344544" cy="298274"/>
            <a:chOff x="3378578" y="2464543"/>
            <a:chExt cx="344544" cy="298274"/>
          </a:xfrm>
        </p:grpSpPr>
        <p:sp>
          <p:nvSpPr>
            <p:cNvPr id="11145" name="Google Shape;11145;p96"/>
            <p:cNvSpPr/>
            <p:nvPr/>
          </p:nvSpPr>
          <p:spPr>
            <a:xfrm>
              <a:off x="3436954" y="2515088"/>
              <a:ext cx="227104" cy="195780"/>
            </a:xfrm>
            <a:custGeom>
              <a:rect b="b" l="l" r="r" t="t"/>
              <a:pathLst>
                <a:path extrusionOk="0" h="6550" w="7598">
                  <a:moveTo>
                    <a:pt x="1906" y="0"/>
                  </a:moveTo>
                  <a:lnTo>
                    <a:pt x="0" y="3287"/>
                  </a:lnTo>
                  <a:lnTo>
                    <a:pt x="1906" y="6549"/>
                  </a:lnTo>
                  <a:lnTo>
                    <a:pt x="5692" y="6549"/>
                  </a:lnTo>
                  <a:lnTo>
                    <a:pt x="7597" y="3287"/>
                  </a:lnTo>
                  <a:lnTo>
                    <a:pt x="5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96"/>
            <p:cNvSpPr/>
            <p:nvPr/>
          </p:nvSpPr>
          <p:spPr>
            <a:xfrm>
              <a:off x="3550118" y="2515088"/>
              <a:ext cx="113941" cy="195780"/>
            </a:xfrm>
            <a:custGeom>
              <a:rect b="b" l="l" r="r" t="t"/>
              <a:pathLst>
                <a:path extrusionOk="0" h="6550" w="3812">
                  <a:moveTo>
                    <a:pt x="1" y="0"/>
                  </a:moveTo>
                  <a:lnTo>
                    <a:pt x="1" y="6549"/>
                  </a:lnTo>
                  <a:lnTo>
                    <a:pt x="1906" y="6549"/>
                  </a:lnTo>
                  <a:lnTo>
                    <a:pt x="3811" y="3287"/>
                  </a:lnTo>
                  <a:lnTo>
                    <a:pt x="19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96"/>
            <p:cNvSpPr/>
            <p:nvPr/>
          </p:nvSpPr>
          <p:spPr>
            <a:xfrm>
              <a:off x="3464722" y="2706565"/>
              <a:ext cx="173003" cy="56253"/>
            </a:xfrm>
            <a:custGeom>
              <a:rect b="b" l="l" r="r" t="t"/>
              <a:pathLst>
                <a:path extrusionOk="0" h="1882" w="5788">
                  <a:moveTo>
                    <a:pt x="1096" y="0"/>
                  </a:moveTo>
                  <a:lnTo>
                    <a:pt x="334" y="715"/>
                  </a:lnTo>
                  <a:lnTo>
                    <a:pt x="0" y="1882"/>
                  </a:lnTo>
                  <a:lnTo>
                    <a:pt x="5787" y="1882"/>
                  </a:lnTo>
                  <a:lnTo>
                    <a:pt x="5501" y="715"/>
                  </a:lnTo>
                  <a:lnTo>
                    <a:pt x="473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96"/>
            <p:cNvSpPr/>
            <p:nvPr/>
          </p:nvSpPr>
          <p:spPr>
            <a:xfrm>
              <a:off x="3463287" y="2464543"/>
              <a:ext cx="174438" cy="56253"/>
            </a:xfrm>
            <a:custGeom>
              <a:rect b="b" l="l" r="r" t="t"/>
              <a:pathLst>
                <a:path extrusionOk="0" h="1882" w="5836">
                  <a:moveTo>
                    <a:pt x="1" y="1"/>
                  </a:moveTo>
                  <a:lnTo>
                    <a:pt x="310" y="1167"/>
                  </a:lnTo>
                  <a:lnTo>
                    <a:pt x="1096" y="1882"/>
                  </a:lnTo>
                  <a:lnTo>
                    <a:pt x="4716" y="1882"/>
                  </a:lnTo>
                  <a:lnTo>
                    <a:pt x="5502" y="1167"/>
                  </a:lnTo>
                  <a:lnTo>
                    <a:pt x="583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96"/>
            <p:cNvSpPr/>
            <p:nvPr/>
          </p:nvSpPr>
          <p:spPr>
            <a:xfrm>
              <a:off x="3379296" y="2606193"/>
              <a:ext cx="118185" cy="155906"/>
            </a:xfrm>
            <a:custGeom>
              <a:rect b="b" l="l" r="r" t="t"/>
              <a:pathLst>
                <a:path extrusionOk="0" h="5216" w="3954">
                  <a:moveTo>
                    <a:pt x="1144" y="1"/>
                  </a:moveTo>
                  <a:lnTo>
                    <a:pt x="1" y="239"/>
                  </a:lnTo>
                  <a:lnTo>
                    <a:pt x="2882" y="5216"/>
                  </a:lnTo>
                  <a:lnTo>
                    <a:pt x="3954" y="3358"/>
                  </a:lnTo>
                  <a:lnTo>
                    <a:pt x="2144" y="239"/>
                  </a:lnTo>
                  <a:lnTo>
                    <a:pt x="1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96"/>
            <p:cNvSpPr/>
            <p:nvPr/>
          </p:nvSpPr>
          <p:spPr>
            <a:xfrm>
              <a:off x="3535173" y="2626847"/>
              <a:ext cx="74785" cy="19937"/>
            </a:xfrm>
            <a:custGeom>
              <a:rect b="b" l="l" r="r" t="t"/>
              <a:pathLst>
                <a:path extrusionOk="0" h="667"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96"/>
            <p:cNvSpPr/>
            <p:nvPr/>
          </p:nvSpPr>
          <p:spPr>
            <a:xfrm>
              <a:off x="3535173" y="2580577"/>
              <a:ext cx="74785" cy="19967"/>
            </a:xfrm>
            <a:custGeom>
              <a:rect b="b" l="l" r="r" t="t"/>
              <a:pathLst>
                <a:path extrusionOk="0" h="668"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96"/>
            <p:cNvSpPr/>
            <p:nvPr/>
          </p:nvSpPr>
          <p:spPr>
            <a:xfrm>
              <a:off x="3492490" y="2626847"/>
              <a:ext cx="21371" cy="19937"/>
            </a:xfrm>
            <a:custGeom>
              <a:rect b="b" l="l" r="r" t="t"/>
              <a:pathLst>
                <a:path extrusionOk="0" h="667"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96"/>
            <p:cNvSpPr/>
            <p:nvPr/>
          </p:nvSpPr>
          <p:spPr>
            <a:xfrm>
              <a:off x="3492490" y="2580577"/>
              <a:ext cx="21371" cy="19967"/>
            </a:xfrm>
            <a:custGeom>
              <a:rect b="b" l="l" r="r" t="t"/>
              <a:pathLst>
                <a:path extrusionOk="0" h="668"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96"/>
            <p:cNvSpPr/>
            <p:nvPr/>
          </p:nvSpPr>
          <p:spPr>
            <a:xfrm>
              <a:off x="3378578" y="2465261"/>
              <a:ext cx="118185" cy="148792"/>
            </a:xfrm>
            <a:custGeom>
              <a:rect b="b" l="l" r="r" t="t"/>
              <a:pathLst>
                <a:path extrusionOk="0" h="4978" w="3954">
                  <a:moveTo>
                    <a:pt x="2882" y="0"/>
                  </a:moveTo>
                  <a:lnTo>
                    <a:pt x="1" y="4978"/>
                  </a:lnTo>
                  <a:lnTo>
                    <a:pt x="2144" y="4978"/>
                  </a:lnTo>
                  <a:lnTo>
                    <a:pt x="3954" y="1858"/>
                  </a:lnTo>
                  <a:lnTo>
                    <a:pt x="2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96"/>
            <p:cNvSpPr/>
            <p:nvPr/>
          </p:nvSpPr>
          <p:spPr>
            <a:xfrm>
              <a:off x="3550836" y="2580577"/>
              <a:ext cx="59122" cy="19967"/>
            </a:xfrm>
            <a:custGeom>
              <a:rect b="b" l="l" r="r" t="t"/>
              <a:pathLst>
                <a:path extrusionOk="0" h="668"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96"/>
            <p:cNvSpPr/>
            <p:nvPr/>
          </p:nvSpPr>
          <p:spPr>
            <a:xfrm>
              <a:off x="3550836" y="2626847"/>
              <a:ext cx="59122" cy="19937"/>
            </a:xfrm>
            <a:custGeom>
              <a:rect b="b" l="l" r="r" t="t"/>
              <a:pathLst>
                <a:path extrusionOk="0" h="667"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96"/>
            <p:cNvSpPr/>
            <p:nvPr/>
          </p:nvSpPr>
          <p:spPr>
            <a:xfrm>
              <a:off x="3550836" y="2706565"/>
              <a:ext cx="86173" cy="56253"/>
            </a:xfrm>
            <a:custGeom>
              <a:rect b="b" l="l" r="r" t="t"/>
              <a:pathLst>
                <a:path extrusionOk="0" h="1882" w="2883">
                  <a:moveTo>
                    <a:pt x="1" y="0"/>
                  </a:moveTo>
                  <a:lnTo>
                    <a:pt x="1" y="1882"/>
                  </a:lnTo>
                  <a:lnTo>
                    <a:pt x="2882" y="1882"/>
                  </a:lnTo>
                  <a:lnTo>
                    <a:pt x="2573" y="715"/>
                  </a:lnTo>
                  <a:lnTo>
                    <a:pt x="18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96"/>
            <p:cNvSpPr/>
            <p:nvPr/>
          </p:nvSpPr>
          <p:spPr>
            <a:xfrm>
              <a:off x="3550118" y="2464543"/>
              <a:ext cx="86173" cy="56253"/>
            </a:xfrm>
            <a:custGeom>
              <a:rect b="b" l="l" r="r" t="t"/>
              <a:pathLst>
                <a:path extrusionOk="0" h="1882" w="2883">
                  <a:moveTo>
                    <a:pt x="1" y="1"/>
                  </a:moveTo>
                  <a:lnTo>
                    <a:pt x="1" y="1882"/>
                  </a:lnTo>
                  <a:lnTo>
                    <a:pt x="1811" y="1882"/>
                  </a:lnTo>
                  <a:lnTo>
                    <a:pt x="2573" y="1167"/>
                  </a:lnTo>
                  <a:lnTo>
                    <a:pt x="288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96"/>
            <p:cNvSpPr/>
            <p:nvPr/>
          </p:nvSpPr>
          <p:spPr>
            <a:xfrm>
              <a:off x="3604220" y="2606193"/>
              <a:ext cx="118902" cy="155906"/>
            </a:xfrm>
            <a:custGeom>
              <a:rect b="b" l="l" r="r" t="t"/>
              <a:pathLst>
                <a:path extrusionOk="0" h="5216" w="3978">
                  <a:moveTo>
                    <a:pt x="2906" y="1"/>
                  </a:moveTo>
                  <a:lnTo>
                    <a:pt x="1835" y="239"/>
                  </a:lnTo>
                  <a:lnTo>
                    <a:pt x="1" y="3358"/>
                  </a:lnTo>
                  <a:lnTo>
                    <a:pt x="1073" y="5216"/>
                  </a:lnTo>
                  <a:lnTo>
                    <a:pt x="3978" y="239"/>
                  </a:lnTo>
                  <a:lnTo>
                    <a:pt x="290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96"/>
            <p:cNvSpPr/>
            <p:nvPr/>
          </p:nvSpPr>
          <p:spPr>
            <a:xfrm>
              <a:off x="3604220" y="2464543"/>
              <a:ext cx="118902" cy="148792"/>
            </a:xfrm>
            <a:custGeom>
              <a:rect b="b" l="l" r="r" t="t"/>
              <a:pathLst>
                <a:path extrusionOk="0" h="4978" w="3978">
                  <a:moveTo>
                    <a:pt x="1073" y="1"/>
                  </a:moveTo>
                  <a:lnTo>
                    <a:pt x="1" y="1858"/>
                  </a:lnTo>
                  <a:lnTo>
                    <a:pt x="1835" y="4978"/>
                  </a:lnTo>
                  <a:lnTo>
                    <a:pt x="3978" y="4978"/>
                  </a:lnTo>
                  <a:lnTo>
                    <a:pt x="1073"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1" name="Google Shape;11161;p96"/>
          <p:cNvGrpSpPr/>
          <p:nvPr/>
        </p:nvGrpSpPr>
        <p:grpSpPr>
          <a:xfrm>
            <a:off x="2556667" y="2520767"/>
            <a:ext cx="343109" cy="197305"/>
            <a:chOff x="2747167" y="2520767"/>
            <a:chExt cx="343109" cy="197305"/>
          </a:xfrm>
        </p:grpSpPr>
        <p:sp>
          <p:nvSpPr>
            <p:cNvPr id="11162" name="Google Shape;11162;p96"/>
            <p:cNvSpPr/>
            <p:nvPr/>
          </p:nvSpPr>
          <p:spPr>
            <a:xfrm>
              <a:off x="2908036" y="2619733"/>
              <a:ext cx="174408" cy="98338"/>
            </a:xfrm>
            <a:custGeom>
              <a:rect b="b" l="l" r="r" t="t"/>
              <a:pathLst>
                <a:path extrusionOk="0" h="3290" w="5835">
                  <a:moveTo>
                    <a:pt x="0" y="0"/>
                  </a:moveTo>
                  <a:lnTo>
                    <a:pt x="929" y="2024"/>
                  </a:lnTo>
                  <a:cubicBezTo>
                    <a:pt x="1239" y="2691"/>
                    <a:pt x="1882" y="3167"/>
                    <a:pt x="2596" y="3286"/>
                  </a:cubicBezTo>
                  <a:cubicBezTo>
                    <a:pt x="2602" y="3289"/>
                    <a:pt x="2608" y="3290"/>
                    <a:pt x="2614" y="3290"/>
                  </a:cubicBezTo>
                  <a:cubicBezTo>
                    <a:pt x="2723" y="3290"/>
                    <a:pt x="2793" y="2882"/>
                    <a:pt x="2906" y="2882"/>
                  </a:cubicBezTo>
                  <a:cubicBezTo>
                    <a:pt x="3019" y="2882"/>
                    <a:pt x="3132" y="3290"/>
                    <a:pt x="3225" y="3290"/>
                  </a:cubicBezTo>
                  <a:cubicBezTo>
                    <a:pt x="3230" y="3290"/>
                    <a:pt x="3234" y="3289"/>
                    <a:pt x="3239" y="3286"/>
                  </a:cubicBezTo>
                  <a:cubicBezTo>
                    <a:pt x="3978" y="3167"/>
                    <a:pt x="4620" y="2739"/>
                    <a:pt x="4906" y="2024"/>
                  </a:cubicBezTo>
                  <a:lnTo>
                    <a:pt x="583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96"/>
            <p:cNvSpPr/>
            <p:nvPr/>
          </p:nvSpPr>
          <p:spPr>
            <a:xfrm>
              <a:off x="2994867" y="2618299"/>
              <a:ext cx="87578" cy="98996"/>
            </a:xfrm>
            <a:custGeom>
              <a:rect b="b" l="l" r="r" t="t"/>
              <a:pathLst>
                <a:path extrusionOk="0" h="3312" w="2930">
                  <a:moveTo>
                    <a:pt x="1" y="0"/>
                  </a:moveTo>
                  <a:lnTo>
                    <a:pt x="1" y="48"/>
                  </a:lnTo>
                  <a:lnTo>
                    <a:pt x="1" y="2906"/>
                  </a:lnTo>
                  <a:cubicBezTo>
                    <a:pt x="140" y="2906"/>
                    <a:pt x="234" y="3312"/>
                    <a:pt x="327" y="3312"/>
                  </a:cubicBezTo>
                  <a:cubicBezTo>
                    <a:pt x="329" y="3312"/>
                    <a:pt x="332" y="3311"/>
                    <a:pt x="334" y="3311"/>
                  </a:cubicBezTo>
                  <a:cubicBezTo>
                    <a:pt x="1073" y="3192"/>
                    <a:pt x="1715" y="2739"/>
                    <a:pt x="2001" y="2025"/>
                  </a:cubicBezTo>
                  <a:lnTo>
                    <a:pt x="293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96"/>
            <p:cNvSpPr/>
            <p:nvPr/>
          </p:nvSpPr>
          <p:spPr>
            <a:xfrm>
              <a:off x="2757120" y="2521454"/>
              <a:ext cx="172286" cy="96873"/>
            </a:xfrm>
            <a:custGeom>
              <a:rect b="b" l="l" r="r" t="t"/>
              <a:pathLst>
                <a:path extrusionOk="0" h="3241" w="5764">
                  <a:moveTo>
                    <a:pt x="3206" y="1"/>
                  </a:moveTo>
                  <a:cubicBezTo>
                    <a:pt x="3091" y="1"/>
                    <a:pt x="2998" y="384"/>
                    <a:pt x="2882" y="430"/>
                  </a:cubicBezTo>
                  <a:cubicBezTo>
                    <a:pt x="2766" y="430"/>
                    <a:pt x="2650" y="1"/>
                    <a:pt x="2556" y="1"/>
                  </a:cubicBezTo>
                  <a:cubicBezTo>
                    <a:pt x="2554" y="1"/>
                    <a:pt x="2551" y="1"/>
                    <a:pt x="2549" y="2"/>
                  </a:cubicBezTo>
                  <a:cubicBezTo>
                    <a:pt x="1811" y="121"/>
                    <a:pt x="1192" y="573"/>
                    <a:pt x="882" y="1288"/>
                  </a:cubicBezTo>
                  <a:lnTo>
                    <a:pt x="1" y="3240"/>
                  </a:lnTo>
                  <a:lnTo>
                    <a:pt x="5764" y="3240"/>
                  </a:lnTo>
                  <a:lnTo>
                    <a:pt x="4883" y="1288"/>
                  </a:lnTo>
                  <a:cubicBezTo>
                    <a:pt x="4549" y="597"/>
                    <a:pt x="3954" y="121"/>
                    <a:pt x="3216" y="2"/>
                  </a:cubicBezTo>
                  <a:cubicBezTo>
                    <a:pt x="3212" y="1"/>
                    <a:pt x="3209" y="1"/>
                    <a:pt x="3206"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96"/>
            <p:cNvSpPr/>
            <p:nvPr/>
          </p:nvSpPr>
          <p:spPr>
            <a:xfrm>
              <a:off x="2843981" y="2521454"/>
              <a:ext cx="86143" cy="96873"/>
            </a:xfrm>
            <a:custGeom>
              <a:rect b="b" l="l" r="r" t="t"/>
              <a:pathLst>
                <a:path extrusionOk="0" h="3241" w="2882">
                  <a:moveTo>
                    <a:pt x="323" y="1"/>
                  </a:moveTo>
                  <a:cubicBezTo>
                    <a:pt x="209" y="1"/>
                    <a:pt x="116" y="384"/>
                    <a:pt x="0" y="430"/>
                  </a:cubicBezTo>
                  <a:lnTo>
                    <a:pt x="0" y="3240"/>
                  </a:lnTo>
                  <a:lnTo>
                    <a:pt x="2882" y="3240"/>
                  </a:lnTo>
                  <a:lnTo>
                    <a:pt x="2001" y="1288"/>
                  </a:lnTo>
                  <a:cubicBezTo>
                    <a:pt x="1667" y="597"/>
                    <a:pt x="1072" y="121"/>
                    <a:pt x="334" y="2"/>
                  </a:cubicBezTo>
                  <a:cubicBezTo>
                    <a:pt x="330" y="1"/>
                    <a:pt x="327" y="1"/>
                    <a:pt x="323"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96"/>
            <p:cNvSpPr/>
            <p:nvPr/>
          </p:nvSpPr>
          <p:spPr>
            <a:xfrm>
              <a:off x="2833281" y="2520767"/>
              <a:ext cx="19249" cy="97561"/>
            </a:xfrm>
            <a:custGeom>
              <a:rect b="b" l="l" r="r" t="t"/>
              <a:pathLst>
                <a:path extrusionOk="0" h="3264" w="644">
                  <a:moveTo>
                    <a:pt x="334" y="1"/>
                  </a:moveTo>
                  <a:cubicBezTo>
                    <a:pt x="215" y="1"/>
                    <a:pt x="96" y="1"/>
                    <a:pt x="1" y="25"/>
                  </a:cubicBezTo>
                  <a:lnTo>
                    <a:pt x="1" y="3263"/>
                  </a:lnTo>
                  <a:lnTo>
                    <a:pt x="644" y="3263"/>
                  </a:lnTo>
                  <a:lnTo>
                    <a:pt x="644" y="25"/>
                  </a:lnTo>
                  <a:cubicBezTo>
                    <a:pt x="525" y="1"/>
                    <a:pt x="453" y="1"/>
                    <a:pt x="3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96"/>
            <p:cNvSpPr/>
            <p:nvPr/>
          </p:nvSpPr>
          <p:spPr>
            <a:xfrm>
              <a:off x="2985631" y="2619733"/>
              <a:ext cx="19249" cy="98248"/>
            </a:xfrm>
            <a:custGeom>
              <a:rect b="b" l="l" r="r" t="t"/>
              <a:pathLst>
                <a:path extrusionOk="0" h="3287" w="644">
                  <a:moveTo>
                    <a:pt x="0" y="0"/>
                  </a:moveTo>
                  <a:lnTo>
                    <a:pt x="0" y="3263"/>
                  </a:lnTo>
                  <a:cubicBezTo>
                    <a:pt x="96" y="3286"/>
                    <a:pt x="215" y="3286"/>
                    <a:pt x="334" y="3286"/>
                  </a:cubicBezTo>
                  <a:cubicBezTo>
                    <a:pt x="453" y="3286"/>
                    <a:pt x="524" y="3286"/>
                    <a:pt x="643" y="3263"/>
                  </a:cubicBezTo>
                  <a:lnTo>
                    <a:pt x="6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96"/>
            <p:cNvSpPr/>
            <p:nvPr/>
          </p:nvSpPr>
          <p:spPr>
            <a:xfrm>
              <a:off x="2833281" y="2643197"/>
              <a:ext cx="20684" cy="20684"/>
            </a:xfrm>
            <a:custGeom>
              <a:rect b="b" l="l" r="r" t="t"/>
              <a:pathLst>
                <a:path extrusionOk="0" h="692" w="692">
                  <a:moveTo>
                    <a:pt x="1" y="1"/>
                  </a:moveTo>
                  <a:lnTo>
                    <a:pt x="1" y="692"/>
                  </a:lnTo>
                  <a:lnTo>
                    <a:pt x="692" y="692"/>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96"/>
            <p:cNvSpPr/>
            <p:nvPr/>
          </p:nvSpPr>
          <p:spPr>
            <a:xfrm>
              <a:off x="2833281" y="2678079"/>
              <a:ext cx="20684" cy="20684"/>
            </a:xfrm>
            <a:custGeom>
              <a:rect b="b" l="l" r="r" t="t"/>
              <a:pathLst>
                <a:path extrusionOk="0" h="692" w="692">
                  <a:moveTo>
                    <a:pt x="1" y="1"/>
                  </a:moveTo>
                  <a:lnTo>
                    <a:pt x="1" y="691"/>
                  </a:lnTo>
                  <a:lnTo>
                    <a:pt x="692" y="691"/>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96"/>
            <p:cNvSpPr/>
            <p:nvPr/>
          </p:nvSpPr>
          <p:spPr>
            <a:xfrm>
              <a:off x="2985631" y="2542138"/>
              <a:ext cx="20654" cy="20654"/>
            </a:xfrm>
            <a:custGeom>
              <a:rect b="b" l="l" r="r" t="t"/>
              <a:pathLst>
                <a:path extrusionOk="0" h="691" w="691">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96"/>
            <p:cNvSpPr/>
            <p:nvPr/>
          </p:nvSpPr>
          <p:spPr>
            <a:xfrm>
              <a:off x="2985631" y="2575586"/>
              <a:ext cx="20654" cy="20684"/>
            </a:xfrm>
            <a:custGeom>
              <a:rect b="b" l="l" r="r" t="t"/>
              <a:pathLst>
                <a:path extrusionOk="0" h="692" w="691">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96"/>
            <p:cNvSpPr/>
            <p:nvPr/>
          </p:nvSpPr>
          <p:spPr>
            <a:xfrm>
              <a:off x="2843981" y="2520767"/>
              <a:ext cx="9983" cy="97561"/>
            </a:xfrm>
            <a:custGeom>
              <a:rect b="b" l="l" r="r" t="t"/>
              <a:pathLst>
                <a:path extrusionOk="0" h="3264" w="334">
                  <a:moveTo>
                    <a:pt x="0" y="1"/>
                  </a:moveTo>
                  <a:lnTo>
                    <a:pt x="0" y="3263"/>
                  </a:lnTo>
                  <a:lnTo>
                    <a:pt x="334" y="3263"/>
                  </a:lnTo>
                  <a:lnTo>
                    <a:pt x="334" y="25"/>
                  </a:lnTo>
                  <a:cubicBezTo>
                    <a:pt x="215" y="1"/>
                    <a:pt x="119"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96"/>
            <p:cNvSpPr/>
            <p:nvPr/>
          </p:nvSpPr>
          <p:spPr>
            <a:xfrm>
              <a:off x="2843264" y="2643197"/>
              <a:ext cx="9266" cy="20684"/>
            </a:xfrm>
            <a:custGeom>
              <a:rect b="b" l="l" r="r" t="t"/>
              <a:pathLst>
                <a:path extrusionOk="0" h="692" w="310">
                  <a:moveTo>
                    <a:pt x="0" y="1"/>
                  </a:moveTo>
                  <a:lnTo>
                    <a:pt x="0" y="692"/>
                  </a:lnTo>
                  <a:lnTo>
                    <a:pt x="310" y="69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96"/>
            <p:cNvSpPr/>
            <p:nvPr/>
          </p:nvSpPr>
          <p:spPr>
            <a:xfrm>
              <a:off x="2843264" y="2678079"/>
              <a:ext cx="9266" cy="20684"/>
            </a:xfrm>
            <a:custGeom>
              <a:rect b="b" l="l" r="r" t="t"/>
              <a:pathLst>
                <a:path extrusionOk="0" h="692" w="310">
                  <a:moveTo>
                    <a:pt x="0" y="1"/>
                  </a:moveTo>
                  <a:lnTo>
                    <a:pt x="0" y="691"/>
                  </a:lnTo>
                  <a:lnTo>
                    <a:pt x="310" y="691"/>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96"/>
            <p:cNvSpPr/>
            <p:nvPr/>
          </p:nvSpPr>
          <p:spPr>
            <a:xfrm>
              <a:off x="2994867" y="2542138"/>
              <a:ext cx="10013" cy="20654"/>
            </a:xfrm>
            <a:custGeom>
              <a:rect b="b" l="l" r="r" t="t"/>
              <a:pathLst>
                <a:path extrusionOk="0" h="691" w="335">
                  <a:moveTo>
                    <a:pt x="1" y="0"/>
                  </a:moveTo>
                  <a:lnTo>
                    <a:pt x="1" y="691"/>
                  </a:lnTo>
                  <a:lnTo>
                    <a:pt x="334" y="691"/>
                  </a:ln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96"/>
            <p:cNvSpPr/>
            <p:nvPr/>
          </p:nvSpPr>
          <p:spPr>
            <a:xfrm>
              <a:off x="2994867" y="2575586"/>
              <a:ext cx="10013" cy="20684"/>
            </a:xfrm>
            <a:custGeom>
              <a:rect b="b" l="l" r="r" t="t"/>
              <a:pathLst>
                <a:path extrusionOk="0" h="692" w="335">
                  <a:moveTo>
                    <a:pt x="1" y="1"/>
                  </a:moveTo>
                  <a:lnTo>
                    <a:pt x="1" y="691"/>
                  </a:lnTo>
                  <a:lnTo>
                    <a:pt x="334" y="691"/>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96"/>
            <p:cNvSpPr/>
            <p:nvPr/>
          </p:nvSpPr>
          <p:spPr>
            <a:xfrm>
              <a:off x="2994867" y="2619733"/>
              <a:ext cx="10013" cy="98248"/>
            </a:xfrm>
            <a:custGeom>
              <a:rect b="b" l="l" r="r" t="t"/>
              <a:pathLst>
                <a:path extrusionOk="0" h="3287" w="335">
                  <a:moveTo>
                    <a:pt x="1" y="0"/>
                  </a:moveTo>
                  <a:lnTo>
                    <a:pt x="1" y="3286"/>
                  </a:lnTo>
                  <a:cubicBezTo>
                    <a:pt x="120" y="3286"/>
                    <a:pt x="215" y="3286"/>
                    <a:pt x="334" y="3263"/>
                  </a:cubicBez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96"/>
            <p:cNvSpPr/>
            <p:nvPr/>
          </p:nvSpPr>
          <p:spPr>
            <a:xfrm>
              <a:off x="2747167" y="2609750"/>
              <a:ext cx="343107" cy="20684"/>
            </a:xfrm>
            <a:custGeom>
              <a:rect b="b" l="l" r="r" t="t"/>
              <a:pathLst>
                <a:path extrusionOk="0" h="692" w="11479">
                  <a:moveTo>
                    <a:pt x="0" y="1"/>
                  </a:moveTo>
                  <a:lnTo>
                    <a:pt x="0" y="691"/>
                  </a:lnTo>
                  <a:lnTo>
                    <a:pt x="11479" y="691"/>
                  </a:lnTo>
                  <a:lnTo>
                    <a:pt x="11479" y="1"/>
                  </a:lnTo>
                  <a:close/>
                </a:path>
              </a:pathLst>
            </a:custGeom>
            <a:solidFill>
              <a:srgbClr val="9A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96"/>
            <p:cNvSpPr/>
            <p:nvPr/>
          </p:nvSpPr>
          <p:spPr>
            <a:xfrm>
              <a:off x="2918707" y="2609750"/>
              <a:ext cx="171569" cy="20684"/>
            </a:xfrm>
            <a:custGeom>
              <a:rect b="b" l="l" r="r" t="t"/>
              <a:pathLst>
                <a:path extrusionOk="0" h="692" w="5740">
                  <a:moveTo>
                    <a:pt x="1" y="1"/>
                  </a:moveTo>
                  <a:lnTo>
                    <a:pt x="1" y="691"/>
                  </a:lnTo>
                  <a:lnTo>
                    <a:pt x="5740" y="691"/>
                  </a:lnTo>
                  <a:lnTo>
                    <a:pt x="574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0" name="Google Shape;11180;p96"/>
          <p:cNvGrpSpPr/>
          <p:nvPr/>
        </p:nvGrpSpPr>
        <p:grpSpPr>
          <a:xfrm>
            <a:off x="1799229" y="2440332"/>
            <a:ext cx="343110" cy="344542"/>
            <a:chOff x="2065929" y="2440332"/>
            <a:chExt cx="343110" cy="344542"/>
          </a:xfrm>
        </p:grpSpPr>
        <p:sp>
          <p:nvSpPr>
            <p:cNvPr id="11181" name="Google Shape;11181;p96"/>
            <p:cNvSpPr/>
            <p:nvPr/>
          </p:nvSpPr>
          <p:spPr>
            <a:xfrm>
              <a:off x="2166987" y="2480923"/>
              <a:ext cx="141679" cy="303951"/>
            </a:xfrm>
            <a:custGeom>
              <a:rect b="b" l="l" r="r" t="t"/>
              <a:pathLst>
                <a:path extrusionOk="0" h="10169" w="4740">
                  <a:moveTo>
                    <a:pt x="453" y="0"/>
                  </a:moveTo>
                  <a:lnTo>
                    <a:pt x="1" y="5073"/>
                  </a:lnTo>
                  <a:lnTo>
                    <a:pt x="453" y="10169"/>
                  </a:lnTo>
                  <a:lnTo>
                    <a:pt x="4287" y="10169"/>
                  </a:lnTo>
                  <a:lnTo>
                    <a:pt x="4740" y="5073"/>
                  </a:lnTo>
                  <a:lnTo>
                    <a:pt x="4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96"/>
            <p:cNvSpPr/>
            <p:nvPr/>
          </p:nvSpPr>
          <p:spPr>
            <a:xfrm>
              <a:off x="2065929" y="2481641"/>
              <a:ext cx="114628" cy="303234"/>
            </a:xfrm>
            <a:custGeom>
              <a:rect b="b" l="l" r="r" t="t"/>
              <a:pathLst>
                <a:path extrusionOk="0" h="10145" w="3835">
                  <a:moveTo>
                    <a:pt x="0" y="0"/>
                  </a:moveTo>
                  <a:lnTo>
                    <a:pt x="0" y="10145"/>
                  </a:lnTo>
                  <a:lnTo>
                    <a:pt x="3834" y="10145"/>
                  </a:lnTo>
                  <a:lnTo>
                    <a:pt x="383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96"/>
            <p:cNvSpPr/>
            <p:nvPr/>
          </p:nvSpPr>
          <p:spPr>
            <a:xfrm>
              <a:off x="2123587" y="2481641"/>
              <a:ext cx="56970" cy="303234"/>
            </a:xfrm>
            <a:custGeom>
              <a:rect b="b" l="l" r="r" t="t"/>
              <a:pathLst>
                <a:path extrusionOk="0" h="10145" w="1906">
                  <a:moveTo>
                    <a:pt x="0" y="0"/>
                  </a:moveTo>
                  <a:lnTo>
                    <a:pt x="0" y="10145"/>
                  </a:lnTo>
                  <a:lnTo>
                    <a:pt x="1905" y="10145"/>
                  </a:lnTo>
                  <a:lnTo>
                    <a:pt x="19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96"/>
            <p:cNvSpPr/>
            <p:nvPr/>
          </p:nvSpPr>
          <p:spPr>
            <a:xfrm>
              <a:off x="2238186" y="2481641"/>
              <a:ext cx="70481" cy="303234"/>
            </a:xfrm>
            <a:custGeom>
              <a:rect b="b" l="l" r="r" t="t"/>
              <a:pathLst>
                <a:path extrusionOk="0" h="10145" w="2358">
                  <a:moveTo>
                    <a:pt x="0" y="0"/>
                  </a:moveTo>
                  <a:lnTo>
                    <a:pt x="0" y="10145"/>
                  </a:lnTo>
                  <a:lnTo>
                    <a:pt x="1905" y="10145"/>
                  </a:lnTo>
                  <a:lnTo>
                    <a:pt x="2358" y="5049"/>
                  </a:lnTo>
                  <a:lnTo>
                    <a:pt x="19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96"/>
            <p:cNvSpPr/>
            <p:nvPr/>
          </p:nvSpPr>
          <p:spPr>
            <a:xfrm>
              <a:off x="2294410" y="2481641"/>
              <a:ext cx="114628" cy="303234"/>
            </a:xfrm>
            <a:custGeom>
              <a:rect b="b" l="l" r="r" t="t"/>
              <a:pathLst>
                <a:path extrusionOk="0" h="10145" w="3835">
                  <a:moveTo>
                    <a:pt x="1" y="0"/>
                  </a:moveTo>
                  <a:lnTo>
                    <a:pt x="1" y="10145"/>
                  </a:lnTo>
                  <a:lnTo>
                    <a:pt x="3835" y="10145"/>
                  </a:lnTo>
                  <a:lnTo>
                    <a:pt x="383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96"/>
            <p:cNvSpPr/>
            <p:nvPr/>
          </p:nvSpPr>
          <p:spPr>
            <a:xfrm>
              <a:off x="2352068" y="2481641"/>
              <a:ext cx="56970" cy="303234"/>
            </a:xfrm>
            <a:custGeom>
              <a:rect b="b" l="l" r="r" t="t"/>
              <a:pathLst>
                <a:path extrusionOk="0" h="10145" w="1906">
                  <a:moveTo>
                    <a:pt x="1" y="0"/>
                  </a:moveTo>
                  <a:lnTo>
                    <a:pt x="1" y="10145"/>
                  </a:lnTo>
                  <a:lnTo>
                    <a:pt x="1906" y="10145"/>
                  </a:lnTo>
                  <a:lnTo>
                    <a:pt x="19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96"/>
            <p:cNvSpPr/>
            <p:nvPr/>
          </p:nvSpPr>
          <p:spPr>
            <a:xfrm>
              <a:off x="2087270" y="2441767"/>
              <a:ext cx="71198" cy="71198"/>
            </a:xfrm>
            <a:custGeom>
              <a:rect b="b" l="l" r="r" t="t"/>
              <a:pathLst>
                <a:path extrusionOk="0" h="2382" w="2382">
                  <a:moveTo>
                    <a:pt x="1191" y="0"/>
                  </a:moveTo>
                  <a:cubicBezTo>
                    <a:pt x="524" y="0"/>
                    <a:pt x="1" y="524"/>
                    <a:pt x="1" y="1191"/>
                  </a:cubicBezTo>
                  <a:cubicBezTo>
                    <a:pt x="1" y="1834"/>
                    <a:pt x="524" y="2382"/>
                    <a:pt x="1191" y="2382"/>
                  </a:cubicBezTo>
                  <a:cubicBezTo>
                    <a:pt x="1834" y="2382"/>
                    <a:pt x="2382" y="1834"/>
                    <a:pt x="2382" y="1191"/>
                  </a:cubicBezTo>
                  <a:cubicBezTo>
                    <a:pt x="2382" y="524"/>
                    <a:pt x="1834" y="0"/>
                    <a:pt x="119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96"/>
            <p:cNvSpPr/>
            <p:nvPr/>
          </p:nvSpPr>
          <p:spPr>
            <a:xfrm>
              <a:off x="2201869" y="2441677"/>
              <a:ext cx="71228" cy="71288"/>
            </a:xfrm>
            <a:custGeom>
              <a:rect b="b" l="l" r="r" t="t"/>
              <a:pathLst>
                <a:path extrusionOk="0" h="2385" w="2383">
                  <a:moveTo>
                    <a:pt x="1269" y="1"/>
                  </a:moveTo>
                  <a:cubicBezTo>
                    <a:pt x="1243" y="1"/>
                    <a:pt x="1217" y="2"/>
                    <a:pt x="1191" y="3"/>
                  </a:cubicBezTo>
                  <a:cubicBezTo>
                    <a:pt x="548" y="3"/>
                    <a:pt x="1" y="527"/>
                    <a:pt x="1" y="1194"/>
                  </a:cubicBezTo>
                  <a:cubicBezTo>
                    <a:pt x="1" y="1837"/>
                    <a:pt x="548" y="2385"/>
                    <a:pt x="1191" y="2385"/>
                  </a:cubicBezTo>
                  <a:cubicBezTo>
                    <a:pt x="1858" y="2385"/>
                    <a:pt x="2382" y="1837"/>
                    <a:pt x="2382" y="1194"/>
                  </a:cubicBezTo>
                  <a:cubicBezTo>
                    <a:pt x="2382" y="553"/>
                    <a:pt x="1898" y="1"/>
                    <a:pt x="126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96"/>
            <p:cNvSpPr/>
            <p:nvPr/>
          </p:nvSpPr>
          <p:spPr>
            <a:xfrm>
              <a:off x="2216097"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96"/>
            <p:cNvSpPr/>
            <p:nvPr/>
          </p:nvSpPr>
          <p:spPr>
            <a:xfrm>
              <a:off x="2216097"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96"/>
            <p:cNvSpPr/>
            <p:nvPr/>
          </p:nvSpPr>
          <p:spPr>
            <a:xfrm>
              <a:off x="2216097"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96"/>
            <p:cNvSpPr/>
            <p:nvPr/>
          </p:nvSpPr>
          <p:spPr>
            <a:xfrm>
              <a:off x="2216097"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96"/>
            <p:cNvSpPr/>
            <p:nvPr/>
          </p:nvSpPr>
          <p:spPr>
            <a:xfrm>
              <a:off x="2101498"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96"/>
            <p:cNvSpPr/>
            <p:nvPr/>
          </p:nvSpPr>
          <p:spPr>
            <a:xfrm>
              <a:off x="2101498"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96"/>
            <p:cNvSpPr/>
            <p:nvPr/>
          </p:nvSpPr>
          <p:spPr>
            <a:xfrm>
              <a:off x="2101498"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96"/>
            <p:cNvSpPr/>
            <p:nvPr/>
          </p:nvSpPr>
          <p:spPr>
            <a:xfrm>
              <a:off x="2101498"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96"/>
            <p:cNvSpPr/>
            <p:nvPr/>
          </p:nvSpPr>
          <p:spPr>
            <a:xfrm>
              <a:off x="2330009" y="2544978"/>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96"/>
            <p:cNvSpPr/>
            <p:nvPr/>
          </p:nvSpPr>
          <p:spPr>
            <a:xfrm>
              <a:off x="2330009" y="2588409"/>
              <a:ext cx="43430" cy="20654"/>
            </a:xfrm>
            <a:custGeom>
              <a:rect b="b" l="l" r="r" t="t"/>
              <a:pathLst>
                <a:path extrusionOk="0" h="691" w="1453">
                  <a:moveTo>
                    <a:pt x="0" y="0"/>
                  </a:moveTo>
                  <a:lnTo>
                    <a:pt x="0" y="691"/>
                  </a:lnTo>
                  <a:lnTo>
                    <a:pt x="1453" y="691"/>
                  </a:lnTo>
                  <a:lnTo>
                    <a:pt x="14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96"/>
            <p:cNvSpPr/>
            <p:nvPr/>
          </p:nvSpPr>
          <p:spPr>
            <a:xfrm>
              <a:off x="2330009" y="2631809"/>
              <a:ext cx="43430" cy="20684"/>
            </a:xfrm>
            <a:custGeom>
              <a:rect b="b" l="l" r="r" t="t"/>
              <a:pathLst>
                <a:path extrusionOk="0" h="692" w="1453">
                  <a:moveTo>
                    <a:pt x="0" y="1"/>
                  </a:moveTo>
                  <a:lnTo>
                    <a:pt x="0" y="692"/>
                  </a:lnTo>
                  <a:lnTo>
                    <a:pt x="1453" y="692"/>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96"/>
            <p:cNvSpPr/>
            <p:nvPr/>
          </p:nvSpPr>
          <p:spPr>
            <a:xfrm>
              <a:off x="2330009" y="2675240"/>
              <a:ext cx="43430" cy="20684"/>
            </a:xfrm>
            <a:custGeom>
              <a:rect b="b" l="l" r="r" t="t"/>
              <a:pathLst>
                <a:path extrusionOk="0" h="692" w="1453">
                  <a:moveTo>
                    <a:pt x="0" y="1"/>
                  </a:moveTo>
                  <a:lnTo>
                    <a:pt x="0" y="691"/>
                  </a:lnTo>
                  <a:lnTo>
                    <a:pt x="1453" y="691"/>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96"/>
            <p:cNvSpPr/>
            <p:nvPr/>
          </p:nvSpPr>
          <p:spPr>
            <a:xfrm>
              <a:off x="2316469" y="2441767"/>
              <a:ext cx="71228" cy="71198"/>
            </a:xfrm>
            <a:custGeom>
              <a:rect b="b" l="l" r="r" t="t"/>
              <a:pathLst>
                <a:path extrusionOk="0" h="2382" w="2383">
                  <a:moveTo>
                    <a:pt x="1192" y="0"/>
                  </a:moveTo>
                  <a:cubicBezTo>
                    <a:pt x="549" y="0"/>
                    <a:pt x="1" y="524"/>
                    <a:pt x="1" y="1191"/>
                  </a:cubicBezTo>
                  <a:cubicBezTo>
                    <a:pt x="1" y="1834"/>
                    <a:pt x="549" y="2382"/>
                    <a:pt x="1192" y="2382"/>
                  </a:cubicBezTo>
                  <a:cubicBezTo>
                    <a:pt x="1858" y="2382"/>
                    <a:pt x="2382" y="1834"/>
                    <a:pt x="2382" y="1191"/>
                  </a:cubicBezTo>
                  <a:cubicBezTo>
                    <a:pt x="2382" y="524"/>
                    <a:pt x="1858" y="0"/>
                    <a:pt x="119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96"/>
            <p:cNvSpPr/>
            <p:nvPr/>
          </p:nvSpPr>
          <p:spPr>
            <a:xfrm>
              <a:off x="22374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96"/>
            <p:cNvSpPr/>
            <p:nvPr/>
          </p:nvSpPr>
          <p:spPr>
            <a:xfrm>
              <a:off x="22374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96"/>
            <p:cNvSpPr/>
            <p:nvPr/>
          </p:nvSpPr>
          <p:spPr>
            <a:xfrm>
              <a:off x="22374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96"/>
            <p:cNvSpPr/>
            <p:nvPr/>
          </p:nvSpPr>
          <p:spPr>
            <a:xfrm>
              <a:off x="22374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96"/>
            <p:cNvSpPr/>
            <p:nvPr/>
          </p:nvSpPr>
          <p:spPr>
            <a:xfrm>
              <a:off x="2237469" y="2440332"/>
              <a:ext cx="35629" cy="72633"/>
            </a:xfrm>
            <a:custGeom>
              <a:rect b="b" l="l" r="r" t="t"/>
              <a:pathLst>
                <a:path extrusionOk="0" h="2430" w="1192">
                  <a:moveTo>
                    <a:pt x="0" y="1"/>
                  </a:moveTo>
                  <a:lnTo>
                    <a:pt x="0" y="2430"/>
                  </a:lnTo>
                  <a:cubicBezTo>
                    <a:pt x="667" y="2430"/>
                    <a:pt x="1191" y="1882"/>
                    <a:pt x="1191" y="1239"/>
                  </a:cubicBezTo>
                  <a:cubicBezTo>
                    <a:pt x="1191" y="572"/>
                    <a:pt x="667"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96"/>
            <p:cNvSpPr/>
            <p:nvPr/>
          </p:nvSpPr>
          <p:spPr>
            <a:xfrm>
              <a:off x="2351350" y="2544978"/>
              <a:ext cx="22089" cy="19967"/>
            </a:xfrm>
            <a:custGeom>
              <a:rect b="b" l="l" r="r" t="t"/>
              <a:pathLst>
                <a:path extrusionOk="0" h="668" w="739">
                  <a:moveTo>
                    <a:pt x="1" y="1"/>
                  </a:moveTo>
                  <a:lnTo>
                    <a:pt x="1"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96"/>
            <p:cNvSpPr/>
            <p:nvPr/>
          </p:nvSpPr>
          <p:spPr>
            <a:xfrm>
              <a:off x="2351350" y="2588409"/>
              <a:ext cx="22089" cy="20654"/>
            </a:xfrm>
            <a:custGeom>
              <a:rect b="b" l="l" r="r" t="t"/>
              <a:pathLst>
                <a:path extrusionOk="0" h="691" w="739">
                  <a:moveTo>
                    <a:pt x="1" y="0"/>
                  </a:moveTo>
                  <a:lnTo>
                    <a:pt x="1"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96"/>
            <p:cNvSpPr/>
            <p:nvPr/>
          </p:nvSpPr>
          <p:spPr>
            <a:xfrm>
              <a:off x="2351350" y="2631809"/>
              <a:ext cx="22089" cy="20684"/>
            </a:xfrm>
            <a:custGeom>
              <a:rect b="b" l="l" r="r" t="t"/>
              <a:pathLst>
                <a:path extrusionOk="0" h="692" w="739">
                  <a:moveTo>
                    <a:pt x="1" y="1"/>
                  </a:moveTo>
                  <a:lnTo>
                    <a:pt x="1"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96"/>
            <p:cNvSpPr/>
            <p:nvPr/>
          </p:nvSpPr>
          <p:spPr>
            <a:xfrm>
              <a:off x="2351350" y="2675240"/>
              <a:ext cx="22089" cy="20684"/>
            </a:xfrm>
            <a:custGeom>
              <a:rect b="b" l="l" r="r" t="t"/>
              <a:pathLst>
                <a:path extrusionOk="0" h="692" w="739">
                  <a:moveTo>
                    <a:pt x="1" y="1"/>
                  </a:moveTo>
                  <a:lnTo>
                    <a:pt x="1"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96"/>
            <p:cNvSpPr/>
            <p:nvPr/>
          </p:nvSpPr>
          <p:spPr>
            <a:xfrm>
              <a:off x="2353503" y="2440332"/>
              <a:ext cx="35599" cy="72633"/>
            </a:xfrm>
            <a:custGeom>
              <a:rect b="b" l="l" r="r" t="t"/>
              <a:pathLst>
                <a:path extrusionOk="0" h="2430" w="1191">
                  <a:moveTo>
                    <a:pt x="0" y="1"/>
                  </a:moveTo>
                  <a:lnTo>
                    <a:pt x="0" y="2430"/>
                  </a:lnTo>
                  <a:cubicBezTo>
                    <a:pt x="643" y="2430"/>
                    <a:pt x="1191" y="1882"/>
                    <a:pt x="1191" y="1239"/>
                  </a:cubicBezTo>
                  <a:cubicBezTo>
                    <a:pt x="1191" y="572"/>
                    <a:pt x="619"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96"/>
            <p:cNvSpPr/>
            <p:nvPr/>
          </p:nvSpPr>
          <p:spPr>
            <a:xfrm>
              <a:off x="21228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96"/>
            <p:cNvSpPr/>
            <p:nvPr/>
          </p:nvSpPr>
          <p:spPr>
            <a:xfrm>
              <a:off x="21228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96"/>
            <p:cNvSpPr/>
            <p:nvPr/>
          </p:nvSpPr>
          <p:spPr>
            <a:xfrm>
              <a:off x="21228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96"/>
            <p:cNvSpPr/>
            <p:nvPr/>
          </p:nvSpPr>
          <p:spPr>
            <a:xfrm>
              <a:off x="21228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96"/>
            <p:cNvSpPr/>
            <p:nvPr/>
          </p:nvSpPr>
          <p:spPr>
            <a:xfrm>
              <a:off x="2122869" y="2440332"/>
              <a:ext cx="35599" cy="72633"/>
            </a:xfrm>
            <a:custGeom>
              <a:rect b="b" l="l" r="r" t="t"/>
              <a:pathLst>
                <a:path extrusionOk="0" h="2430" w="1191">
                  <a:moveTo>
                    <a:pt x="0" y="1"/>
                  </a:moveTo>
                  <a:lnTo>
                    <a:pt x="0" y="2430"/>
                  </a:lnTo>
                  <a:cubicBezTo>
                    <a:pt x="643" y="2430"/>
                    <a:pt x="1191" y="1882"/>
                    <a:pt x="1191" y="1239"/>
                  </a:cubicBezTo>
                  <a:cubicBezTo>
                    <a:pt x="1191" y="572"/>
                    <a:pt x="643"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7" name="Google Shape;11217;p96"/>
          <p:cNvGrpSpPr/>
          <p:nvPr/>
        </p:nvGrpSpPr>
        <p:grpSpPr>
          <a:xfrm>
            <a:off x="1049591" y="2490877"/>
            <a:ext cx="345262" cy="239928"/>
            <a:chOff x="1392491" y="2490877"/>
            <a:chExt cx="345262" cy="239928"/>
          </a:xfrm>
        </p:grpSpPr>
        <p:sp>
          <p:nvSpPr>
            <p:cNvPr id="11218" name="Google Shape;11218;p96"/>
            <p:cNvSpPr/>
            <p:nvPr/>
          </p:nvSpPr>
          <p:spPr>
            <a:xfrm>
              <a:off x="1517074" y="2492311"/>
              <a:ext cx="95409" cy="168012"/>
            </a:xfrm>
            <a:custGeom>
              <a:rect b="b" l="l" r="r" t="t"/>
              <a:pathLst>
                <a:path extrusionOk="0" h="5621" w="3192">
                  <a:moveTo>
                    <a:pt x="0" y="0"/>
                  </a:moveTo>
                  <a:lnTo>
                    <a:pt x="0" y="5620"/>
                  </a:lnTo>
                  <a:lnTo>
                    <a:pt x="3191" y="5620"/>
                  </a:lnTo>
                  <a:lnTo>
                    <a:pt x="319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96"/>
            <p:cNvSpPr/>
            <p:nvPr/>
          </p:nvSpPr>
          <p:spPr>
            <a:xfrm>
              <a:off x="1641627" y="2562763"/>
              <a:ext cx="95409" cy="168042"/>
            </a:xfrm>
            <a:custGeom>
              <a:rect b="b" l="l" r="r" t="t"/>
              <a:pathLst>
                <a:path extrusionOk="0" h="5622" w="3192">
                  <a:moveTo>
                    <a:pt x="1" y="1"/>
                  </a:moveTo>
                  <a:lnTo>
                    <a:pt x="1" y="5621"/>
                  </a:lnTo>
                  <a:lnTo>
                    <a:pt x="3192" y="5621"/>
                  </a:lnTo>
                  <a:lnTo>
                    <a:pt x="31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96"/>
            <p:cNvSpPr/>
            <p:nvPr/>
          </p:nvSpPr>
          <p:spPr>
            <a:xfrm>
              <a:off x="1690049" y="2562763"/>
              <a:ext cx="47704" cy="168042"/>
            </a:xfrm>
            <a:custGeom>
              <a:rect b="b" l="l" r="r" t="t"/>
              <a:pathLst>
                <a:path extrusionOk="0" h="5622" w="1596">
                  <a:moveTo>
                    <a:pt x="0" y="1"/>
                  </a:moveTo>
                  <a:lnTo>
                    <a:pt x="0" y="5621"/>
                  </a:lnTo>
                  <a:lnTo>
                    <a:pt x="1596" y="5621"/>
                  </a:lnTo>
                  <a:lnTo>
                    <a:pt x="1596"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96"/>
            <p:cNvSpPr/>
            <p:nvPr/>
          </p:nvSpPr>
          <p:spPr>
            <a:xfrm>
              <a:off x="1640909" y="2490877"/>
              <a:ext cx="96126" cy="98278"/>
            </a:xfrm>
            <a:custGeom>
              <a:rect b="b" l="l" r="r" t="t"/>
              <a:pathLst>
                <a:path extrusionOk="0" h="3288" w="3216">
                  <a:moveTo>
                    <a:pt x="1" y="1"/>
                  </a:moveTo>
                  <a:lnTo>
                    <a:pt x="1" y="2358"/>
                  </a:lnTo>
                  <a:lnTo>
                    <a:pt x="1597"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96"/>
            <p:cNvSpPr/>
            <p:nvPr/>
          </p:nvSpPr>
          <p:spPr>
            <a:xfrm>
              <a:off x="1688614" y="2492311"/>
              <a:ext cx="48422" cy="96844"/>
            </a:xfrm>
            <a:custGeom>
              <a:rect b="b" l="l" r="r" t="t"/>
              <a:pathLst>
                <a:path extrusionOk="0" h="3240" w="1620">
                  <a:moveTo>
                    <a:pt x="1" y="0"/>
                  </a:moveTo>
                  <a:lnTo>
                    <a:pt x="1" y="3239"/>
                  </a:lnTo>
                  <a:lnTo>
                    <a:pt x="1620" y="2358"/>
                  </a:lnTo>
                  <a:lnTo>
                    <a:pt x="1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96"/>
            <p:cNvSpPr/>
            <p:nvPr/>
          </p:nvSpPr>
          <p:spPr>
            <a:xfrm>
              <a:off x="1393209" y="2562763"/>
              <a:ext cx="95409" cy="168042"/>
            </a:xfrm>
            <a:custGeom>
              <a:rect b="b" l="l" r="r" t="t"/>
              <a:pathLst>
                <a:path extrusionOk="0" h="5622" w="3192">
                  <a:moveTo>
                    <a:pt x="1" y="1"/>
                  </a:moveTo>
                  <a:lnTo>
                    <a:pt x="1" y="5621"/>
                  </a:lnTo>
                  <a:lnTo>
                    <a:pt x="3192" y="5621"/>
                  </a:lnTo>
                  <a:lnTo>
                    <a:pt x="319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96"/>
            <p:cNvSpPr/>
            <p:nvPr/>
          </p:nvSpPr>
          <p:spPr>
            <a:xfrm>
              <a:off x="1440914" y="2562763"/>
              <a:ext cx="47704" cy="168042"/>
            </a:xfrm>
            <a:custGeom>
              <a:rect b="b" l="l" r="r" t="t"/>
              <a:pathLst>
                <a:path extrusionOk="0" h="5622" w="1596">
                  <a:moveTo>
                    <a:pt x="0" y="1"/>
                  </a:moveTo>
                  <a:lnTo>
                    <a:pt x="0" y="5621"/>
                  </a:lnTo>
                  <a:lnTo>
                    <a:pt x="1596" y="5621"/>
                  </a:lnTo>
                  <a:lnTo>
                    <a:pt x="159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96"/>
            <p:cNvSpPr/>
            <p:nvPr/>
          </p:nvSpPr>
          <p:spPr>
            <a:xfrm>
              <a:off x="1392491" y="2490877"/>
              <a:ext cx="96126" cy="98278"/>
            </a:xfrm>
            <a:custGeom>
              <a:rect b="b" l="l" r="r" t="t"/>
              <a:pathLst>
                <a:path extrusionOk="0" h="3288" w="3216">
                  <a:moveTo>
                    <a:pt x="1" y="1"/>
                  </a:moveTo>
                  <a:lnTo>
                    <a:pt x="1" y="2358"/>
                  </a:lnTo>
                  <a:lnTo>
                    <a:pt x="1620"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96"/>
            <p:cNvSpPr/>
            <p:nvPr/>
          </p:nvSpPr>
          <p:spPr>
            <a:xfrm>
              <a:off x="1440914" y="2492311"/>
              <a:ext cx="47704" cy="96844"/>
            </a:xfrm>
            <a:custGeom>
              <a:rect b="b" l="l" r="r" t="t"/>
              <a:pathLst>
                <a:path extrusionOk="0" h="3240" w="1596">
                  <a:moveTo>
                    <a:pt x="0" y="0"/>
                  </a:moveTo>
                  <a:lnTo>
                    <a:pt x="0" y="3239"/>
                  </a:lnTo>
                  <a:lnTo>
                    <a:pt x="1596" y="2358"/>
                  </a:lnTo>
                  <a:lnTo>
                    <a:pt x="1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96"/>
            <p:cNvSpPr/>
            <p:nvPr/>
          </p:nvSpPr>
          <p:spPr>
            <a:xfrm>
              <a:off x="1565466" y="2492311"/>
              <a:ext cx="47734" cy="168012"/>
            </a:xfrm>
            <a:custGeom>
              <a:rect b="b" l="l" r="r" t="t"/>
              <a:pathLst>
                <a:path extrusionOk="0" h="5621" w="1597">
                  <a:moveTo>
                    <a:pt x="1" y="0"/>
                  </a:moveTo>
                  <a:lnTo>
                    <a:pt x="1" y="5620"/>
                  </a:lnTo>
                  <a:lnTo>
                    <a:pt x="1596" y="5620"/>
                  </a:lnTo>
                  <a:lnTo>
                    <a:pt x="1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96"/>
            <p:cNvSpPr/>
            <p:nvPr/>
          </p:nvSpPr>
          <p:spPr>
            <a:xfrm>
              <a:off x="1517791" y="2632527"/>
              <a:ext cx="95409" cy="98278"/>
            </a:xfrm>
            <a:custGeom>
              <a:rect b="b" l="l" r="r" t="t"/>
              <a:pathLst>
                <a:path extrusionOk="0" h="3288" w="3192">
                  <a:moveTo>
                    <a:pt x="1619" y="1"/>
                  </a:moveTo>
                  <a:lnTo>
                    <a:pt x="0" y="929"/>
                  </a:lnTo>
                  <a:lnTo>
                    <a:pt x="0" y="3287"/>
                  </a:lnTo>
                  <a:lnTo>
                    <a:pt x="3191" y="3287"/>
                  </a:lnTo>
                  <a:lnTo>
                    <a:pt x="3191" y="929"/>
                  </a:lnTo>
                  <a:lnTo>
                    <a:pt x="161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96"/>
            <p:cNvSpPr/>
            <p:nvPr/>
          </p:nvSpPr>
          <p:spPr>
            <a:xfrm>
              <a:off x="1565466" y="2632527"/>
              <a:ext cx="47734" cy="98278"/>
            </a:xfrm>
            <a:custGeom>
              <a:rect b="b" l="l" r="r" t="t"/>
              <a:pathLst>
                <a:path extrusionOk="0" h="3288" w="1597">
                  <a:moveTo>
                    <a:pt x="1" y="1"/>
                  </a:moveTo>
                  <a:lnTo>
                    <a:pt x="1" y="3287"/>
                  </a:lnTo>
                  <a:lnTo>
                    <a:pt x="1596" y="3287"/>
                  </a:lnTo>
                  <a:lnTo>
                    <a:pt x="1596" y="929"/>
                  </a:lnTo>
                  <a:lnTo>
                    <a:pt x="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0" name="Google Shape;11230;p96"/>
          <p:cNvGrpSpPr/>
          <p:nvPr/>
        </p:nvGrpSpPr>
        <p:grpSpPr>
          <a:xfrm>
            <a:off x="1049591" y="2982751"/>
            <a:ext cx="344543" cy="345977"/>
            <a:chOff x="1392491" y="2982751"/>
            <a:chExt cx="344543" cy="345977"/>
          </a:xfrm>
        </p:grpSpPr>
        <p:sp>
          <p:nvSpPr>
            <p:cNvPr id="11231" name="Google Shape;11231;p96"/>
            <p:cNvSpPr/>
            <p:nvPr/>
          </p:nvSpPr>
          <p:spPr>
            <a:xfrm>
              <a:off x="1438044" y="3029021"/>
              <a:ext cx="253437" cy="252720"/>
            </a:xfrm>
            <a:custGeom>
              <a:rect b="b" l="l" r="r" t="t"/>
              <a:pathLst>
                <a:path extrusionOk="0" h="8455" w="8479">
                  <a:moveTo>
                    <a:pt x="4216" y="0"/>
                  </a:moveTo>
                  <a:cubicBezTo>
                    <a:pt x="1906" y="0"/>
                    <a:pt x="1" y="1858"/>
                    <a:pt x="1" y="4215"/>
                  </a:cubicBezTo>
                  <a:cubicBezTo>
                    <a:pt x="1" y="6549"/>
                    <a:pt x="1882" y="8454"/>
                    <a:pt x="4216" y="8454"/>
                  </a:cubicBezTo>
                  <a:cubicBezTo>
                    <a:pt x="5478" y="8454"/>
                    <a:pt x="6597" y="7907"/>
                    <a:pt x="7383" y="7049"/>
                  </a:cubicBezTo>
                  <a:cubicBezTo>
                    <a:pt x="8074" y="6311"/>
                    <a:pt x="8479" y="5311"/>
                    <a:pt x="8479" y="4215"/>
                  </a:cubicBezTo>
                  <a:cubicBezTo>
                    <a:pt x="8479" y="1905"/>
                    <a:pt x="6574" y="0"/>
                    <a:pt x="421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96"/>
            <p:cNvSpPr/>
            <p:nvPr/>
          </p:nvSpPr>
          <p:spPr>
            <a:xfrm>
              <a:off x="1564061" y="3029021"/>
              <a:ext cx="127421" cy="252720"/>
            </a:xfrm>
            <a:custGeom>
              <a:rect b="b" l="l" r="r" t="t"/>
              <a:pathLst>
                <a:path extrusionOk="0" h="8455" w="4263">
                  <a:moveTo>
                    <a:pt x="0" y="0"/>
                  </a:moveTo>
                  <a:lnTo>
                    <a:pt x="0" y="8454"/>
                  </a:lnTo>
                  <a:cubicBezTo>
                    <a:pt x="1262" y="8454"/>
                    <a:pt x="2381" y="7907"/>
                    <a:pt x="3167" y="7049"/>
                  </a:cubicBezTo>
                  <a:cubicBezTo>
                    <a:pt x="3858" y="6311"/>
                    <a:pt x="4263" y="5311"/>
                    <a:pt x="4263" y="4215"/>
                  </a:cubicBezTo>
                  <a:cubicBezTo>
                    <a:pt x="4263" y="1905"/>
                    <a:pt x="2358"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96"/>
            <p:cNvSpPr/>
            <p:nvPr/>
          </p:nvSpPr>
          <p:spPr>
            <a:xfrm>
              <a:off x="1392491" y="2983468"/>
              <a:ext cx="178712" cy="345259"/>
            </a:xfrm>
            <a:custGeom>
              <a:rect b="b" l="l" r="r" t="t"/>
              <a:pathLst>
                <a:path extrusionOk="0" h="11551" w="5979">
                  <a:moveTo>
                    <a:pt x="5740" y="0"/>
                  </a:moveTo>
                  <a:cubicBezTo>
                    <a:pt x="4240" y="0"/>
                    <a:pt x="2763" y="596"/>
                    <a:pt x="1692" y="1691"/>
                  </a:cubicBezTo>
                  <a:cubicBezTo>
                    <a:pt x="620" y="2763"/>
                    <a:pt x="1" y="4215"/>
                    <a:pt x="1" y="5763"/>
                  </a:cubicBezTo>
                  <a:cubicBezTo>
                    <a:pt x="1" y="7311"/>
                    <a:pt x="596" y="8740"/>
                    <a:pt x="1692" y="9836"/>
                  </a:cubicBezTo>
                  <a:cubicBezTo>
                    <a:pt x="2763" y="10907"/>
                    <a:pt x="4240" y="11503"/>
                    <a:pt x="5740" y="11550"/>
                  </a:cubicBezTo>
                  <a:lnTo>
                    <a:pt x="5978" y="10598"/>
                  </a:lnTo>
                  <a:lnTo>
                    <a:pt x="5740" y="9693"/>
                  </a:lnTo>
                  <a:cubicBezTo>
                    <a:pt x="3597" y="9645"/>
                    <a:pt x="1858" y="7907"/>
                    <a:pt x="1858" y="5739"/>
                  </a:cubicBezTo>
                  <a:cubicBezTo>
                    <a:pt x="1858" y="3572"/>
                    <a:pt x="3597" y="1834"/>
                    <a:pt x="5740" y="1834"/>
                  </a:cubicBezTo>
                  <a:lnTo>
                    <a:pt x="5978" y="905"/>
                  </a:ln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96"/>
            <p:cNvSpPr/>
            <p:nvPr/>
          </p:nvSpPr>
          <p:spPr>
            <a:xfrm>
              <a:off x="1564061" y="3233321"/>
              <a:ext cx="127421" cy="93257"/>
            </a:xfrm>
            <a:custGeom>
              <a:rect b="b" l="l" r="r" t="t"/>
              <a:pathLst>
                <a:path extrusionOk="0" h="3120" w="4263">
                  <a:moveTo>
                    <a:pt x="2929" y="0"/>
                  </a:moveTo>
                  <a:cubicBezTo>
                    <a:pt x="2215" y="810"/>
                    <a:pt x="1167" y="1286"/>
                    <a:pt x="0" y="1286"/>
                  </a:cubicBezTo>
                  <a:lnTo>
                    <a:pt x="0" y="3120"/>
                  </a:lnTo>
                  <a:cubicBezTo>
                    <a:pt x="1548" y="3120"/>
                    <a:pt x="2977" y="2524"/>
                    <a:pt x="4096" y="1429"/>
                  </a:cubicBezTo>
                  <a:lnTo>
                    <a:pt x="4263" y="1262"/>
                  </a:lnTo>
                  <a:lnTo>
                    <a:pt x="3810" y="310"/>
                  </a:lnTo>
                  <a:lnTo>
                    <a:pt x="2929"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96"/>
            <p:cNvSpPr/>
            <p:nvPr/>
          </p:nvSpPr>
          <p:spPr>
            <a:xfrm>
              <a:off x="1564061" y="2982751"/>
              <a:ext cx="172973" cy="288319"/>
            </a:xfrm>
            <a:custGeom>
              <a:rect b="b" l="l" r="r" t="t"/>
              <a:pathLst>
                <a:path extrusionOk="0" h="9646" w="5787">
                  <a:moveTo>
                    <a:pt x="0" y="0"/>
                  </a:moveTo>
                  <a:lnTo>
                    <a:pt x="0" y="1834"/>
                  </a:lnTo>
                  <a:cubicBezTo>
                    <a:pt x="2167" y="1834"/>
                    <a:pt x="3906" y="3596"/>
                    <a:pt x="3906" y="5740"/>
                  </a:cubicBezTo>
                  <a:cubicBezTo>
                    <a:pt x="3906" y="6740"/>
                    <a:pt x="3525" y="7669"/>
                    <a:pt x="2882" y="8359"/>
                  </a:cubicBezTo>
                  <a:lnTo>
                    <a:pt x="4239" y="9645"/>
                  </a:lnTo>
                  <a:cubicBezTo>
                    <a:pt x="5215" y="8574"/>
                    <a:pt x="5739" y="7192"/>
                    <a:pt x="5739" y="5763"/>
                  </a:cubicBezTo>
                  <a:cubicBezTo>
                    <a:pt x="5787" y="4216"/>
                    <a:pt x="5192" y="2787"/>
                    <a:pt x="4072" y="1691"/>
                  </a:cubicBezTo>
                  <a:cubicBezTo>
                    <a:pt x="2977" y="596"/>
                    <a:pt x="154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6" name="Google Shape;11236;p96"/>
          <p:cNvGrpSpPr/>
          <p:nvPr/>
        </p:nvGrpSpPr>
        <p:grpSpPr>
          <a:xfrm>
            <a:off x="1797794" y="2993421"/>
            <a:ext cx="344543" cy="344056"/>
            <a:chOff x="2064494" y="2993421"/>
            <a:chExt cx="344543" cy="344056"/>
          </a:xfrm>
        </p:grpSpPr>
        <p:sp>
          <p:nvSpPr>
            <p:cNvPr id="11237" name="Google Shape;11237;p96"/>
            <p:cNvSpPr/>
            <p:nvPr/>
          </p:nvSpPr>
          <p:spPr>
            <a:xfrm>
              <a:off x="2119313" y="3014793"/>
              <a:ext cx="85426" cy="100371"/>
            </a:xfrm>
            <a:custGeom>
              <a:rect b="b" l="l" r="r" t="t"/>
              <a:pathLst>
                <a:path extrusionOk="0" h="3358" w="2858">
                  <a:moveTo>
                    <a:pt x="1215" y="0"/>
                  </a:moveTo>
                  <a:lnTo>
                    <a:pt x="0" y="3120"/>
                  </a:lnTo>
                  <a:lnTo>
                    <a:pt x="619" y="3358"/>
                  </a:lnTo>
                  <a:lnTo>
                    <a:pt x="1691" y="667"/>
                  </a:lnTo>
                  <a:lnTo>
                    <a:pt x="2858" y="667"/>
                  </a:lnTo>
                  <a:lnTo>
                    <a:pt x="285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96"/>
            <p:cNvSpPr/>
            <p:nvPr/>
          </p:nvSpPr>
          <p:spPr>
            <a:xfrm>
              <a:off x="2118595" y="3213384"/>
              <a:ext cx="84021" cy="101088"/>
            </a:xfrm>
            <a:custGeom>
              <a:rect b="b" l="l" r="r" t="t"/>
              <a:pathLst>
                <a:path extrusionOk="0" h="3382" w="2811">
                  <a:moveTo>
                    <a:pt x="620" y="0"/>
                  </a:moveTo>
                  <a:lnTo>
                    <a:pt x="0" y="238"/>
                  </a:lnTo>
                  <a:lnTo>
                    <a:pt x="1215" y="3382"/>
                  </a:lnTo>
                  <a:lnTo>
                    <a:pt x="2810" y="3382"/>
                  </a:lnTo>
                  <a:lnTo>
                    <a:pt x="2810" y="2691"/>
                  </a:lnTo>
                  <a:lnTo>
                    <a:pt x="1667" y="2691"/>
                  </a:lnTo>
                  <a:lnTo>
                    <a:pt x="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96"/>
            <p:cNvSpPr/>
            <p:nvPr/>
          </p:nvSpPr>
          <p:spPr>
            <a:xfrm>
              <a:off x="2166270" y="3108021"/>
              <a:ext cx="70511" cy="32789"/>
            </a:xfrm>
            <a:custGeom>
              <a:rect b="b" l="l" r="r" t="t"/>
              <a:pathLst>
                <a:path extrusionOk="0" h="1097" w="2359">
                  <a:moveTo>
                    <a:pt x="1168" y="1"/>
                  </a:moveTo>
                  <a:lnTo>
                    <a:pt x="1" y="477"/>
                  </a:lnTo>
                  <a:lnTo>
                    <a:pt x="263" y="1096"/>
                  </a:lnTo>
                  <a:lnTo>
                    <a:pt x="1311" y="667"/>
                  </a:lnTo>
                  <a:lnTo>
                    <a:pt x="2359" y="667"/>
                  </a:lnTo>
                  <a:lnTo>
                    <a:pt x="235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96"/>
            <p:cNvSpPr/>
            <p:nvPr/>
          </p:nvSpPr>
          <p:spPr>
            <a:xfrm>
              <a:off x="2166270" y="3187738"/>
              <a:ext cx="69793" cy="32789"/>
            </a:xfrm>
            <a:custGeom>
              <a:rect b="b" l="l" r="r" t="t"/>
              <a:pathLst>
                <a:path extrusionOk="0" h="1097" w="2335">
                  <a:moveTo>
                    <a:pt x="263" y="1"/>
                  </a:moveTo>
                  <a:lnTo>
                    <a:pt x="1" y="620"/>
                  </a:lnTo>
                  <a:lnTo>
                    <a:pt x="1168" y="1096"/>
                  </a:lnTo>
                  <a:lnTo>
                    <a:pt x="2335" y="1096"/>
                  </a:lnTo>
                  <a:lnTo>
                    <a:pt x="2335" y="453"/>
                  </a:lnTo>
                  <a:lnTo>
                    <a:pt x="1287" y="453"/>
                  </a:lnTo>
                  <a:lnTo>
                    <a:pt x="2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96"/>
            <p:cNvSpPr/>
            <p:nvPr/>
          </p:nvSpPr>
          <p:spPr>
            <a:xfrm>
              <a:off x="2064494" y="3102341"/>
              <a:ext cx="124582" cy="124582"/>
            </a:xfrm>
            <a:custGeom>
              <a:rect b="b" l="l" r="r" t="t"/>
              <a:pathLst>
                <a:path extrusionOk="0" h="4168" w="4168">
                  <a:moveTo>
                    <a:pt x="2096" y="0"/>
                  </a:moveTo>
                  <a:cubicBezTo>
                    <a:pt x="953" y="0"/>
                    <a:pt x="0" y="929"/>
                    <a:pt x="0" y="2096"/>
                  </a:cubicBezTo>
                  <a:cubicBezTo>
                    <a:pt x="0" y="3239"/>
                    <a:pt x="953" y="4168"/>
                    <a:pt x="2096" y="4168"/>
                  </a:cubicBezTo>
                  <a:cubicBezTo>
                    <a:pt x="3239" y="4168"/>
                    <a:pt x="4168" y="3239"/>
                    <a:pt x="4168" y="2096"/>
                  </a:cubicBezTo>
                  <a:cubicBezTo>
                    <a:pt x="4168" y="929"/>
                    <a:pt x="3239" y="0"/>
                    <a:pt x="209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96"/>
            <p:cNvSpPr/>
            <p:nvPr/>
          </p:nvSpPr>
          <p:spPr>
            <a:xfrm>
              <a:off x="2193321" y="2993421"/>
              <a:ext cx="183674" cy="64084"/>
            </a:xfrm>
            <a:custGeom>
              <a:rect b="b" l="l" r="r" t="t"/>
              <a:pathLst>
                <a:path extrusionOk="0" h="2144" w="6145">
                  <a:moveTo>
                    <a:pt x="1096" y="1"/>
                  </a:moveTo>
                  <a:cubicBezTo>
                    <a:pt x="477" y="1"/>
                    <a:pt x="1" y="501"/>
                    <a:pt x="25" y="1120"/>
                  </a:cubicBezTo>
                  <a:cubicBezTo>
                    <a:pt x="49" y="1691"/>
                    <a:pt x="525"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96"/>
            <p:cNvSpPr/>
            <p:nvPr/>
          </p:nvSpPr>
          <p:spPr>
            <a:xfrm>
              <a:off x="2225363" y="3086679"/>
              <a:ext cx="183674" cy="64084"/>
            </a:xfrm>
            <a:custGeom>
              <a:rect b="b" l="l" r="r" t="t"/>
              <a:pathLst>
                <a:path extrusionOk="0" h="2144" w="6145">
                  <a:moveTo>
                    <a:pt x="1096" y="0"/>
                  </a:moveTo>
                  <a:cubicBezTo>
                    <a:pt x="477" y="0"/>
                    <a:pt x="1" y="500"/>
                    <a:pt x="24" y="1120"/>
                  </a:cubicBezTo>
                  <a:cubicBezTo>
                    <a:pt x="48" y="1691"/>
                    <a:pt x="524" y="2144"/>
                    <a:pt x="1096" y="2144"/>
                  </a:cubicBezTo>
                  <a:lnTo>
                    <a:pt x="6145" y="2144"/>
                  </a:lnTo>
                  <a:lnTo>
                    <a:pt x="61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96"/>
            <p:cNvSpPr/>
            <p:nvPr/>
          </p:nvSpPr>
          <p:spPr>
            <a:xfrm>
              <a:off x="2225363" y="3179907"/>
              <a:ext cx="183674" cy="64114"/>
            </a:xfrm>
            <a:custGeom>
              <a:rect b="b" l="l" r="r" t="t"/>
              <a:pathLst>
                <a:path extrusionOk="0" h="2145" w="6145">
                  <a:moveTo>
                    <a:pt x="1096" y="1"/>
                  </a:moveTo>
                  <a:cubicBezTo>
                    <a:pt x="477" y="1"/>
                    <a:pt x="1" y="501"/>
                    <a:pt x="24" y="1144"/>
                  </a:cubicBezTo>
                  <a:cubicBezTo>
                    <a:pt x="48" y="1692"/>
                    <a:pt x="524"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96"/>
            <p:cNvSpPr/>
            <p:nvPr/>
          </p:nvSpPr>
          <p:spPr>
            <a:xfrm>
              <a:off x="2193321" y="3273164"/>
              <a:ext cx="183674" cy="64084"/>
            </a:xfrm>
            <a:custGeom>
              <a:rect b="b" l="l" r="r" t="t"/>
              <a:pathLst>
                <a:path extrusionOk="0" h="2144" w="6145">
                  <a:moveTo>
                    <a:pt x="1096" y="1"/>
                  </a:moveTo>
                  <a:cubicBezTo>
                    <a:pt x="477" y="1"/>
                    <a:pt x="1" y="525"/>
                    <a:pt x="25" y="1144"/>
                  </a:cubicBezTo>
                  <a:cubicBezTo>
                    <a:pt x="49" y="1715"/>
                    <a:pt x="525" y="2144"/>
                    <a:pt x="1096" y="2144"/>
                  </a:cubicBezTo>
                  <a:lnTo>
                    <a:pt x="6145" y="2144"/>
                  </a:lnTo>
                  <a:lnTo>
                    <a:pt x="614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96"/>
            <p:cNvSpPr/>
            <p:nvPr/>
          </p:nvSpPr>
          <p:spPr>
            <a:xfrm>
              <a:off x="2191916" y="3024029"/>
              <a:ext cx="185079" cy="32072"/>
            </a:xfrm>
            <a:custGeom>
              <a:rect b="b" l="l" r="r" t="t"/>
              <a:pathLst>
                <a:path extrusionOk="0" h="1073" w="6192">
                  <a:moveTo>
                    <a:pt x="0" y="1"/>
                  </a:moveTo>
                  <a:cubicBezTo>
                    <a:pt x="0" y="596"/>
                    <a:pt x="477" y="1072"/>
                    <a:pt x="1072" y="1072"/>
                  </a:cubicBezTo>
                  <a:lnTo>
                    <a:pt x="6192" y="1072"/>
                  </a:lnTo>
                  <a:lnTo>
                    <a:pt x="6192"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96"/>
            <p:cNvSpPr/>
            <p:nvPr/>
          </p:nvSpPr>
          <p:spPr>
            <a:xfrm>
              <a:off x="2223928" y="3118920"/>
              <a:ext cx="185109" cy="32042"/>
            </a:xfrm>
            <a:custGeom>
              <a:rect b="b" l="l" r="r" t="t"/>
              <a:pathLst>
                <a:path extrusionOk="0" h="1072" w="6193">
                  <a:moveTo>
                    <a:pt x="1" y="0"/>
                  </a:moveTo>
                  <a:cubicBezTo>
                    <a:pt x="1" y="595"/>
                    <a:pt x="477" y="1072"/>
                    <a:pt x="1073" y="1072"/>
                  </a:cubicBezTo>
                  <a:lnTo>
                    <a:pt x="6193" y="1072"/>
                  </a:lnTo>
                  <a:lnTo>
                    <a:pt x="619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96"/>
            <p:cNvSpPr/>
            <p:nvPr/>
          </p:nvSpPr>
          <p:spPr>
            <a:xfrm>
              <a:off x="2223928" y="3211232"/>
              <a:ext cx="185109" cy="32072"/>
            </a:xfrm>
            <a:custGeom>
              <a:rect b="b" l="l" r="r" t="t"/>
              <a:pathLst>
                <a:path extrusionOk="0" h="1073" w="6193">
                  <a:moveTo>
                    <a:pt x="1" y="1"/>
                  </a:moveTo>
                  <a:cubicBezTo>
                    <a:pt x="1" y="596"/>
                    <a:pt x="477" y="1072"/>
                    <a:pt x="1073" y="1072"/>
                  </a:cubicBezTo>
                  <a:lnTo>
                    <a:pt x="6193" y="1072"/>
                  </a:lnTo>
                  <a:lnTo>
                    <a:pt x="619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96"/>
            <p:cNvSpPr/>
            <p:nvPr/>
          </p:nvSpPr>
          <p:spPr>
            <a:xfrm>
              <a:off x="2191916" y="3305405"/>
              <a:ext cx="185079" cy="32072"/>
            </a:xfrm>
            <a:custGeom>
              <a:rect b="b" l="l" r="r" t="t"/>
              <a:pathLst>
                <a:path extrusionOk="0" h="1073" w="6192">
                  <a:moveTo>
                    <a:pt x="0" y="0"/>
                  </a:moveTo>
                  <a:cubicBezTo>
                    <a:pt x="0" y="596"/>
                    <a:pt x="477" y="1072"/>
                    <a:pt x="1072" y="1072"/>
                  </a:cubicBezTo>
                  <a:lnTo>
                    <a:pt x="6192" y="1072"/>
                  </a:lnTo>
                  <a:lnTo>
                    <a:pt x="6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96"/>
            <p:cNvSpPr/>
            <p:nvPr/>
          </p:nvSpPr>
          <p:spPr>
            <a:xfrm>
              <a:off x="2064494" y="3164962"/>
              <a:ext cx="124582" cy="61962"/>
            </a:xfrm>
            <a:custGeom>
              <a:rect b="b" l="l" r="r" t="t"/>
              <a:pathLst>
                <a:path extrusionOk="0" h="2073" w="4168">
                  <a:moveTo>
                    <a:pt x="0" y="1"/>
                  </a:moveTo>
                  <a:cubicBezTo>
                    <a:pt x="0" y="1168"/>
                    <a:pt x="929" y="2073"/>
                    <a:pt x="2096" y="2073"/>
                  </a:cubicBezTo>
                  <a:cubicBezTo>
                    <a:pt x="3263" y="2073"/>
                    <a:pt x="4168" y="1168"/>
                    <a:pt x="4168"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1" name="Google Shape;11251;p96"/>
          <p:cNvGrpSpPr/>
          <p:nvPr/>
        </p:nvGrpSpPr>
        <p:grpSpPr>
          <a:xfrm>
            <a:off x="2556667" y="2990582"/>
            <a:ext cx="343109" cy="344545"/>
            <a:chOff x="2747167" y="2990582"/>
            <a:chExt cx="343109" cy="344545"/>
          </a:xfrm>
        </p:grpSpPr>
        <p:sp>
          <p:nvSpPr>
            <p:cNvPr id="11252" name="Google Shape;11252;p96"/>
            <p:cNvSpPr/>
            <p:nvPr/>
          </p:nvSpPr>
          <p:spPr>
            <a:xfrm>
              <a:off x="2773500" y="2991987"/>
              <a:ext cx="290441" cy="330314"/>
            </a:xfrm>
            <a:custGeom>
              <a:rect b="b" l="l" r="r" t="t"/>
              <a:pathLst>
                <a:path extrusionOk="0" h="11051" w="9717">
                  <a:moveTo>
                    <a:pt x="9717" y="1"/>
                  </a:moveTo>
                  <a:cubicBezTo>
                    <a:pt x="9169" y="477"/>
                    <a:pt x="8598" y="954"/>
                    <a:pt x="7978" y="1406"/>
                  </a:cubicBezTo>
                  <a:cubicBezTo>
                    <a:pt x="7669" y="1644"/>
                    <a:pt x="7454" y="2573"/>
                    <a:pt x="7097" y="2787"/>
                  </a:cubicBezTo>
                  <a:cubicBezTo>
                    <a:pt x="7048" y="2812"/>
                    <a:pt x="6996" y="2822"/>
                    <a:pt x="6941" y="2822"/>
                  </a:cubicBezTo>
                  <a:cubicBezTo>
                    <a:pt x="6675" y="2822"/>
                    <a:pt x="6349" y="2586"/>
                    <a:pt x="6072" y="2586"/>
                  </a:cubicBezTo>
                  <a:cubicBezTo>
                    <a:pt x="6014" y="2586"/>
                    <a:pt x="5959" y="2596"/>
                    <a:pt x="5907" y="2621"/>
                  </a:cubicBezTo>
                  <a:cubicBezTo>
                    <a:pt x="5240" y="2930"/>
                    <a:pt x="4525" y="3192"/>
                    <a:pt x="3811" y="3406"/>
                  </a:cubicBezTo>
                  <a:cubicBezTo>
                    <a:pt x="3501" y="3502"/>
                    <a:pt x="3215" y="4097"/>
                    <a:pt x="2906" y="4168"/>
                  </a:cubicBezTo>
                  <a:cubicBezTo>
                    <a:pt x="2875" y="4177"/>
                    <a:pt x="2844" y="4181"/>
                    <a:pt x="2811" y="4181"/>
                  </a:cubicBezTo>
                  <a:cubicBezTo>
                    <a:pt x="2511" y="4181"/>
                    <a:pt x="2128" y="3852"/>
                    <a:pt x="1816" y="3852"/>
                  </a:cubicBezTo>
                  <a:cubicBezTo>
                    <a:pt x="1790" y="3852"/>
                    <a:pt x="1764" y="3854"/>
                    <a:pt x="1739" y="3859"/>
                  </a:cubicBezTo>
                  <a:cubicBezTo>
                    <a:pt x="1167" y="3930"/>
                    <a:pt x="596" y="3978"/>
                    <a:pt x="1" y="4002"/>
                  </a:cubicBezTo>
                  <a:lnTo>
                    <a:pt x="1" y="11051"/>
                  </a:lnTo>
                  <a:lnTo>
                    <a:pt x="9717" y="11051"/>
                  </a:lnTo>
                  <a:lnTo>
                    <a:pt x="971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96"/>
            <p:cNvSpPr/>
            <p:nvPr/>
          </p:nvSpPr>
          <p:spPr>
            <a:xfrm>
              <a:off x="2825479" y="3093075"/>
              <a:ext cx="61932" cy="227822"/>
            </a:xfrm>
            <a:custGeom>
              <a:rect b="b" l="l" r="r" t="t"/>
              <a:pathLst>
                <a:path extrusionOk="0" h="7622" w="2072">
                  <a:moveTo>
                    <a:pt x="2072" y="1"/>
                  </a:moveTo>
                  <a:cubicBezTo>
                    <a:pt x="1405" y="191"/>
                    <a:pt x="714" y="358"/>
                    <a:pt x="0" y="429"/>
                  </a:cubicBezTo>
                  <a:lnTo>
                    <a:pt x="0" y="7621"/>
                  </a:lnTo>
                  <a:lnTo>
                    <a:pt x="2072" y="7621"/>
                  </a:lnTo>
                  <a:lnTo>
                    <a:pt x="207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96"/>
            <p:cNvSpPr/>
            <p:nvPr/>
          </p:nvSpPr>
          <p:spPr>
            <a:xfrm>
              <a:off x="2950032" y="3033295"/>
              <a:ext cx="61962" cy="287602"/>
            </a:xfrm>
            <a:custGeom>
              <a:rect b="b" l="l" r="r" t="t"/>
              <a:pathLst>
                <a:path extrusionOk="0" h="9622" w="2073">
                  <a:moveTo>
                    <a:pt x="2072" y="0"/>
                  </a:moveTo>
                  <a:cubicBezTo>
                    <a:pt x="1429" y="476"/>
                    <a:pt x="715" y="858"/>
                    <a:pt x="1" y="1215"/>
                  </a:cubicBezTo>
                  <a:lnTo>
                    <a:pt x="1" y="9621"/>
                  </a:lnTo>
                  <a:lnTo>
                    <a:pt x="2072" y="9621"/>
                  </a:lnTo>
                  <a:lnTo>
                    <a:pt x="2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96"/>
            <p:cNvSpPr/>
            <p:nvPr/>
          </p:nvSpPr>
          <p:spPr>
            <a:xfrm>
              <a:off x="3011964" y="2990582"/>
              <a:ext cx="51291" cy="331002"/>
            </a:xfrm>
            <a:custGeom>
              <a:rect b="b" l="l" r="r" t="t"/>
              <a:pathLst>
                <a:path extrusionOk="0" h="11074" w="1716">
                  <a:moveTo>
                    <a:pt x="1715" y="0"/>
                  </a:moveTo>
                  <a:cubicBezTo>
                    <a:pt x="1191" y="524"/>
                    <a:pt x="596" y="1001"/>
                    <a:pt x="0" y="1453"/>
                  </a:cubicBezTo>
                  <a:lnTo>
                    <a:pt x="0" y="11074"/>
                  </a:lnTo>
                  <a:lnTo>
                    <a:pt x="1715" y="11074"/>
                  </a:lnTo>
                  <a:lnTo>
                    <a:pt x="1715"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96"/>
            <p:cNvSpPr/>
            <p:nvPr/>
          </p:nvSpPr>
          <p:spPr>
            <a:xfrm>
              <a:off x="2918707" y="3069582"/>
              <a:ext cx="31355" cy="251315"/>
            </a:xfrm>
            <a:custGeom>
              <a:rect b="b" l="l" r="r" t="t"/>
              <a:pathLst>
                <a:path extrusionOk="0" h="8408" w="1049">
                  <a:moveTo>
                    <a:pt x="1049" y="1"/>
                  </a:moveTo>
                  <a:cubicBezTo>
                    <a:pt x="691" y="144"/>
                    <a:pt x="358" y="286"/>
                    <a:pt x="1" y="406"/>
                  </a:cubicBezTo>
                  <a:lnTo>
                    <a:pt x="1" y="8407"/>
                  </a:lnTo>
                  <a:lnTo>
                    <a:pt x="1049" y="8407"/>
                  </a:lnTo>
                  <a:lnTo>
                    <a:pt x="1049"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96"/>
            <p:cNvSpPr/>
            <p:nvPr/>
          </p:nvSpPr>
          <p:spPr>
            <a:xfrm>
              <a:off x="2747167" y="3314443"/>
              <a:ext cx="343107" cy="20684"/>
            </a:xfrm>
            <a:custGeom>
              <a:rect b="b" l="l" r="r" t="t"/>
              <a:pathLst>
                <a:path extrusionOk="0" h="692" w="11479">
                  <a:moveTo>
                    <a:pt x="0" y="1"/>
                  </a:moveTo>
                  <a:lnTo>
                    <a:pt x="0"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96"/>
            <p:cNvSpPr/>
            <p:nvPr/>
          </p:nvSpPr>
          <p:spPr>
            <a:xfrm>
              <a:off x="2918707" y="3314443"/>
              <a:ext cx="171569" cy="20684"/>
            </a:xfrm>
            <a:custGeom>
              <a:rect b="b" l="l" r="r" t="t"/>
              <a:pathLst>
                <a:path extrusionOk="0" h="692" w="5740">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9" name="Google Shape;11259;p96"/>
          <p:cNvGrpSpPr/>
          <p:nvPr/>
        </p:nvGrpSpPr>
        <p:grpSpPr>
          <a:xfrm>
            <a:off x="3264996" y="2977041"/>
            <a:ext cx="343826" cy="344843"/>
            <a:chOff x="3379296" y="2977041"/>
            <a:chExt cx="343826" cy="344843"/>
          </a:xfrm>
        </p:grpSpPr>
        <p:sp>
          <p:nvSpPr>
            <p:cNvPr id="11260" name="Google Shape;11260;p96"/>
            <p:cNvSpPr/>
            <p:nvPr/>
          </p:nvSpPr>
          <p:spPr>
            <a:xfrm>
              <a:off x="3565781" y="3048957"/>
              <a:ext cx="157341" cy="156624"/>
            </a:xfrm>
            <a:custGeom>
              <a:rect b="b" l="l" r="r" t="t"/>
              <a:pathLst>
                <a:path extrusionOk="0" h="5240" w="5264">
                  <a:moveTo>
                    <a:pt x="2644" y="0"/>
                  </a:moveTo>
                  <a:cubicBezTo>
                    <a:pt x="1192" y="0"/>
                    <a:pt x="1" y="1167"/>
                    <a:pt x="1" y="2620"/>
                  </a:cubicBezTo>
                  <a:cubicBezTo>
                    <a:pt x="1" y="4072"/>
                    <a:pt x="1192" y="5239"/>
                    <a:pt x="2644" y="5239"/>
                  </a:cubicBezTo>
                  <a:cubicBezTo>
                    <a:pt x="4073" y="5239"/>
                    <a:pt x="5264" y="4072"/>
                    <a:pt x="5264" y="2620"/>
                  </a:cubicBezTo>
                  <a:cubicBezTo>
                    <a:pt x="5264" y="1167"/>
                    <a:pt x="4073" y="0"/>
                    <a:pt x="264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96"/>
            <p:cNvSpPr/>
            <p:nvPr/>
          </p:nvSpPr>
          <p:spPr>
            <a:xfrm>
              <a:off x="3533051" y="3164962"/>
              <a:ext cx="156624" cy="156624"/>
            </a:xfrm>
            <a:custGeom>
              <a:rect b="b" l="l" r="r" t="t"/>
              <a:pathLst>
                <a:path extrusionOk="0" h="5240" w="5240">
                  <a:moveTo>
                    <a:pt x="2620" y="1"/>
                  </a:moveTo>
                  <a:cubicBezTo>
                    <a:pt x="1167" y="1"/>
                    <a:pt x="0" y="1168"/>
                    <a:pt x="0" y="2620"/>
                  </a:cubicBezTo>
                  <a:cubicBezTo>
                    <a:pt x="0" y="4073"/>
                    <a:pt x="1167" y="5240"/>
                    <a:pt x="2620" y="5240"/>
                  </a:cubicBezTo>
                  <a:cubicBezTo>
                    <a:pt x="4073" y="5240"/>
                    <a:pt x="5240" y="4073"/>
                    <a:pt x="5240" y="2620"/>
                  </a:cubicBezTo>
                  <a:cubicBezTo>
                    <a:pt x="5240" y="1168"/>
                    <a:pt x="4073" y="1"/>
                    <a:pt x="2620"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96"/>
            <p:cNvSpPr/>
            <p:nvPr/>
          </p:nvSpPr>
          <p:spPr>
            <a:xfrm>
              <a:off x="3472553" y="2977759"/>
              <a:ext cx="152349" cy="156624"/>
            </a:xfrm>
            <a:custGeom>
              <a:rect b="b" l="l" r="r" t="t"/>
              <a:pathLst>
                <a:path extrusionOk="0" h="5240" w="5097">
                  <a:moveTo>
                    <a:pt x="2620" y="1"/>
                  </a:moveTo>
                  <a:cubicBezTo>
                    <a:pt x="1191" y="1"/>
                    <a:pt x="0" y="1168"/>
                    <a:pt x="0" y="2620"/>
                  </a:cubicBezTo>
                  <a:cubicBezTo>
                    <a:pt x="0" y="4049"/>
                    <a:pt x="1167" y="5240"/>
                    <a:pt x="2620" y="5240"/>
                  </a:cubicBezTo>
                  <a:cubicBezTo>
                    <a:pt x="4096" y="5240"/>
                    <a:pt x="5097" y="4073"/>
                    <a:pt x="5097" y="2620"/>
                  </a:cubicBezTo>
                  <a:cubicBezTo>
                    <a:pt x="5097" y="1168"/>
                    <a:pt x="4049" y="1"/>
                    <a:pt x="262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96"/>
            <p:cNvSpPr/>
            <p:nvPr/>
          </p:nvSpPr>
          <p:spPr>
            <a:xfrm>
              <a:off x="3401355" y="3164812"/>
              <a:ext cx="173721" cy="157072"/>
            </a:xfrm>
            <a:custGeom>
              <a:rect b="b" l="l" r="r" t="t"/>
              <a:pathLst>
                <a:path extrusionOk="0" h="5255" w="5812">
                  <a:moveTo>
                    <a:pt x="3002" y="1"/>
                  </a:moveTo>
                  <a:cubicBezTo>
                    <a:pt x="2195" y="1"/>
                    <a:pt x="1388" y="375"/>
                    <a:pt x="858" y="1077"/>
                  </a:cubicBezTo>
                  <a:cubicBezTo>
                    <a:pt x="1" y="2244"/>
                    <a:pt x="263" y="3864"/>
                    <a:pt x="1430" y="4745"/>
                  </a:cubicBezTo>
                  <a:cubicBezTo>
                    <a:pt x="1902" y="5089"/>
                    <a:pt x="2448" y="5255"/>
                    <a:pt x="2986" y="5255"/>
                  </a:cubicBezTo>
                  <a:cubicBezTo>
                    <a:pt x="3750" y="5255"/>
                    <a:pt x="4499" y="4921"/>
                    <a:pt x="5002" y="4292"/>
                  </a:cubicBezTo>
                  <a:cubicBezTo>
                    <a:pt x="5049" y="4269"/>
                    <a:pt x="5073" y="4197"/>
                    <a:pt x="5097" y="4173"/>
                  </a:cubicBezTo>
                  <a:cubicBezTo>
                    <a:pt x="5812" y="3197"/>
                    <a:pt x="5764" y="1840"/>
                    <a:pt x="5002" y="958"/>
                  </a:cubicBezTo>
                  <a:cubicBezTo>
                    <a:pt x="4883" y="816"/>
                    <a:pt x="4716" y="649"/>
                    <a:pt x="4526" y="506"/>
                  </a:cubicBezTo>
                  <a:cubicBezTo>
                    <a:pt x="4070" y="165"/>
                    <a:pt x="3536" y="1"/>
                    <a:pt x="300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96"/>
            <p:cNvSpPr/>
            <p:nvPr/>
          </p:nvSpPr>
          <p:spPr>
            <a:xfrm>
              <a:off x="3379296" y="3048957"/>
              <a:ext cx="156624" cy="156624"/>
            </a:xfrm>
            <a:custGeom>
              <a:rect b="b" l="l" r="r" t="t"/>
              <a:pathLst>
                <a:path extrusionOk="0" h="5240" w="5240">
                  <a:moveTo>
                    <a:pt x="2620" y="0"/>
                  </a:moveTo>
                  <a:cubicBezTo>
                    <a:pt x="1167" y="0"/>
                    <a:pt x="1" y="1167"/>
                    <a:pt x="1" y="2620"/>
                  </a:cubicBezTo>
                  <a:cubicBezTo>
                    <a:pt x="1" y="4072"/>
                    <a:pt x="1167" y="5239"/>
                    <a:pt x="2620" y="5239"/>
                  </a:cubicBezTo>
                  <a:cubicBezTo>
                    <a:pt x="4073" y="5239"/>
                    <a:pt x="5240" y="4072"/>
                    <a:pt x="5240" y="2620"/>
                  </a:cubicBezTo>
                  <a:cubicBezTo>
                    <a:pt x="5240" y="1167"/>
                    <a:pt x="4073" y="0"/>
                    <a:pt x="262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96"/>
            <p:cNvSpPr/>
            <p:nvPr/>
          </p:nvSpPr>
          <p:spPr>
            <a:xfrm>
              <a:off x="3550836" y="3193447"/>
              <a:ext cx="24241" cy="99683"/>
            </a:xfrm>
            <a:custGeom>
              <a:rect b="b" l="l" r="r" t="t"/>
              <a:pathLst>
                <a:path extrusionOk="0" h="3335" w="811">
                  <a:moveTo>
                    <a:pt x="1" y="0"/>
                  </a:moveTo>
                  <a:lnTo>
                    <a:pt x="1" y="3334"/>
                  </a:lnTo>
                  <a:cubicBezTo>
                    <a:pt x="48" y="3311"/>
                    <a:pt x="72" y="3239"/>
                    <a:pt x="96" y="3215"/>
                  </a:cubicBezTo>
                  <a:cubicBezTo>
                    <a:pt x="811" y="2239"/>
                    <a:pt x="763" y="882"/>
                    <a:pt x="1"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96"/>
            <p:cNvSpPr/>
            <p:nvPr/>
          </p:nvSpPr>
          <p:spPr>
            <a:xfrm>
              <a:off x="3550836" y="2977041"/>
              <a:ext cx="78342" cy="157341"/>
            </a:xfrm>
            <a:custGeom>
              <a:rect b="b" l="l" r="r" t="t"/>
              <a:pathLst>
                <a:path extrusionOk="0" h="5264" w="2621">
                  <a:moveTo>
                    <a:pt x="1" y="1"/>
                  </a:moveTo>
                  <a:lnTo>
                    <a:pt x="1" y="5264"/>
                  </a:lnTo>
                  <a:cubicBezTo>
                    <a:pt x="1430" y="5264"/>
                    <a:pt x="2620" y="4097"/>
                    <a:pt x="2620" y="2644"/>
                  </a:cubicBezTo>
                  <a:cubicBezTo>
                    <a:pt x="2620" y="1192"/>
                    <a:pt x="1477"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96"/>
            <p:cNvSpPr/>
            <p:nvPr/>
          </p:nvSpPr>
          <p:spPr>
            <a:xfrm>
              <a:off x="3493177" y="3101624"/>
              <a:ext cx="116063" cy="116063"/>
            </a:xfrm>
            <a:custGeom>
              <a:rect b="b" l="l" r="r" t="t"/>
              <a:pathLst>
                <a:path extrusionOk="0" h="3883" w="3883">
                  <a:moveTo>
                    <a:pt x="1930" y="0"/>
                  </a:moveTo>
                  <a:cubicBezTo>
                    <a:pt x="858" y="0"/>
                    <a:pt x="1" y="858"/>
                    <a:pt x="1" y="1929"/>
                  </a:cubicBezTo>
                  <a:cubicBezTo>
                    <a:pt x="1" y="3001"/>
                    <a:pt x="858" y="3882"/>
                    <a:pt x="1930" y="3882"/>
                  </a:cubicBezTo>
                  <a:cubicBezTo>
                    <a:pt x="3001" y="3882"/>
                    <a:pt x="3883" y="3001"/>
                    <a:pt x="3883" y="1929"/>
                  </a:cubicBezTo>
                  <a:cubicBezTo>
                    <a:pt x="3883" y="858"/>
                    <a:pt x="3001" y="0"/>
                    <a:pt x="193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96"/>
            <p:cNvSpPr/>
            <p:nvPr/>
          </p:nvSpPr>
          <p:spPr>
            <a:xfrm>
              <a:off x="3550118" y="3102341"/>
              <a:ext cx="57688" cy="115346"/>
            </a:xfrm>
            <a:custGeom>
              <a:rect b="b" l="l" r="r" t="t"/>
              <a:pathLst>
                <a:path extrusionOk="0" h="3859" w="1930">
                  <a:moveTo>
                    <a:pt x="1" y="0"/>
                  </a:moveTo>
                  <a:lnTo>
                    <a:pt x="1" y="3858"/>
                  </a:lnTo>
                  <a:cubicBezTo>
                    <a:pt x="1073" y="3858"/>
                    <a:pt x="1930" y="2977"/>
                    <a:pt x="1930" y="1905"/>
                  </a:cubicBezTo>
                  <a:cubicBezTo>
                    <a:pt x="1930" y="834"/>
                    <a:pt x="1096"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9" name="Google Shape;11269;p96"/>
          <p:cNvGrpSpPr/>
          <p:nvPr/>
        </p:nvGrpSpPr>
        <p:grpSpPr>
          <a:xfrm>
            <a:off x="4038814" y="2999130"/>
            <a:ext cx="343826" cy="319615"/>
            <a:chOff x="4076914" y="2999130"/>
            <a:chExt cx="343826" cy="319615"/>
          </a:xfrm>
        </p:grpSpPr>
        <p:sp>
          <p:nvSpPr>
            <p:cNvPr id="11270" name="Google Shape;11270;p96"/>
            <p:cNvSpPr/>
            <p:nvPr/>
          </p:nvSpPr>
          <p:spPr>
            <a:xfrm>
              <a:off x="4273382" y="2999130"/>
              <a:ext cx="147358" cy="319614"/>
            </a:xfrm>
            <a:custGeom>
              <a:rect b="b" l="l" r="r" t="t"/>
              <a:pathLst>
                <a:path extrusionOk="0" h="10693" w="4930">
                  <a:moveTo>
                    <a:pt x="0" y="0"/>
                  </a:moveTo>
                  <a:lnTo>
                    <a:pt x="0" y="10693"/>
                  </a:lnTo>
                  <a:lnTo>
                    <a:pt x="3501" y="10693"/>
                  </a:lnTo>
                  <a:lnTo>
                    <a:pt x="3501" y="7002"/>
                  </a:lnTo>
                  <a:lnTo>
                    <a:pt x="4930" y="5358"/>
                  </a:lnTo>
                  <a:lnTo>
                    <a:pt x="3501" y="3691"/>
                  </a:lnTo>
                  <a:lnTo>
                    <a:pt x="350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96"/>
            <p:cNvSpPr/>
            <p:nvPr/>
          </p:nvSpPr>
          <p:spPr>
            <a:xfrm>
              <a:off x="4273382" y="3158565"/>
              <a:ext cx="147358" cy="160181"/>
            </a:xfrm>
            <a:custGeom>
              <a:rect b="b" l="l" r="r" t="t"/>
              <a:pathLst>
                <a:path extrusionOk="0" h="5359" w="4930">
                  <a:moveTo>
                    <a:pt x="0" y="1"/>
                  </a:moveTo>
                  <a:lnTo>
                    <a:pt x="0" y="5359"/>
                  </a:lnTo>
                  <a:lnTo>
                    <a:pt x="3501" y="5359"/>
                  </a:lnTo>
                  <a:lnTo>
                    <a:pt x="3501" y="1668"/>
                  </a:lnTo>
                  <a:lnTo>
                    <a:pt x="4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96"/>
            <p:cNvSpPr/>
            <p:nvPr/>
          </p:nvSpPr>
          <p:spPr>
            <a:xfrm>
              <a:off x="4303273"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96"/>
            <p:cNvSpPr/>
            <p:nvPr/>
          </p:nvSpPr>
          <p:spPr>
            <a:xfrm>
              <a:off x="4303273"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96"/>
            <p:cNvSpPr/>
            <p:nvPr/>
          </p:nvSpPr>
          <p:spPr>
            <a:xfrm>
              <a:off x="4175133" y="2999130"/>
              <a:ext cx="148105" cy="319614"/>
            </a:xfrm>
            <a:custGeom>
              <a:rect b="b" l="l" r="r" t="t"/>
              <a:pathLst>
                <a:path extrusionOk="0" h="10693" w="4955">
                  <a:moveTo>
                    <a:pt x="1" y="0"/>
                  </a:moveTo>
                  <a:lnTo>
                    <a:pt x="1" y="10693"/>
                  </a:lnTo>
                  <a:lnTo>
                    <a:pt x="3526" y="10693"/>
                  </a:lnTo>
                  <a:lnTo>
                    <a:pt x="3526" y="7002"/>
                  </a:lnTo>
                  <a:lnTo>
                    <a:pt x="4954" y="5358"/>
                  </a:lnTo>
                  <a:lnTo>
                    <a:pt x="3526" y="3691"/>
                  </a:lnTo>
                  <a:lnTo>
                    <a:pt x="3526"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96"/>
            <p:cNvSpPr/>
            <p:nvPr/>
          </p:nvSpPr>
          <p:spPr>
            <a:xfrm>
              <a:off x="4175729" y="3158565"/>
              <a:ext cx="148105" cy="160181"/>
            </a:xfrm>
            <a:custGeom>
              <a:rect b="b" l="l" r="r" t="t"/>
              <a:pathLst>
                <a:path extrusionOk="0" h="5359" w="4955">
                  <a:moveTo>
                    <a:pt x="1" y="1"/>
                  </a:moveTo>
                  <a:lnTo>
                    <a:pt x="1" y="5359"/>
                  </a:lnTo>
                  <a:lnTo>
                    <a:pt x="3526" y="5359"/>
                  </a:lnTo>
                  <a:lnTo>
                    <a:pt x="3526" y="1668"/>
                  </a:lnTo>
                  <a:lnTo>
                    <a:pt x="49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96"/>
            <p:cNvSpPr/>
            <p:nvPr/>
          </p:nvSpPr>
          <p:spPr>
            <a:xfrm>
              <a:off x="4076914" y="2999130"/>
              <a:ext cx="147388" cy="319614"/>
            </a:xfrm>
            <a:custGeom>
              <a:rect b="b" l="l" r="r" t="t"/>
              <a:pathLst>
                <a:path extrusionOk="0" h="10693" w="4931">
                  <a:moveTo>
                    <a:pt x="1" y="0"/>
                  </a:moveTo>
                  <a:lnTo>
                    <a:pt x="1" y="10693"/>
                  </a:lnTo>
                  <a:lnTo>
                    <a:pt x="3501" y="10693"/>
                  </a:lnTo>
                  <a:lnTo>
                    <a:pt x="3501" y="7002"/>
                  </a:lnTo>
                  <a:lnTo>
                    <a:pt x="4930" y="5358"/>
                  </a:lnTo>
                  <a:lnTo>
                    <a:pt x="3501" y="3691"/>
                  </a:lnTo>
                  <a:lnTo>
                    <a:pt x="350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96"/>
            <p:cNvSpPr/>
            <p:nvPr/>
          </p:nvSpPr>
          <p:spPr>
            <a:xfrm>
              <a:off x="4107521"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96"/>
            <p:cNvSpPr/>
            <p:nvPr/>
          </p:nvSpPr>
          <p:spPr>
            <a:xfrm>
              <a:off x="4107521"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96"/>
            <p:cNvSpPr/>
            <p:nvPr/>
          </p:nvSpPr>
          <p:spPr>
            <a:xfrm>
              <a:off x="4205741" y="3218346"/>
              <a:ext cx="43460" cy="20684"/>
            </a:xfrm>
            <a:custGeom>
              <a:rect b="b" l="l" r="r" t="t"/>
              <a:pathLst>
                <a:path extrusionOk="0" h="692" w="1454">
                  <a:moveTo>
                    <a:pt x="1" y="1"/>
                  </a:moveTo>
                  <a:lnTo>
                    <a:pt x="1" y="692"/>
                  </a:lnTo>
                  <a:lnTo>
                    <a:pt x="1454" y="692"/>
                  </a:lnTo>
                  <a:lnTo>
                    <a:pt x="145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96"/>
            <p:cNvSpPr/>
            <p:nvPr/>
          </p:nvSpPr>
          <p:spPr>
            <a:xfrm>
              <a:off x="4205741" y="3267485"/>
              <a:ext cx="43460" cy="19937"/>
            </a:xfrm>
            <a:custGeom>
              <a:rect b="b" l="l" r="r" t="t"/>
              <a:pathLst>
                <a:path extrusionOk="0" h="667" w="1454">
                  <a:moveTo>
                    <a:pt x="1" y="0"/>
                  </a:moveTo>
                  <a:lnTo>
                    <a:pt x="1" y="667"/>
                  </a:lnTo>
                  <a:lnTo>
                    <a:pt x="1454" y="667"/>
                  </a:lnTo>
                  <a:lnTo>
                    <a:pt x="1454"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96"/>
            <p:cNvSpPr/>
            <p:nvPr/>
          </p:nvSpPr>
          <p:spPr>
            <a:xfrm>
              <a:off x="4076914" y="3158565"/>
              <a:ext cx="147388" cy="160181"/>
            </a:xfrm>
            <a:custGeom>
              <a:rect b="b" l="l" r="r" t="t"/>
              <a:pathLst>
                <a:path extrusionOk="0" h="5359" w="4931">
                  <a:moveTo>
                    <a:pt x="1" y="1"/>
                  </a:moveTo>
                  <a:lnTo>
                    <a:pt x="1" y="5359"/>
                  </a:lnTo>
                  <a:lnTo>
                    <a:pt x="3501" y="5359"/>
                  </a:lnTo>
                  <a:lnTo>
                    <a:pt x="3501" y="1668"/>
                  </a:lnTo>
                  <a:lnTo>
                    <a:pt x="493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2" name="Google Shape;11282;p96"/>
          <p:cNvGrpSpPr/>
          <p:nvPr/>
        </p:nvGrpSpPr>
        <p:grpSpPr>
          <a:xfrm>
            <a:off x="4804084" y="2998413"/>
            <a:ext cx="301859" cy="343826"/>
            <a:chOff x="4765984" y="2998413"/>
            <a:chExt cx="301859" cy="343826"/>
          </a:xfrm>
        </p:grpSpPr>
        <p:sp>
          <p:nvSpPr>
            <p:cNvPr id="11283" name="Google Shape;11283;p96"/>
            <p:cNvSpPr/>
            <p:nvPr/>
          </p:nvSpPr>
          <p:spPr>
            <a:xfrm>
              <a:off x="4807979" y="3040409"/>
              <a:ext cx="259864" cy="259834"/>
            </a:xfrm>
            <a:custGeom>
              <a:rect b="b" l="l" r="r" t="t"/>
              <a:pathLst>
                <a:path extrusionOk="0" h="8693" w="8694">
                  <a:moveTo>
                    <a:pt x="4335" y="0"/>
                  </a:moveTo>
                  <a:cubicBezTo>
                    <a:pt x="1930" y="0"/>
                    <a:pt x="1" y="1929"/>
                    <a:pt x="1" y="4335"/>
                  </a:cubicBezTo>
                  <a:cubicBezTo>
                    <a:pt x="1" y="6764"/>
                    <a:pt x="1930" y="8693"/>
                    <a:pt x="4335" y="8693"/>
                  </a:cubicBezTo>
                  <a:cubicBezTo>
                    <a:pt x="6740" y="8693"/>
                    <a:pt x="8693" y="6764"/>
                    <a:pt x="8693" y="4335"/>
                  </a:cubicBezTo>
                  <a:cubicBezTo>
                    <a:pt x="8693" y="1953"/>
                    <a:pt x="6740" y="24"/>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96"/>
            <p:cNvSpPr/>
            <p:nvPr/>
          </p:nvSpPr>
          <p:spPr>
            <a:xfrm>
              <a:off x="4807979" y="3169953"/>
              <a:ext cx="259864" cy="130291"/>
            </a:xfrm>
            <a:custGeom>
              <a:rect b="b" l="l" r="r" t="t"/>
              <a:pathLst>
                <a:path extrusionOk="0" h="4359" w="8694">
                  <a:moveTo>
                    <a:pt x="1" y="1"/>
                  </a:moveTo>
                  <a:cubicBezTo>
                    <a:pt x="1" y="2430"/>
                    <a:pt x="1930" y="4359"/>
                    <a:pt x="4335" y="4359"/>
                  </a:cubicBezTo>
                  <a:cubicBezTo>
                    <a:pt x="6740" y="4359"/>
                    <a:pt x="8693" y="2430"/>
                    <a:pt x="86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96"/>
            <p:cNvSpPr/>
            <p:nvPr/>
          </p:nvSpPr>
          <p:spPr>
            <a:xfrm>
              <a:off x="4859958" y="3091641"/>
              <a:ext cx="156624" cy="156653"/>
            </a:xfrm>
            <a:custGeom>
              <a:rect b="b" l="l" r="r" t="t"/>
              <a:pathLst>
                <a:path extrusionOk="0" h="5241" w="5240">
                  <a:moveTo>
                    <a:pt x="2620" y="1"/>
                  </a:moveTo>
                  <a:cubicBezTo>
                    <a:pt x="1191" y="1"/>
                    <a:pt x="0" y="1168"/>
                    <a:pt x="0" y="2621"/>
                  </a:cubicBezTo>
                  <a:cubicBezTo>
                    <a:pt x="0" y="4049"/>
                    <a:pt x="1191" y="5240"/>
                    <a:pt x="2620" y="5240"/>
                  </a:cubicBezTo>
                  <a:cubicBezTo>
                    <a:pt x="4049" y="5240"/>
                    <a:pt x="5240" y="4073"/>
                    <a:pt x="5240" y="2621"/>
                  </a:cubicBezTo>
                  <a:cubicBezTo>
                    <a:pt x="5240" y="1192"/>
                    <a:pt x="4049" y="1"/>
                    <a:pt x="262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96"/>
            <p:cNvSpPr/>
            <p:nvPr/>
          </p:nvSpPr>
          <p:spPr>
            <a:xfrm>
              <a:off x="4859958" y="3169953"/>
              <a:ext cx="156624" cy="78342"/>
            </a:xfrm>
            <a:custGeom>
              <a:rect b="b" l="l" r="r" t="t"/>
              <a:pathLst>
                <a:path extrusionOk="0" h="2621" w="5240">
                  <a:moveTo>
                    <a:pt x="0" y="1"/>
                  </a:moveTo>
                  <a:cubicBezTo>
                    <a:pt x="0" y="1429"/>
                    <a:pt x="1191" y="2620"/>
                    <a:pt x="2620" y="2620"/>
                  </a:cubicBezTo>
                  <a:cubicBezTo>
                    <a:pt x="4049" y="2620"/>
                    <a:pt x="5240" y="1453"/>
                    <a:pt x="524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96"/>
            <p:cNvSpPr/>
            <p:nvPr/>
          </p:nvSpPr>
          <p:spPr>
            <a:xfrm>
              <a:off x="4765984" y="2998413"/>
              <a:ext cx="171598" cy="343825"/>
            </a:xfrm>
            <a:custGeom>
              <a:rect b="b" l="l" r="r" t="t"/>
              <a:pathLst>
                <a:path extrusionOk="0" h="11503" w="5741">
                  <a:moveTo>
                    <a:pt x="5740" y="0"/>
                  </a:moveTo>
                  <a:cubicBezTo>
                    <a:pt x="2597" y="0"/>
                    <a:pt x="1" y="2596"/>
                    <a:pt x="1" y="5740"/>
                  </a:cubicBezTo>
                  <a:cubicBezTo>
                    <a:pt x="1" y="8907"/>
                    <a:pt x="2549" y="11503"/>
                    <a:pt x="5740" y="11503"/>
                  </a:cubicBez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96"/>
            <p:cNvSpPr/>
            <p:nvPr/>
          </p:nvSpPr>
          <p:spPr>
            <a:xfrm>
              <a:off x="4765984" y="3169953"/>
              <a:ext cx="171598" cy="172286"/>
            </a:xfrm>
            <a:custGeom>
              <a:rect b="b" l="l" r="r" t="t"/>
              <a:pathLst>
                <a:path extrusionOk="0" h="5764" w="5741">
                  <a:moveTo>
                    <a:pt x="1" y="1"/>
                  </a:moveTo>
                  <a:cubicBezTo>
                    <a:pt x="1" y="3168"/>
                    <a:pt x="2549" y="5764"/>
                    <a:pt x="5740" y="5764"/>
                  </a:cubicBezTo>
                  <a:lnTo>
                    <a:pt x="574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96"/>
            <p:cNvSpPr/>
            <p:nvPr/>
          </p:nvSpPr>
          <p:spPr>
            <a:xfrm>
              <a:off x="4833625" y="3139346"/>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96"/>
            <p:cNvSpPr/>
            <p:nvPr/>
          </p:nvSpPr>
          <p:spPr>
            <a:xfrm>
              <a:off x="4833625" y="3182776"/>
              <a:ext cx="43430" cy="20654"/>
            </a:xfrm>
            <a:custGeom>
              <a:rect b="b" l="l" r="r" t="t"/>
              <a:pathLst>
                <a:path extrusionOk="0" h="691" w="1453">
                  <a:moveTo>
                    <a:pt x="0" y="0"/>
                  </a:moveTo>
                  <a:lnTo>
                    <a:pt x="0" y="691"/>
                  </a:lnTo>
                  <a:lnTo>
                    <a:pt x="1453" y="691"/>
                  </a:lnTo>
                  <a:lnTo>
                    <a:pt x="1453"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1" name="Google Shape;11291;p96"/>
          <p:cNvGrpSpPr/>
          <p:nvPr/>
        </p:nvGrpSpPr>
        <p:grpSpPr>
          <a:xfrm>
            <a:off x="5523113" y="3001253"/>
            <a:ext cx="345262" cy="345262"/>
            <a:chOff x="5408813" y="3001253"/>
            <a:chExt cx="345262" cy="345262"/>
          </a:xfrm>
        </p:grpSpPr>
        <p:sp>
          <p:nvSpPr>
            <p:cNvPr id="11292" name="Google Shape;11292;p96"/>
            <p:cNvSpPr/>
            <p:nvPr/>
          </p:nvSpPr>
          <p:spPr>
            <a:xfrm>
              <a:off x="5429437" y="3022594"/>
              <a:ext cx="152379" cy="150945"/>
            </a:xfrm>
            <a:custGeom>
              <a:rect b="b" l="l" r="r" t="t"/>
              <a:pathLst>
                <a:path extrusionOk="0" h="5050" w="5098">
                  <a:moveTo>
                    <a:pt x="1" y="1"/>
                  </a:moveTo>
                  <a:lnTo>
                    <a:pt x="1" y="4740"/>
                  </a:lnTo>
                  <a:lnTo>
                    <a:pt x="263" y="5050"/>
                  </a:lnTo>
                  <a:lnTo>
                    <a:pt x="2120" y="5050"/>
                  </a:lnTo>
                  <a:cubicBezTo>
                    <a:pt x="3740" y="5050"/>
                    <a:pt x="5097" y="3740"/>
                    <a:pt x="5049" y="2073"/>
                  </a:cubicBezTo>
                  <a:lnTo>
                    <a:pt x="5049" y="263"/>
                  </a:lnTo>
                  <a:lnTo>
                    <a:pt x="474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96"/>
            <p:cNvSpPr/>
            <p:nvPr/>
          </p:nvSpPr>
          <p:spPr>
            <a:xfrm>
              <a:off x="5430154" y="3174945"/>
              <a:ext cx="152349" cy="150915"/>
            </a:xfrm>
            <a:custGeom>
              <a:rect b="b" l="l" r="r" t="t"/>
              <a:pathLst>
                <a:path extrusionOk="0" h="5049" w="5097">
                  <a:moveTo>
                    <a:pt x="263" y="0"/>
                  </a:moveTo>
                  <a:lnTo>
                    <a:pt x="1" y="310"/>
                  </a:lnTo>
                  <a:lnTo>
                    <a:pt x="1" y="5049"/>
                  </a:lnTo>
                  <a:lnTo>
                    <a:pt x="4740" y="5049"/>
                  </a:lnTo>
                  <a:lnTo>
                    <a:pt x="5073" y="4882"/>
                  </a:lnTo>
                  <a:lnTo>
                    <a:pt x="5097" y="4882"/>
                  </a:lnTo>
                  <a:lnTo>
                    <a:pt x="5097" y="2977"/>
                  </a:lnTo>
                  <a:cubicBezTo>
                    <a:pt x="5097" y="1334"/>
                    <a:pt x="3763" y="0"/>
                    <a:pt x="2120"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96"/>
            <p:cNvSpPr/>
            <p:nvPr/>
          </p:nvSpPr>
          <p:spPr>
            <a:xfrm>
              <a:off x="5581788" y="3022594"/>
              <a:ext cx="150915" cy="150945"/>
            </a:xfrm>
            <a:custGeom>
              <a:rect b="b" l="l" r="r" t="t"/>
              <a:pathLst>
                <a:path extrusionOk="0" h="5050" w="5049">
                  <a:moveTo>
                    <a:pt x="310" y="1"/>
                  </a:moveTo>
                  <a:lnTo>
                    <a:pt x="0" y="263"/>
                  </a:lnTo>
                  <a:lnTo>
                    <a:pt x="0" y="2073"/>
                  </a:lnTo>
                  <a:cubicBezTo>
                    <a:pt x="0" y="3716"/>
                    <a:pt x="1334" y="5050"/>
                    <a:pt x="2977" y="5050"/>
                  </a:cubicBezTo>
                  <a:lnTo>
                    <a:pt x="4882" y="5050"/>
                  </a:lnTo>
                  <a:lnTo>
                    <a:pt x="5049" y="4740"/>
                  </a:lnTo>
                  <a:lnTo>
                    <a:pt x="50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96"/>
            <p:cNvSpPr/>
            <p:nvPr/>
          </p:nvSpPr>
          <p:spPr>
            <a:xfrm>
              <a:off x="5582475" y="3173510"/>
              <a:ext cx="150945" cy="152349"/>
            </a:xfrm>
            <a:custGeom>
              <a:rect b="b" l="l" r="r" t="t"/>
              <a:pathLst>
                <a:path extrusionOk="0" h="5097" w="5050">
                  <a:moveTo>
                    <a:pt x="2978" y="1"/>
                  </a:moveTo>
                  <a:cubicBezTo>
                    <a:pt x="1335" y="1"/>
                    <a:pt x="1" y="1334"/>
                    <a:pt x="1" y="2977"/>
                  </a:cubicBezTo>
                  <a:lnTo>
                    <a:pt x="1" y="4930"/>
                  </a:lnTo>
                  <a:lnTo>
                    <a:pt x="310" y="5097"/>
                  </a:lnTo>
                  <a:lnTo>
                    <a:pt x="5050" y="5097"/>
                  </a:lnTo>
                  <a:lnTo>
                    <a:pt x="5050" y="334"/>
                  </a:lnTo>
                  <a:lnTo>
                    <a:pt x="488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96"/>
            <p:cNvSpPr/>
            <p:nvPr/>
          </p:nvSpPr>
          <p:spPr>
            <a:xfrm>
              <a:off x="5409500" y="3001253"/>
              <a:ext cx="85456" cy="85456"/>
            </a:xfrm>
            <a:custGeom>
              <a:rect b="b" l="l" r="r" t="t"/>
              <a:pathLst>
                <a:path extrusionOk="0" h="2859" w="2859">
                  <a:moveTo>
                    <a:pt x="1358" y="1"/>
                  </a:moveTo>
                  <a:cubicBezTo>
                    <a:pt x="596" y="1"/>
                    <a:pt x="1" y="596"/>
                    <a:pt x="1" y="1334"/>
                  </a:cubicBezTo>
                  <a:lnTo>
                    <a:pt x="1" y="2858"/>
                  </a:lnTo>
                  <a:lnTo>
                    <a:pt x="2859" y="2858"/>
                  </a:lnTo>
                  <a:lnTo>
                    <a:pt x="2859"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96"/>
            <p:cNvSpPr/>
            <p:nvPr/>
          </p:nvSpPr>
          <p:spPr>
            <a:xfrm>
              <a:off x="5408813" y="3261776"/>
              <a:ext cx="84738" cy="84738"/>
            </a:xfrm>
            <a:custGeom>
              <a:rect b="b" l="l" r="r" t="t"/>
              <a:pathLst>
                <a:path extrusionOk="0" h="2835" w="2835">
                  <a:moveTo>
                    <a:pt x="0" y="1"/>
                  </a:moveTo>
                  <a:lnTo>
                    <a:pt x="0" y="1501"/>
                  </a:lnTo>
                  <a:cubicBezTo>
                    <a:pt x="0" y="2239"/>
                    <a:pt x="596" y="2835"/>
                    <a:pt x="1334" y="2835"/>
                  </a:cubicBezTo>
                  <a:lnTo>
                    <a:pt x="2834" y="2835"/>
                  </a:lnTo>
                  <a:lnTo>
                    <a:pt x="283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96"/>
            <p:cNvSpPr/>
            <p:nvPr/>
          </p:nvSpPr>
          <p:spPr>
            <a:xfrm>
              <a:off x="5669336" y="3261776"/>
              <a:ext cx="84738" cy="84738"/>
            </a:xfrm>
            <a:custGeom>
              <a:rect b="b" l="l" r="r" t="t"/>
              <a:pathLst>
                <a:path extrusionOk="0" h="2835" w="2835">
                  <a:moveTo>
                    <a:pt x="0" y="1"/>
                  </a:moveTo>
                  <a:lnTo>
                    <a:pt x="0" y="2835"/>
                  </a:lnTo>
                  <a:lnTo>
                    <a:pt x="1501" y="2835"/>
                  </a:lnTo>
                  <a:cubicBezTo>
                    <a:pt x="2215" y="2835"/>
                    <a:pt x="2810" y="2239"/>
                    <a:pt x="2834" y="1501"/>
                  </a:cubicBezTo>
                  <a:lnTo>
                    <a:pt x="283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96"/>
            <p:cNvSpPr/>
            <p:nvPr/>
          </p:nvSpPr>
          <p:spPr>
            <a:xfrm>
              <a:off x="5668619" y="3001970"/>
              <a:ext cx="85456" cy="84738"/>
            </a:xfrm>
            <a:custGeom>
              <a:rect b="b" l="l" r="r" t="t"/>
              <a:pathLst>
                <a:path extrusionOk="0" h="2835" w="2859">
                  <a:moveTo>
                    <a:pt x="0" y="0"/>
                  </a:moveTo>
                  <a:lnTo>
                    <a:pt x="0" y="2834"/>
                  </a:lnTo>
                  <a:lnTo>
                    <a:pt x="2834" y="2834"/>
                  </a:lnTo>
                  <a:lnTo>
                    <a:pt x="2858" y="1334"/>
                  </a:lnTo>
                  <a:cubicBezTo>
                    <a:pt x="2858" y="596"/>
                    <a:pt x="2263" y="0"/>
                    <a:pt x="1525"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96"/>
            <p:cNvSpPr/>
            <p:nvPr/>
          </p:nvSpPr>
          <p:spPr>
            <a:xfrm>
              <a:off x="5429437" y="3022594"/>
              <a:ext cx="303264" cy="303264"/>
            </a:xfrm>
            <a:custGeom>
              <a:rect b="b" l="l" r="r" t="t"/>
              <a:pathLst>
                <a:path extrusionOk="0" h="10146" w="10146">
                  <a:moveTo>
                    <a:pt x="4740" y="1"/>
                  </a:moveTo>
                  <a:lnTo>
                    <a:pt x="4740" y="2073"/>
                  </a:lnTo>
                  <a:cubicBezTo>
                    <a:pt x="4740" y="3502"/>
                    <a:pt x="3573" y="4692"/>
                    <a:pt x="2144" y="4740"/>
                  </a:cubicBezTo>
                  <a:lnTo>
                    <a:pt x="1" y="4740"/>
                  </a:lnTo>
                  <a:lnTo>
                    <a:pt x="1" y="5407"/>
                  </a:lnTo>
                  <a:lnTo>
                    <a:pt x="2073" y="5407"/>
                  </a:lnTo>
                  <a:cubicBezTo>
                    <a:pt x="3549" y="5407"/>
                    <a:pt x="4740" y="6598"/>
                    <a:pt x="4740" y="8074"/>
                  </a:cubicBezTo>
                  <a:lnTo>
                    <a:pt x="4740" y="10146"/>
                  </a:lnTo>
                  <a:lnTo>
                    <a:pt x="5407" y="10146"/>
                  </a:lnTo>
                  <a:lnTo>
                    <a:pt x="5407" y="8074"/>
                  </a:lnTo>
                  <a:cubicBezTo>
                    <a:pt x="5407" y="6598"/>
                    <a:pt x="6597" y="5407"/>
                    <a:pt x="8074" y="5407"/>
                  </a:cubicBezTo>
                  <a:lnTo>
                    <a:pt x="10146" y="5407"/>
                  </a:lnTo>
                  <a:lnTo>
                    <a:pt x="10146" y="4740"/>
                  </a:lnTo>
                  <a:lnTo>
                    <a:pt x="8002" y="4740"/>
                  </a:lnTo>
                  <a:cubicBezTo>
                    <a:pt x="6574" y="4692"/>
                    <a:pt x="5407" y="3549"/>
                    <a:pt x="5407" y="2073"/>
                  </a:cubicBezTo>
                  <a:lnTo>
                    <a:pt x="540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96"/>
            <p:cNvSpPr/>
            <p:nvPr/>
          </p:nvSpPr>
          <p:spPr>
            <a:xfrm>
              <a:off x="5582475" y="3022594"/>
              <a:ext cx="150945" cy="303264"/>
            </a:xfrm>
            <a:custGeom>
              <a:rect b="b" l="l" r="r" t="t"/>
              <a:pathLst>
                <a:path extrusionOk="0" h="10146" w="5050">
                  <a:moveTo>
                    <a:pt x="1" y="1"/>
                  </a:moveTo>
                  <a:lnTo>
                    <a:pt x="1" y="10146"/>
                  </a:lnTo>
                  <a:lnTo>
                    <a:pt x="310" y="10146"/>
                  </a:lnTo>
                  <a:lnTo>
                    <a:pt x="310" y="8074"/>
                  </a:lnTo>
                  <a:cubicBezTo>
                    <a:pt x="310" y="6598"/>
                    <a:pt x="1501" y="5407"/>
                    <a:pt x="2978" y="5407"/>
                  </a:cubicBezTo>
                  <a:lnTo>
                    <a:pt x="5050" y="5407"/>
                  </a:lnTo>
                  <a:lnTo>
                    <a:pt x="5050" y="4740"/>
                  </a:lnTo>
                  <a:lnTo>
                    <a:pt x="5050" y="4716"/>
                  </a:lnTo>
                  <a:lnTo>
                    <a:pt x="2906" y="4716"/>
                  </a:lnTo>
                  <a:cubicBezTo>
                    <a:pt x="1477" y="4692"/>
                    <a:pt x="310" y="3502"/>
                    <a:pt x="310" y="2073"/>
                  </a:cubicBezTo>
                  <a:lnTo>
                    <a:pt x="310"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2" name="Google Shape;11302;p96"/>
          <p:cNvGrpSpPr/>
          <p:nvPr/>
        </p:nvGrpSpPr>
        <p:grpSpPr>
          <a:xfrm>
            <a:off x="6273438" y="3069582"/>
            <a:ext cx="343826" cy="184865"/>
            <a:chOff x="6082938" y="3069582"/>
            <a:chExt cx="343826" cy="184865"/>
          </a:xfrm>
        </p:grpSpPr>
        <p:sp>
          <p:nvSpPr>
            <p:cNvPr id="11303" name="Google Shape;11303;p96"/>
            <p:cNvSpPr/>
            <p:nvPr/>
          </p:nvSpPr>
          <p:spPr>
            <a:xfrm>
              <a:off x="6161220" y="3069582"/>
              <a:ext cx="106827" cy="184391"/>
            </a:xfrm>
            <a:custGeom>
              <a:rect b="b" l="l" r="r" t="t"/>
              <a:pathLst>
                <a:path extrusionOk="0" h="6169" w="3574">
                  <a:moveTo>
                    <a:pt x="906" y="1"/>
                  </a:moveTo>
                  <a:lnTo>
                    <a:pt x="1" y="1549"/>
                  </a:lnTo>
                  <a:lnTo>
                    <a:pt x="1" y="4621"/>
                  </a:lnTo>
                  <a:lnTo>
                    <a:pt x="906" y="6169"/>
                  </a:lnTo>
                  <a:lnTo>
                    <a:pt x="2692" y="6169"/>
                  </a:lnTo>
                  <a:lnTo>
                    <a:pt x="3573" y="4621"/>
                  </a:lnTo>
                  <a:lnTo>
                    <a:pt x="3573" y="1549"/>
                  </a:lnTo>
                  <a:lnTo>
                    <a:pt x="269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96"/>
            <p:cNvSpPr/>
            <p:nvPr/>
          </p:nvSpPr>
          <p:spPr>
            <a:xfrm>
              <a:off x="6320684" y="3069582"/>
              <a:ext cx="106080" cy="184391"/>
            </a:xfrm>
            <a:custGeom>
              <a:rect b="b" l="l" r="r" t="t"/>
              <a:pathLst>
                <a:path extrusionOk="0" h="6169" w="3549">
                  <a:moveTo>
                    <a:pt x="882" y="1"/>
                  </a:moveTo>
                  <a:lnTo>
                    <a:pt x="0" y="1549"/>
                  </a:lnTo>
                  <a:lnTo>
                    <a:pt x="0" y="4621"/>
                  </a:lnTo>
                  <a:lnTo>
                    <a:pt x="882" y="6169"/>
                  </a:lnTo>
                  <a:lnTo>
                    <a:pt x="2644" y="6169"/>
                  </a:lnTo>
                  <a:lnTo>
                    <a:pt x="3549" y="4621"/>
                  </a:lnTo>
                  <a:lnTo>
                    <a:pt x="2644" y="3073"/>
                  </a:lnTo>
                  <a:lnTo>
                    <a:pt x="3549" y="1549"/>
                  </a:lnTo>
                  <a:lnTo>
                    <a:pt x="264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96"/>
            <p:cNvSpPr/>
            <p:nvPr/>
          </p:nvSpPr>
          <p:spPr>
            <a:xfrm>
              <a:off x="6161220" y="3163313"/>
              <a:ext cx="106827" cy="91135"/>
            </a:xfrm>
            <a:custGeom>
              <a:rect b="b" l="l" r="r" t="t"/>
              <a:pathLst>
                <a:path extrusionOk="0" h="3049" w="3574">
                  <a:moveTo>
                    <a:pt x="1" y="1"/>
                  </a:moveTo>
                  <a:lnTo>
                    <a:pt x="1" y="1525"/>
                  </a:lnTo>
                  <a:lnTo>
                    <a:pt x="906" y="3049"/>
                  </a:lnTo>
                  <a:lnTo>
                    <a:pt x="2692" y="3049"/>
                  </a:lnTo>
                  <a:lnTo>
                    <a:pt x="3573" y="1525"/>
                  </a:lnTo>
                  <a:lnTo>
                    <a:pt x="35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96"/>
            <p:cNvSpPr/>
            <p:nvPr/>
          </p:nvSpPr>
          <p:spPr>
            <a:xfrm>
              <a:off x="6320684" y="3162122"/>
              <a:ext cx="106080" cy="91135"/>
            </a:xfrm>
            <a:custGeom>
              <a:rect b="b" l="l" r="r" t="t"/>
              <a:pathLst>
                <a:path extrusionOk="0" h="3049" w="3549">
                  <a:moveTo>
                    <a:pt x="0" y="1"/>
                  </a:moveTo>
                  <a:lnTo>
                    <a:pt x="0" y="1525"/>
                  </a:lnTo>
                  <a:lnTo>
                    <a:pt x="882" y="3049"/>
                  </a:lnTo>
                  <a:lnTo>
                    <a:pt x="2644" y="3049"/>
                  </a:lnTo>
                  <a:lnTo>
                    <a:pt x="3549" y="1525"/>
                  </a:lnTo>
                  <a:lnTo>
                    <a:pt x="264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96"/>
            <p:cNvSpPr/>
            <p:nvPr/>
          </p:nvSpPr>
          <p:spPr>
            <a:xfrm>
              <a:off x="6082938" y="3115852"/>
              <a:ext cx="106080" cy="91135"/>
            </a:xfrm>
            <a:custGeom>
              <a:rect b="b" l="l" r="r" t="t"/>
              <a:pathLst>
                <a:path extrusionOk="0" h="3049" w="3549">
                  <a:moveTo>
                    <a:pt x="905" y="1"/>
                  </a:moveTo>
                  <a:lnTo>
                    <a:pt x="0" y="1525"/>
                  </a:lnTo>
                  <a:lnTo>
                    <a:pt x="905" y="3049"/>
                  </a:lnTo>
                  <a:lnTo>
                    <a:pt x="2644" y="3049"/>
                  </a:lnTo>
                  <a:lnTo>
                    <a:pt x="3549"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96"/>
            <p:cNvSpPr/>
            <p:nvPr/>
          </p:nvSpPr>
          <p:spPr>
            <a:xfrm>
              <a:off x="6082938" y="3162122"/>
              <a:ext cx="106080" cy="45582"/>
            </a:xfrm>
            <a:custGeom>
              <a:rect b="b" l="l" r="r" t="t"/>
              <a:pathLst>
                <a:path extrusionOk="0" h="1525" w="3549">
                  <a:moveTo>
                    <a:pt x="0" y="1"/>
                  </a:moveTo>
                  <a:lnTo>
                    <a:pt x="905" y="1525"/>
                  </a:lnTo>
                  <a:lnTo>
                    <a:pt x="2644" y="1525"/>
                  </a:lnTo>
                  <a:lnTo>
                    <a:pt x="35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96"/>
            <p:cNvSpPr/>
            <p:nvPr/>
          </p:nvSpPr>
          <p:spPr>
            <a:xfrm>
              <a:off x="6241655" y="3115852"/>
              <a:ext cx="105392" cy="91135"/>
            </a:xfrm>
            <a:custGeom>
              <a:rect b="b" l="l" r="r" t="t"/>
              <a:pathLst>
                <a:path extrusionOk="0" h="3049" w="3526">
                  <a:moveTo>
                    <a:pt x="882" y="1"/>
                  </a:moveTo>
                  <a:lnTo>
                    <a:pt x="1" y="1525"/>
                  </a:lnTo>
                  <a:lnTo>
                    <a:pt x="882" y="3049"/>
                  </a:lnTo>
                  <a:lnTo>
                    <a:pt x="2644" y="3049"/>
                  </a:lnTo>
                  <a:lnTo>
                    <a:pt x="3526"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96"/>
            <p:cNvSpPr/>
            <p:nvPr/>
          </p:nvSpPr>
          <p:spPr>
            <a:xfrm>
              <a:off x="6241655" y="3162122"/>
              <a:ext cx="105392" cy="45582"/>
            </a:xfrm>
            <a:custGeom>
              <a:rect b="b" l="l" r="r" t="t"/>
              <a:pathLst>
                <a:path extrusionOk="0" h="1525" w="3526">
                  <a:moveTo>
                    <a:pt x="1" y="1"/>
                  </a:moveTo>
                  <a:lnTo>
                    <a:pt x="882" y="1525"/>
                  </a:lnTo>
                  <a:lnTo>
                    <a:pt x="2644" y="1525"/>
                  </a:lnTo>
                  <a:lnTo>
                    <a:pt x="3526"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1" name="Google Shape;11311;p96"/>
          <p:cNvGrpSpPr/>
          <p:nvPr/>
        </p:nvGrpSpPr>
        <p:grpSpPr>
          <a:xfrm>
            <a:off x="7008816" y="2993421"/>
            <a:ext cx="343109" cy="343140"/>
            <a:chOff x="6742116" y="2993421"/>
            <a:chExt cx="343109" cy="343140"/>
          </a:xfrm>
        </p:grpSpPr>
        <p:sp>
          <p:nvSpPr>
            <p:cNvPr id="11312" name="Google Shape;11312;p96"/>
            <p:cNvSpPr/>
            <p:nvPr/>
          </p:nvSpPr>
          <p:spPr>
            <a:xfrm>
              <a:off x="6750666" y="3055354"/>
              <a:ext cx="288319" cy="271222"/>
            </a:xfrm>
            <a:custGeom>
              <a:rect b="b" l="l" r="r" t="t"/>
              <a:pathLst>
                <a:path extrusionOk="0" h="9074" w="9646">
                  <a:moveTo>
                    <a:pt x="9645" y="0"/>
                  </a:moveTo>
                  <a:lnTo>
                    <a:pt x="8097" y="1024"/>
                  </a:lnTo>
                  <a:lnTo>
                    <a:pt x="6883" y="786"/>
                  </a:lnTo>
                  <a:lnTo>
                    <a:pt x="5454" y="2168"/>
                  </a:lnTo>
                  <a:lnTo>
                    <a:pt x="4858" y="2763"/>
                  </a:lnTo>
                  <a:lnTo>
                    <a:pt x="3906" y="2453"/>
                  </a:lnTo>
                  <a:lnTo>
                    <a:pt x="2143" y="4335"/>
                  </a:lnTo>
                  <a:lnTo>
                    <a:pt x="1310" y="3811"/>
                  </a:lnTo>
                  <a:lnTo>
                    <a:pt x="0" y="5263"/>
                  </a:lnTo>
                  <a:lnTo>
                    <a:pt x="0" y="9074"/>
                  </a:lnTo>
                  <a:lnTo>
                    <a:pt x="5454" y="6287"/>
                  </a:lnTo>
                  <a:lnTo>
                    <a:pt x="9645" y="2739"/>
                  </a:lnTo>
                  <a:lnTo>
                    <a:pt x="96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96"/>
            <p:cNvSpPr/>
            <p:nvPr/>
          </p:nvSpPr>
          <p:spPr>
            <a:xfrm>
              <a:off x="6913657" y="3055354"/>
              <a:ext cx="125329" cy="187948"/>
            </a:xfrm>
            <a:custGeom>
              <a:rect b="b" l="l" r="r" t="t"/>
              <a:pathLst>
                <a:path extrusionOk="0" h="6288" w="4193">
                  <a:moveTo>
                    <a:pt x="4192" y="0"/>
                  </a:moveTo>
                  <a:lnTo>
                    <a:pt x="2644" y="977"/>
                  </a:lnTo>
                  <a:lnTo>
                    <a:pt x="1430" y="739"/>
                  </a:lnTo>
                  <a:lnTo>
                    <a:pt x="1" y="2144"/>
                  </a:lnTo>
                  <a:lnTo>
                    <a:pt x="1" y="6287"/>
                  </a:lnTo>
                  <a:lnTo>
                    <a:pt x="4192" y="2739"/>
                  </a:lnTo>
                  <a:lnTo>
                    <a:pt x="4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96"/>
            <p:cNvSpPr/>
            <p:nvPr/>
          </p:nvSpPr>
          <p:spPr>
            <a:xfrm>
              <a:off x="6750666" y="3137223"/>
              <a:ext cx="288319" cy="192910"/>
            </a:xfrm>
            <a:custGeom>
              <a:rect b="b" l="l" r="r" t="t"/>
              <a:pathLst>
                <a:path extrusionOk="0" h="6454" w="9646">
                  <a:moveTo>
                    <a:pt x="9645" y="0"/>
                  </a:moveTo>
                  <a:lnTo>
                    <a:pt x="7549" y="1524"/>
                  </a:lnTo>
                  <a:lnTo>
                    <a:pt x="6549" y="1048"/>
                  </a:lnTo>
                  <a:lnTo>
                    <a:pt x="5454" y="2286"/>
                  </a:lnTo>
                  <a:lnTo>
                    <a:pt x="5192" y="2620"/>
                  </a:lnTo>
                  <a:lnTo>
                    <a:pt x="4120" y="2096"/>
                  </a:lnTo>
                  <a:lnTo>
                    <a:pt x="2596" y="3929"/>
                  </a:lnTo>
                  <a:lnTo>
                    <a:pt x="1620" y="3572"/>
                  </a:lnTo>
                  <a:lnTo>
                    <a:pt x="0" y="5263"/>
                  </a:lnTo>
                  <a:lnTo>
                    <a:pt x="0" y="6406"/>
                  </a:lnTo>
                  <a:lnTo>
                    <a:pt x="5454" y="6406"/>
                  </a:lnTo>
                  <a:lnTo>
                    <a:pt x="9645" y="6454"/>
                  </a:lnTo>
                  <a:lnTo>
                    <a:pt x="964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96"/>
            <p:cNvSpPr/>
            <p:nvPr/>
          </p:nvSpPr>
          <p:spPr>
            <a:xfrm>
              <a:off x="6913657" y="3137223"/>
              <a:ext cx="125329" cy="192910"/>
            </a:xfrm>
            <a:custGeom>
              <a:rect b="b" l="l" r="r" t="t"/>
              <a:pathLst>
                <a:path extrusionOk="0" h="6454" w="4193">
                  <a:moveTo>
                    <a:pt x="4192" y="0"/>
                  </a:moveTo>
                  <a:lnTo>
                    <a:pt x="2096" y="1548"/>
                  </a:lnTo>
                  <a:lnTo>
                    <a:pt x="1096" y="1072"/>
                  </a:lnTo>
                  <a:lnTo>
                    <a:pt x="1" y="2334"/>
                  </a:lnTo>
                  <a:lnTo>
                    <a:pt x="1" y="6406"/>
                  </a:lnTo>
                  <a:lnTo>
                    <a:pt x="4192" y="6454"/>
                  </a:lnTo>
                  <a:lnTo>
                    <a:pt x="419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96"/>
            <p:cNvSpPr/>
            <p:nvPr/>
          </p:nvSpPr>
          <p:spPr>
            <a:xfrm>
              <a:off x="6742116" y="2993421"/>
              <a:ext cx="343107" cy="343137"/>
            </a:xfrm>
            <a:custGeom>
              <a:rect b="b" l="l" r="r" t="t"/>
              <a:pathLst>
                <a:path extrusionOk="0" h="11480" w="11479">
                  <a:moveTo>
                    <a:pt x="0" y="1"/>
                  </a:moveTo>
                  <a:lnTo>
                    <a:pt x="0" y="11479"/>
                  </a:lnTo>
                  <a:lnTo>
                    <a:pt x="11479" y="11479"/>
                  </a:lnTo>
                  <a:lnTo>
                    <a:pt x="11479" y="10288"/>
                  </a:lnTo>
                  <a:lnTo>
                    <a:pt x="10836" y="10288"/>
                  </a:lnTo>
                  <a:lnTo>
                    <a:pt x="10836" y="10836"/>
                  </a:lnTo>
                  <a:lnTo>
                    <a:pt x="691" y="10836"/>
                  </a:lnTo>
                  <a:lnTo>
                    <a:pt x="691" y="667"/>
                  </a:lnTo>
                  <a:lnTo>
                    <a:pt x="1215" y="667"/>
                  </a:lnTo>
                  <a:lnTo>
                    <a:pt x="121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96"/>
            <p:cNvSpPr/>
            <p:nvPr/>
          </p:nvSpPr>
          <p:spPr>
            <a:xfrm>
              <a:off x="6913657" y="3300215"/>
              <a:ext cx="171569" cy="36346"/>
            </a:xfrm>
            <a:custGeom>
              <a:rect b="b" l="l" r="r" t="t"/>
              <a:pathLst>
                <a:path extrusionOk="0" h="1216" w="5740">
                  <a:moveTo>
                    <a:pt x="5097" y="1"/>
                  </a:moveTo>
                  <a:lnTo>
                    <a:pt x="5097" y="524"/>
                  </a:lnTo>
                  <a:lnTo>
                    <a:pt x="1" y="524"/>
                  </a:lnTo>
                  <a:lnTo>
                    <a:pt x="1" y="1215"/>
                  </a:lnTo>
                  <a:lnTo>
                    <a:pt x="5740" y="1215"/>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8" name="Google Shape;11318;p96"/>
          <p:cNvGrpSpPr/>
          <p:nvPr/>
        </p:nvGrpSpPr>
        <p:grpSpPr>
          <a:xfrm>
            <a:off x="7794023" y="3002687"/>
            <a:ext cx="257713" cy="343827"/>
            <a:chOff x="7451123" y="3002687"/>
            <a:chExt cx="257713" cy="343827"/>
          </a:xfrm>
        </p:grpSpPr>
        <p:sp>
          <p:nvSpPr>
            <p:cNvPr id="11319" name="Google Shape;11319;p96"/>
            <p:cNvSpPr/>
            <p:nvPr/>
          </p:nvSpPr>
          <p:spPr>
            <a:xfrm>
              <a:off x="7555769" y="3256784"/>
              <a:ext cx="46987" cy="89730"/>
            </a:xfrm>
            <a:custGeom>
              <a:rect b="b" l="l" r="r" t="t"/>
              <a:pathLst>
                <a:path extrusionOk="0" h="3002" w="1572">
                  <a:moveTo>
                    <a:pt x="786" y="1"/>
                  </a:moveTo>
                  <a:cubicBezTo>
                    <a:pt x="357" y="1"/>
                    <a:pt x="0" y="358"/>
                    <a:pt x="0" y="763"/>
                  </a:cubicBezTo>
                  <a:lnTo>
                    <a:pt x="0" y="3002"/>
                  </a:lnTo>
                  <a:lnTo>
                    <a:pt x="1572" y="3002"/>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96"/>
            <p:cNvSpPr/>
            <p:nvPr/>
          </p:nvSpPr>
          <p:spPr>
            <a:xfrm>
              <a:off x="7579950" y="3256784"/>
              <a:ext cx="22806" cy="89730"/>
            </a:xfrm>
            <a:custGeom>
              <a:rect b="b" l="l" r="r" t="t"/>
              <a:pathLst>
                <a:path extrusionOk="0" h="3002" w="763">
                  <a:moveTo>
                    <a:pt x="1" y="1"/>
                  </a:moveTo>
                  <a:lnTo>
                    <a:pt x="1" y="3002"/>
                  </a:lnTo>
                  <a:lnTo>
                    <a:pt x="763" y="3002"/>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96"/>
            <p:cNvSpPr/>
            <p:nvPr/>
          </p:nvSpPr>
          <p:spPr>
            <a:xfrm>
              <a:off x="7551495" y="3201996"/>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96"/>
            <p:cNvSpPr/>
            <p:nvPr/>
          </p:nvSpPr>
          <p:spPr>
            <a:xfrm>
              <a:off x="7579263" y="3201996"/>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96"/>
            <p:cNvSpPr/>
            <p:nvPr/>
          </p:nvSpPr>
          <p:spPr>
            <a:xfrm>
              <a:off x="7455398" y="3256784"/>
              <a:ext cx="47017" cy="89730"/>
            </a:xfrm>
            <a:custGeom>
              <a:rect b="b" l="l" r="r" t="t"/>
              <a:pathLst>
                <a:path extrusionOk="0" h="3002" w="1573">
                  <a:moveTo>
                    <a:pt x="762" y="1"/>
                  </a:moveTo>
                  <a:cubicBezTo>
                    <a:pt x="358" y="1"/>
                    <a:pt x="0" y="358"/>
                    <a:pt x="0" y="763"/>
                  </a:cubicBezTo>
                  <a:lnTo>
                    <a:pt x="0" y="3002"/>
                  </a:lnTo>
                  <a:lnTo>
                    <a:pt x="1572" y="3002"/>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96"/>
            <p:cNvSpPr/>
            <p:nvPr/>
          </p:nvSpPr>
          <p:spPr>
            <a:xfrm>
              <a:off x="7479609" y="3256784"/>
              <a:ext cx="22806" cy="89730"/>
            </a:xfrm>
            <a:custGeom>
              <a:rect b="b" l="l" r="r" t="t"/>
              <a:pathLst>
                <a:path extrusionOk="0" h="3002" w="763">
                  <a:moveTo>
                    <a:pt x="0" y="1"/>
                  </a:moveTo>
                  <a:lnTo>
                    <a:pt x="0" y="3002"/>
                  </a:lnTo>
                  <a:lnTo>
                    <a:pt x="762" y="3002"/>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96"/>
            <p:cNvSpPr/>
            <p:nvPr/>
          </p:nvSpPr>
          <p:spPr>
            <a:xfrm>
              <a:off x="7451123" y="3201996"/>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96"/>
            <p:cNvSpPr/>
            <p:nvPr/>
          </p:nvSpPr>
          <p:spPr>
            <a:xfrm>
              <a:off x="7478173" y="3201996"/>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96"/>
            <p:cNvSpPr/>
            <p:nvPr/>
          </p:nvSpPr>
          <p:spPr>
            <a:xfrm>
              <a:off x="7656141" y="3256784"/>
              <a:ext cx="47704" cy="89730"/>
            </a:xfrm>
            <a:custGeom>
              <a:rect b="b" l="l" r="r" t="t"/>
              <a:pathLst>
                <a:path extrusionOk="0" h="3002" w="1596">
                  <a:moveTo>
                    <a:pt x="786" y="1"/>
                  </a:moveTo>
                  <a:cubicBezTo>
                    <a:pt x="357" y="1"/>
                    <a:pt x="0" y="358"/>
                    <a:pt x="0" y="763"/>
                  </a:cubicBezTo>
                  <a:lnTo>
                    <a:pt x="0" y="3002"/>
                  </a:lnTo>
                  <a:lnTo>
                    <a:pt x="1596" y="3002"/>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96"/>
            <p:cNvSpPr/>
            <p:nvPr/>
          </p:nvSpPr>
          <p:spPr>
            <a:xfrm>
              <a:off x="7680322" y="3256784"/>
              <a:ext cx="23523" cy="89730"/>
            </a:xfrm>
            <a:custGeom>
              <a:rect b="b" l="l" r="r" t="t"/>
              <a:pathLst>
                <a:path extrusionOk="0" h="3002" w="787">
                  <a:moveTo>
                    <a:pt x="1" y="1"/>
                  </a:moveTo>
                  <a:lnTo>
                    <a:pt x="1" y="3002"/>
                  </a:lnTo>
                  <a:lnTo>
                    <a:pt x="787" y="3002"/>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96"/>
            <p:cNvSpPr/>
            <p:nvPr/>
          </p:nvSpPr>
          <p:spPr>
            <a:xfrm>
              <a:off x="7651866" y="3201996"/>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96"/>
            <p:cNvSpPr/>
            <p:nvPr/>
          </p:nvSpPr>
          <p:spPr>
            <a:xfrm>
              <a:off x="7680322" y="3201996"/>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96"/>
            <p:cNvSpPr/>
            <p:nvPr/>
          </p:nvSpPr>
          <p:spPr>
            <a:xfrm>
              <a:off x="7555769" y="3057476"/>
              <a:ext cx="46987" cy="89730"/>
            </a:xfrm>
            <a:custGeom>
              <a:rect b="b" l="l" r="r" t="t"/>
              <a:pathLst>
                <a:path extrusionOk="0" h="3002" w="1572">
                  <a:moveTo>
                    <a:pt x="786" y="1"/>
                  </a:moveTo>
                  <a:cubicBezTo>
                    <a:pt x="357" y="1"/>
                    <a:pt x="0" y="358"/>
                    <a:pt x="0" y="763"/>
                  </a:cubicBezTo>
                  <a:lnTo>
                    <a:pt x="0" y="3001"/>
                  </a:lnTo>
                  <a:lnTo>
                    <a:pt x="1572" y="3001"/>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96"/>
            <p:cNvSpPr/>
            <p:nvPr/>
          </p:nvSpPr>
          <p:spPr>
            <a:xfrm>
              <a:off x="7579950" y="3057476"/>
              <a:ext cx="22806" cy="89730"/>
            </a:xfrm>
            <a:custGeom>
              <a:rect b="b" l="l" r="r" t="t"/>
              <a:pathLst>
                <a:path extrusionOk="0" h="3002" w="763">
                  <a:moveTo>
                    <a:pt x="1" y="1"/>
                  </a:moveTo>
                  <a:lnTo>
                    <a:pt x="1" y="3001"/>
                  </a:lnTo>
                  <a:lnTo>
                    <a:pt x="763" y="3001"/>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96"/>
            <p:cNvSpPr/>
            <p:nvPr/>
          </p:nvSpPr>
          <p:spPr>
            <a:xfrm>
              <a:off x="7551495"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96"/>
            <p:cNvSpPr/>
            <p:nvPr/>
          </p:nvSpPr>
          <p:spPr>
            <a:xfrm>
              <a:off x="7579263" y="3002687"/>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96"/>
            <p:cNvSpPr/>
            <p:nvPr/>
          </p:nvSpPr>
          <p:spPr>
            <a:xfrm>
              <a:off x="7455398" y="3057476"/>
              <a:ext cx="47017" cy="89730"/>
            </a:xfrm>
            <a:custGeom>
              <a:rect b="b" l="l" r="r" t="t"/>
              <a:pathLst>
                <a:path extrusionOk="0" h="3002" w="1573">
                  <a:moveTo>
                    <a:pt x="762" y="1"/>
                  </a:moveTo>
                  <a:cubicBezTo>
                    <a:pt x="358" y="1"/>
                    <a:pt x="0" y="358"/>
                    <a:pt x="0" y="763"/>
                  </a:cubicBezTo>
                  <a:lnTo>
                    <a:pt x="0" y="3001"/>
                  </a:lnTo>
                  <a:lnTo>
                    <a:pt x="1572" y="3001"/>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96"/>
            <p:cNvSpPr/>
            <p:nvPr/>
          </p:nvSpPr>
          <p:spPr>
            <a:xfrm>
              <a:off x="7479609" y="3057476"/>
              <a:ext cx="22806" cy="89730"/>
            </a:xfrm>
            <a:custGeom>
              <a:rect b="b" l="l" r="r" t="t"/>
              <a:pathLst>
                <a:path extrusionOk="0" h="3002" w="763">
                  <a:moveTo>
                    <a:pt x="0" y="1"/>
                  </a:moveTo>
                  <a:lnTo>
                    <a:pt x="0" y="3001"/>
                  </a:lnTo>
                  <a:lnTo>
                    <a:pt x="762" y="3001"/>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96"/>
            <p:cNvSpPr/>
            <p:nvPr/>
          </p:nvSpPr>
          <p:spPr>
            <a:xfrm>
              <a:off x="7451123"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96"/>
            <p:cNvSpPr/>
            <p:nvPr/>
          </p:nvSpPr>
          <p:spPr>
            <a:xfrm>
              <a:off x="7478173" y="3002687"/>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96"/>
            <p:cNvSpPr/>
            <p:nvPr/>
          </p:nvSpPr>
          <p:spPr>
            <a:xfrm>
              <a:off x="7656141" y="3057476"/>
              <a:ext cx="47704" cy="89730"/>
            </a:xfrm>
            <a:custGeom>
              <a:rect b="b" l="l" r="r" t="t"/>
              <a:pathLst>
                <a:path extrusionOk="0" h="3002" w="1596">
                  <a:moveTo>
                    <a:pt x="786" y="1"/>
                  </a:moveTo>
                  <a:cubicBezTo>
                    <a:pt x="357" y="1"/>
                    <a:pt x="0" y="358"/>
                    <a:pt x="0" y="763"/>
                  </a:cubicBezTo>
                  <a:lnTo>
                    <a:pt x="0" y="3001"/>
                  </a:lnTo>
                  <a:lnTo>
                    <a:pt x="1596" y="3001"/>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96"/>
            <p:cNvSpPr/>
            <p:nvPr/>
          </p:nvSpPr>
          <p:spPr>
            <a:xfrm>
              <a:off x="7680322" y="3057476"/>
              <a:ext cx="23523" cy="89730"/>
            </a:xfrm>
            <a:custGeom>
              <a:rect b="b" l="l" r="r" t="t"/>
              <a:pathLst>
                <a:path extrusionOk="0" h="3002" w="787">
                  <a:moveTo>
                    <a:pt x="1" y="1"/>
                  </a:moveTo>
                  <a:lnTo>
                    <a:pt x="1" y="3001"/>
                  </a:lnTo>
                  <a:lnTo>
                    <a:pt x="787" y="3001"/>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96"/>
            <p:cNvSpPr/>
            <p:nvPr/>
          </p:nvSpPr>
          <p:spPr>
            <a:xfrm>
              <a:off x="7651866" y="3002687"/>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96"/>
            <p:cNvSpPr/>
            <p:nvPr/>
          </p:nvSpPr>
          <p:spPr>
            <a:xfrm>
              <a:off x="7680322" y="3002687"/>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3" name="Google Shape;11343;p96"/>
          <p:cNvGrpSpPr/>
          <p:nvPr/>
        </p:nvGrpSpPr>
        <p:grpSpPr>
          <a:xfrm>
            <a:off x="7749188" y="3567852"/>
            <a:ext cx="345949" cy="344544"/>
            <a:chOff x="7406288" y="3567852"/>
            <a:chExt cx="345949" cy="344544"/>
          </a:xfrm>
        </p:grpSpPr>
        <p:sp>
          <p:nvSpPr>
            <p:cNvPr id="11344" name="Google Shape;11344;p96"/>
            <p:cNvSpPr/>
            <p:nvPr/>
          </p:nvSpPr>
          <p:spPr>
            <a:xfrm>
              <a:off x="7502385" y="3816988"/>
              <a:ext cx="171569" cy="95409"/>
            </a:xfrm>
            <a:custGeom>
              <a:rect b="b" l="l" r="r" t="t"/>
              <a:pathLst>
                <a:path extrusionOk="0" h="3192" w="5740">
                  <a:moveTo>
                    <a:pt x="4501" y="1"/>
                  </a:moveTo>
                  <a:cubicBezTo>
                    <a:pt x="3953" y="382"/>
                    <a:pt x="3310" y="620"/>
                    <a:pt x="2596" y="620"/>
                  </a:cubicBezTo>
                  <a:cubicBezTo>
                    <a:pt x="2120" y="620"/>
                    <a:pt x="1691" y="549"/>
                    <a:pt x="1310" y="358"/>
                  </a:cubicBezTo>
                  <a:lnTo>
                    <a:pt x="24" y="1144"/>
                  </a:lnTo>
                  <a:lnTo>
                    <a:pt x="0" y="2597"/>
                  </a:lnTo>
                  <a:cubicBezTo>
                    <a:pt x="786" y="2978"/>
                    <a:pt x="1643" y="3192"/>
                    <a:pt x="2572" y="3192"/>
                  </a:cubicBezTo>
                  <a:cubicBezTo>
                    <a:pt x="3763" y="3192"/>
                    <a:pt x="4834" y="2835"/>
                    <a:pt x="5739" y="2239"/>
                  </a:cubicBezTo>
                  <a:lnTo>
                    <a:pt x="450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96"/>
            <p:cNvSpPr/>
            <p:nvPr/>
          </p:nvSpPr>
          <p:spPr>
            <a:xfrm>
              <a:off x="7579263" y="3816988"/>
              <a:ext cx="94692" cy="95409"/>
            </a:xfrm>
            <a:custGeom>
              <a:rect b="b" l="l" r="r" t="t"/>
              <a:pathLst>
                <a:path extrusionOk="0" h="3192" w="3168">
                  <a:moveTo>
                    <a:pt x="1905" y="1"/>
                  </a:moveTo>
                  <a:cubicBezTo>
                    <a:pt x="1358" y="382"/>
                    <a:pt x="715" y="620"/>
                    <a:pt x="0" y="620"/>
                  </a:cubicBezTo>
                  <a:lnTo>
                    <a:pt x="0" y="3192"/>
                  </a:lnTo>
                  <a:cubicBezTo>
                    <a:pt x="1191" y="3192"/>
                    <a:pt x="2262" y="2835"/>
                    <a:pt x="3167" y="2239"/>
                  </a:cubicBezTo>
                  <a:lnTo>
                    <a:pt x="1905"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96"/>
            <p:cNvSpPr/>
            <p:nvPr/>
          </p:nvSpPr>
          <p:spPr>
            <a:xfrm>
              <a:off x="7636921" y="3728721"/>
              <a:ext cx="115316" cy="154501"/>
            </a:xfrm>
            <a:custGeom>
              <a:rect b="b" l="l" r="r" t="t"/>
              <a:pathLst>
                <a:path extrusionOk="0" h="5169" w="3858">
                  <a:moveTo>
                    <a:pt x="1238" y="1"/>
                  </a:moveTo>
                  <a:cubicBezTo>
                    <a:pt x="1238" y="120"/>
                    <a:pt x="1286" y="239"/>
                    <a:pt x="1286" y="358"/>
                  </a:cubicBezTo>
                  <a:cubicBezTo>
                    <a:pt x="1286" y="1406"/>
                    <a:pt x="762" y="2358"/>
                    <a:pt x="0" y="2930"/>
                  </a:cubicBezTo>
                  <a:lnTo>
                    <a:pt x="24" y="4406"/>
                  </a:lnTo>
                  <a:lnTo>
                    <a:pt x="1286" y="5169"/>
                  </a:lnTo>
                  <a:cubicBezTo>
                    <a:pt x="2834" y="4121"/>
                    <a:pt x="3858" y="2358"/>
                    <a:pt x="3858" y="358"/>
                  </a:cubicBezTo>
                  <a:cubicBezTo>
                    <a:pt x="3834" y="287"/>
                    <a:pt x="3834" y="168"/>
                    <a:pt x="3810" y="48"/>
                  </a:cubicBezTo>
                  <a:lnTo>
                    <a:pt x="12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96"/>
            <p:cNvSpPr/>
            <p:nvPr/>
          </p:nvSpPr>
          <p:spPr>
            <a:xfrm>
              <a:off x="7406975" y="3719485"/>
              <a:ext cx="134565" cy="175126"/>
            </a:xfrm>
            <a:custGeom>
              <a:rect b="b" l="l" r="r" t="t"/>
              <a:pathLst>
                <a:path extrusionOk="0" h="5859" w="4502">
                  <a:moveTo>
                    <a:pt x="1287" y="0"/>
                  </a:moveTo>
                  <a:lnTo>
                    <a:pt x="1" y="1072"/>
                  </a:lnTo>
                  <a:cubicBezTo>
                    <a:pt x="120" y="3168"/>
                    <a:pt x="1406" y="4954"/>
                    <a:pt x="3192" y="5859"/>
                  </a:cubicBezTo>
                  <a:lnTo>
                    <a:pt x="3216" y="4406"/>
                  </a:lnTo>
                  <a:lnTo>
                    <a:pt x="4502" y="3644"/>
                  </a:lnTo>
                  <a:cubicBezTo>
                    <a:pt x="3454" y="3215"/>
                    <a:pt x="2716" y="2263"/>
                    <a:pt x="2597" y="1096"/>
                  </a:cubicBezTo>
                  <a:lnTo>
                    <a:pt x="1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96"/>
            <p:cNvSpPr/>
            <p:nvPr/>
          </p:nvSpPr>
          <p:spPr>
            <a:xfrm>
              <a:off x="7616984" y="3586354"/>
              <a:ext cx="134565" cy="165172"/>
            </a:xfrm>
            <a:custGeom>
              <a:rect b="b" l="l" r="r" t="t"/>
              <a:pathLst>
                <a:path extrusionOk="0" h="5526" w="4502">
                  <a:moveTo>
                    <a:pt x="1310" y="1"/>
                  </a:moveTo>
                  <a:lnTo>
                    <a:pt x="0" y="2239"/>
                  </a:lnTo>
                  <a:cubicBezTo>
                    <a:pt x="1048" y="2692"/>
                    <a:pt x="1786" y="3645"/>
                    <a:pt x="1905" y="4811"/>
                  </a:cubicBezTo>
                  <a:lnTo>
                    <a:pt x="3215" y="5526"/>
                  </a:lnTo>
                  <a:lnTo>
                    <a:pt x="4501" y="4811"/>
                  </a:lnTo>
                  <a:cubicBezTo>
                    <a:pt x="4382" y="2692"/>
                    <a:pt x="3096" y="906"/>
                    <a:pt x="131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96"/>
            <p:cNvSpPr/>
            <p:nvPr/>
          </p:nvSpPr>
          <p:spPr>
            <a:xfrm>
              <a:off x="7483853" y="3568570"/>
              <a:ext cx="172316" cy="95409"/>
            </a:xfrm>
            <a:custGeom>
              <a:rect b="b" l="l" r="r" t="t"/>
              <a:pathLst>
                <a:path extrusionOk="0" h="3192" w="5765">
                  <a:moveTo>
                    <a:pt x="3192" y="1"/>
                  </a:moveTo>
                  <a:cubicBezTo>
                    <a:pt x="2001" y="1"/>
                    <a:pt x="930" y="358"/>
                    <a:pt x="1" y="953"/>
                  </a:cubicBezTo>
                  <a:lnTo>
                    <a:pt x="1287" y="3192"/>
                  </a:lnTo>
                  <a:cubicBezTo>
                    <a:pt x="1811" y="2811"/>
                    <a:pt x="2478" y="2573"/>
                    <a:pt x="3192" y="2573"/>
                  </a:cubicBezTo>
                  <a:cubicBezTo>
                    <a:pt x="3668" y="2573"/>
                    <a:pt x="4073" y="2668"/>
                    <a:pt x="4454" y="2834"/>
                  </a:cubicBezTo>
                  <a:lnTo>
                    <a:pt x="5740" y="2072"/>
                  </a:lnTo>
                  <a:lnTo>
                    <a:pt x="5764" y="596"/>
                  </a:lnTo>
                  <a:cubicBezTo>
                    <a:pt x="5002" y="215"/>
                    <a:pt x="4097" y="1"/>
                    <a:pt x="319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96"/>
            <p:cNvSpPr/>
            <p:nvPr/>
          </p:nvSpPr>
          <p:spPr>
            <a:xfrm>
              <a:off x="7579263" y="3567852"/>
              <a:ext cx="76907" cy="84738"/>
            </a:xfrm>
            <a:custGeom>
              <a:rect b="b" l="l" r="r" t="t"/>
              <a:pathLst>
                <a:path extrusionOk="0" h="2835" w="2573">
                  <a:moveTo>
                    <a:pt x="0" y="1"/>
                  </a:moveTo>
                  <a:lnTo>
                    <a:pt x="0" y="2573"/>
                  </a:lnTo>
                  <a:cubicBezTo>
                    <a:pt x="476" y="2573"/>
                    <a:pt x="881" y="2644"/>
                    <a:pt x="1262" y="2835"/>
                  </a:cubicBezTo>
                  <a:lnTo>
                    <a:pt x="2548" y="2096"/>
                  </a:lnTo>
                  <a:lnTo>
                    <a:pt x="2572" y="620"/>
                  </a:lnTo>
                  <a:cubicBezTo>
                    <a:pt x="1810" y="239"/>
                    <a:pt x="953" y="25"/>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96"/>
            <p:cNvSpPr/>
            <p:nvPr/>
          </p:nvSpPr>
          <p:spPr>
            <a:xfrm>
              <a:off x="7406288" y="3598460"/>
              <a:ext cx="116033" cy="153784"/>
            </a:xfrm>
            <a:custGeom>
              <a:rect b="b" l="l" r="r" t="t"/>
              <a:pathLst>
                <a:path extrusionOk="0" h="5145" w="3882">
                  <a:moveTo>
                    <a:pt x="2596" y="1"/>
                  </a:moveTo>
                  <a:cubicBezTo>
                    <a:pt x="1048" y="1025"/>
                    <a:pt x="0" y="2787"/>
                    <a:pt x="0" y="4787"/>
                  </a:cubicBezTo>
                  <a:lnTo>
                    <a:pt x="0" y="5145"/>
                  </a:lnTo>
                  <a:lnTo>
                    <a:pt x="1286" y="4430"/>
                  </a:lnTo>
                  <a:lnTo>
                    <a:pt x="2620" y="5145"/>
                  </a:lnTo>
                  <a:cubicBezTo>
                    <a:pt x="2620" y="5026"/>
                    <a:pt x="2596" y="4907"/>
                    <a:pt x="2596" y="4787"/>
                  </a:cubicBezTo>
                  <a:cubicBezTo>
                    <a:pt x="2596" y="3740"/>
                    <a:pt x="3096" y="2787"/>
                    <a:pt x="3882" y="2216"/>
                  </a:cubicBezTo>
                  <a:lnTo>
                    <a:pt x="3834" y="739"/>
                  </a:lnTo>
                  <a:lnTo>
                    <a:pt x="259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96"/>
            <p:cNvSpPr/>
            <p:nvPr/>
          </p:nvSpPr>
          <p:spPr>
            <a:xfrm>
              <a:off x="7478173" y="3639051"/>
              <a:ext cx="202893" cy="202893"/>
            </a:xfrm>
            <a:custGeom>
              <a:rect b="b" l="l" r="r" t="t"/>
              <a:pathLst>
                <a:path extrusionOk="0" h="6788" w="6788">
                  <a:moveTo>
                    <a:pt x="3406" y="0"/>
                  </a:moveTo>
                  <a:cubicBezTo>
                    <a:pt x="1525" y="0"/>
                    <a:pt x="0" y="1524"/>
                    <a:pt x="0" y="3382"/>
                  </a:cubicBezTo>
                  <a:cubicBezTo>
                    <a:pt x="0" y="5263"/>
                    <a:pt x="1525" y="6787"/>
                    <a:pt x="3406" y="6787"/>
                  </a:cubicBezTo>
                  <a:cubicBezTo>
                    <a:pt x="5263" y="6787"/>
                    <a:pt x="6788" y="5263"/>
                    <a:pt x="6788" y="3382"/>
                  </a:cubicBezTo>
                  <a:cubicBezTo>
                    <a:pt x="6788" y="1524"/>
                    <a:pt x="5263" y="0"/>
                    <a:pt x="340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96"/>
            <p:cNvSpPr/>
            <p:nvPr/>
          </p:nvSpPr>
          <p:spPr>
            <a:xfrm>
              <a:off x="7579950" y="3638333"/>
              <a:ext cx="101118" cy="203611"/>
            </a:xfrm>
            <a:custGeom>
              <a:rect b="b" l="l" r="r" t="t"/>
              <a:pathLst>
                <a:path extrusionOk="0" h="6812" w="3383">
                  <a:moveTo>
                    <a:pt x="1" y="0"/>
                  </a:moveTo>
                  <a:lnTo>
                    <a:pt x="1" y="6811"/>
                  </a:lnTo>
                  <a:cubicBezTo>
                    <a:pt x="1882" y="6811"/>
                    <a:pt x="3383" y="5287"/>
                    <a:pt x="3383" y="3430"/>
                  </a:cubicBezTo>
                  <a:cubicBezTo>
                    <a:pt x="3383" y="1548"/>
                    <a:pt x="1882" y="24"/>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4" name="Google Shape;11354;p96"/>
          <p:cNvGrpSpPr/>
          <p:nvPr/>
        </p:nvGrpSpPr>
        <p:grpSpPr>
          <a:xfrm>
            <a:off x="7008816" y="3575683"/>
            <a:ext cx="343109" cy="344545"/>
            <a:chOff x="6742116" y="3575683"/>
            <a:chExt cx="343109" cy="344545"/>
          </a:xfrm>
        </p:grpSpPr>
        <p:sp>
          <p:nvSpPr>
            <p:cNvPr id="11355" name="Google Shape;11355;p96"/>
            <p:cNvSpPr/>
            <p:nvPr/>
          </p:nvSpPr>
          <p:spPr>
            <a:xfrm>
              <a:off x="6967041" y="3708814"/>
              <a:ext cx="118185" cy="77594"/>
            </a:xfrm>
            <a:custGeom>
              <a:rect b="b" l="l" r="r" t="t"/>
              <a:pathLst>
                <a:path extrusionOk="0" h="2596" w="3954">
                  <a:moveTo>
                    <a:pt x="1096" y="0"/>
                  </a:moveTo>
                  <a:lnTo>
                    <a:pt x="1" y="1310"/>
                  </a:lnTo>
                  <a:lnTo>
                    <a:pt x="1096" y="2596"/>
                  </a:lnTo>
                  <a:lnTo>
                    <a:pt x="3954" y="2596"/>
                  </a:lnTo>
                  <a:lnTo>
                    <a:pt x="395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96"/>
            <p:cNvSpPr/>
            <p:nvPr/>
          </p:nvSpPr>
          <p:spPr>
            <a:xfrm>
              <a:off x="6967758" y="3748658"/>
              <a:ext cx="117468" cy="39186"/>
            </a:xfrm>
            <a:custGeom>
              <a:rect b="b" l="l" r="r" t="t"/>
              <a:pathLst>
                <a:path extrusionOk="0" h="1311" w="3930">
                  <a:moveTo>
                    <a:pt x="1" y="1"/>
                  </a:moveTo>
                  <a:lnTo>
                    <a:pt x="1120" y="1310"/>
                  </a:lnTo>
                  <a:lnTo>
                    <a:pt x="3930" y="1310"/>
                  </a:lnTo>
                  <a:lnTo>
                    <a:pt x="39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96"/>
            <p:cNvSpPr/>
            <p:nvPr/>
          </p:nvSpPr>
          <p:spPr>
            <a:xfrm>
              <a:off x="6742116" y="3607726"/>
              <a:ext cx="118185" cy="78312"/>
            </a:xfrm>
            <a:custGeom>
              <a:rect b="b" l="l" r="r" t="t"/>
              <a:pathLst>
                <a:path extrusionOk="0" h="2620" w="3954">
                  <a:moveTo>
                    <a:pt x="0" y="0"/>
                  </a:moveTo>
                  <a:lnTo>
                    <a:pt x="0" y="2620"/>
                  </a:lnTo>
                  <a:lnTo>
                    <a:pt x="2858" y="2620"/>
                  </a:lnTo>
                  <a:lnTo>
                    <a:pt x="3954" y="1310"/>
                  </a:lnTo>
                  <a:lnTo>
                    <a:pt x="2858"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96"/>
            <p:cNvSpPr/>
            <p:nvPr/>
          </p:nvSpPr>
          <p:spPr>
            <a:xfrm>
              <a:off x="6742116" y="3648287"/>
              <a:ext cx="117468" cy="38468"/>
            </a:xfrm>
            <a:custGeom>
              <a:rect b="b" l="l" r="r" t="t"/>
              <a:pathLst>
                <a:path extrusionOk="0" h="1287" w="3930">
                  <a:moveTo>
                    <a:pt x="0" y="1"/>
                  </a:moveTo>
                  <a:lnTo>
                    <a:pt x="0" y="1287"/>
                  </a:lnTo>
                  <a:lnTo>
                    <a:pt x="2834" y="1287"/>
                  </a:lnTo>
                  <a:lnTo>
                    <a:pt x="3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96"/>
            <p:cNvSpPr/>
            <p:nvPr/>
          </p:nvSpPr>
          <p:spPr>
            <a:xfrm>
              <a:off x="6742116" y="3809156"/>
              <a:ext cx="118185" cy="78342"/>
            </a:xfrm>
            <a:custGeom>
              <a:rect b="b" l="l" r="r" t="t"/>
              <a:pathLst>
                <a:path extrusionOk="0" h="2621" w="3954">
                  <a:moveTo>
                    <a:pt x="0" y="1"/>
                  </a:moveTo>
                  <a:lnTo>
                    <a:pt x="0" y="2620"/>
                  </a:lnTo>
                  <a:lnTo>
                    <a:pt x="2858" y="2620"/>
                  </a:lnTo>
                  <a:lnTo>
                    <a:pt x="3954" y="1311"/>
                  </a:lnTo>
                  <a:lnTo>
                    <a:pt x="285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96"/>
            <p:cNvSpPr/>
            <p:nvPr/>
          </p:nvSpPr>
          <p:spPr>
            <a:xfrm>
              <a:off x="6742116" y="3849030"/>
              <a:ext cx="117468" cy="39186"/>
            </a:xfrm>
            <a:custGeom>
              <a:rect b="b" l="l" r="r" t="t"/>
              <a:pathLst>
                <a:path extrusionOk="0" h="1311" w="3930">
                  <a:moveTo>
                    <a:pt x="0" y="0"/>
                  </a:moveTo>
                  <a:lnTo>
                    <a:pt x="0" y="1310"/>
                  </a:lnTo>
                  <a:lnTo>
                    <a:pt x="2834" y="1310"/>
                  </a:lnTo>
                  <a:lnTo>
                    <a:pt x="3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96"/>
            <p:cNvSpPr/>
            <p:nvPr/>
          </p:nvSpPr>
          <p:spPr>
            <a:xfrm>
              <a:off x="6903703" y="3770030"/>
              <a:ext cx="20654" cy="56970"/>
            </a:xfrm>
            <a:custGeom>
              <a:rect b="b" l="l" r="r" t="t"/>
              <a:pathLst>
                <a:path extrusionOk="0" h="1906" w="691">
                  <a:moveTo>
                    <a:pt x="0" y="0"/>
                  </a:moveTo>
                  <a:lnTo>
                    <a:pt x="0"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96"/>
            <p:cNvSpPr/>
            <p:nvPr/>
          </p:nvSpPr>
          <p:spPr>
            <a:xfrm>
              <a:off x="6903703" y="3575683"/>
              <a:ext cx="20654" cy="49857"/>
            </a:xfrm>
            <a:custGeom>
              <a:rect b="b" l="l" r="r" t="t"/>
              <a:pathLst>
                <a:path extrusionOk="0" h="1668" w="691">
                  <a:moveTo>
                    <a:pt x="0" y="1"/>
                  </a:moveTo>
                  <a:lnTo>
                    <a:pt x="0"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96"/>
            <p:cNvSpPr/>
            <p:nvPr/>
          </p:nvSpPr>
          <p:spPr>
            <a:xfrm>
              <a:off x="6903703" y="3669658"/>
              <a:ext cx="20654" cy="56970"/>
            </a:xfrm>
            <a:custGeom>
              <a:rect b="b" l="l" r="r" t="t"/>
              <a:pathLst>
                <a:path extrusionOk="0" h="1906" w="691">
                  <a:moveTo>
                    <a:pt x="0" y="0"/>
                  </a:moveTo>
                  <a:lnTo>
                    <a:pt x="0"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96"/>
            <p:cNvSpPr/>
            <p:nvPr/>
          </p:nvSpPr>
          <p:spPr>
            <a:xfrm>
              <a:off x="6903703" y="3870371"/>
              <a:ext cx="20654" cy="49857"/>
            </a:xfrm>
            <a:custGeom>
              <a:rect b="b" l="l" r="r" t="t"/>
              <a:pathLst>
                <a:path extrusionOk="0" h="1668" w="691">
                  <a:moveTo>
                    <a:pt x="0" y="1"/>
                  </a:moveTo>
                  <a:lnTo>
                    <a:pt x="0"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96"/>
            <p:cNvSpPr/>
            <p:nvPr/>
          </p:nvSpPr>
          <p:spPr>
            <a:xfrm>
              <a:off x="6881645" y="3614839"/>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96"/>
            <p:cNvSpPr/>
            <p:nvPr/>
          </p:nvSpPr>
          <p:spPr>
            <a:xfrm>
              <a:off x="6881645" y="3646882"/>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96"/>
            <p:cNvSpPr/>
            <p:nvPr/>
          </p:nvSpPr>
          <p:spPr>
            <a:xfrm>
              <a:off x="6881645" y="3715929"/>
              <a:ext cx="64084" cy="64084"/>
            </a:xfrm>
            <a:custGeom>
              <a:rect b="b" l="l" r="r" t="t"/>
              <a:pathLst>
                <a:path extrusionOk="0" h="2144" w="2144">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96"/>
            <p:cNvSpPr/>
            <p:nvPr/>
          </p:nvSpPr>
          <p:spPr>
            <a:xfrm>
              <a:off x="6881645" y="3748658"/>
              <a:ext cx="64084" cy="32072"/>
            </a:xfrm>
            <a:custGeom>
              <a:rect b="b" l="l" r="r" t="t"/>
              <a:pathLst>
                <a:path extrusionOk="0" h="1073" w="2144">
                  <a:moveTo>
                    <a:pt x="0" y="1"/>
                  </a:moveTo>
                  <a:cubicBezTo>
                    <a:pt x="0" y="596"/>
                    <a:pt x="476" y="1072"/>
                    <a:pt x="1072" y="1072"/>
                  </a:cubicBezTo>
                  <a:cubicBezTo>
                    <a:pt x="1667" y="1072"/>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96"/>
            <p:cNvSpPr/>
            <p:nvPr/>
          </p:nvSpPr>
          <p:spPr>
            <a:xfrm>
              <a:off x="6881645" y="3816988"/>
              <a:ext cx="64084" cy="64114"/>
            </a:xfrm>
            <a:custGeom>
              <a:rect b="b" l="l" r="r" t="t"/>
              <a:pathLst>
                <a:path extrusionOk="0" h="2145" w="2144">
                  <a:moveTo>
                    <a:pt x="1072" y="1"/>
                  </a:moveTo>
                  <a:cubicBezTo>
                    <a:pt x="476" y="1"/>
                    <a:pt x="0" y="477"/>
                    <a:pt x="0" y="1072"/>
                  </a:cubicBezTo>
                  <a:cubicBezTo>
                    <a:pt x="0" y="1668"/>
                    <a:pt x="476" y="2144"/>
                    <a:pt x="1072" y="2144"/>
                  </a:cubicBezTo>
                  <a:cubicBezTo>
                    <a:pt x="1667" y="2120"/>
                    <a:pt x="2143" y="1644"/>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96"/>
            <p:cNvSpPr/>
            <p:nvPr/>
          </p:nvSpPr>
          <p:spPr>
            <a:xfrm>
              <a:off x="6881645" y="3849030"/>
              <a:ext cx="64084" cy="32072"/>
            </a:xfrm>
            <a:custGeom>
              <a:rect b="b" l="l" r="r" t="t"/>
              <a:pathLst>
                <a:path extrusionOk="0" h="1073"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1" name="Google Shape;11371;p96"/>
          <p:cNvGrpSpPr/>
          <p:nvPr/>
        </p:nvGrpSpPr>
        <p:grpSpPr>
          <a:xfrm>
            <a:off x="6273438" y="3579240"/>
            <a:ext cx="343826" cy="344544"/>
            <a:chOff x="6082938" y="3579240"/>
            <a:chExt cx="343826" cy="344544"/>
          </a:xfrm>
        </p:grpSpPr>
        <p:sp>
          <p:nvSpPr>
            <p:cNvPr id="11372" name="Google Shape;11372;p96"/>
            <p:cNvSpPr/>
            <p:nvPr/>
          </p:nvSpPr>
          <p:spPr>
            <a:xfrm>
              <a:off x="6175478" y="3579240"/>
              <a:ext cx="64084" cy="128168"/>
            </a:xfrm>
            <a:custGeom>
              <a:rect b="b" l="l" r="r" t="t"/>
              <a:pathLst>
                <a:path extrusionOk="0" h="4288" w="2144">
                  <a:moveTo>
                    <a:pt x="334" y="1"/>
                  </a:moveTo>
                  <a:lnTo>
                    <a:pt x="0" y="1858"/>
                  </a:lnTo>
                  <a:lnTo>
                    <a:pt x="334" y="2454"/>
                  </a:lnTo>
                  <a:lnTo>
                    <a:pt x="1072" y="3740"/>
                  </a:lnTo>
                  <a:lnTo>
                    <a:pt x="1882" y="4287"/>
                  </a:lnTo>
                  <a:lnTo>
                    <a:pt x="2144" y="2454"/>
                  </a:lnTo>
                  <a:lnTo>
                    <a:pt x="1882" y="1858"/>
                  </a:lnTo>
                  <a:lnTo>
                    <a:pt x="33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96"/>
            <p:cNvSpPr/>
            <p:nvPr/>
          </p:nvSpPr>
          <p:spPr>
            <a:xfrm>
              <a:off x="6230984" y="3633342"/>
              <a:ext cx="195780" cy="82616"/>
            </a:xfrm>
            <a:custGeom>
              <a:rect b="b" l="l" r="r" t="t"/>
              <a:pathLst>
                <a:path extrusionOk="0" h="2764" w="6550">
                  <a:moveTo>
                    <a:pt x="25" y="1"/>
                  </a:moveTo>
                  <a:lnTo>
                    <a:pt x="25" y="2454"/>
                  </a:lnTo>
                  <a:lnTo>
                    <a:pt x="1" y="2454"/>
                  </a:lnTo>
                  <a:lnTo>
                    <a:pt x="3263" y="2763"/>
                  </a:lnTo>
                  <a:lnTo>
                    <a:pt x="5597" y="2454"/>
                  </a:lnTo>
                  <a:lnTo>
                    <a:pt x="6550" y="1239"/>
                  </a:lnTo>
                  <a:lnTo>
                    <a:pt x="559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96"/>
            <p:cNvSpPr/>
            <p:nvPr/>
          </p:nvSpPr>
          <p:spPr>
            <a:xfrm>
              <a:off x="6082938" y="3579240"/>
              <a:ext cx="101805" cy="84738"/>
            </a:xfrm>
            <a:custGeom>
              <a:rect b="b" l="l" r="r" t="t"/>
              <a:pathLst>
                <a:path extrusionOk="0" h="2835" w="3406">
                  <a:moveTo>
                    <a:pt x="0" y="1"/>
                  </a:moveTo>
                  <a:lnTo>
                    <a:pt x="0" y="2430"/>
                  </a:lnTo>
                  <a:lnTo>
                    <a:pt x="1691" y="2835"/>
                  </a:lnTo>
                  <a:lnTo>
                    <a:pt x="3406" y="2430"/>
                  </a:lnTo>
                  <a:lnTo>
                    <a:pt x="34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96"/>
            <p:cNvSpPr/>
            <p:nvPr/>
          </p:nvSpPr>
          <p:spPr>
            <a:xfrm>
              <a:off x="6175478" y="3651844"/>
              <a:ext cx="64084" cy="128168"/>
            </a:xfrm>
            <a:custGeom>
              <a:rect b="b" l="l" r="r" t="t"/>
              <a:pathLst>
                <a:path extrusionOk="0" h="4288" w="2144">
                  <a:moveTo>
                    <a:pt x="334" y="1"/>
                  </a:moveTo>
                  <a:lnTo>
                    <a:pt x="0" y="1835"/>
                  </a:lnTo>
                  <a:lnTo>
                    <a:pt x="334" y="2430"/>
                  </a:lnTo>
                  <a:lnTo>
                    <a:pt x="1072" y="3716"/>
                  </a:lnTo>
                  <a:lnTo>
                    <a:pt x="1882" y="4287"/>
                  </a:lnTo>
                  <a:lnTo>
                    <a:pt x="2144" y="2430"/>
                  </a:lnTo>
                  <a:lnTo>
                    <a:pt x="1882" y="1835"/>
                  </a:lnTo>
                  <a:lnTo>
                    <a:pt x="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96"/>
            <p:cNvSpPr/>
            <p:nvPr/>
          </p:nvSpPr>
          <p:spPr>
            <a:xfrm>
              <a:off x="6230984" y="3705945"/>
              <a:ext cx="195780" cy="81899"/>
            </a:xfrm>
            <a:custGeom>
              <a:rect b="b" l="l" r="r" t="t"/>
              <a:pathLst>
                <a:path extrusionOk="0" h="2740" w="6550">
                  <a:moveTo>
                    <a:pt x="25" y="1"/>
                  </a:moveTo>
                  <a:lnTo>
                    <a:pt x="25" y="2430"/>
                  </a:lnTo>
                  <a:lnTo>
                    <a:pt x="1" y="2430"/>
                  </a:lnTo>
                  <a:lnTo>
                    <a:pt x="3263" y="2739"/>
                  </a:lnTo>
                  <a:lnTo>
                    <a:pt x="5597" y="2430"/>
                  </a:lnTo>
                  <a:lnTo>
                    <a:pt x="6550" y="1215"/>
                  </a:lnTo>
                  <a:lnTo>
                    <a:pt x="559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96"/>
            <p:cNvSpPr/>
            <p:nvPr/>
          </p:nvSpPr>
          <p:spPr>
            <a:xfrm>
              <a:off x="6082938" y="3651844"/>
              <a:ext cx="101805" cy="84021"/>
            </a:xfrm>
            <a:custGeom>
              <a:rect b="b" l="l" r="r" t="t"/>
              <a:pathLst>
                <a:path extrusionOk="0" h="2811" w="3406">
                  <a:moveTo>
                    <a:pt x="0" y="1"/>
                  </a:moveTo>
                  <a:lnTo>
                    <a:pt x="0" y="2406"/>
                  </a:lnTo>
                  <a:lnTo>
                    <a:pt x="1691" y="2811"/>
                  </a:lnTo>
                  <a:lnTo>
                    <a:pt x="3406" y="2406"/>
                  </a:lnTo>
                  <a:lnTo>
                    <a:pt x="340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96"/>
            <p:cNvSpPr/>
            <p:nvPr/>
          </p:nvSpPr>
          <p:spPr>
            <a:xfrm>
              <a:off x="6175478" y="3723760"/>
              <a:ext cx="64084" cy="128138"/>
            </a:xfrm>
            <a:custGeom>
              <a:rect b="b" l="l" r="r" t="t"/>
              <a:pathLst>
                <a:path extrusionOk="0" h="4287" w="2144">
                  <a:moveTo>
                    <a:pt x="334" y="0"/>
                  </a:moveTo>
                  <a:lnTo>
                    <a:pt x="0" y="1834"/>
                  </a:lnTo>
                  <a:lnTo>
                    <a:pt x="334" y="2429"/>
                  </a:lnTo>
                  <a:lnTo>
                    <a:pt x="1072" y="3715"/>
                  </a:lnTo>
                  <a:lnTo>
                    <a:pt x="1882" y="4287"/>
                  </a:lnTo>
                  <a:lnTo>
                    <a:pt x="2144" y="2429"/>
                  </a:lnTo>
                  <a:lnTo>
                    <a:pt x="1882" y="1834"/>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96"/>
            <p:cNvSpPr/>
            <p:nvPr/>
          </p:nvSpPr>
          <p:spPr>
            <a:xfrm>
              <a:off x="6230984" y="3777861"/>
              <a:ext cx="195780" cy="81869"/>
            </a:xfrm>
            <a:custGeom>
              <a:rect b="b" l="l" r="r" t="t"/>
              <a:pathLst>
                <a:path extrusionOk="0" h="2739" w="6550">
                  <a:moveTo>
                    <a:pt x="25" y="0"/>
                  </a:moveTo>
                  <a:lnTo>
                    <a:pt x="25" y="2453"/>
                  </a:lnTo>
                  <a:lnTo>
                    <a:pt x="1" y="2453"/>
                  </a:lnTo>
                  <a:lnTo>
                    <a:pt x="3263" y="2739"/>
                  </a:lnTo>
                  <a:lnTo>
                    <a:pt x="5597" y="2453"/>
                  </a:lnTo>
                  <a:lnTo>
                    <a:pt x="6550" y="1215"/>
                  </a:lnTo>
                  <a:lnTo>
                    <a:pt x="559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96"/>
            <p:cNvSpPr/>
            <p:nvPr/>
          </p:nvSpPr>
          <p:spPr>
            <a:xfrm>
              <a:off x="6082938" y="3723760"/>
              <a:ext cx="101805" cy="84738"/>
            </a:xfrm>
            <a:custGeom>
              <a:rect b="b" l="l" r="r" t="t"/>
              <a:pathLst>
                <a:path extrusionOk="0" h="2835" w="3406">
                  <a:moveTo>
                    <a:pt x="0" y="0"/>
                  </a:moveTo>
                  <a:lnTo>
                    <a:pt x="0" y="2405"/>
                  </a:lnTo>
                  <a:lnTo>
                    <a:pt x="1691" y="2834"/>
                  </a:lnTo>
                  <a:lnTo>
                    <a:pt x="3406" y="2405"/>
                  </a:lnTo>
                  <a:lnTo>
                    <a:pt x="340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96"/>
            <p:cNvSpPr/>
            <p:nvPr/>
          </p:nvSpPr>
          <p:spPr>
            <a:xfrm>
              <a:off x="6175478" y="3795646"/>
              <a:ext cx="64084" cy="128138"/>
            </a:xfrm>
            <a:custGeom>
              <a:rect b="b" l="l" r="r" t="t"/>
              <a:pathLst>
                <a:path extrusionOk="0" h="4287" w="2144">
                  <a:moveTo>
                    <a:pt x="334" y="0"/>
                  </a:moveTo>
                  <a:lnTo>
                    <a:pt x="0" y="1858"/>
                  </a:lnTo>
                  <a:lnTo>
                    <a:pt x="334" y="2453"/>
                  </a:lnTo>
                  <a:lnTo>
                    <a:pt x="1882" y="4287"/>
                  </a:lnTo>
                  <a:lnTo>
                    <a:pt x="2144" y="2453"/>
                  </a:lnTo>
                  <a:lnTo>
                    <a:pt x="1882" y="1858"/>
                  </a:lnTo>
                  <a:lnTo>
                    <a:pt x="3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96"/>
            <p:cNvSpPr/>
            <p:nvPr/>
          </p:nvSpPr>
          <p:spPr>
            <a:xfrm>
              <a:off x="6230984" y="3849747"/>
              <a:ext cx="195780" cy="73350"/>
            </a:xfrm>
            <a:custGeom>
              <a:rect b="b" l="l" r="r" t="t"/>
              <a:pathLst>
                <a:path extrusionOk="0" h="2454" w="6550">
                  <a:moveTo>
                    <a:pt x="1" y="0"/>
                  </a:moveTo>
                  <a:lnTo>
                    <a:pt x="1" y="2453"/>
                  </a:lnTo>
                  <a:lnTo>
                    <a:pt x="5597" y="2453"/>
                  </a:lnTo>
                  <a:lnTo>
                    <a:pt x="6550" y="1239"/>
                  </a:lnTo>
                  <a:lnTo>
                    <a:pt x="559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96"/>
            <p:cNvSpPr/>
            <p:nvPr/>
          </p:nvSpPr>
          <p:spPr>
            <a:xfrm>
              <a:off x="6082938" y="3795646"/>
              <a:ext cx="102523" cy="73350"/>
            </a:xfrm>
            <a:custGeom>
              <a:rect b="b" l="l" r="r" t="t"/>
              <a:pathLst>
                <a:path extrusionOk="0" h="2454" w="3430">
                  <a:moveTo>
                    <a:pt x="0" y="0"/>
                  </a:moveTo>
                  <a:lnTo>
                    <a:pt x="0" y="2453"/>
                  </a:lnTo>
                  <a:lnTo>
                    <a:pt x="3430" y="2453"/>
                  </a:lnTo>
                  <a:lnTo>
                    <a:pt x="343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4" name="Google Shape;11384;p96"/>
          <p:cNvGrpSpPr/>
          <p:nvPr/>
        </p:nvGrpSpPr>
        <p:grpSpPr>
          <a:xfrm>
            <a:off x="5552286" y="3567852"/>
            <a:ext cx="286885" cy="344545"/>
            <a:chOff x="5437986" y="3567852"/>
            <a:chExt cx="286885" cy="344545"/>
          </a:xfrm>
        </p:grpSpPr>
        <p:sp>
          <p:nvSpPr>
            <p:cNvPr id="11385" name="Google Shape;11385;p96"/>
            <p:cNvSpPr/>
            <p:nvPr/>
          </p:nvSpPr>
          <p:spPr>
            <a:xfrm>
              <a:off x="5473585" y="3717333"/>
              <a:ext cx="229944" cy="47017"/>
            </a:xfrm>
            <a:custGeom>
              <a:rect b="b" l="l" r="r" t="t"/>
              <a:pathLst>
                <a:path extrusionOk="0" h="1573" w="7693">
                  <a:moveTo>
                    <a:pt x="0" y="1"/>
                  </a:moveTo>
                  <a:lnTo>
                    <a:pt x="0" y="1573"/>
                  </a:lnTo>
                  <a:lnTo>
                    <a:pt x="7692" y="1573"/>
                  </a:lnTo>
                  <a:lnTo>
                    <a:pt x="76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96"/>
            <p:cNvSpPr/>
            <p:nvPr/>
          </p:nvSpPr>
          <p:spPr>
            <a:xfrm>
              <a:off x="5473585" y="3740827"/>
              <a:ext cx="229944" cy="22806"/>
            </a:xfrm>
            <a:custGeom>
              <a:rect b="b" l="l" r="r" t="t"/>
              <a:pathLst>
                <a:path extrusionOk="0" h="763" w="7693">
                  <a:moveTo>
                    <a:pt x="0" y="1"/>
                  </a:moveTo>
                  <a:lnTo>
                    <a:pt x="0" y="763"/>
                  </a:lnTo>
                  <a:lnTo>
                    <a:pt x="7692" y="763"/>
                  </a:lnTo>
                  <a:lnTo>
                    <a:pt x="7692"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96"/>
            <p:cNvSpPr/>
            <p:nvPr/>
          </p:nvSpPr>
          <p:spPr>
            <a:xfrm>
              <a:off x="5473585" y="3820544"/>
              <a:ext cx="251285" cy="47017"/>
            </a:xfrm>
            <a:custGeom>
              <a:rect b="b" l="l" r="r" t="t"/>
              <a:pathLst>
                <a:path extrusionOk="0" h="1573" w="8407">
                  <a:moveTo>
                    <a:pt x="0" y="1"/>
                  </a:moveTo>
                  <a:lnTo>
                    <a:pt x="0" y="1573"/>
                  </a:lnTo>
                  <a:lnTo>
                    <a:pt x="8407" y="1573"/>
                  </a:lnTo>
                  <a:lnTo>
                    <a:pt x="840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96"/>
            <p:cNvSpPr/>
            <p:nvPr/>
          </p:nvSpPr>
          <p:spPr>
            <a:xfrm>
              <a:off x="5473585" y="3844038"/>
              <a:ext cx="251285" cy="22806"/>
            </a:xfrm>
            <a:custGeom>
              <a:rect b="b" l="l" r="r" t="t"/>
              <a:pathLst>
                <a:path extrusionOk="0" h="763" w="8407">
                  <a:moveTo>
                    <a:pt x="0" y="1"/>
                  </a:moveTo>
                  <a:lnTo>
                    <a:pt x="0" y="763"/>
                  </a:lnTo>
                  <a:lnTo>
                    <a:pt x="8407" y="763"/>
                  </a:lnTo>
                  <a:lnTo>
                    <a:pt x="840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96"/>
            <p:cNvSpPr/>
            <p:nvPr/>
          </p:nvSpPr>
          <p:spPr>
            <a:xfrm>
              <a:off x="5474990" y="3613405"/>
              <a:ext cx="207885" cy="47017"/>
            </a:xfrm>
            <a:custGeom>
              <a:rect b="b" l="l" r="r" t="t"/>
              <a:pathLst>
                <a:path extrusionOk="0" h="1573" w="6955">
                  <a:moveTo>
                    <a:pt x="1" y="1"/>
                  </a:moveTo>
                  <a:lnTo>
                    <a:pt x="1" y="1573"/>
                  </a:lnTo>
                  <a:lnTo>
                    <a:pt x="6955" y="1573"/>
                  </a:lnTo>
                  <a:lnTo>
                    <a:pt x="695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96"/>
            <p:cNvSpPr/>
            <p:nvPr/>
          </p:nvSpPr>
          <p:spPr>
            <a:xfrm>
              <a:off x="5474990" y="3637616"/>
              <a:ext cx="207885" cy="22806"/>
            </a:xfrm>
            <a:custGeom>
              <a:rect b="b" l="l" r="r" t="t"/>
              <a:pathLst>
                <a:path extrusionOk="0" h="763" w="6955">
                  <a:moveTo>
                    <a:pt x="1" y="1"/>
                  </a:moveTo>
                  <a:lnTo>
                    <a:pt x="1" y="763"/>
                  </a:lnTo>
                  <a:lnTo>
                    <a:pt x="6955" y="763"/>
                  </a:lnTo>
                  <a:lnTo>
                    <a:pt x="695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96"/>
            <p:cNvSpPr/>
            <p:nvPr/>
          </p:nvSpPr>
          <p:spPr>
            <a:xfrm>
              <a:off x="5437986" y="3567852"/>
              <a:ext cx="35629" cy="20684"/>
            </a:xfrm>
            <a:custGeom>
              <a:rect b="b" l="l" r="r" t="t"/>
              <a:pathLst>
                <a:path extrusionOk="0" h="692" w="1192">
                  <a:moveTo>
                    <a:pt x="1" y="1"/>
                  </a:moveTo>
                  <a:lnTo>
                    <a:pt x="1" y="691"/>
                  </a:lnTo>
                  <a:lnTo>
                    <a:pt x="1191" y="691"/>
                  </a:lnTo>
                  <a:lnTo>
                    <a:pt x="83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96"/>
            <p:cNvSpPr/>
            <p:nvPr/>
          </p:nvSpPr>
          <p:spPr>
            <a:xfrm>
              <a:off x="5439420" y="3609161"/>
              <a:ext cx="35599" cy="19937"/>
            </a:xfrm>
            <a:custGeom>
              <a:rect b="b" l="l" r="r" t="t"/>
              <a:pathLst>
                <a:path extrusionOk="0" h="667" w="1191">
                  <a:moveTo>
                    <a:pt x="0" y="0"/>
                  </a:moveTo>
                  <a:lnTo>
                    <a:pt x="0" y="667"/>
                  </a:lnTo>
                  <a:lnTo>
                    <a:pt x="1191" y="667"/>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96"/>
            <p:cNvSpPr/>
            <p:nvPr/>
          </p:nvSpPr>
          <p:spPr>
            <a:xfrm>
              <a:off x="5439420" y="3649004"/>
              <a:ext cx="35599" cy="20684"/>
            </a:xfrm>
            <a:custGeom>
              <a:rect b="b" l="l" r="r" t="t"/>
              <a:pathLst>
                <a:path extrusionOk="0" h="692" w="1191">
                  <a:moveTo>
                    <a:pt x="0" y="1"/>
                  </a:moveTo>
                  <a:lnTo>
                    <a:pt x="0" y="691"/>
                  </a:lnTo>
                  <a:lnTo>
                    <a:pt x="1191" y="691"/>
                  </a:lnTo>
                  <a:lnTo>
                    <a:pt x="119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96"/>
            <p:cNvSpPr/>
            <p:nvPr/>
          </p:nvSpPr>
          <p:spPr>
            <a:xfrm>
              <a:off x="5439420" y="3689595"/>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96"/>
            <p:cNvSpPr/>
            <p:nvPr/>
          </p:nvSpPr>
          <p:spPr>
            <a:xfrm>
              <a:off x="5439420" y="3730873"/>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96"/>
            <p:cNvSpPr/>
            <p:nvPr/>
          </p:nvSpPr>
          <p:spPr>
            <a:xfrm>
              <a:off x="5439420" y="3740827"/>
              <a:ext cx="35599" cy="9296"/>
            </a:xfrm>
            <a:custGeom>
              <a:rect b="b" l="l" r="r" t="t"/>
              <a:pathLst>
                <a:path extrusionOk="0" h="311" w="1191">
                  <a:moveTo>
                    <a:pt x="0" y="1"/>
                  </a:moveTo>
                  <a:lnTo>
                    <a:pt x="0" y="310"/>
                  </a:lnTo>
                  <a:lnTo>
                    <a:pt x="1191" y="310"/>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96"/>
            <p:cNvSpPr/>
            <p:nvPr/>
          </p:nvSpPr>
          <p:spPr>
            <a:xfrm>
              <a:off x="5439420" y="3770717"/>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96"/>
            <p:cNvSpPr/>
            <p:nvPr/>
          </p:nvSpPr>
          <p:spPr>
            <a:xfrm>
              <a:off x="5439420" y="3810591"/>
              <a:ext cx="35599" cy="20684"/>
            </a:xfrm>
            <a:custGeom>
              <a:rect b="b" l="l" r="r" t="t"/>
              <a:pathLst>
                <a:path extrusionOk="0" h="692" w="1191">
                  <a:moveTo>
                    <a:pt x="0" y="0"/>
                  </a:moveTo>
                  <a:lnTo>
                    <a:pt x="0" y="691"/>
                  </a:lnTo>
                  <a:lnTo>
                    <a:pt x="1191"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96"/>
            <p:cNvSpPr/>
            <p:nvPr/>
          </p:nvSpPr>
          <p:spPr>
            <a:xfrm>
              <a:off x="5439420" y="3851869"/>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96"/>
            <p:cNvSpPr/>
            <p:nvPr/>
          </p:nvSpPr>
          <p:spPr>
            <a:xfrm>
              <a:off x="5439420" y="3891743"/>
              <a:ext cx="35599" cy="20654"/>
            </a:xfrm>
            <a:custGeom>
              <a:rect b="b" l="l" r="r" t="t"/>
              <a:pathLst>
                <a:path extrusionOk="0" h="691" w="1191">
                  <a:moveTo>
                    <a:pt x="0" y="0"/>
                  </a:moveTo>
                  <a:lnTo>
                    <a:pt x="0" y="691"/>
                  </a:lnTo>
                  <a:lnTo>
                    <a:pt x="834"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96"/>
            <p:cNvSpPr/>
            <p:nvPr/>
          </p:nvSpPr>
          <p:spPr>
            <a:xfrm>
              <a:off x="5464319" y="3568570"/>
              <a:ext cx="19967" cy="343825"/>
            </a:xfrm>
            <a:custGeom>
              <a:rect b="b" l="l" r="r" t="t"/>
              <a:pathLst>
                <a:path extrusionOk="0" h="11503" w="668">
                  <a:moveTo>
                    <a:pt x="1" y="1"/>
                  </a:moveTo>
                  <a:lnTo>
                    <a:pt x="1" y="11503"/>
                  </a:lnTo>
                  <a:lnTo>
                    <a:pt x="668" y="11503"/>
                  </a:lnTo>
                  <a:lnTo>
                    <a:pt x="6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96"/>
            <p:cNvSpPr/>
            <p:nvPr/>
          </p:nvSpPr>
          <p:spPr>
            <a:xfrm>
              <a:off x="5464319" y="3740827"/>
              <a:ext cx="19967" cy="171569"/>
            </a:xfrm>
            <a:custGeom>
              <a:rect b="b" l="l" r="r" t="t"/>
              <a:pathLst>
                <a:path extrusionOk="0" h="5740" w="668">
                  <a:moveTo>
                    <a:pt x="1" y="1"/>
                  </a:moveTo>
                  <a:lnTo>
                    <a:pt x="1" y="5740"/>
                  </a:lnTo>
                  <a:lnTo>
                    <a:pt x="668" y="5740"/>
                  </a:lnTo>
                  <a:lnTo>
                    <a:pt x="66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3" name="Google Shape;11403;p96"/>
          <p:cNvGrpSpPr/>
          <p:nvPr/>
        </p:nvGrpSpPr>
        <p:grpSpPr>
          <a:xfrm>
            <a:off x="4782742" y="3605573"/>
            <a:ext cx="344543" cy="284765"/>
            <a:chOff x="4744642" y="3605573"/>
            <a:chExt cx="344543" cy="284765"/>
          </a:xfrm>
        </p:grpSpPr>
        <p:sp>
          <p:nvSpPr>
            <p:cNvPr id="11404" name="Google Shape;11404;p96"/>
            <p:cNvSpPr/>
            <p:nvPr/>
          </p:nvSpPr>
          <p:spPr>
            <a:xfrm>
              <a:off x="4980237" y="3713059"/>
              <a:ext cx="64114" cy="168729"/>
            </a:xfrm>
            <a:custGeom>
              <a:rect b="b" l="l" r="r" t="t"/>
              <a:pathLst>
                <a:path extrusionOk="0" h="5645" w="2145">
                  <a:moveTo>
                    <a:pt x="1073" y="1"/>
                  </a:moveTo>
                  <a:lnTo>
                    <a:pt x="1" y="977"/>
                  </a:lnTo>
                  <a:lnTo>
                    <a:pt x="1" y="5645"/>
                  </a:lnTo>
                  <a:lnTo>
                    <a:pt x="2144" y="5645"/>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96"/>
            <p:cNvSpPr/>
            <p:nvPr/>
          </p:nvSpPr>
          <p:spPr>
            <a:xfrm>
              <a:off x="4884857" y="3732279"/>
              <a:ext cx="64114" cy="148822"/>
            </a:xfrm>
            <a:custGeom>
              <a:rect b="b" l="l" r="r" t="t"/>
              <a:pathLst>
                <a:path extrusionOk="0" h="4979" w="2145">
                  <a:moveTo>
                    <a:pt x="1073" y="1"/>
                  </a:moveTo>
                  <a:lnTo>
                    <a:pt x="1" y="1001"/>
                  </a:lnTo>
                  <a:lnTo>
                    <a:pt x="1" y="4978"/>
                  </a:lnTo>
                  <a:lnTo>
                    <a:pt x="2144" y="4978"/>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96"/>
            <p:cNvSpPr/>
            <p:nvPr/>
          </p:nvSpPr>
          <p:spPr>
            <a:xfrm>
              <a:off x="4790195" y="3752932"/>
              <a:ext cx="64084" cy="128168"/>
            </a:xfrm>
            <a:custGeom>
              <a:rect b="b" l="l" r="r" t="t"/>
              <a:pathLst>
                <a:path extrusionOk="0" h="4288" w="2144">
                  <a:moveTo>
                    <a:pt x="1072" y="1"/>
                  </a:moveTo>
                  <a:lnTo>
                    <a:pt x="1" y="977"/>
                  </a:lnTo>
                  <a:lnTo>
                    <a:pt x="1" y="4287"/>
                  </a:lnTo>
                  <a:lnTo>
                    <a:pt x="2144" y="4287"/>
                  </a:lnTo>
                  <a:lnTo>
                    <a:pt x="2144" y="977"/>
                  </a:lnTo>
                  <a:lnTo>
                    <a:pt x="107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96"/>
            <p:cNvSpPr/>
            <p:nvPr/>
          </p:nvSpPr>
          <p:spPr>
            <a:xfrm>
              <a:off x="4790195" y="3699548"/>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96"/>
            <p:cNvSpPr/>
            <p:nvPr/>
          </p:nvSpPr>
          <p:spPr>
            <a:xfrm>
              <a:off x="4790195" y="3646164"/>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96"/>
            <p:cNvSpPr/>
            <p:nvPr/>
          </p:nvSpPr>
          <p:spPr>
            <a:xfrm>
              <a:off x="4822237" y="3646164"/>
              <a:ext cx="32042" cy="56970"/>
            </a:xfrm>
            <a:custGeom>
              <a:rect b="b" l="l" r="r" t="t"/>
              <a:pathLst>
                <a:path extrusionOk="0" h="1906" w="1072">
                  <a:moveTo>
                    <a:pt x="0" y="0"/>
                  </a:moveTo>
                  <a:lnTo>
                    <a:pt x="0" y="929"/>
                  </a:lnTo>
                  <a:lnTo>
                    <a:pt x="1072" y="1906"/>
                  </a:lnTo>
                  <a:lnTo>
                    <a:pt x="1072" y="977"/>
                  </a:lnTo>
                  <a:lnTo>
                    <a:pt x="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96"/>
            <p:cNvSpPr/>
            <p:nvPr/>
          </p:nvSpPr>
          <p:spPr>
            <a:xfrm>
              <a:off x="4820802" y="3699548"/>
              <a:ext cx="32072" cy="56970"/>
            </a:xfrm>
            <a:custGeom>
              <a:rect b="b" l="l" r="r" t="t"/>
              <a:pathLst>
                <a:path extrusionOk="0" h="1906" w="1073">
                  <a:moveTo>
                    <a:pt x="1" y="0"/>
                  </a:moveTo>
                  <a:lnTo>
                    <a:pt x="1" y="929"/>
                  </a:lnTo>
                  <a:lnTo>
                    <a:pt x="1072" y="1906"/>
                  </a:lnTo>
                  <a:lnTo>
                    <a:pt x="1072" y="977"/>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96"/>
            <p:cNvSpPr/>
            <p:nvPr/>
          </p:nvSpPr>
          <p:spPr>
            <a:xfrm>
              <a:off x="4820802" y="3752932"/>
              <a:ext cx="32072" cy="128168"/>
            </a:xfrm>
            <a:custGeom>
              <a:rect b="b" l="l" r="r" t="t"/>
              <a:pathLst>
                <a:path extrusionOk="0" h="4288" w="1073">
                  <a:moveTo>
                    <a:pt x="1" y="1"/>
                  </a:moveTo>
                  <a:lnTo>
                    <a:pt x="1" y="4287"/>
                  </a:lnTo>
                  <a:lnTo>
                    <a:pt x="1072" y="4287"/>
                  </a:lnTo>
                  <a:lnTo>
                    <a:pt x="1072" y="97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96"/>
            <p:cNvSpPr/>
            <p:nvPr/>
          </p:nvSpPr>
          <p:spPr>
            <a:xfrm>
              <a:off x="4884857" y="3678895"/>
              <a:ext cx="64114" cy="56970"/>
            </a:xfrm>
            <a:custGeom>
              <a:rect b="b" l="l" r="r" t="t"/>
              <a:pathLst>
                <a:path extrusionOk="0" h="1906" w="2145">
                  <a:moveTo>
                    <a:pt x="1073" y="1"/>
                  </a:moveTo>
                  <a:lnTo>
                    <a:pt x="1" y="1001"/>
                  </a:lnTo>
                  <a:lnTo>
                    <a:pt x="1" y="1906"/>
                  </a:lnTo>
                  <a:lnTo>
                    <a:pt x="1073" y="930"/>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96"/>
            <p:cNvSpPr/>
            <p:nvPr/>
          </p:nvSpPr>
          <p:spPr>
            <a:xfrm>
              <a:off x="4884857" y="3625511"/>
              <a:ext cx="64114" cy="56970"/>
            </a:xfrm>
            <a:custGeom>
              <a:rect b="b" l="l" r="r" t="t"/>
              <a:pathLst>
                <a:path extrusionOk="0" h="1906" w="2145">
                  <a:moveTo>
                    <a:pt x="1073" y="1"/>
                  </a:moveTo>
                  <a:lnTo>
                    <a:pt x="1" y="1001"/>
                  </a:lnTo>
                  <a:lnTo>
                    <a:pt x="1" y="1906"/>
                  </a:lnTo>
                  <a:lnTo>
                    <a:pt x="1073" y="929"/>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96"/>
            <p:cNvSpPr/>
            <p:nvPr/>
          </p:nvSpPr>
          <p:spPr>
            <a:xfrm>
              <a:off x="4916899" y="3625511"/>
              <a:ext cx="32072" cy="56970"/>
            </a:xfrm>
            <a:custGeom>
              <a:rect b="b" l="l" r="r" t="t"/>
              <a:pathLst>
                <a:path extrusionOk="0" h="1906" w="1073">
                  <a:moveTo>
                    <a:pt x="1" y="1"/>
                  </a:moveTo>
                  <a:lnTo>
                    <a:pt x="1" y="929"/>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96"/>
            <p:cNvSpPr/>
            <p:nvPr/>
          </p:nvSpPr>
          <p:spPr>
            <a:xfrm>
              <a:off x="4916899" y="3678895"/>
              <a:ext cx="32072" cy="56970"/>
            </a:xfrm>
            <a:custGeom>
              <a:rect b="b" l="l" r="r" t="t"/>
              <a:pathLst>
                <a:path extrusionOk="0" h="1906" w="1073">
                  <a:moveTo>
                    <a:pt x="1" y="1"/>
                  </a:moveTo>
                  <a:lnTo>
                    <a:pt x="1" y="930"/>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96"/>
            <p:cNvSpPr/>
            <p:nvPr/>
          </p:nvSpPr>
          <p:spPr>
            <a:xfrm>
              <a:off x="4916899" y="3732279"/>
              <a:ext cx="32072" cy="148822"/>
            </a:xfrm>
            <a:custGeom>
              <a:rect b="b" l="l" r="r" t="t"/>
              <a:pathLst>
                <a:path extrusionOk="0" h="4979" w="1073">
                  <a:moveTo>
                    <a:pt x="1" y="1"/>
                  </a:moveTo>
                  <a:lnTo>
                    <a:pt x="1" y="4978"/>
                  </a:lnTo>
                  <a:lnTo>
                    <a:pt x="1072" y="4978"/>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96"/>
            <p:cNvSpPr/>
            <p:nvPr/>
          </p:nvSpPr>
          <p:spPr>
            <a:xfrm>
              <a:off x="4980237" y="3659675"/>
              <a:ext cx="64114" cy="56970"/>
            </a:xfrm>
            <a:custGeom>
              <a:rect b="b" l="l" r="r" t="t"/>
              <a:pathLst>
                <a:path extrusionOk="0" h="1906" w="2145">
                  <a:moveTo>
                    <a:pt x="1073" y="1"/>
                  </a:moveTo>
                  <a:lnTo>
                    <a:pt x="1" y="977"/>
                  </a:lnTo>
                  <a:lnTo>
                    <a:pt x="1" y="1906"/>
                  </a:lnTo>
                  <a:lnTo>
                    <a:pt x="1073" y="930"/>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96"/>
            <p:cNvSpPr/>
            <p:nvPr/>
          </p:nvSpPr>
          <p:spPr>
            <a:xfrm>
              <a:off x="4980237" y="3605573"/>
              <a:ext cx="64114" cy="57000"/>
            </a:xfrm>
            <a:custGeom>
              <a:rect b="b" l="l" r="r" t="t"/>
              <a:pathLst>
                <a:path extrusionOk="0" h="1907" w="2145">
                  <a:moveTo>
                    <a:pt x="1073" y="1"/>
                  </a:moveTo>
                  <a:lnTo>
                    <a:pt x="1" y="977"/>
                  </a:lnTo>
                  <a:lnTo>
                    <a:pt x="1" y="1906"/>
                  </a:lnTo>
                  <a:lnTo>
                    <a:pt x="1073" y="906"/>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96"/>
            <p:cNvSpPr/>
            <p:nvPr/>
          </p:nvSpPr>
          <p:spPr>
            <a:xfrm>
              <a:off x="5012279" y="3713059"/>
              <a:ext cx="32072" cy="168729"/>
            </a:xfrm>
            <a:custGeom>
              <a:rect b="b" l="l" r="r" t="t"/>
              <a:pathLst>
                <a:path extrusionOk="0" h="5645" w="1073">
                  <a:moveTo>
                    <a:pt x="1" y="1"/>
                  </a:moveTo>
                  <a:lnTo>
                    <a:pt x="1" y="5645"/>
                  </a:lnTo>
                  <a:lnTo>
                    <a:pt x="1072" y="5645"/>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96"/>
            <p:cNvSpPr/>
            <p:nvPr/>
          </p:nvSpPr>
          <p:spPr>
            <a:xfrm>
              <a:off x="4744642" y="3869684"/>
              <a:ext cx="343107" cy="20654"/>
            </a:xfrm>
            <a:custGeom>
              <a:rect b="b" l="l" r="r" t="t"/>
              <a:pathLst>
                <a:path extrusionOk="0" h="691" w="11479">
                  <a:moveTo>
                    <a:pt x="0" y="0"/>
                  </a:moveTo>
                  <a:lnTo>
                    <a:pt x="0" y="691"/>
                  </a:lnTo>
                  <a:lnTo>
                    <a:pt x="11479" y="691"/>
                  </a:lnTo>
                  <a:lnTo>
                    <a:pt x="1147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96"/>
            <p:cNvSpPr/>
            <p:nvPr/>
          </p:nvSpPr>
          <p:spPr>
            <a:xfrm>
              <a:off x="4916899" y="3869684"/>
              <a:ext cx="172286" cy="20654"/>
            </a:xfrm>
            <a:custGeom>
              <a:rect b="b" l="l" r="r" t="t"/>
              <a:pathLst>
                <a:path extrusionOk="0" h="691" w="5764">
                  <a:moveTo>
                    <a:pt x="1" y="0"/>
                  </a:moveTo>
                  <a:lnTo>
                    <a:pt x="1" y="691"/>
                  </a:lnTo>
                  <a:lnTo>
                    <a:pt x="5764" y="691"/>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96"/>
            <p:cNvSpPr/>
            <p:nvPr/>
          </p:nvSpPr>
          <p:spPr>
            <a:xfrm>
              <a:off x="5012279" y="3605573"/>
              <a:ext cx="32072" cy="57000"/>
            </a:xfrm>
            <a:custGeom>
              <a:rect b="b" l="l" r="r" t="t"/>
              <a:pathLst>
                <a:path extrusionOk="0" h="1907" w="1073">
                  <a:moveTo>
                    <a:pt x="1" y="1"/>
                  </a:moveTo>
                  <a:lnTo>
                    <a:pt x="1" y="906"/>
                  </a:lnTo>
                  <a:lnTo>
                    <a:pt x="1072" y="1906"/>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96"/>
            <p:cNvSpPr/>
            <p:nvPr/>
          </p:nvSpPr>
          <p:spPr>
            <a:xfrm>
              <a:off x="5012279" y="3658988"/>
              <a:ext cx="32072" cy="56970"/>
            </a:xfrm>
            <a:custGeom>
              <a:rect b="b" l="l" r="r" t="t"/>
              <a:pathLst>
                <a:path extrusionOk="0" h="1906" w="1073">
                  <a:moveTo>
                    <a:pt x="1" y="0"/>
                  </a:moveTo>
                  <a:lnTo>
                    <a:pt x="1" y="905"/>
                  </a:lnTo>
                  <a:lnTo>
                    <a:pt x="1072" y="1905"/>
                  </a:lnTo>
                  <a:lnTo>
                    <a:pt x="1072" y="976"/>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4" name="Google Shape;11424;p96"/>
          <p:cNvGrpSpPr/>
          <p:nvPr/>
        </p:nvGrpSpPr>
        <p:grpSpPr>
          <a:xfrm>
            <a:off x="4038814" y="3589941"/>
            <a:ext cx="343827" cy="294000"/>
            <a:chOff x="4076914" y="3589941"/>
            <a:chExt cx="343827" cy="294000"/>
          </a:xfrm>
        </p:grpSpPr>
        <p:sp>
          <p:nvSpPr>
            <p:cNvPr id="11425" name="Google Shape;11425;p96"/>
            <p:cNvSpPr/>
            <p:nvPr/>
          </p:nvSpPr>
          <p:spPr>
            <a:xfrm>
              <a:off x="4108956" y="3698114"/>
              <a:ext cx="73350" cy="99683"/>
            </a:xfrm>
            <a:custGeom>
              <a:rect b="b" l="l" r="r" t="t"/>
              <a:pathLst>
                <a:path extrusionOk="0" h="3335" w="2454">
                  <a:moveTo>
                    <a:pt x="1905" y="1"/>
                  </a:moveTo>
                  <a:lnTo>
                    <a:pt x="0" y="2978"/>
                  </a:lnTo>
                  <a:lnTo>
                    <a:pt x="548" y="3335"/>
                  </a:lnTo>
                  <a:lnTo>
                    <a:pt x="2453" y="358"/>
                  </a:lnTo>
                  <a:lnTo>
                    <a:pt x="190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96"/>
            <p:cNvSpPr/>
            <p:nvPr/>
          </p:nvSpPr>
          <p:spPr>
            <a:xfrm>
              <a:off x="4205053" y="3695992"/>
              <a:ext cx="67641" cy="74755"/>
            </a:xfrm>
            <a:custGeom>
              <a:rect b="b" l="l" r="r" t="t"/>
              <a:pathLst>
                <a:path extrusionOk="0" h="2501" w="2263">
                  <a:moveTo>
                    <a:pt x="500" y="0"/>
                  </a:moveTo>
                  <a:lnTo>
                    <a:pt x="0" y="453"/>
                  </a:lnTo>
                  <a:lnTo>
                    <a:pt x="1477" y="2167"/>
                  </a:lnTo>
                  <a:lnTo>
                    <a:pt x="1739" y="2501"/>
                  </a:lnTo>
                  <a:lnTo>
                    <a:pt x="2263" y="2048"/>
                  </a:lnTo>
                  <a:lnTo>
                    <a:pt x="1477" y="1143"/>
                  </a:lnTo>
                  <a:lnTo>
                    <a:pt x="50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96"/>
            <p:cNvSpPr/>
            <p:nvPr/>
          </p:nvSpPr>
          <p:spPr>
            <a:xfrm>
              <a:off x="4249171" y="3730156"/>
              <a:ext cx="23523" cy="40591"/>
            </a:xfrm>
            <a:custGeom>
              <a:rect b="b" l="l" r="r" t="t"/>
              <a:pathLst>
                <a:path extrusionOk="0" h="1358" w="787">
                  <a:moveTo>
                    <a:pt x="1" y="0"/>
                  </a:moveTo>
                  <a:lnTo>
                    <a:pt x="1" y="1024"/>
                  </a:lnTo>
                  <a:lnTo>
                    <a:pt x="263" y="1358"/>
                  </a:lnTo>
                  <a:lnTo>
                    <a:pt x="787" y="905"/>
                  </a:lnTo>
                  <a:lnTo>
                    <a:pt x="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96"/>
            <p:cNvSpPr/>
            <p:nvPr/>
          </p:nvSpPr>
          <p:spPr>
            <a:xfrm>
              <a:off x="4284053" y="3667506"/>
              <a:ext cx="75472" cy="98966"/>
            </a:xfrm>
            <a:custGeom>
              <a:rect b="b" l="l" r="r" t="t"/>
              <a:pathLst>
                <a:path extrusionOk="0" h="3311" w="2525">
                  <a:moveTo>
                    <a:pt x="1953" y="1"/>
                  </a:moveTo>
                  <a:lnTo>
                    <a:pt x="1" y="2954"/>
                  </a:lnTo>
                  <a:lnTo>
                    <a:pt x="572" y="3311"/>
                  </a:lnTo>
                  <a:lnTo>
                    <a:pt x="2525" y="358"/>
                  </a:lnTo>
                  <a:lnTo>
                    <a:pt x="1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96"/>
            <p:cNvSpPr/>
            <p:nvPr/>
          </p:nvSpPr>
          <p:spPr>
            <a:xfrm>
              <a:off x="4098255" y="3834084"/>
              <a:ext cx="19967" cy="36316"/>
            </a:xfrm>
            <a:custGeom>
              <a:rect b="b" l="l" r="r" t="t"/>
              <a:pathLst>
                <a:path extrusionOk="0" h="1215" w="668">
                  <a:moveTo>
                    <a:pt x="1" y="0"/>
                  </a:moveTo>
                  <a:lnTo>
                    <a:pt x="1" y="1215"/>
                  </a:lnTo>
                  <a:lnTo>
                    <a:pt x="668" y="1215"/>
                  </a:lnTo>
                  <a:lnTo>
                    <a:pt x="66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96"/>
            <p:cNvSpPr/>
            <p:nvPr/>
          </p:nvSpPr>
          <p:spPr>
            <a:xfrm>
              <a:off x="4182277" y="3713776"/>
              <a:ext cx="20654" cy="155219"/>
            </a:xfrm>
            <a:custGeom>
              <a:rect b="b" l="l" r="r" t="t"/>
              <a:pathLst>
                <a:path extrusionOk="0" h="5193" w="691">
                  <a:moveTo>
                    <a:pt x="0" y="1"/>
                  </a:moveTo>
                  <a:lnTo>
                    <a:pt x="0" y="5192"/>
                  </a:lnTo>
                  <a:lnTo>
                    <a:pt x="691" y="5192"/>
                  </a:lnTo>
                  <a:lnTo>
                    <a:pt x="69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96"/>
            <p:cNvSpPr/>
            <p:nvPr/>
          </p:nvSpPr>
          <p:spPr>
            <a:xfrm>
              <a:off x="4270543" y="3801325"/>
              <a:ext cx="20654" cy="67671"/>
            </a:xfrm>
            <a:custGeom>
              <a:rect b="b" l="l" r="r" t="t"/>
              <a:pathLst>
                <a:path extrusionOk="0" h="2264" w="691">
                  <a:moveTo>
                    <a:pt x="0" y="1"/>
                  </a:moveTo>
                  <a:lnTo>
                    <a:pt x="0" y="2263"/>
                  </a:lnTo>
                  <a:lnTo>
                    <a:pt x="691" y="2263"/>
                  </a:lnTo>
                  <a:lnTo>
                    <a:pt x="69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96"/>
            <p:cNvSpPr/>
            <p:nvPr/>
          </p:nvSpPr>
          <p:spPr>
            <a:xfrm>
              <a:off x="4361648" y="3678895"/>
              <a:ext cx="19967" cy="190818"/>
            </a:xfrm>
            <a:custGeom>
              <a:rect b="b" l="l" r="r" t="t"/>
              <a:pathLst>
                <a:path extrusionOk="0" h="6384" w="668">
                  <a:moveTo>
                    <a:pt x="0" y="1"/>
                  </a:moveTo>
                  <a:lnTo>
                    <a:pt x="0" y="6383"/>
                  </a:lnTo>
                  <a:lnTo>
                    <a:pt x="667" y="6383"/>
                  </a:lnTo>
                  <a:lnTo>
                    <a:pt x="66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96"/>
            <p:cNvSpPr/>
            <p:nvPr/>
          </p:nvSpPr>
          <p:spPr>
            <a:xfrm>
              <a:off x="4076914" y="3863257"/>
              <a:ext cx="343137" cy="20684"/>
            </a:xfrm>
            <a:custGeom>
              <a:rect b="b" l="l" r="r" t="t"/>
              <a:pathLst>
                <a:path extrusionOk="0" h="692" w="11480">
                  <a:moveTo>
                    <a:pt x="1" y="1"/>
                  </a:moveTo>
                  <a:lnTo>
                    <a:pt x="1"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96"/>
            <p:cNvSpPr/>
            <p:nvPr/>
          </p:nvSpPr>
          <p:spPr>
            <a:xfrm>
              <a:off x="4248454" y="3863257"/>
              <a:ext cx="171598" cy="20684"/>
            </a:xfrm>
            <a:custGeom>
              <a:rect b="b" l="l" r="r" t="t"/>
              <a:pathLst>
                <a:path extrusionOk="0" h="692" w="5741">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96"/>
            <p:cNvSpPr/>
            <p:nvPr/>
          </p:nvSpPr>
          <p:spPr>
            <a:xfrm>
              <a:off x="4076914" y="3780700"/>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20" y="1667"/>
                    <a:pt x="2120" y="1072"/>
                  </a:cubicBezTo>
                  <a:cubicBezTo>
                    <a:pt x="2144" y="477"/>
                    <a:pt x="1668"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96"/>
            <p:cNvSpPr/>
            <p:nvPr/>
          </p:nvSpPr>
          <p:spPr>
            <a:xfrm>
              <a:off x="4108956" y="3780700"/>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96"/>
            <p:cNvSpPr/>
            <p:nvPr/>
          </p:nvSpPr>
          <p:spPr>
            <a:xfrm>
              <a:off x="4160905" y="3660392"/>
              <a:ext cx="64084" cy="64084"/>
            </a:xfrm>
            <a:custGeom>
              <a:rect b="b" l="l" r="r" t="t"/>
              <a:pathLst>
                <a:path extrusionOk="0" h="2144"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96"/>
            <p:cNvSpPr/>
            <p:nvPr/>
          </p:nvSpPr>
          <p:spPr>
            <a:xfrm>
              <a:off x="4192948" y="3660392"/>
              <a:ext cx="32042" cy="64084"/>
            </a:xfrm>
            <a:custGeom>
              <a:rect b="b" l="l" r="r" t="t"/>
              <a:pathLst>
                <a:path extrusionOk="0" h="2144" w="1072">
                  <a:moveTo>
                    <a:pt x="0" y="1"/>
                  </a:moveTo>
                  <a:lnTo>
                    <a:pt x="0" y="2144"/>
                  </a:lnTo>
                  <a:cubicBezTo>
                    <a:pt x="596" y="2144"/>
                    <a:pt x="1072" y="1668"/>
                    <a:pt x="1072" y="1072"/>
                  </a:cubicBezTo>
                  <a:cubicBezTo>
                    <a:pt x="1072" y="477"/>
                    <a:pt x="596"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96"/>
            <p:cNvSpPr/>
            <p:nvPr/>
          </p:nvSpPr>
          <p:spPr>
            <a:xfrm>
              <a:off x="4248454" y="3747941"/>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96"/>
            <p:cNvSpPr/>
            <p:nvPr/>
          </p:nvSpPr>
          <p:spPr>
            <a:xfrm>
              <a:off x="4280496" y="3747941"/>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96"/>
            <p:cNvSpPr/>
            <p:nvPr/>
          </p:nvSpPr>
          <p:spPr>
            <a:xfrm>
              <a:off x="4322492" y="3589941"/>
              <a:ext cx="98248" cy="98248"/>
            </a:xfrm>
            <a:custGeom>
              <a:rect b="b" l="l" r="r" t="t"/>
              <a:pathLst>
                <a:path extrusionOk="0" h="3287" w="3287">
                  <a:moveTo>
                    <a:pt x="1620" y="0"/>
                  </a:moveTo>
                  <a:cubicBezTo>
                    <a:pt x="715" y="0"/>
                    <a:pt x="1" y="762"/>
                    <a:pt x="1" y="1643"/>
                  </a:cubicBezTo>
                  <a:cubicBezTo>
                    <a:pt x="1" y="2572"/>
                    <a:pt x="739" y="3286"/>
                    <a:pt x="1620" y="3286"/>
                  </a:cubicBezTo>
                  <a:cubicBezTo>
                    <a:pt x="2549" y="3286"/>
                    <a:pt x="3263" y="2548"/>
                    <a:pt x="3263" y="1643"/>
                  </a:cubicBezTo>
                  <a:cubicBezTo>
                    <a:pt x="3287" y="762"/>
                    <a:pt x="2549" y="0"/>
                    <a:pt x="162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96"/>
            <p:cNvSpPr/>
            <p:nvPr/>
          </p:nvSpPr>
          <p:spPr>
            <a:xfrm>
              <a:off x="4372319" y="3589941"/>
              <a:ext cx="48422" cy="98966"/>
            </a:xfrm>
            <a:custGeom>
              <a:rect b="b" l="l" r="r" t="t"/>
              <a:pathLst>
                <a:path extrusionOk="0" h="3311" w="1620">
                  <a:moveTo>
                    <a:pt x="1" y="0"/>
                  </a:moveTo>
                  <a:lnTo>
                    <a:pt x="1" y="3310"/>
                  </a:lnTo>
                  <a:cubicBezTo>
                    <a:pt x="882" y="3310"/>
                    <a:pt x="1620" y="2596"/>
                    <a:pt x="1620" y="1667"/>
                  </a:cubicBezTo>
                  <a:cubicBezTo>
                    <a:pt x="1620" y="762"/>
                    <a:pt x="882"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3" name="Google Shape;11443;p96"/>
          <p:cNvGrpSpPr/>
          <p:nvPr/>
        </p:nvGrpSpPr>
        <p:grpSpPr>
          <a:xfrm>
            <a:off x="3325493" y="3572127"/>
            <a:ext cx="222831" cy="343827"/>
            <a:chOff x="3439793" y="3572127"/>
            <a:chExt cx="222831" cy="343827"/>
          </a:xfrm>
        </p:grpSpPr>
        <p:sp>
          <p:nvSpPr>
            <p:cNvPr id="11444" name="Google Shape;11444;p96"/>
            <p:cNvSpPr/>
            <p:nvPr/>
          </p:nvSpPr>
          <p:spPr>
            <a:xfrm>
              <a:off x="3439793" y="3794929"/>
              <a:ext cx="222830" cy="121025"/>
            </a:xfrm>
            <a:custGeom>
              <a:rect b="b" l="l" r="r" t="t"/>
              <a:pathLst>
                <a:path extrusionOk="0" h="4049" w="7455">
                  <a:moveTo>
                    <a:pt x="3716" y="1"/>
                  </a:moveTo>
                  <a:lnTo>
                    <a:pt x="1" y="2025"/>
                  </a:lnTo>
                  <a:lnTo>
                    <a:pt x="3716" y="4049"/>
                  </a:lnTo>
                  <a:lnTo>
                    <a:pt x="7455" y="2025"/>
                  </a:lnTo>
                  <a:lnTo>
                    <a:pt x="371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96"/>
            <p:cNvSpPr/>
            <p:nvPr/>
          </p:nvSpPr>
          <p:spPr>
            <a:xfrm>
              <a:off x="3550836" y="3794211"/>
              <a:ext cx="111789" cy="121742"/>
            </a:xfrm>
            <a:custGeom>
              <a:rect b="b" l="l" r="r" t="t"/>
              <a:pathLst>
                <a:path extrusionOk="0" h="4073" w="3740">
                  <a:moveTo>
                    <a:pt x="1" y="1"/>
                  </a:moveTo>
                  <a:lnTo>
                    <a:pt x="1" y="4073"/>
                  </a:lnTo>
                  <a:lnTo>
                    <a:pt x="3740" y="2049"/>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96"/>
            <p:cNvSpPr/>
            <p:nvPr/>
          </p:nvSpPr>
          <p:spPr>
            <a:xfrm>
              <a:off x="3439793" y="3720890"/>
              <a:ext cx="222830" cy="121055"/>
            </a:xfrm>
            <a:custGeom>
              <a:rect b="b" l="l" r="r" t="t"/>
              <a:pathLst>
                <a:path extrusionOk="0" h="4050" w="7455">
                  <a:moveTo>
                    <a:pt x="3716" y="1"/>
                  </a:moveTo>
                  <a:lnTo>
                    <a:pt x="1" y="2025"/>
                  </a:lnTo>
                  <a:lnTo>
                    <a:pt x="3716" y="4049"/>
                  </a:lnTo>
                  <a:lnTo>
                    <a:pt x="7455" y="2025"/>
                  </a:lnTo>
                  <a:lnTo>
                    <a:pt x="371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96"/>
            <p:cNvSpPr/>
            <p:nvPr/>
          </p:nvSpPr>
          <p:spPr>
            <a:xfrm>
              <a:off x="3550836" y="3720203"/>
              <a:ext cx="111789" cy="121742"/>
            </a:xfrm>
            <a:custGeom>
              <a:rect b="b" l="l" r="r" t="t"/>
              <a:pathLst>
                <a:path extrusionOk="0" h="4073" w="3740">
                  <a:moveTo>
                    <a:pt x="1" y="0"/>
                  </a:moveTo>
                  <a:lnTo>
                    <a:pt x="1" y="4072"/>
                  </a:lnTo>
                  <a:lnTo>
                    <a:pt x="3740" y="2048"/>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96"/>
            <p:cNvSpPr/>
            <p:nvPr/>
          </p:nvSpPr>
          <p:spPr>
            <a:xfrm>
              <a:off x="3439793" y="3646882"/>
              <a:ext cx="222830" cy="121025"/>
            </a:xfrm>
            <a:custGeom>
              <a:rect b="b" l="l" r="r" t="t"/>
              <a:pathLst>
                <a:path extrusionOk="0" h="4049" w="7455">
                  <a:moveTo>
                    <a:pt x="3716" y="0"/>
                  </a:moveTo>
                  <a:lnTo>
                    <a:pt x="1" y="2024"/>
                  </a:lnTo>
                  <a:lnTo>
                    <a:pt x="3716" y="4049"/>
                  </a:lnTo>
                  <a:lnTo>
                    <a:pt x="7455" y="2024"/>
                  </a:lnTo>
                  <a:lnTo>
                    <a:pt x="371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96"/>
            <p:cNvSpPr/>
            <p:nvPr/>
          </p:nvSpPr>
          <p:spPr>
            <a:xfrm>
              <a:off x="3550836" y="3646164"/>
              <a:ext cx="111789" cy="121742"/>
            </a:xfrm>
            <a:custGeom>
              <a:rect b="b" l="l" r="r" t="t"/>
              <a:pathLst>
                <a:path extrusionOk="0" h="4073" w="3740">
                  <a:moveTo>
                    <a:pt x="1" y="0"/>
                  </a:moveTo>
                  <a:lnTo>
                    <a:pt x="1" y="4073"/>
                  </a:lnTo>
                  <a:lnTo>
                    <a:pt x="3740" y="2048"/>
                  </a:lnTo>
                  <a:lnTo>
                    <a:pt x="1"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96"/>
            <p:cNvSpPr/>
            <p:nvPr/>
          </p:nvSpPr>
          <p:spPr>
            <a:xfrm>
              <a:off x="3439793" y="3573561"/>
              <a:ext cx="222830" cy="121025"/>
            </a:xfrm>
            <a:custGeom>
              <a:rect b="b" l="l" r="r" t="t"/>
              <a:pathLst>
                <a:path extrusionOk="0" h="4049" w="7455">
                  <a:moveTo>
                    <a:pt x="3716" y="0"/>
                  </a:moveTo>
                  <a:lnTo>
                    <a:pt x="1" y="2025"/>
                  </a:lnTo>
                  <a:lnTo>
                    <a:pt x="3716" y="4049"/>
                  </a:lnTo>
                  <a:lnTo>
                    <a:pt x="7455" y="2025"/>
                  </a:lnTo>
                  <a:lnTo>
                    <a:pt x="371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96"/>
            <p:cNvSpPr/>
            <p:nvPr/>
          </p:nvSpPr>
          <p:spPr>
            <a:xfrm>
              <a:off x="3550836" y="3572127"/>
              <a:ext cx="111789" cy="122459"/>
            </a:xfrm>
            <a:custGeom>
              <a:rect b="b" l="l" r="r" t="t"/>
              <a:pathLst>
                <a:path extrusionOk="0" h="4097" w="3740">
                  <a:moveTo>
                    <a:pt x="1" y="1"/>
                  </a:moveTo>
                  <a:lnTo>
                    <a:pt x="1" y="4097"/>
                  </a:lnTo>
                  <a:lnTo>
                    <a:pt x="3740" y="2073"/>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2" name="Google Shape;11452;p96"/>
          <p:cNvGrpSpPr/>
          <p:nvPr/>
        </p:nvGrpSpPr>
        <p:grpSpPr>
          <a:xfrm>
            <a:off x="2555232" y="3570721"/>
            <a:ext cx="344545" cy="344544"/>
            <a:chOff x="2745732" y="3570721"/>
            <a:chExt cx="344545" cy="344544"/>
          </a:xfrm>
        </p:grpSpPr>
        <p:sp>
          <p:nvSpPr>
            <p:cNvPr id="11453" name="Google Shape;11453;p96"/>
            <p:cNvSpPr/>
            <p:nvPr/>
          </p:nvSpPr>
          <p:spPr>
            <a:xfrm>
              <a:off x="2893808" y="3570721"/>
              <a:ext cx="49139" cy="65489"/>
            </a:xfrm>
            <a:custGeom>
              <a:rect b="b" l="l" r="r" t="t"/>
              <a:pathLst>
                <a:path extrusionOk="0" h="2191" w="1644">
                  <a:moveTo>
                    <a:pt x="0" y="0"/>
                  </a:moveTo>
                  <a:lnTo>
                    <a:pt x="0" y="2191"/>
                  </a:lnTo>
                  <a:lnTo>
                    <a:pt x="1643" y="2191"/>
                  </a:lnTo>
                  <a:lnTo>
                    <a:pt x="16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96"/>
            <p:cNvSpPr/>
            <p:nvPr/>
          </p:nvSpPr>
          <p:spPr>
            <a:xfrm>
              <a:off x="2918707" y="3570721"/>
              <a:ext cx="24958" cy="65489"/>
            </a:xfrm>
            <a:custGeom>
              <a:rect b="b" l="l" r="r" t="t"/>
              <a:pathLst>
                <a:path extrusionOk="0" h="2191" w="835">
                  <a:moveTo>
                    <a:pt x="1" y="0"/>
                  </a:moveTo>
                  <a:lnTo>
                    <a:pt x="1" y="2191"/>
                  </a:lnTo>
                  <a:lnTo>
                    <a:pt x="834" y="2191"/>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96"/>
            <p:cNvSpPr/>
            <p:nvPr/>
          </p:nvSpPr>
          <p:spPr>
            <a:xfrm>
              <a:off x="2893808" y="3610476"/>
              <a:ext cx="49139" cy="245696"/>
            </a:xfrm>
            <a:custGeom>
              <a:rect b="b" l="l" r="r" t="t"/>
              <a:pathLst>
                <a:path extrusionOk="0" h="8220" w="1644">
                  <a:moveTo>
                    <a:pt x="842" y="1"/>
                  </a:moveTo>
                  <a:cubicBezTo>
                    <a:pt x="823" y="1"/>
                    <a:pt x="805" y="2"/>
                    <a:pt x="786" y="4"/>
                  </a:cubicBezTo>
                  <a:cubicBezTo>
                    <a:pt x="334" y="27"/>
                    <a:pt x="0" y="385"/>
                    <a:pt x="0" y="837"/>
                  </a:cubicBezTo>
                  <a:lnTo>
                    <a:pt x="0" y="8220"/>
                  </a:lnTo>
                  <a:lnTo>
                    <a:pt x="1643" y="8220"/>
                  </a:lnTo>
                  <a:lnTo>
                    <a:pt x="1643" y="837"/>
                  </a:lnTo>
                  <a:cubicBezTo>
                    <a:pt x="1643" y="623"/>
                    <a:pt x="1548" y="432"/>
                    <a:pt x="1405" y="242"/>
                  </a:cubicBezTo>
                  <a:cubicBezTo>
                    <a:pt x="1253" y="111"/>
                    <a:pt x="1041" y="1"/>
                    <a:pt x="84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96"/>
            <p:cNvSpPr/>
            <p:nvPr/>
          </p:nvSpPr>
          <p:spPr>
            <a:xfrm>
              <a:off x="2918707" y="3610565"/>
              <a:ext cx="24958" cy="245606"/>
            </a:xfrm>
            <a:custGeom>
              <a:rect b="b" l="l" r="r" t="t"/>
              <a:pathLst>
                <a:path extrusionOk="0" h="8217" w="835">
                  <a:moveTo>
                    <a:pt x="1" y="1"/>
                  </a:moveTo>
                  <a:lnTo>
                    <a:pt x="1" y="8217"/>
                  </a:lnTo>
                  <a:lnTo>
                    <a:pt x="834" y="8217"/>
                  </a:lnTo>
                  <a:lnTo>
                    <a:pt x="834" y="834"/>
                  </a:lnTo>
                  <a:cubicBezTo>
                    <a:pt x="834" y="620"/>
                    <a:pt x="739" y="429"/>
                    <a:pt x="596" y="239"/>
                  </a:cubicBezTo>
                  <a:cubicBezTo>
                    <a:pt x="453" y="96"/>
                    <a:pt x="239"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96"/>
            <p:cNvSpPr/>
            <p:nvPr/>
          </p:nvSpPr>
          <p:spPr>
            <a:xfrm>
              <a:off x="2873154" y="3826253"/>
              <a:ext cx="89012" cy="89012"/>
            </a:xfrm>
            <a:custGeom>
              <a:rect b="b" l="l" r="r" t="t"/>
              <a:pathLst>
                <a:path extrusionOk="0" h="2978" w="2978">
                  <a:moveTo>
                    <a:pt x="1501" y="0"/>
                  </a:moveTo>
                  <a:cubicBezTo>
                    <a:pt x="667" y="0"/>
                    <a:pt x="1" y="667"/>
                    <a:pt x="1" y="1477"/>
                  </a:cubicBezTo>
                  <a:cubicBezTo>
                    <a:pt x="1" y="2310"/>
                    <a:pt x="667" y="2977"/>
                    <a:pt x="1501" y="2977"/>
                  </a:cubicBezTo>
                  <a:cubicBezTo>
                    <a:pt x="2334" y="2977"/>
                    <a:pt x="2977" y="2287"/>
                    <a:pt x="2977" y="1477"/>
                  </a:cubicBezTo>
                  <a:cubicBezTo>
                    <a:pt x="2977" y="643"/>
                    <a:pt x="2334"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96"/>
            <p:cNvSpPr/>
            <p:nvPr/>
          </p:nvSpPr>
          <p:spPr>
            <a:xfrm>
              <a:off x="2917990" y="3826941"/>
              <a:ext cx="44177" cy="88325"/>
            </a:xfrm>
            <a:custGeom>
              <a:rect b="b" l="l" r="r" t="t"/>
              <a:pathLst>
                <a:path extrusionOk="0" h="2955" w="1478">
                  <a:moveTo>
                    <a:pt x="46" y="1"/>
                  </a:moveTo>
                  <a:cubicBezTo>
                    <a:pt x="31" y="1"/>
                    <a:pt x="16" y="1"/>
                    <a:pt x="1" y="1"/>
                  </a:cubicBezTo>
                  <a:lnTo>
                    <a:pt x="1" y="2954"/>
                  </a:lnTo>
                  <a:cubicBezTo>
                    <a:pt x="834" y="2954"/>
                    <a:pt x="1477" y="2264"/>
                    <a:pt x="1477" y="1454"/>
                  </a:cubicBezTo>
                  <a:cubicBezTo>
                    <a:pt x="1477" y="635"/>
                    <a:pt x="857" y="1"/>
                    <a:pt x="4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96"/>
            <p:cNvSpPr/>
            <p:nvPr/>
          </p:nvSpPr>
          <p:spPr>
            <a:xfrm>
              <a:off x="3021918" y="3570721"/>
              <a:ext cx="49139" cy="114628"/>
            </a:xfrm>
            <a:custGeom>
              <a:rect b="b" l="l" r="r" t="t"/>
              <a:pathLst>
                <a:path extrusionOk="0" h="3835" w="1644">
                  <a:moveTo>
                    <a:pt x="1" y="0"/>
                  </a:moveTo>
                  <a:lnTo>
                    <a:pt x="1" y="3834"/>
                  </a:lnTo>
                  <a:lnTo>
                    <a:pt x="1644" y="383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96"/>
            <p:cNvSpPr/>
            <p:nvPr/>
          </p:nvSpPr>
          <p:spPr>
            <a:xfrm>
              <a:off x="3046129" y="3570721"/>
              <a:ext cx="24928" cy="114628"/>
            </a:xfrm>
            <a:custGeom>
              <a:rect b="b" l="l" r="r" t="t"/>
              <a:pathLst>
                <a:path extrusionOk="0" h="3835" w="834">
                  <a:moveTo>
                    <a:pt x="0" y="0"/>
                  </a:moveTo>
                  <a:lnTo>
                    <a:pt x="0" y="3834"/>
                  </a:lnTo>
                  <a:lnTo>
                    <a:pt x="834" y="383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96"/>
            <p:cNvSpPr/>
            <p:nvPr/>
          </p:nvSpPr>
          <p:spPr>
            <a:xfrm>
              <a:off x="3021918" y="3659585"/>
              <a:ext cx="49139" cy="196587"/>
            </a:xfrm>
            <a:custGeom>
              <a:rect b="b" l="l" r="r" t="t"/>
              <a:pathLst>
                <a:path extrusionOk="0" h="6577" w="1644">
                  <a:moveTo>
                    <a:pt x="825" y="1"/>
                  </a:moveTo>
                  <a:cubicBezTo>
                    <a:pt x="804" y="1"/>
                    <a:pt x="783" y="2"/>
                    <a:pt x="763" y="4"/>
                  </a:cubicBezTo>
                  <a:cubicBezTo>
                    <a:pt x="334" y="28"/>
                    <a:pt x="1" y="385"/>
                    <a:pt x="1" y="837"/>
                  </a:cubicBezTo>
                  <a:lnTo>
                    <a:pt x="1" y="6577"/>
                  </a:lnTo>
                  <a:lnTo>
                    <a:pt x="1644" y="6577"/>
                  </a:lnTo>
                  <a:lnTo>
                    <a:pt x="1644" y="837"/>
                  </a:lnTo>
                  <a:cubicBezTo>
                    <a:pt x="1644" y="623"/>
                    <a:pt x="1549" y="409"/>
                    <a:pt x="1406" y="242"/>
                  </a:cubicBezTo>
                  <a:cubicBezTo>
                    <a:pt x="1254" y="111"/>
                    <a:pt x="1042" y="1"/>
                    <a:pt x="8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96"/>
            <p:cNvSpPr/>
            <p:nvPr/>
          </p:nvSpPr>
          <p:spPr>
            <a:xfrm>
              <a:off x="3046129" y="3660392"/>
              <a:ext cx="24928" cy="195780"/>
            </a:xfrm>
            <a:custGeom>
              <a:rect b="b" l="l" r="r" t="t"/>
              <a:pathLst>
                <a:path extrusionOk="0" h="6550" w="834">
                  <a:moveTo>
                    <a:pt x="0" y="1"/>
                  </a:moveTo>
                  <a:lnTo>
                    <a:pt x="0" y="6550"/>
                  </a:lnTo>
                  <a:lnTo>
                    <a:pt x="834" y="6550"/>
                  </a:lnTo>
                  <a:lnTo>
                    <a:pt x="834" y="810"/>
                  </a:lnTo>
                  <a:cubicBezTo>
                    <a:pt x="834" y="596"/>
                    <a:pt x="739" y="382"/>
                    <a:pt x="596" y="239"/>
                  </a:cubicBezTo>
                  <a:cubicBezTo>
                    <a:pt x="453" y="96"/>
                    <a:pt x="23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96"/>
            <p:cNvSpPr/>
            <p:nvPr/>
          </p:nvSpPr>
          <p:spPr>
            <a:xfrm>
              <a:off x="3001294" y="3826253"/>
              <a:ext cx="88983" cy="89012"/>
            </a:xfrm>
            <a:custGeom>
              <a:rect b="b" l="l" r="r" t="t"/>
              <a:pathLst>
                <a:path extrusionOk="0" h="2978" w="2977">
                  <a:moveTo>
                    <a:pt x="1500" y="0"/>
                  </a:moveTo>
                  <a:cubicBezTo>
                    <a:pt x="667" y="0"/>
                    <a:pt x="0" y="667"/>
                    <a:pt x="0" y="1477"/>
                  </a:cubicBezTo>
                  <a:cubicBezTo>
                    <a:pt x="0" y="2310"/>
                    <a:pt x="691" y="2977"/>
                    <a:pt x="1500" y="2977"/>
                  </a:cubicBezTo>
                  <a:cubicBezTo>
                    <a:pt x="2334" y="2977"/>
                    <a:pt x="2977" y="2287"/>
                    <a:pt x="2977" y="1477"/>
                  </a:cubicBezTo>
                  <a:cubicBezTo>
                    <a:pt x="2977" y="643"/>
                    <a:pt x="2334" y="0"/>
                    <a:pt x="150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96"/>
            <p:cNvSpPr/>
            <p:nvPr/>
          </p:nvSpPr>
          <p:spPr>
            <a:xfrm>
              <a:off x="3046129"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96"/>
            <p:cNvSpPr/>
            <p:nvPr/>
          </p:nvSpPr>
          <p:spPr>
            <a:xfrm>
              <a:off x="2766386" y="3570721"/>
              <a:ext cx="49139" cy="163020"/>
            </a:xfrm>
            <a:custGeom>
              <a:rect b="b" l="l" r="r" t="t"/>
              <a:pathLst>
                <a:path extrusionOk="0" h="5454" w="1644">
                  <a:moveTo>
                    <a:pt x="0" y="0"/>
                  </a:moveTo>
                  <a:lnTo>
                    <a:pt x="0" y="5454"/>
                  </a:lnTo>
                  <a:lnTo>
                    <a:pt x="1644" y="545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96"/>
            <p:cNvSpPr/>
            <p:nvPr/>
          </p:nvSpPr>
          <p:spPr>
            <a:xfrm>
              <a:off x="2790597" y="3570721"/>
              <a:ext cx="24928" cy="163020"/>
            </a:xfrm>
            <a:custGeom>
              <a:rect b="b" l="l" r="r" t="t"/>
              <a:pathLst>
                <a:path extrusionOk="0" h="5454" w="834">
                  <a:moveTo>
                    <a:pt x="0" y="0"/>
                  </a:moveTo>
                  <a:lnTo>
                    <a:pt x="0" y="5454"/>
                  </a:lnTo>
                  <a:lnTo>
                    <a:pt x="834" y="545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96"/>
            <p:cNvSpPr/>
            <p:nvPr/>
          </p:nvSpPr>
          <p:spPr>
            <a:xfrm>
              <a:off x="2766386" y="3708486"/>
              <a:ext cx="49139" cy="147686"/>
            </a:xfrm>
            <a:custGeom>
              <a:rect b="b" l="l" r="r" t="t"/>
              <a:pathLst>
                <a:path extrusionOk="0" h="4941" w="1644">
                  <a:moveTo>
                    <a:pt x="894" y="0"/>
                  </a:moveTo>
                  <a:cubicBezTo>
                    <a:pt x="858" y="0"/>
                    <a:pt x="822" y="4"/>
                    <a:pt x="786" y="11"/>
                  </a:cubicBezTo>
                  <a:cubicBezTo>
                    <a:pt x="334" y="35"/>
                    <a:pt x="0" y="392"/>
                    <a:pt x="0" y="845"/>
                  </a:cubicBezTo>
                  <a:lnTo>
                    <a:pt x="0" y="4941"/>
                  </a:lnTo>
                  <a:lnTo>
                    <a:pt x="1644" y="4941"/>
                  </a:lnTo>
                  <a:lnTo>
                    <a:pt x="1644" y="845"/>
                  </a:lnTo>
                  <a:cubicBezTo>
                    <a:pt x="1644" y="606"/>
                    <a:pt x="1548" y="416"/>
                    <a:pt x="1405" y="249"/>
                  </a:cubicBezTo>
                  <a:cubicBezTo>
                    <a:pt x="1284" y="108"/>
                    <a:pt x="1094" y="0"/>
                    <a:pt x="894"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96"/>
            <p:cNvSpPr/>
            <p:nvPr/>
          </p:nvSpPr>
          <p:spPr>
            <a:xfrm>
              <a:off x="2790597" y="3708814"/>
              <a:ext cx="24928" cy="147358"/>
            </a:xfrm>
            <a:custGeom>
              <a:rect b="b" l="l" r="r" t="t"/>
              <a:pathLst>
                <a:path extrusionOk="0" h="4930" w="834">
                  <a:moveTo>
                    <a:pt x="0" y="0"/>
                  </a:moveTo>
                  <a:lnTo>
                    <a:pt x="0" y="4930"/>
                  </a:lnTo>
                  <a:lnTo>
                    <a:pt x="834" y="4930"/>
                  </a:lnTo>
                  <a:lnTo>
                    <a:pt x="834" y="834"/>
                  </a:lnTo>
                  <a:cubicBezTo>
                    <a:pt x="834" y="595"/>
                    <a:pt x="738" y="405"/>
                    <a:pt x="595" y="238"/>
                  </a:cubicBezTo>
                  <a:cubicBezTo>
                    <a:pt x="453" y="71"/>
                    <a:pt x="23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96"/>
            <p:cNvSpPr/>
            <p:nvPr/>
          </p:nvSpPr>
          <p:spPr>
            <a:xfrm>
              <a:off x="2745732" y="3826253"/>
              <a:ext cx="89012" cy="89012"/>
            </a:xfrm>
            <a:custGeom>
              <a:rect b="b" l="l" r="r" t="t"/>
              <a:pathLst>
                <a:path extrusionOk="0" h="2978" w="2978">
                  <a:moveTo>
                    <a:pt x="1501" y="0"/>
                  </a:moveTo>
                  <a:cubicBezTo>
                    <a:pt x="668" y="0"/>
                    <a:pt x="1" y="667"/>
                    <a:pt x="1" y="1477"/>
                  </a:cubicBezTo>
                  <a:cubicBezTo>
                    <a:pt x="1" y="2310"/>
                    <a:pt x="668" y="2977"/>
                    <a:pt x="1501" y="2977"/>
                  </a:cubicBezTo>
                  <a:cubicBezTo>
                    <a:pt x="2335" y="2977"/>
                    <a:pt x="2978" y="2287"/>
                    <a:pt x="2978" y="1477"/>
                  </a:cubicBezTo>
                  <a:cubicBezTo>
                    <a:pt x="2978" y="643"/>
                    <a:pt x="2335"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96"/>
            <p:cNvSpPr/>
            <p:nvPr/>
          </p:nvSpPr>
          <p:spPr>
            <a:xfrm>
              <a:off x="2790597"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1" name="Google Shape;11471;p96"/>
          <p:cNvGrpSpPr/>
          <p:nvPr/>
        </p:nvGrpSpPr>
        <p:grpSpPr>
          <a:xfrm>
            <a:off x="1799229" y="3571409"/>
            <a:ext cx="343110" cy="343856"/>
            <a:chOff x="2065929" y="3571409"/>
            <a:chExt cx="343110" cy="343856"/>
          </a:xfrm>
        </p:grpSpPr>
        <p:sp>
          <p:nvSpPr>
            <p:cNvPr id="11472" name="Google Shape;11472;p96"/>
            <p:cNvSpPr/>
            <p:nvPr/>
          </p:nvSpPr>
          <p:spPr>
            <a:xfrm>
              <a:off x="2065929" y="3646164"/>
              <a:ext cx="56970" cy="96844"/>
            </a:xfrm>
            <a:custGeom>
              <a:rect b="b" l="l" r="r" t="t"/>
              <a:pathLst>
                <a:path extrusionOk="0" h="3240" w="1906">
                  <a:moveTo>
                    <a:pt x="0" y="0"/>
                  </a:moveTo>
                  <a:lnTo>
                    <a:pt x="0" y="3239"/>
                  </a:lnTo>
                  <a:lnTo>
                    <a:pt x="1905" y="3239"/>
                  </a:lnTo>
                  <a:lnTo>
                    <a:pt x="161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96"/>
            <p:cNvSpPr/>
            <p:nvPr/>
          </p:nvSpPr>
          <p:spPr>
            <a:xfrm>
              <a:off x="2089392" y="3646164"/>
              <a:ext cx="33507" cy="96844"/>
            </a:xfrm>
            <a:custGeom>
              <a:rect b="b" l="l" r="r" t="t"/>
              <a:pathLst>
                <a:path extrusionOk="0" h="3240" w="1121">
                  <a:moveTo>
                    <a:pt x="1" y="0"/>
                  </a:moveTo>
                  <a:lnTo>
                    <a:pt x="1" y="3239"/>
                  </a:lnTo>
                  <a:lnTo>
                    <a:pt x="1120" y="3239"/>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96"/>
            <p:cNvSpPr/>
            <p:nvPr/>
          </p:nvSpPr>
          <p:spPr>
            <a:xfrm>
              <a:off x="2153477" y="3621954"/>
              <a:ext cx="69076" cy="121055"/>
            </a:xfrm>
            <a:custGeom>
              <a:rect b="b" l="l" r="r" t="t"/>
              <a:pathLst>
                <a:path extrusionOk="0" h="4050" w="2311">
                  <a:moveTo>
                    <a:pt x="334" y="1"/>
                  </a:moveTo>
                  <a:lnTo>
                    <a:pt x="0" y="4049"/>
                  </a:lnTo>
                  <a:lnTo>
                    <a:pt x="2310" y="4049"/>
                  </a:lnTo>
                  <a:lnTo>
                    <a:pt x="197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96"/>
            <p:cNvSpPr/>
            <p:nvPr/>
          </p:nvSpPr>
          <p:spPr>
            <a:xfrm>
              <a:off x="2188359" y="3621954"/>
              <a:ext cx="34194" cy="121055"/>
            </a:xfrm>
            <a:custGeom>
              <a:rect b="b" l="l" r="r" t="t"/>
              <a:pathLst>
                <a:path extrusionOk="0" h="4050" w="1144">
                  <a:moveTo>
                    <a:pt x="0" y="1"/>
                  </a:moveTo>
                  <a:lnTo>
                    <a:pt x="0" y="4049"/>
                  </a:lnTo>
                  <a:lnTo>
                    <a:pt x="1143" y="4049"/>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96"/>
            <p:cNvSpPr/>
            <p:nvPr/>
          </p:nvSpPr>
          <p:spPr>
            <a:xfrm>
              <a:off x="2115038" y="3599895"/>
              <a:ext cx="48422" cy="144518"/>
            </a:xfrm>
            <a:custGeom>
              <a:rect b="b" l="l" r="r" t="t"/>
              <a:pathLst>
                <a:path extrusionOk="0" h="4835" w="1620">
                  <a:moveTo>
                    <a:pt x="0" y="0"/>
                  </a:moveTo>
                  <a:lnTo>
                    <a:pt x="0" y="4835"/>
                  </a:lnTo>
                  <a:lnTo>
                    <a:pt x="1620" y="4835"/>
                  </a:lnTo>
                  <a:lnTo>
                    <a:pt x="162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96"/>
            <p:cNvSpPr/>
            <p:nvPr/>
          </p:nvSpPr>
          <p:spPr>
            <a:xfrm>
              <a:off x="2138532" y="3599895"/>
              <a:ext cx="24928" cy="144518"/>
            </a:xfrm>
            <a:custGeom>
              <a:rect b="b" l="l" r="r" t="t"/>
              <a:pathLst>
                <a:path extrusionOk="0" h="4835" w="834">
                  <a:moveTo>
                    <a:pt x="0" y="0"/>
                  </a:moveTo>
                  <a:lnTo>
                    <a:pt x="0" y="4835"/>
                  </a:lnTo>
                  <a:lnTo>
                    <a:pt x="834" y="4835"/>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96"/>
            <p:cNvSpPr/>
            <p:nvPr/>
          </p:nvSpPr>
          <p:spPr>
            <a:xfrm>
              <a:off x="2212540" y="3571409"/>
              <a:ext cx="49169" cy="171598"/>
            </a:xfrm>
            <a:custGeom>
              <a:rect b="b" l="l" r="r" t="t"/>
              <a:pathLst>
                <a:path extrusionOk="0" h="5741" w="1645">
                  <a:moveTo>
                    <a:pt x="1" y="1"/>
                  </a:moveTo>
                  <a:lnTo>
                    <a:pt x="1" y="5740"/>
                  </a:lnTo>
                  <a:lnTo>
                    <a:pt x="1644" y="5740"/>
                  </a:lnTo>
                  <a:lnTo>
                    <a:pt x="16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96"/>
            <p:cNvSpPr/>
            <p:nvPr/>
          </p:nvSpPr>
          <p:spPr>
            <a:xfrm>
              <a:off x="2237469" y="3571409"/>
              <a:ext cx="24928" cy="171598"/>
            </a:xfrm>
            <a:custGeom>
              <a:rect b="b" l="l" r="r" t="t"/>
              <a:pathLst>
                <a:path extrusionOk="0" h="5741" w="834">
                  <a:moveTo>
                    <a:pt x="0" y="1"/>
                  </a:moveTo>
                  <a:lnTo>
                    <a:pt x="0" y="5740"/>
                  </a:lnTo>
                  <a:lnTo>
                    <a:pt x="834" y="5740"/>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96"/>
            <p:cNvSpPr/>
            <p:nvPr/>
          </p:nvSpPr>
          <p:spPr>
            <a:xfrm>
              <a:off x="2212540" y="3742979"/>
              <a:ext cx="57000" cy="97531"/>
            </a:xfrm>
            <a:custGeom>
              <a:rect b="b" l="l" r="r" t="t"/>
              <a:pathLst>
                <a:path extrusionOk="0" h="3263" w="1907">
                  <a:moveTo>
                    <a:pt x="1" y="0"/>
                  </a:moveTo>
                  <a:lnTo>
                    <a:pt x="1" y="3263"/>
                  </a:lnTo>
                  <a:lnTo>
                    <a:pt x="1644" y="3263"/>
                  </a:lnTo>
                  <a:lnTo>
                    <a:pt x="190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96"/>
            <p:cNvSpPr/>
            <p:nvPr/>
          </p:nvSpPr>
          <p:spPr>
            <a:xfrm>
              <a:off x="2237469" y="3742979"/>
              <a:ext cx="32759" cy="97531"/>
            </a:xfrm>
            <a:custGeom>
              <a:rect b="b" l="l" r="r" t="t"/>
              <a:pathLst>
                <a:path extrusionOk="0" h="3263" w="1096">
                  <a:moveTo>
                    <a:pt x="0" y="0"/>
                  </a:moveTo>
                  <a:lnTo>
                    <a:pt x="0" y="3263"/>
                  </a:lnTo>
                  <a:lnTo>
                    <a:pt x="834" y="3263"/>
                  </a:lnTo>
                  <a:lnTo>
                    <a:pt x="1096"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96"/>
            <p:cNvSpPr/>
            <p:nvPr/>
          </p:nvSpPr>
          <p:spPr>
            <a:xfrm>
              <a:off x="2301523" y="3742979"/>
              <a:ext cx="68358" cy="121025"/>
            </a:xfrm>
            <a:custGeom>
              <a:rect b="b" l="l" r="r" t="t"/>
              <a:pathLst>
                <a:path extrusionOk="0" h="4049" w="2287">
                  <a:moveTo>
                    <a:pt x="1" y="0"/>
                  </a:moveTo>
                  <a:lnTo>
                    <a:pt x="334" y="4049"/>
                  </a:lnTo>
                  <a:lnTo>
                    <a:pt x="1977" y="4049"/>
                  </a:lnTo>
                  <a:lnTo>
                    <a:pt x="228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96"/>
            <p:cNvSpPr/>
            <p:nvPr/>
          </p:nvSpPr>
          <p:spPr>
            <a:xfrm>
              <a:off x="2335688" y="3742979"/>
              <a:ext cx="33507" cy="121025"/>
            </a:xfrm>
            <a:custGeom>
              <a:rect b="b" l="l" r="r" t="t"/>
              <a:pathLst>
                <a:path extrusionOk="0" h="4049" w="1121">
                  <a:moveTo>
                    <a:pt x="1" y="0"/>
                  </a:moveTo>
                  <a:lnTo>
                    <a:pt x="1" y="4049"/>
                  </a:lnTo>
                  <a:lnTo>
                    <a:pt x="834" y="4049"/>
                  </a:lnTo>
                  <a:lnTo>
                    <a:pt x="1120"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96"/>
            <p:cNvSpPr/>
            <p:nvPr/>
          </p:nvSpPr>
          <p:spPr>
            <a:xfrm>
              <a:off x="2262367" y="3742979"/>
              <a:ext cx="49169" cy="144518"/>
            </a:xfrm>
            <a:custGeom>
              <a:rect b="b" l="l" r="r" t="t"/>
              <a:pathLst>
                <a:path extrusionOk="0" h="4835" w="1645">
                  <a:moveTo>
                    <a:pt x="1" y="0"/>
                  </a:moveTo>
                  <a:lnTo>
                    <a:pt x="1" y="4834"/>
                  </a:lnTo>
                  <a:lnTo>
                    <a:pt x="1644" y="4834"/>
                  </a:lnTo>
                  <a:lnTo>
                    <a:pt x="164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96"/>
            <p:cNvSpPr/>
            <p:nvPr/>
          </p:nvSpPr>
          <p:spPr>
            <a:xfrm>
              <a:off x="2286578" y="3742979"/>
              <a:ext cx="24958" cy="144518"/>
            </a:xfrm>
            <a:custGeom>
              <a:rect b="b" l="l" r="r" t="t"/>
              <a:pathLst>
                <a:path extrusionOk="0" h="4835" w="835">
                  <a:moveTo>
                    <a:pt x="1" y="0"/>
                  </a:moveTo>
                  <a:lnTo>
                    <a:pt x="1" y="4834"/>
                  </a:lnTo>
                  <a:lnTo>
                    <a:pt x="834" y="4834"/>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96"/>
            <p:cNvSpPr/>
            <p:nvPr/>
          </p:nvSpPr>
          <p:spPr>
            <a:xfrm>
              <a:off x="2360616" y="3742979"/>
              <a:ext cx="48422" cy="172286"/>
            </a:xfrm>
            <a:custGeom>
              <a:rect b="b" l="l" r="r" t="t"/>
              <a:pathLst>
                <a:path extrusionOk="0" h="5764" w="1620">
                  <a:moveTo>
                    <a:pt x="0" y="0"/>
                  </a:moveTo>
                  <a:lnTo>
                    <a:pt x="0" y="5763"/>
                  </a:lnTo>
                  <a:lnTo>
                    <a:pt x="1620" y="5763"/>
                  </a:lnTo>
                  <a:lnTo>
                    <a:pt x="162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96"/>
            <p:cNvSpPr/>
            <p:nvPr/>
          </p:nvSpPr>
          <p:spPr>
            <a:xfrm>
              <a:off x="2384110" y="3742979"/>
              <a:ext cx="24928" cy="172286"/>
            </a:xfrm>
            <a:custGeom>
              <a:rect b="b" l="l" r="r" t="t"/>
              <a:pathLst>
                <a:path extrusionOk="0" h="5764" w="834">
                  <a:moveTo>
                    <a:pt x="0" y="0"/>
                  </a:moveTo>
                  <a:lnTo>
                    <a:pt x="0" y="5763"/>
                  </a:lnTo>
                  <a:lnTo>
                    <a:pt x="834" y="5763"/>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96"/>
            <p:cNvSpPr/>
            <p:nvPr/>
          </p:nvSpPr>
          <p:spPr>
            <a:xfrm>
              <a:off x="2065929" y="3733713"/>
              <a:ext cx="343107" cy="19967"/>
            </a:xfrm>
            <a:custGeom>
              <a:rect b="b" l="l" r="r" t="t"/>
              <a:pathLst>
                <a:path extrusionOk="0" h="668" w="11479">
                  <a:moveTo>
                    <a:pt x="0" y="1"/>
                  </a:moveTo>
                  <a:lnTo>
                    <a:pt x="0" y="667"/>
                  </a:lnTo>
                  <a:lnTo>
                    <a:pt x="11479" y="667"/>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96"/>
            <p:cNvSpPr/>
            <p:nvPr/>
          </p:nvSpPr>
          <p:spPr>
            <a:xfrm>
              <a:off x="2237469" y="3733713"/>
              <a:ext cx="171569" cy="19967"/>
            </a:xfrm>
            <a:custGeom>
              <a:rect b="b" l="l" r="r" t="t"/>
              <a:pathLst>
                <a:path extrusionOk="0" h="668" w="5740">
                  <a:moveTo>
                    <a:pt x="0" y="1"/>
                  </a:moveTo>
                  <a:lnTo>
                    <a:pt x="0" y="667"/>
                  </a:lnTo>
                  <a:lnTo>
                    <a:pt x="5740" y="667"/>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0" name="Google Shape;11490;p96"/>
          <p:cNvGrpSpPr/>
          <p:nvPr/>
        </p:nvGrpSpPr>
        <p:grpSpPr>
          <a:xfrm>
            <a:off x="1048874" y="3641890"/>
            <a:ext cx="345979" cy="178684"/>
            <a:chOff x="1391774" y="3641890"/>
            <a:chExt cx="345979" cy="178684"/>
          </a:xfrm>
        </p:grpSpPr>
        <p:sp>
          <p:nvSpPr>
            <p:cNvPr id="11491" name="Google Shape;11491;p96"/>
            <p:cNvSpPr/>
            <p:nvPr/>
          </p:nvSpPr>
          <p:spPr>
            <a:xfrm>
              <a:off x="1522036" y="3641890"/>
              <a:ext cx="84051" cy="86860"/>
            </a:xfrm>
            <a:custGeom>
              <a:rect b="b" l="l" r="r" t="t"/>
              <a:pathLst>
                <a:path extrusionOk="0" h="2906" w="2812">
                  <a:moveTo>
                    <a:pt x="1" y="0"/>
                  </a:moveTo>
                  <a:lnTo>
                    <a:pt x="1" y="2263"/>
                  </a:lnTo>
                  <a:lnTo>
                    <a:pt x="763" y="2263"/>
                  </a:lnTo>
                  <a:lnTo>
                    <a:pt x="1406" y="2906"/>
                  </a:lnTo>
                  <a:lnTo>
                    <a:pt x="2073" y="2263"/>
                  </a:lnTo>
                  <a:lnTo>
                    <a:pt x="2811" y="2263"/>
                  </a:lnTo>
                  <a:lnTo>
                    <a:pt x="2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96"/>
            <p:cNvSpPr/>
            <p:nvPr/>
          </p:nvSpPr>
          <p:spPr>
            <a:xfrm>
              <a:off x="1564061" y="3641890"/>
              <a:ext cx="42025" cy="86860"/>
            </a:xfrm>
            <a:custGeom>
              <a:rect b="b" l="l" r="r" t="t"/>
              <a:pathLst>
                <a:path extrusionOk="0" h="2906" w="1406">
                  <a:moveTo>
                    <a:pt x="0" y="0"/>
                  </a:moveTo>
                  <a:lnTo>
                    <a:pt x="0" y="2906"/>
                  </a:lnTo>
                  <a:lnTo>
                    <a:pt x="667" y="2263"/>
                  </a:lnTo>
                  <a:lnTo>
                    <a:pt x="1405" y="2263"/>
                  </a:lnTo>
                  <a:lnTo>
                    <a:pt x="14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96"/>
            <p:cNvSpPr/>
            <p:nvPr/>
          </p:nvSpPr>
          <p:spPr>
            <a:xfrm>
              <a:off x="1391774" y="3641890"/>
              <a:ext cx="83333" cy="86860"/>
            </a:xfrm>
            <a:custGeom>
              <a:rect b="b" l="l" r="r" t="t"/>
              <a:pathLst>
                <a:path extrusionOk="0" h="2906" w="2788">
                  <a:moveTo>
                    <a:pt x="1" y="0"/>
                  </a:moveTo>
                  <a:lnTo>
                    <a:pt x="1" y="2263"/>
                  </a:lnTo>
                  <a:lnTo>
                    <a:pt x="739" y="2263"/>
                  </a:lnTo>
                  <a:lnTo>
                    <a:pt x="1406" y="2906"/>
                  </a:lnTo>
                  <a:lnTo>
                    <a:pt x="2049" y="2263"/>
                  </a:lnTo>
                  <a:lnTo>
                    <a:pt x="2787" y="2263"/>
                  </a:lnTo>
                  <a:lnTo>
                    <a:pt x="27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96"/>
            <p:cNvSpPr/>
            <p:nvPr/>
          </p:nvSpPr>
          <p:spPr>
            <a:xfrm>
              <a:off x="1434487" y="3641890"/>
              <a:ext cx="42025" cy="86860"/>
            </a:xfrm>
            <a:custGeom>
              <a:rect b="b" l="l" r="r" t="t"/>
              <a:pathLst>
                <a:path extrusionOk="0" h="2906" w="1406">
                  <a:moveTo>
                    <a:pt x="1" y="0"/>
                  </a:moveTo>
                  <a:lnTo>
                    <a:pt x="1" y="2906"/>
                  </a:lnTo>
                  <a:lnTo>
                    <a:pt x="644" y="2263"/>
                  </a:lnTo>
                  <a:lnTo>
                    <a:pt x="1406" y="2263"/>
                  </a:lnTo>
                  <a:lnTo>
                    <a:pt x="1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96"/>
            <p:cNvSpPr/>
            <p:nvPr/>
          </p:nvSpPr>
          <p:spPr>
            <a:xfrm>
              <a:off x="1497854" y="3774274"/>
              <a:ext cx="133847" cy="46300"/>
            </a:xfrm>
            <a:custGeom>
              <a:rect b="b" l="l" r="r" t="t"/>
              <a:pathLst>
                <a:path extrusionOk="0" h="1549" w="4478">
                  <a:moveTo>
                    <a:pt x="310" y="1"/>
                  </a:moveTo>
                  <a:lnTo>
                    <a:pt x="0" y="787"/>
                  </a:lnTo>
                  <a:lnTo>
                    <a:pt x="310" y="1549"/>
                  </a:lnTo>
                  <a:lnTo>
                    <a:pt x="4168" y="1549"/>
                  </a:lnTo>
                  <a:lnTo>
                    <a:pt x="4477" y="787"/>
                  </a:lnTo>
                  <a:lnTo>
                    <a:pt x="4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96"/>
            <p:cNvSpPr/>
            <p:nvPr/>
          </p:nvSpPr>
          <p:spPr>
            <a:xfrm>
              <a:off x="1564061" y="3774274"/>
              <a:ext cx="66924" cy="46300"/>
            </a:xfrm>
            <a:custGeom>
              <a:rect b="b" l="l" r="r" t="t"/>
              <a:pathLst>
                <a:path extrusionOk="0" h="1549" w="2239">
                  <a:moveTo>
                    <a:pt x="0" y="1"/>
                  </a:moveTo>
                  <a:lnTo>
                    <a:pt x="0" y="1549"/>
                  </a:lnTo>
                  <a:lnTo>
                    <a:pt x="1905" y="1549"/>
                  </a:lnTo>
                  <a:lnTo>
                    <a:pt x="2239" y="787"/>
                  </a:lnTo>
                  <a:lnTo>
                    <a:pt x="1905"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96"/>
            <p:cNvSpPr/>
            <p:nvPr/>
          </p:nvSpPr>
          <p:spPr>
            <a:xfrm>
              <a:off x="1392491" y="3774274"/>
              <a:ext cx="114628" cy="46300"/>
            </a:xfrm>
            <a:custGeom>
              <a:rect b="b" l="l" r="r" t="t"/>
              <a:pathLst>
                <a:path extrusionOk="0" h="1549" w="3835">
                  <a:moveTo>
                    <a:pt x="1" y="1"/>
                  </a:moveTo>
                  <a:lnTo>
                    <a:pt x="1" y="1549"/>
                  </a:lnTo>
                  <a:lnTo>
                    <a:pt x="3835" y="1549"/>
                  </a:lnTo>
                  <a:lnTo>
                    <a:pt x="383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96"/>
            <p:cNvSpPr/>
            <p:nvPr/>
          </p:nvSpPr>
          <p:spPr>
            <a:xfrm>
              <a:off x="1622407" y="3774274"/>
              <a:ext cx="114628" cy="46300"/>
            </a:xfrm>
            <a:custGeom>
              <a:rect b="b" l="l" r="r" t="t"/>
              <a:pathLst>
                <a:path extrusionOk="0" h="1549" w="3835">
                  <a:moveTo>
                    <a:pt x="1" y="1"/>
                  </a:moveTo>
                  <a:lnTo>
                    <a:pt x="1" y="1549"/>
                  </a:lnTo>
                  <a:lnTo>
                    <a:pt x="3835" y="1549"/>
                  </a:lnTo>
                  <a:lnTo>
                    <a:pt x="383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96"/>
            <p:cNvSpPr/>
            <p:nvPr/>
          </p:nvSpPr>
          <p:spPr>
            <a:xfrm>
              <a:off x="1653015" y="3641890"/>
              <a:ext cx="84021" cy="86860"/>
            </a:xfrm>
            <a:custGeom>
              <a:rect b="b" l="l" r="r" t="t"/>
              <a:pathLst>
                <a:path extrusionOk="0" h="2906" w="2811">
                  <a:moveTo>
                    <a:pt x="1" y="0"/>
                  </a:moveTo>
                  <a:lnTo>
                    <a:pt x="1" y="2263"/>
                  </a:lnTo>
                  <a:lnTo>
                    <a:pt x="739" y="2263"/>
                  </a:lnTo>
                  <a:lnTo>
                    <a:pt x="1406" y="2906"/>
                  </a:lnTo>
                  <a:lnTo>
                    <a:pt x="2073" y="2263"/>
                  </a:lnTo>
                  <a:lnTo>
                    <a:pt x="2811" y="2263"/>
                  </a:lnTo>
                  <a:lnTo>
                    <a:pt x="2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96"/>
            <p:cNvSpPr/>
            <p:nvPr/>
          </p:nvSpPr>
          <p:spPr>
            <a:xfrm>
              <a:off x="1695728" y="3641890"/>
              <a:ext cx="42025" cy="86860"/>
            </a:xfrm>
            <a:custGeom>
              <a:rect b="b" l="l" r="r" t="t"/>
              <a:pathLst>
                <a:path extrusionOk="0" h="2906" w="1406">
                  <a:moveTo>
                    <a:pt x="1" y="0"/>
                  </a:moveTo>
                  <a:lnTo>
                    <a:pt x="1" y="2906"/>
                  </a:lnTo>
                  <a:lnTo>
                    <a:pt x="668" y="2263"/>
                  </a:lnTo>
                  <a:lnTo>
                    <a:pt x="1406" y="2263"/>
                  </a:lnTo>
                  <a:lnTo>
                    <a:pt x="14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1" name="Google Shape;11501;p96"/>
          <p:cNvGrpSpPr/>
          <p:nvPr/>
        </p:nvGrpSpPr>
        <p:grpSpPr>
          <a:xfrm>
            <a:off x="1050309" y="4143718"/>
            <a:ext cx="343826" cy="345261"/>
            <a:chOff x="1393209" y="4143718"/>
            <a:chExt cx="343826" cy="345261"/>
          </a:xfrm>
        </p:grpSpPr>
        <p:sp>
          <p:nvSpPr>
            <p:cNvPr id="11502" name="Google Shape;11502;p96"/>
            <p:cNvSpPr/>
            <p:nvPr/>
          </p:nvSpPr>
          <p:spPr>
            <a:xfrm>
              <a:off x="1393209" y="4144435"/>
              <a:ext cx="199336" cy="181552"/>
            </a:xfrm>
            <a:custGeom>
              <a:rect b="b" l="l" r="r" t="t"/>
              <a:pathLst>
                <a:path extrusionOk="0" h="6074" w="6669">
                  <a:moveTo>
                    <a:pt x="5764" y="0"/>
                  </a:moveTo>
                  <a:cubicBezTo>
                    <a:pt x="2573" y="0"/>
                    <a:pt x="1" y="2572"/>
                    <a:pt x="1" y="5740"/>
                  </a:cubicBezTo>
                  <a:lnTo>
                    <a:pt x="2906" y="6073"/>
                  </a:lnTo>
                  <a:lnTo>
                    <a:pt x="5764" y="5740"/>
                  </a:lnTo>
                  <a:lnTo>
                    <a:pt x="6669" y="3072"/>
                  </a:lnTo>
                  <a:lnTo>
                    <a:pt x="576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96"/>
            <p:cNvSpPr/>
            <p:nvPr/>
          </p:nvSpPr>
          <p:spPr>
            <a:xfrm>
              <a:off x="1565466" y="4143718"/>
              <a:ext cx="171569" cy="199336"/>
            </a:xfrm>
            <a:custGeom>
              <a:rect b="b" l="l" r="r" t="t"/>
              <a:pathLst>
                <a:path extrusionOk="0" h="6669" w="5740">
                  <a:moveTo>
                    <a:pt x="1" y="1"/>
                  </a:moveTo>
                  <a:lnTo>
                    <a:pt x="1" y="2144"/>
                  </a:lnTo>
                  <a:lnTo>
                    <a:pt x="906" y="3096"/>
                  </a:lnTo>
                  <a:lnTo>
                    <a:pt x="1" y="4025"/>
                  </a:lnTo>
                  <a:lnTo>
                    <a:pt x="1" y="5740"/>
                  </a:lnTo>
                  <a:lnTo>
                    <a:pt x="2668" y="6669"/>
                  </a:lnTo>
                  <a:lnTo>
                    <a:pt x="5740" y="5740"/>
                  </a:lnTo>
                  <a:cubicBezTo>
                    <a:pt x="5740" y="2549"/>
                    <a:pt x="3144" y="1"/>
                    <a:pt x="1"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96"/>
            <p:cNvSpPr/>
            <p:nvPr/>
          </p:nvSpPr>
          <p:spPr>
            <a:xfrm>
              <a:off x="1537698" y="4315975"/>
              <a:ext cx="199336" cy="172286"/>
            </a:xfrm>
            <a:custGeom>
              <a:rect b="b" l="l" r="r" t="t"/>
              <a:pathLst>
                <a:path extrusionOk="0" h="5764" w="6669">
                  <a:moveTo>
                    <a:pt x="930" y="1"/>
                  </a:moveTo>
                  <a:lnTo>
                    <a:pt x="1" y="2858"/>
                  </a:lnTo>
                  <a:lnTo>
                    <a:pt x="930" y="5764"/>
                  </a:lnTo>
                  <a:cubicBezTo>
                    <a:pt x="4073" y="5764"/>
                    <a:pt x="6669" y="3192"/>
                    <a:pt x="6669" y="1"/>
                  </a:cubicBezTo>
                  <a:lnTo>
                    <a:pt x="4526" y="1"/>
                  </a:lnTo>
                  <a:lnTo>
                    <a:pt x="3597" y="929"/>
                  </a:lnTo>
                  <a:lnTo>
                    <a:pt x="2668"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96"/>
            <p:cNvSpPr/>
            <p:nvPr/>
          </p:nvSpPr>
          <p:spPr>
            <a:xfrm>
              <a:off x="1393209" y="4288925"/>
              <a:ext cx="172286" cy="199336"/>
            </a:xfrm>
            <a:custGeom>
              <a:rect b="b" l="l" r="r" t="t"/>
              <a:pathLst>
                <a:path extrusionOk="0" h="6669" w="5764">
                  <a:moveTo>
                    <a:pt x="2906" y="1"/>
                  </a:moveTo>
                  <a:lnTo>
                    <a:pt x="1977" y="906"/>
                  </a:lnTo>
                  <a:lnTo>
                    <a:pt x="1" y="906"/>
                  </a:lnTo>
                  <a:cubicBezTo>
                    <a:pt x="1" y="4097"/>
                    <a:pt x="2573" y="6669"/>
                    <a:pt x="5764" y="6669"/>
                  </a:cubicBezTo>
                  <a:lnTo>
                    <a:pt x="5549" y="4906"/>
                  </a:lnTo>
                  <a:lnTo>
                    <a:pt x="4692" y="3763"/>
                  </a:lnTo>
                  <a:lnTo>
                    <a:pt x="5430" y="2858"/>
                  </a:lnTo>
                  <a:lnTo>
                    <a:pt x="5764" y="906"/>
                  </a:lnTo>
                  <a:lnTo>
                    <a:pt x="3811" y="906"/>
                  </a:lnTo>
                  <a:lnTo>
                    <a:pt x="29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96"/>
            <p:cNvSpPr/>
            <p:nvPr/>
          </p:nvSpPr>
          <p:spPr>
            <a:xfrm>
              <a:off x="1564061" y="4194262"/>
              <a:ext cx="172973" cy="149510"/>
            </a:xfrm>
            <a:custGeom>
              <a:rect b="b" l="l" r="r" t="t"/>
              <a:pathLst>
                <a:path extrusionOk="0" h="5002" w="5787">
                  <a:moveTo>
                    <a:pt x="4072" y="0"/>
                  </a:moveTo>
                  <a:lnTo>
                    <a:pt x="0" y="4073"/>
                  </a:lnTo>
                  <a:lnTo>
                    <a:pt x="2715" y="5001"/>
                  </a:lnTo>
                  <a:lnTo>
                    <a:pt x="5787" y="4073"/>
                  </a:lnTo>
                  <a:cubicBezTo>
                    <a:pt x="5787" y="2501"/>
                    <a:pt x="5120" y="1048"/>
                    <a:pt x="4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96"/>
            <p:cNvSpPr/>
            <p:nvPr/>
          </p:nvSpPr>
          <p:spPr>
            <a:xfrm>
              <a:off x="1443036" y="4315975"/>
              <a:ext cx="122459" cy="173003"/>
            </a:xfrm>
            <a:custGeom>
              <a:rect b="b" l="l" r="r" t="t"/>
              <a:pathLst>
                <a:path extrusionOk="0" h="5788" w="4097">
                  <a:moveTo>
                    <a:pt x="4097" y="1"/>
                  </a:moveTo>
                  <a:lnTo>
                    <a:pt x="1" y="4097"/>
                  </a:lnTo>
                  <a:cubicBezTo>
                    <a:pt x="1048" y="5121"/>
                    <a:pt x="2477" y="5788"/>
                    <a:pt x="4097" y="5788"/>
                  </a:cubicBezTo>
                  <a:lnTo>
                    <a:pt x="4097" y="3811"/>
                  </a:lnTo>
                  <a:lnTo>
                    <a:pt x="3168" y="2882"/>
                  </a:lnTo>
                  <a:lnTo>
                    <a:pt x="4097" y="1977"/>
                  </a:lnTo>
                  <a:lnTo>
                    <a:pt x="409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8" name="Google Shape;11508;p96"/>
          <p:cNvGrpSpPr/>
          <p:nvPr/>
        </p:nvGrpSpPr>
        <p:grpSpPr>
          <a:xfrm>
            <a:off x="1834828" y="4149427"/>
            <a:ext cx="272628" cy="345949"/>
            <a:chOff x="2101528" y="4149427"/>
            <a:chExt cx="272628" cy="345949"/>
          </a:xfrm>
        </p:grpSpPr>
        <p:sp>
          <p:nvSpPr>
            <p:cNvPr id="11509" name="Google Shape;11509;p96"/>
            <p:cNvSpPr/>
            <p:nvPr/>
          </p:nvSpPr>
          <p:spPr>
            <a:xfrm>
              <a:off x="2188359" y="4149427"/>
              <a:ext cx="99683" cy="345947"/>
            </a:xfrm>
            <a:custGeom>
              <a:rect b="b" l="l" r="r" t="t"/>
              <a:pathLst>
                <a:path extrusionOk="0" h="11574" w="3335">
                  <a:moveTo>
                    <a:pt x="1381" y="0"/>
                  </a:moveTo>
                  <a:lnTo>
                    <a:pt x="1381" y="2596"/>
                  </a:lnTo>
                  <a:lnTo>
                    <a:pt x="72" y="2596"/>
                  </a:lnTo>
                  <a:lnTo>
                    <a:pt x="405" y="3286"/>
                  </a:lnTo>
                  <a:lnTo>
                    <a:pt x="1358" y="3286"/>
                  </a:lnTo>
                  <a:lnTo>
                    <a:pt x="1358" y="6740"/>
                  </a:lnTo>
                  <a:lnTo>
                    <a:pt x="48" y="6740"/>
                  </a:lnTo>
                  <a:lnTo>
                    <a:pt x="357" y="7430"/>
                  </a:lnTo>
                  <a:lnTo>
                    <a:pt x="1310" y="7430"/>
                  </a:lnTo>
                  <a:lnTo>
                    <a:pt x="1310" y="10883"/>
                  </a:lnTo>
                  <a:lnTo>
                    <a:pt x="0" y="10883"/>
                  </a:lnTo>
                  <a:lnTo>
                    <a:pt x="334" y="11574"/>
                  </a:lnTo>
                  <a:lnTo>
                    <a:pt x="1977" y="11574"/>
                  </a:lnTo>
                  <a:lnTo>
                    <a:pt x="1977" y="9359"/>
                  </a:lnTo>
                  <a:lnTo>
                    <a:pt x="2929" y="9359"/>
                  </a:lnTo>
                  <a:lnTo>
                    <a:pt x="3239" y="8669"/>
                  </a:lnTo>
                  <a:lnTo>
                    <a:pt x="2072" y="8669"/>
                  </a:lnTo>
                  <a:lnTo>
                    <a:pt x="2072" y="5215"/>
                  </a:lnTo>
                  <a:lnTo>
                    <a:pt x="3025" y="5215"/>
                  </a:lnTo>
                  <a:lnTo>
                    <a:pt x="3334" y="4525"/>
                  </a:lnTo>
                  <a:lnTo>
                    <a:pt x="2072" y="4525"/>
                  </a:lnTo>
                  <a:lnTo>
                    <a:pt x="207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96"/>
            <p:cNvSpPr/>
            <p:nvPr/>
          </p:nvSpPr>
          <p:spPr>
            <a:xfrm>
              <a:off x="2237469" y="4151549"/>
              <a:ext cx="47704" cy="343825"/>
            </a:xfrm>
            <a:custGeom>
              <a:rect b="b" l="l" r="r" t="t"/>
              <a:pathLst>
                <a:path extrusionOk="0" h="11503" w="1596">
                  <a:moveTo>
                    <a:pt x="0" y="1"/>
                  </a:moveTo>
                  <a:lnTo>
                    <a:pt x="0" y="11503"/>
                  </a:lnTo>
                  <a:lnTo>
                    <a:pt x="334" y="11503"/>
                  </a:lnTo>
                  <a:lnTo>
                    <a:pt x="334" y="9288"/>
                  </a:lnTo>
                  <a:lnTo>
                    <a:pt x="1286" y="9288"/>
                  </a:lnTo>
                  <a:lnTo>
                    <a:pt x="1596" y="8598"/>
                  </a:lnTo>
                  <a:lnTo>
                    <a:pt x="334" y="8598"/>
                  </a:lnTo>
                  <a:lnTo>
                    <a:pt x="334" y="5216"/>
                  </a:lnTo>
                  <a:lnTo>
                    <a:pt x="1286" y="5216"/>
                  </a:lnTo>
                  <a:lnTo>
                    <a:pt x="1596" y="4525"/>
                  </a:lnTo>
                  <a:lnTo>
                    <a:pt x="334" y="4525"/>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96"/>
            <p:cNvSpPr/>
            <p:nvPr/>
          </p:nvSpPr>
          <p:spPr>
            <a:xfrm>
              <a:off x="2101528" y="4150054"/>
              <a:ext cx="98966" cy="97621"/>
            </a:xfrm>
            <a:custGeom>
              <a:rect b="b" l="l" r="r" t="t"/>
              <a:pathLst>
                <a:path extrusionOk="0" h="3266" w="3311">
                  <a:moveTo>
                    <a:pt x="1632" y="1"/>
                  </a:moveTo>
                  <a:cubicBezTo>
                    <a:pt x="718" y="1"/>
                    <a:pt x="1" y="769"/>
                    <a:pt x="24" y="1694"/>
                  </a:cubicBezTo>
                  <a:cubicBezTo>
                    <a:pt x="47" y="2575"/>
                    <a:pt x="786" y="3265"/>
                    <a:pt x="1667" y="3265"/>
                  </a:cubicBezTo>
                  <a:lnTo>
                    <a:pt x="3310" y="3265"/>
                  </a:lnTo>
                  <a:lnTo>
                    <a:pt x="3310" y="1622"/>
                  </a:lnTo>
                  <a:cubicBezTo>
                    <a:pt x="3310" y="765"/>
                    <a:pt x="2596" y="27"/>
                    <a:pt x="1714" y="3"/>
                  </a:cubicBezTo>
                  <a:cubicBezTo>
                    <a:pt x="1687" y="2"/>
                    <a:pt x="1660" y="1"/>
                    <a:pt x="16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96"/>
            <p:cNvSpPr/>
            <p:nvPr/>
          </p:nvSpPr>
          <p:spPr>
            <a:xfrm>
              <a:off x="2101528" y="4273262"/>
              <a:ext cx="98966" cy="98278"/>
            </a:xfrm>
            <a:custGeom>
              <a:rect b="b" l="l" r="r" t="t"/>
              <a:pathLst>
                <a:path extrusionOk="0" h="3288" w="3311">
                  <a:moveTo>
                    <a:pt x="1672" y="0"/>
                  </a:moveTo>
                  <a:cubicBezTo>
                    <a:pt x="740" y="0"/>
                    <a:pt x="0" y="777"/>
                    <a:pt x="24" y="1715"/>
                  </a:cubicBezTo>
                  <a:cubicBezTo>
                    <a:pt x="47" y="2597"/>
                    <a:pt x="786" y="3287"/>
                    <a:pt x="1667" y="3287"/>
                  </a:cubicBezTo>
                  <a:lnTo>
                    <a:pt x="3310" y="3287"/>
                  </a:lnTo>
                  <a:lnTo>
                    <a:pt x="3310" y="1644"/>
                  </a:lnTo>
                  <a:cubicBezTo>
                    <a:pt x="3310" y="787"/>
                    <a:pt x="2596" y="48"/>
                    <a:pt x="1714" y="1"/>
                  </a:cubicBezTo>
                  <a:cubicBezTo>
                    <a:pt x="1700" y="0"/>
                    <a:pt x="1686" y="0"/>
                    <a:pt x="16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96"/>
            <p:cNvSpPr/>
            <p:nvPr/>
          </p:nvSpPr>
          <p:spPr>
            <a:xfrm>
              <a:off x="2101528" y="4397097"/>
              <a:ext cx="98966" cy="98278"/>
            </a:xfrm>
            <a:custGeom>
              <a:rect b="b" l="l" r="r" t="t"/>
              <a:pathLst>
                <a:path extrusionOk="0" h="3288" w="3311">
                  <a:moveTo>
                    <a:pt x="1671" y="1"/>
                  </a:moveTo>
                  <a:cubicBezTo>
                    <a:pt x="739" y="1"/>
                    <a:pt x="0" y="754"/>
                    <a:pt x="24" y="1692"/>
                  </a:cubicBezTo>
                  <a:cubicBezTo>
                    <a:pt x="47" y="2597"/>
                    <a:pt x="786" y="3288"/>
                    <a:pt x="1667" y="3288"/>
                  </a:cubicBezTo>
                  <a:lnTo>
                    <a:pt x="3310" y="3288"/>
                  </a:lnTo>
                  <a:lnTo>
                    <a:pt x="3310" y="1645"/>
                  </a:lnTo>
                  <a:cubicBezTo>
                    <a:pt x="3310" y="787"/>
                    <a:pt x="2596" y="25"/>
                    <a:pt x="1714" y="2"/>
                  </a:cubicBezTo>
                  <a:cubicBezTo>
                    <a:pt x="1700" y="1"/>
                    <a:pt x="1685" y="1"/>
                    <a:pt x="16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96"/>
            <p:cNvSpPr/>
            <p:nvPr/>
          </p:nvSpPr>
          <p:spPr>
            <a:xfrm>
              <a:off x="2275907" y="4209177"/>
              <a:ext cx="98248" cy="97591"/>
            </a:xfrm>
            <a:custGeom>
              <a:rect b="b" l="l" r="r" t="t"/>
              <a:pathLst>
                <a:path extrusionOk="0" h="3265" w="3287">
                  <a:moveTo>
                    <a:pt x="1614" y="1"/>
                  </a:moveTo>
                  <a:cubicBezTo>
                    <a:pt x="1600" y="1"/>
                    <a:pt x="1586" y="1"/>
                    <a:pt x="1572" y="2"/>
                  </a:cubicBezTo>
                  <a:cubicBezTo>
                    <a:pt x="667" y="49"/>
                    <a:pt x="0" y="787"/>
                    <a:pt x="0" y="1645"/>
                  </a:cubicBezTo>
                  <a:lnTo>
                    <a:pt x="0" y="3264"/>
                  </a:lnTo>
                  <a:lnTo>
                    <a:pt x="1596" y="3264"/>
                  </a:lnTo>
                  <a:cubicBezTo>
                    <a:pt x="2453" y="3264"/>
                    <a:pt x="3215" y="2573"/>
                    <a:pt x="3263" y="1716"/>
                  </a:cubicBezTo>
                  <a:cubicBezTo>
                    <a:pt x="3286" y="778"/>
                    <a:pt x="2547" y="1"/>
                    <a:pt x="16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96"/>
            <p:cNvSpPr/>
            <p:nvPr/>
          </p:nvSpPr>
          <p:spPr>
            <a:xfrm>
              <a:off x="2275907" y="4332325"/>
              <a:ext cx="98248" cy="96873"/>
            </a:xfrm>
            <a:custGeom>
              <a:rect b="b" l="l" r="r" t="t"/>
              <a:pathLst>
                <a:path extrusionOk="0" h="3241" w="3287">
                  <a:moveTo>
                    <a:pt x="1616" y="1"/>
                  </a:moveTo>
                  <a:cubicBezTo>
                    <a:pt x="1601" y="1"/>
                    <a:pt x="1587" y="1"/>
                    <a:pt x="1572" y="1"/>
                  </a:cubicBezTo>
                  <a:cubicBezTo>
                    <a:pt x="667" y="25"/>
                    <a:pt x="0" y="763"/>
                    <a:pt x="0" y="1645"/>
                  </a:cubicBezTo>
                  <a:lnTo>
                    <a:pt x="0" y="3240"/>
                  </a:lnTo>
                  <a:lnTo>
                    <a:pt x="1596" y="3240"/>
                  </a:lnTo>
                  <a:cubicBezTo>
                    <a:pt x="2453" y="3240"/>
                    <a:pt x="3215" y="2550"/>
                    <a:pt x="3263" y="1692"/>
                  </a:cubicBezTo>
                  <a:cubicBezTo>
                    <a:pt x="3286" y="754"/>
                    <a:pt x="2548" y="1"/>
                    <a:pt x="16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6" name="Google Shape;11516;p96"/>
          <p:cNvGrpSpPr/>
          <p:nvPr/>
        </p:nvGrpSpPr>
        <p:grpSpPr>
          <a:xfrm>
            <a:off x="2555232" y="4133047"/>
            <a:ext cx="344545" cy="344545"/>
            <a:chOff x="2745732" y="4133047"/>
            <a:chExt cx="344545" cy="344545"/>
          </a:xfrm>
        </p:grpSpPr>
        <p:sp>
          <p:nvSpPr>
            <p:cNvPr id="11517" name="Google Shape;11517;p96"/>
            <p:cNvSpPr/>
            <p:nvPr/>
          </p:nvSpPr>
          <p:spPr>
            <a:xfrm>
              <a:off x="2745732" y="4456908"/>
              <a:ext cx="343855" cy="20684"/>
            </a:xfrm>
            <a:custGeom>
              <a:rect b="b" l="l" r="r" t="t"/>
              <a:pathLst>
                <a:path extrusionOk="0" h="692" w="11504">
                  <a:moveTo>
                    <a:pt x="1" y="1"/>
                  </a:moveTo>
                  <a:lnTo>
                    <a:pt x="1" y="692"/>
                  </a:lnTo>
                  <a:lnTo>
                    <a:pt x="11503" y="692"/>
                  </a:lnTo>
                  <a:lnTo>
                    <a:pt x="1150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96"/>
            <p:cNvSpPr/>
            <p:nvPr/>
          </p:nvSpPr>
          <p:spPr>
            <a:xfrm>
              <a:off x="2918707" y="4456908"/>
              <a:ext cx="171569" cy="20684"/>
            </a:xfrm>
            <a:custGeom>
              <a:rect b="b" l="l" r="r" t="t"/>
              <a:pathLst>
                <a:path extrusionOk="0" h="692" w="5740">
                  <a:moveTo>
                    <a:pt x="1" y="1"/>
                  </a:moveTo>
                  <a:lnTo>
                    <a:pt x="1" y="692"/>
                  </a:lnTo>
                  <a:lnTo>
                    <a:pt x="5740" y="692"/>
                  </a:lnTo>
                  <a:lnTo>
                    <a:pt x="57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96"/>
            <p:cNvSpPr/>
            <p:nvPr/>
          </p:nvSpPr>
          <p:spPr>
            <a:xfrm>
              <a:off x="3026192"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96"/>
            <p:cNvSpPr/>
            <p:nvPr/>
          </p:nvSpPr>
          <p:spPr>
            <a:xfrm>
              <a:off x="3026192"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96"/>
            <p:cNvSpPr/>
            <p:nvPr/>
          </p:nvSpPr>
          <p:spPr>
            <a:xfrm>
              <a:off x="3026192"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96"/>
            <p:cNvSpPr/>
            <p:nvPr/>
          </p:nvSpPr>
          <p:spPr>
            <a:xfrm>
              <a:off x="3026192" y="4133047"/>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96"/>
            <p:cNvSpPr/>
            <p:nvPr/>
          </p:nvSpPr>
          <p:spPr>
            <a:xfrm>
              <a:off x="3058235" y="4369359"/>
              <a:ext cx="32042" cy="64114"/>
            </a:xfrm>
            <a:custGeom>
              <a:rect b="b" l="l" r="r" t="t"/>
              <a:pathLst>
                <a:path extrusionOk="0" h="2145" w="1072">
                  <a:moveTo>
                    <a:pt x="0" y="1"/>
                  </a:moveTo>
                  <a:lnTo>
                    <a:pt x="0" y="2144"/>
                  </a:lnTo>
                  <a:cubicBezTo>
                    <a:pt x="596" y="2144"/>
                    <a:pt x="1072" y="1668"/>
                    <a:pt x="1072" y="1072"/>
                  </a:cubicBezTo>
                  <a:cubicBezTo>
                    <a:pt x="1072" y="477"/>
                    <a:pt x="5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96"/>
            <p:cNvSpPr/>
            <p:nvPr/>
          </p:nvSpPr>
          <p:spPr>
            <a:xfrm>
              <a:off x="3058235" y="4290359"/>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96"/>
            <p:cNvSpPr/>
            <p:nvPr/>
          </p:nvSpPr>
          <p:spPr>
            <a:xfrm>
              <a:off x="3058235" y="4211925"/>
              <a:ext cx="32042" cy="64114"/>
            </a:xfrm>
            <a:custGeom>
              <a:rect b="b" l="l" r="r" t="t"/>
              <a:pathLst>
                <a:path extrusionOk="0" h="2145" w="1072">
                  <a:moveTo>
                    <a:pt x="0" y="1"/>
                  </a:moveTo>
                  <a:lnTo>
                    <a:pt x="0" y="2144"/>
                  </a:lnTo>
                  <a:cubicBezTo>
                    <a:pt x="596" y="2144"/>
                    <a:pt x="1072" y="1668"/>
                    <a:pt x="1072" y="1073"/>
                  </a:cubicBezTo>
                  <a:cubicBezTo>
                    <a:pt x="1072" y="501"/>
                    <a:pt x="596" y="25"/>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96"/>
            <p:cNvSpPr/>
            <p:nvPr/>
          </p:nvSpPr>
          <p:spPr>
            <a:xfrm>
              <a:off x="3058235" y="4133047"/>
              <a:ext cx="32042" cy="64084"/>
            </a:xfrm>
            <a:custGeom>
              <a:rect b="b" l="l" r="r" t="t"/>
              <a:pathLst>
                <a:path extrusionOk="0" h="2144" w="1072">
                  <a:moveTo>
                    <a:pt x="0" y="0"/>
                  </a:moveTo>
                  <a:lnTo>
                    <a:pt x="0" y="2144"/>
                  </a:lnTo>
                  <a:cubicBezTo>
                    <a:pt x="596" y="2144"/>
                    <a:pt x="1072" y="1644"/>
                    <a:pt x="1072" y="1072"/>
                  </a:cubicBezTo>
                  <a:cubicBezTo>
                    <a:pt x="1072" y="477"/>
                    <a:pt x="59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96"/>
            <p:cNvSpPr/>
            <p:nvPr/>
          </p:nvSpPr>
          <p:spPr>
            <a:xfrm>
              <a:off x="2932935" y="4369359"/>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96"/>
            <p:cNvSpPr/>
            <p:nvPr/>
          </p:nvSpPr>
          <p:spPr>
            <a:xfrm>
              <a:off x="2932935" y="4290359"/>
              <a:ext cx="64114" cy="64084"/>
            </a:xfrm>
            <a:custGeom>
              <a:rect b="b" l="l" r="r" t="t"/>
              <a:pathLst>
                <a:path extrusionOk="0" h="2144" w="2145">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96"/>
            <p:cNvSpPr/>
            <p:nvPr/>
          </p:nvSpPr>
          <p:spPr>
            <a:xfrm>
              <a:off x="2932935" y="4212047"/>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96"/>
            <p:cNvSpPr/>
            <p:nvPr/>
          </p:nvSpPr>
          <p:spPr>
            <a:xfrm>
              <a:off x="2964977" y="4369359"/>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96"/>
            <p:cNvSpPr/>
            <p:nvPr/>
          </p:nvSpPr>
          <p:spPr>
            <a:xfrm>
              <a:off x="2964977" y="4290359"/>
              <a:ext cx="32072" cy="64084"/>
            </a:xfrm>
            <a:custGeom>
              <a:rect b="b" l="l" r="r" t="t"/>
              <a:pathLst>
                <a:path extrusionOk="0" h="2144" w="1073">
                  <a:moveTo>
                    <a:pt x="1" y="0"/>
                  </a:moveTo>
                  <a:lnTo>
                    <a:pt x="1" y="2144"/>
                  </a:lnTo>
                  <a:cubicBezTo>
                    <a:pt x="596" y="2144"/>
                    <a:pt x="1072" y="1667"/>
                    <a:pt x="1072" y="1072"/>
                  </a:cubicBezTo>
                  <a:cubicBezTo>
                    <a:pt x="1072" y="477"/>
                    <a:pt x="596" y="0"/>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96"/>
            <p:cNvSpPr/>
            <p:nvPr/>
          </p:nvSpPr>
          <p:spPr>
            <a:xfrm>
              <a:off x="2964977" y="4211925"/>
              <a:ext cx="32072" cy="64114"/>
            </a:xfrm>
            <a:custGeom>
              <a:rect b="b" l="l" r="r" t="t"/>
              <a:pathLst>
                <a:path extrusionOk="0" h="2145" w="1073">
                  <a:moveTo>
                    <a:pt x="1" y="1"/>
                  </a:moveTo>
                  <a:lnTo>
                    <a:pt x="1" y="2144"/>
                  </a:lnTo>
                  <a:cubicBezTo>
                    <a:pt x="596" y="2144"/>
                    <a:pt x="1072" y="1668"/>
                    <a:pt x="1072" y="1073"/>
                  </a:cubicBezTo>
                  <a:cubicBezTo>
                    <a:pt x="1072" y="501"/>
                    <a:pt x="596" y="25"/>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96"/>
            <p:cNvSpPr/>
            <p:nvPr/>
          </p:nvSpPr>
          <p:spPr>
            <a:xfrm>
              <a:off x="2839707" y="4369359"/>
              <a:ext cx="64084" cy="64114"/>
            </a:xfrm>
            <a:custGeom>
              <a:rect b="b" l="l" r="r" t="t"/>
              <a:pathLst>
                <a:path extrusionOk="0" h="2145"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96"/>
            <p:cNvSpPr/>
            <p:nvPr/>
          </p:nvSpPr>
          <p:spPr>
            <a:xfrm>
              <a:off x="2839707" y="4290359"/>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96"/>
            <p:cNvSpPr/>
            <p:nvPr/>
          </p:nvSpPr>
          <p:spPr>
            <a:xfrm>
              <a:off x="2871720" y="4369359"/>
              <a:ext cx="32072" cy="64114"/>
            </a:xfrm>
            <a:custGeom>
              <a:rect b="b" l="l" r="r" t="t"/>
              <a:pathLst>
                <a:path extrusionOk="0" h="2145" w="1073">
                  <a:moveTo>
                    <a:pt x="1" y="1"/>
                  </a:moveTo>
                  <a:lnTo>
                    <a:pt x="1" y="2144"/>
                  </a:lnTo>
                  <a:cubicBezTo>
                    <a:pt x="596" y="2144"/>
                    <a:pt x="1073" y="1668"/>
                    <a:pt x="1073" y="1072"/>
                  </a:cubicBezTo>
                  <a:cubicBezTo>
                    <a:pt x="1073" y="477"/>
                    <a:pt x="596"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96"/>
            <p:cNvSpPr/>
            <p:nvPr/>
          </p:nvSpPr>
          <p:spPr>
            <a:xfrm>
              <a:off x="2871720" y="4290359"/>
              <a:ext cx="32072" cy="64084"/>
            </a:xfrm>
            <a:custGeom>
              <a:rect b="b" l="l" r="r" t="t"/>
              <a:pathLst>
                <a:path extrusionOk="0" h="2144" w="1073">
                  <a:moveTo>
                    <a:pt x="1" y="0"/>
                  </a:moveTo>
                  <a:lnTo>
                    <a:pt x="1" y="2144"/>
                  </a:lnTo>
                  <a:cubicBezTo>
                    <a:pt x="596" y="2144"/>
                    <a:pt x="1073" y="1667"/>
                    <a:pt x="1073" y="1072"/>
                  </a:cubicBezTo>
                  <a:cubicBezTo>
                    <a:pt x="1073" y="477"/>
                    <a:pt x="596"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96"/>
            <p:cNvSpPr/>
            <p:nvPr/>
          </p:nvSpPr>
          <p:spPr>
            <a:xfrm>
              <a:off x="2746449"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96"/>
            <p:cNvSpPr/>
            <p:nvPr/>
          </p:nvSpPr>
          <p:spPr>
            <a:xfrm>
              <a:off x="2746449"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96"/>
            <p:cNvSpPr/>
            <p:nvPr/>
          </p:nvSpPr>
          <p:spPr>
            <a:xfrm>
              <a:off x="2746449"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96"/>
            <p:cNvSpPr/>
            <p:nvPr/>
          </p:nvSpPr>
          <p:spPr>
            <a:xfrm>
              <a:off x="2779209" y="4369359"/>
              <a:ext cx="32042" cy="64114"/>
            </a:xfrm>
            <a:custGeom>
              <a:rect b="b" l="l" r="r" t="t"/>
              <a:pathLst>
                <a:path extrusionOk="0" h="2145" w="1072">
                  <a:moveTo>
                    <a:pt x="0" y="1"/>
                  </a:moveTo>
                  <a:lnTo>
                    <a:pt x="0" y="2144"/>
                  </a:lnTo>
                  <a:cubicBezTo>
                    <a:pt x="595" y="2144"/>
                    <a:pt x="1072" y="1668"/>
                    <a:pt x="1072" y="1072"/>
                  </a:cubicBezTo>
                  <a:cubicBezTo>
                    <a:pt x="1072" y="477"/>
                    <a:pt x="572"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96"/>
            <p:cNvSpPr/>
            <p:nvPr/>
          </p:nvSpPr>
          <p:spPr>
            <a:xfrm>
              <a:off x="2779209" y="4290359"/>
              <a:ext cx="32042" cy="64084"/>
            </a:xfrm>
            <a:custGeom>
              <a:rect b="b" l="l" r="r" t="t"/>
              <a:pathLst>
                <a:path extrusionOk="0" h="2144" w="1072">
                  <a:moveTo>
                    <a:pt x="0" y="0"/>
                  </a:moveTo>
                  <a:lnTo>
                    <a:pt x="0" y="2144"/>
                  </a:lnTo>
                  <a:cubicBezTo>
                    <a:pt x="595" y="2144"/>
                    <a:pt x="1072" y="1667"/>
                    <a:pt x="1072" y="1072"/>
                  </a:cubicBezTo>
                  <a:cubicBezTo>
                    <a:pt x="1072" y="477"/>
                    <a:pt x="572"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96"/>
            <p:cNvSpPr/>
            <p:nvPr/>
          </p:nvSpPr>
          <p:spPr>
            <a:xfrm>
              <a:off x="2779209" y="4211925"/>
              <a:ext cx="32042" cy="64114"/>
            </a:xfrm>
            <a:custGeom>
              <a:rect b="b" l="l" r="r" t="t"/>
              <a:pathLst>
                <a:path extrusionOk="0" h="2145" w="1072">
                  <a:moveTo>
                    <a:pt x="0" y="1"/>
                  </a:moveTo>
                  <a:lnTo>
                    <a:pt x="0" y="2144"/>
                  </a:lnTo>
                  <a:cubicBezTo>
                    <a:pt x="595" y="2144"/>
                    <a:pt x="1072" y="1668"/>
                    <a:pt x="1072" y="1073"/>
                  </a:cubicBezTo>
                  <a:cubicBezTo>
                    <a:pt x="1072" y="501"/>
                    <a:pt x="572" y="25"/>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3" name="Google Shape;11543;p96"/>
          <p:cNvGrpSpPr/>
          <p:nvPr/>
        </p:nvGrpSpPr>
        <p:grpSpPr>
          <a:xfrm>
            <a:off x="3264996" y="4149427"/>
            <a:ext cx="343826" cy="343827"/>
            <a:chOff x="3379296" y="4149427"/>
            <a:chExt cx="343826" cy="343827"/>
          </a:xfrm>
        </p:grpSpPr>
        <p:sp>
          <p:nvSpPr>
            <p:cNvPr id="11544" name="Google Shape;11544;p96"/>
            <p:cNvSpPr/>
            <p:nvPr/>
          </p:nvSpPr>
          <p:spPr>
            <a:xfrm>
              <a:off x="3389966" y="4395693"/>
              <a:ext cx="46300" cy="47017"/>
            </a:xfrm>
            <a:custGeom>
              <a:rect b="b" l="l" r="r" t="t"/>
              <a:pathLst>
                <a:path extrusionOk="0" h="1573" w="1549">
                  <a:moveTo>
                    <a:pt x="1168" y="1"/>
                  </a:moveTo>
                  <a:lnTo>
                    <a:pt x="1" y="763"/>
                  </a:lnTo>
                  <a:lnTo>
                    <a:pt x="1" y="1573"/>
                  </a:lnTo>
                  <a:lnTo>
                    <a:pt x="25" y="1573"/>
                  </a:lnTo>
                  <a:lnTo>
                    <a:pt x="1549" y="549"/>
                  </a:lnTo>
                  <a:lnTo>
                    <a:pt x="11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96"/>
            <p:cNvSpPr/>
            <p:nvPr/>
          </p:nvSpPr>
          <p:spPr>
            <a:xfrm>
              <a:off x="3457608" y="4333790"/>
              <a:ext cx="39156" cy="46270"/>
            </a:xfrm>
            <a:custGeom>
              <a:rect b="b" l="l" r="r" t="t"/>
              <a:pathLst>
                <a:path extrusionOk="0" h="1548" w="1310">
                  <a:moveTo>
                    <a:pt x="738" y="0"/>
                  </a:moveTo>
                  <a:lnTo>
                    <a:pt x="0" y="1191"/>
                  </a:lnTo>
                  <a:lnTo>
                    <a:pt x="572" y="1548"/>
                  </a:lnTo>
                  <a:lnTo>
                    <a:pt x="1310" y="357"/>
                  </a:lnTo>
                  <a:lnTo>
                    <a:pt x="73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96"/>
            <p:cNvSpPr/>
            <p:nvPr/>
          </p:nvSpPr>
          <p:spPr>
            <a:xfrm>
              <a:off x="3513832" y="4322371"/>
              <a:ext cx="44148" cy="39903"/>
            </a:xfrm>
            <a:custGeom>
              <a:rect b="b" l="l" r="r" t="t"/>
              <a:pathLst>
                <a:path extrusionOk="0" h="1335" w="1477">
                  <a:moveTo>
                    <a:pt x="381" y="1"/>
                  </a:moveTo>
                  <a:lnTo>
                    <a:pt x="0" y="573"/>
                  </a:lnTo>
                  <a:lnTo>
                    <a:pt x="1096" y="1335"/>
                  </a:lnTo>
                  <a:lnTo>
                    <a:pt x="1477" y="787"/>
                  </a:lnTo>
                  <a:lnTo>
                    <a:pt x="3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96"/>
            <p:cNvSpPr/>
            <p:nvPr/>
          </p:nvSpPr>
          <p:spPr>
            <a:xfrm>
              <a:off x="3580756" y="4312418"/>
              <a:ext cx="43430" cy="44177"/>
            </a:xfrm>
            <a:custGeom>
              <a:rect b="b" l="l" r="r" t="t"/>
              <a:pathLst>
                <a:path extrusionOk="0" h="1478" w="1453">
                  <a:moveTo>
                    <a:pt x="953" y="1"/>
                  </a:moveTo>
                  <a:lnTo>
                    <a:pt x="0" y="1025"/>
                  </a:lnTo>
                  <a:lnTo>
                    <a:pt x="500" y="1477"/>
                  </a:lnTo>
                  <a:lnTo>
                    <a:pt x="1453" y="453"/>
                  </a:lnTo>
                  <a:lnTo>
                    <a:pt x="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96"/>
            <p:cNvSpPr/>
            <p:nvPr/>
          </p:nvSpPr>
          <p:spPr>
            <a:xfrm>
              <a:off x="3632705" y="4246211"/>
              <a:ext cx="39186" cy="43460"/>
            </a:xfrm>
            <a:custGeom>
              <a:rect b="b" l="l" r="r" t="t"/>
              <a:pathLst>
                <a:path extrusionOk="0" h="1454" w="1311">
                  <a:moveTo>
                    <a:pt x="763" y="1"/>
                  </a:moveTo>
                  <a:lnTo>
                    <a:pt x="0" y="1073"/>
                  </a:lnTo>
                  <a:lnTo>
                    <a:pt x="572" y="1454"/>
                  </a:lnTo>
                  <a:lnTo>
                    <a:pt x="1310" y="382"/>
                  </a:lnTo>
                  <a:lnTo>
                    <a:pt x="7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96"/>
            <p:cNvSpPr/>
            <p:nvPr/>
          </p:nvSpPr>
          <p:spPr>
            <a:xfrm>
              <a:off x="3379296" y="4149427"/>
              <a:ext cx="343825" cy="343825"/>
            </a:xfrm>
            <a:custGeom>
              <a:rect b="b" l="l" r="r" t="t"/>
              <a:pathLst>
                <a:path extrusionOk="0" h="11503" w="11503">
                  <a:moveTo>
                    <a:pt x="1" y="0"/>
                  </a:moveTo>
                  <a:lnTo>
                    <a:pt x="1" y="11502"/>
                  </a:lnTo>
                  <a:lnTo>
                    <a:pt x="11503" y="11502"/>
                  </a:lnTo>
                  <a:lnTo>
                    <a:pt x="11503" y="10288"/>
                  </a:lnTo>
                  <a:lnTo>
                    <a:pt x="10836" y="10288"/>
                  </a:lnTo>
                  <a:lnTo>
                    <a:pt x="10836" y="10812"/>
                  </a:lnTo>
                  <a:lnTo>
                    <a:pt x="691" y="10812"/>
                  </a:lnTo>
                  <a:lnTo>
                    <a:pt x="691" y="691"/>
                  </a:lnTo>
                  <a:lnTo>
                    <a:pt x="1215" y="691"/>
                  </a:lnTo>
                  <a:lnTo>
                    <a:pt x="121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96"/>
            <p:cNvSpPr/>
            <p:nvPr/>
          </p:nvSpPr>
          <p:spPr>
            <a:xfrm>
              <a:off x="3550836" y="4456220"/>
              <a:ext cx="172286" cy="37034"/>
            </a:xfrm>
            <a:custGeom>
              <a:rect b="b" l="l" r="r" t="t"/>
              <a:pathLst>
                <a:path extrusionOk="0" h="1239" w="5764">
                  <a:moveTo>
                    <a:pt x="5097" y="0"/>
                  </a:moveTo>
                  <a:lnTo>
                    <a:pt x="5097" y="524"/>
                  </a:lnTo>
                  <a:lnTo>
                    <a:pt x="1" y="524"/>
                  </a:lnTo>
                  <a:lnTo>
                    <a:pt x="1" y="1238"/>
                  </a:lnTo>
                  <a:lnTo>
                    <a:pt x="5764" y="1238"/>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96"/>
            <p:cNvSpPr/>
            <p:nvPr/>
          </p:nvSpPr>
          <p:spPr>
            <a:xfrm>
              <a:off x="3421291" y="4360811"/>
              <a:ext cx="64084" cy="64114"/>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44" y="477"/>
                    <a:pt x="1644"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96"/>
            <p:cNvSpPr/>
            <p:nvPr/>
          </p:nvSpPr>
          <p:spPr>
            <a:xfrm>
              <a:off x="3452616" y="4360123"/>
              <a:ext cx="32072" cy="64084"/>
            </a:xfrm>
            <a:custGeom>
              <a:rect b="b" l="l" r="r" t="t"/>
              <a:pathLst>
                <a:path extrusionOk="0" h="2144" w="1073">
                  <a:moveTo>
                    <a:pt x="0" y="0"/>
                  </a:moveTo>
                  <a:lnTo>
                    <a:pt x="0" y="2143"/>
                  </a:lnTo>
                  <a:cubicBezTo>
                    <a:pt x="596" y="2143"/>
                    <a:pt x="1072" y="1667"/>
                    <a:pt x="1072" y="1072"/>
                  </a:cubicBezTo>
                  <a:cubicBezTo>
                    <a:pt x="1072" y="500"/>
                    <a:pt x="596"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96"/>
            <p:cNvSpPr/>
            <p:nvPr/>
          </p:nvSpPr>
          <p:spPr>
            <a:xfrm>
              <a:off x="3468279" y="4288925"/>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96"/>
            <p:cNvSpPr/>
            <p:nvPr/>
          </p:nvSpPr>
          <p:spPr>
            <a:xfrm>
              <a:off x="3500291" y="4288925"/>
              <a:ext cx="32072" cy="64084"/>
            </a:xfrm>
            <a:custGeom>
              <a:rect b="b" l="l" r="r" t="t"/>
              <a:pathLst>
                <a:path extrusionOk="0" h="2144" w="1073">
                  <a:moveTo>
                    <a:pt x="1" y="1"/>
                  </a:moveTo>
                  <a:lnTo>
                    <a:pt x="1" y="2144"/>
                  </a:lnTo>
                  <a:cubicBezTo>
                    <a:pt x="596" y="2144"/>
                    <a:pt x="1073" y="1668"/>
                    <a:pt x="1073" y="1072"/>
                  </a:cubicBezTo>
                  <a:cubicBezTo>
                    <a:pt x="1073"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96"/>
            <p:cNvSpPr/>
            <p:nvPr/>
          </p:nvSpPr>
          <p:spPr>
            <a:xfrm>
              <a:off x="3539448" y="4332355"/>
              <a:ext cx="64114" cy="64084"/>
            </a:xfrm>
            <a:custGeom>
              <a:rect b="b" l="l" r="r" t="t"/>
              <a:pathLst>
                <a:path extrusionOk="0" h="2144" w="2145">
                  <a:moveTo>
                    <a:pt x="1072" y="0"/>
                  </a:moveTo>
                  <a:cubicBezTo>
                    <a:pt x="477" y="0"/>
                    <a:pt x="1" y="477"/>
                    <a:pt x="1" y="1072"/>
                  </a:cubicBezTo>
                  <a:cubicBezTo>
                    <a:pt x="1" y="1667"/>
                    <a:pt x="477" y="2144"/>
                    <a:pt x="1072" y="2144"/>
                  </a:cubicBezTo>
                  <a:cubicBezTo>
                    <a:pt x="1668" y="2144"/>
                    <a:pt x="2144" y="1667"/>
                    <a:pt x="2144" y="1072"/>
                  </a:cubicBezTo>
                  <a:cubicBezTo>
                    <a:pt x="2144" y="500"/>
                    <a:pt x="1668"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96"/>
            <p:cNvSpPr/>
            <p:nvPr/>
          </p:nvSpPr>
          <p:spPr>
            <a:xfrm>
              <a:off x="3571490" y="4332355"/>
              <a:ext cx="32072" cy="64084"/>
            </a:xfrm>
            <a:custGeom>
              <a:rect b="b" l="l" r="r" t="t"/>
              <a:pathLst>
                <a:path extrusionOk="0" h="2144" w="1073">
                  <a:moveTo>
                    <a:pt x="0" y="0"/>
                  </a:moveTo>
                  <a:lnTo>
                    <a:pt x="0" y="2144"/>
                  </a:lnTo>
                  <a:cubicBezTo>
                    <a:pt x="596" y="2144"/>
                    <a:pt x="1072" y="1667"/>
                    <a:pt x="1072" y="1072"/>
                  </a:cubicBezTo>
                  <a:cubicBezTo>
                    <a:pt x="1072" y="500"/>
                    <a:pt x="596"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96"/>
            <p:cNvSpPr/>
            <p:nvPr/>
          </p:nvSpPr>
          <p:spPr>
            <a:xfrm>
              <a:off x="3598541" y="4271857"/>
              <a:ext cx="64084" cy="64084"/>
            </a:xfrm>
            <a:custGeom>
              <a:rect b="b" l="l" r="r" t="t"/>
              <a:pathLst>
                <a:path extrusionOk="0" h="2144" w="2144">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96"/>
            <p:cNvSpPr/>
            <p:nvPr/>
          </p:nvSpPr>
          <p:spPr>
            <a:xfrm>
              <a:off x="3630583" y="4271140"/>
              <a:ext cx="32042" cy="64084"/>
            </a:xfrm>
            <a:custGeom>
              <a:rect b="b" l="l" r="r" t="t"/>
              <a:pathLst>
                <a:path extrusionOk="0" h="2144" w="1072">
                  <a:moveTo>
                    <a:pt x="0" y="0"/>
                  </a:moveTo>
                  <a:lnTo>
                    <a:pt x="0" y="2144"/>
                  </a:lnTo>
                  <a:cubicBezTo>
                    <a:pt x="595" y="2144"/>
                    <a:pt x="1072" y="1667"/>
                    <a:pt x="1072" y="1072"/>
                  </a:cubicBezTo>
                  <a:cubicBezTo>
                    <a:pt x="1072" y="500"/>
                    <a:pt x="595"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96"/>
            <p:cNvSpPr/>
            <p:nvPr/>
          </p:nvSpPr>
          <p:spPr>
            <a:xfrm>
              <a:off x="3642659" y="4201376"/>
              <a:ext cx="64114" cy="64084"/>
            </a:xfrm>
            <a:custGeom>
              <a:rect b="b" l="l" r="r" t="t"/>
              <a:pathLst>
                <a:path extrusionOk="0" h="2144"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96"/>
            <p:cNvSpPr/>
            <p:nvPr/>
          </p:nvSpPr>
          <p:spPr>
            <a:xfrm>
              <a:off x="3674701" y="4201376"/>
              <a:ext cx="32072" cy="64084"/>
            </a:xfrm>
            <a:custGeom>
              <a:rect b="b" l="l" r="r" t="t"/>
              <a:pathLst>
                <a:path extrusionOk="0" h="2144" w="1073">
                  <a:moveTo>
                    <a:pt x="1" y="1"/>
                  </a:moveTo>
                  <a:lnTo>
                    <a:pt x="1" y="2144"/>
                  </a:lnTo>
                  <a:cubicBezTo>
                    <a:pt x="596" y="2144"/>
                    <a:pt x="1072" y="1668"/>
                    <a:pt x="1072" y="1072"/>
                  </a:cubicBezTo>
                  <a:cubicBezTo>
                    <a:pt x="1072"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1" name="Google Shape;11561;p96"/>
          <p:cNvGrpSpPr/>
          <p:nvPr/>
        </p:nvGrpSpPr>
        <p:grpSpPr>
          <a:xfrm>
            <a:off x="4038814" y="4146557"/>
            <a:ext cx="343826" cy="343139"/>
            <a:chOff x="4076914" y="4146557"/>
            <a:chExt cx="343826" cy="343139"/>
          </a:xfrm>
        </p:grpSpPr>
        <p:sp>
          <p:nvSpPr>
            <p:cNvPr id="11562" name="Google Shape;11562;p96"/>
            <p:cNvSpPr/>
            <p:nvPr/>
          </p:nvSpPr>
          <p:spPr>
            <a:xfrm>
              <a:off x="4076914" y="4146557"/>
              <a:ext cx="189383" cy="339580"/>
            </a:xfrm>
            <a:custGeom>
              <a:rect b="b" l="l" r="r" t="t"/>
              <a:pathLst>
                <a:path extrusionOk="0" h="11361" w="6336">
                  <a:moveTo>
                    <a:pt x="5740" y="1"/>
                  </a:moveTo>
                  <a:cubicBezTo>
                    <a:pt x="2549" y="1"/>
                    <a:pt x="1" y="2573"/>
                    <a:pt x="1" y="5740"/>
                  </a:cubicBezTo>
                  <a:cubicBezTo>
                    <a:pt x="1" y="8526"/>
                    <a:pt x="1977" y="10860"/>
                    <a:pt x="4597" y="11360"/>
                  </a:cubicBezTo>
                  <a:lnTo>
                    <a:pt x="6335" y="5740"/>
                  </a:lnTo>
                  <a:lnTo>
                    <a:pt x="5740"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96"/>
            <p:cNvSpPr/>
            <p:nvPr/>
          </p:nvSpPr>
          <p:spPr>
            <a:xfrm>
              <a:off x="4215724" y="4318127"/>
              <a:ext cx="175126" cy="171569"/>
            </a:xfrm>
            <a:custGeom>
              <a:rect b="b" l="l" r="r" t="t"/>
              <a:pathLst>
                <a:path extrusionOk="0" h="5740" w="5859">
                  <a:moveTo>
                    <a:pt x="1120" y="0"/>
                  </a:moveTo>
                  <a:lnTo>
                    <a:pt x="0" y="5620"/>
                  </a:lnTo>
                  <a:cubicBezTo>
                    <a:pt x="358" y="5716"/>
                    <a:pt x="739" y="5739"/>
                    <a:pt x="1120" y="5739"/>
                  </a:cubicBezTo>
                  <a:cubicBezTo>
                    <a:pt x="3096" y="5739"/>
                    <a:pt x="4811" y="4763"/>
                    <a:pt x="5859" y="3239"/>
                  </a:cubicBezTo>
                  <a:lnTo>
                    <a:pt x="171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96"/>
            <p:cNvSpPr/>
            <p:nvPr/>
          </p:nvSpPr>
          <p:spPr>
            <a:xfrm>
              <a:off x="4249171" y="4318127"/>
              <a:ext cx="141679" cy="171569"/>
            </a:xfrm>
            <a:custGeom>
              <a:rect b="b" l="l" r="r" t="t"/>
              <a:pathLst>
                <a:path extrusionOk="0" h="5740" w="4740">
                  <a:moveTo>
                    <a:pt x="1" y="0"/>
                  </a:moveTo>
                  <a:lnTo>
                    <a:pt x="1" y="5739"/>
                  </a:lnTo>
                  <a:cubicBezTo>
                    <a:pt x="1977" y="5739"/>
                    <a:pt x="3692" y="4763"/>
                    <a:pt x="4740" y="3239"/>
                  </a:cubicBezTo>
                  <a:lnTo>
                    <a:pt x="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96"/>
            <p:cNvSpPr/>
            <p:nvPr/>
          </p:nvSpPr>
          <p:spPr>
            <a:xfrm>
              <a:off x="4249171" y="4146557"/>
              <a:ext cx="171569" cy="268382"/>
            </a:xfrm>
            <a:custGeom>
              <a:rect b="b" l="l" r="r" t="t"/>
              <a:pathLst>
                <a:path extrusionOk="0" h="8979" w="5740">
                  <a:moveTo>
                    <a:pt x="1" y="1"/>
                  </a:moveTo>
                  <a:lnTo>
                    <a:pt x="1" y="5740"/>
                  </a:lnTo>
                  <a:lnTo>
                    <a:pt x="4740" y="8979"/>
                  </a:lnTo>
                  <a:cubicBezTo>
                    <a:pt x="5359" y="8050"/>
                    <a:pt x="5740" y="6931"/>
                    <a:pt x="5740" y="5740"/>
                  </a:cubicBezTo>
                  <a:cubicBezTo>
                    <a:pt x="5740" y="2549"/>
                    <a:pt x="3168"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96"/>
            <p:cNvSpPr/>
            <p:nvPr/>
          </p:nvSpPr>
          <p:spPr>
            <a:xfrm>
              <a:off x="4121062" y="4190705"/>
              <a:ext cx="144518" cy="252003"/>
            </a:xfrm>
            <a:custGeom>
              <a:rect b="b" l="l" r="r" t="t"/>
              <a:pathLst>
                <a:path extrusionOk="0" h="8431" w="4835">
                  <a:moveTo>
                    <a:pt x="4263" y="0"/>
                  </a:moveTo>
                  <a:cubicBezTo>
                    <a:pt x="1905" y="0"/>
                    <a:pt x="0" y="1905"/>
                    <a:pt x="0" y="4263"/>
                  </a:cubicBezTo>
                  <a:cubicBezTo>
                    <a:pt x="0" y="6311"/>
                    <a:pt x="1453" y="8050"/>
                    <a:pt x="3406" y="8431"/>
                  </a:cubicBezTo>
                  <a:lnTo>
                    <a:pt x="4834" y="4263"/>
                  </a:lnTo>
                  <a:lnTo>
                    <a:pt x="426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96"/>
            <p:cNvSpPr/>
            <p:nvPr/>
          </p:nvSpPr>
          <p:spPr>
            <a:xfrm>
              <a:off x="4223555" y="4318127"/>
              <a:ext cx="129573" cy="127421"/>
            </a:xfrm>
            <a:custGeom>
              <a:rect b="b" l="l" r="r" t="t"/>
              <a:pathLst>
                <a:path extrusionOk="0" h="4263" w="4335">
                  <a:moveTo>
                    <a:pt x="834" y="0"/>
                  </a:moveTo>
                  <a:lnTo>
                    <a:pt x="0" y="4168"/>
                  </a:lnTo>
                  <a:cubicBezTo>
                    <a:pt x="262" y="4215"/>
                    <a:pt x="524" y="4263"/>
                    <a:pt x="834" y="4263"/>
                  </a:cubicBezTo>
                  <a:cubicBezTo>
                    <a:pt x="2287" y="4263"/>
                    <a:pt x="3573" y="3501"/>
                    <a:pt x="4335" y="2405"/>
                  </a:cubicBezTo>
                  <a:lnTo>
                    <a:pt x="142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96"/>
            <p:cNvSpPr/>
            <p:nvPr/>
          </p:nvSpPr>
          <p:spPr>
            <a:xfrm>
              <a:off x="4248454" y="4318127"/>
              <a:ext cx="104675" cy="127421"/>
            </a:xfrm>
            <a:custGeom>
              <a:rect b="b" l="l" r="r" t="t"/>
              <a:pathLst>
                <a:path extrusionOk="0" h="4263" w="3502">
                  <a:moveTo>
                    <a:pt x="1" y="0"/>
                  </a:moveTo>
                  <a:lnTo>
                    <a:pt x="1" y="4263"/>
                  </a:lnTo>
                  <a:cubicBezTo>
                    <a:pt x="1454" y="4263"/>
                    <a:pt x="2740" y="3501"/>
                    <a:pt x="3502" y="2405"/>
                  </a:cubicBezTo>
                  <a:lnTo>
                    <a:pt x="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96"/>
            <p:cNvSpPr/>
            <p:nvPr/>
          </p:nvSpPr>
          <p:spPr>
            <a:xfrm>
              <a:off x="4248454" y="4190705"/>
              <a:ext cx="127451" cy="199336"/>
            </a:xfrm>
            <a:custGeom>
              <a:rect b="b" l="l" r="r" t="t"/>
              <a:pathLst>
                <a:path extrusionOk="0" h="6669" w="4264">
                  <a:moveTo>
                    <a:pt x="1" y="0"/>
                  </a:moveTo>
                  <a:lnTo>
                    <a:pt x="1" y="4263"/>
                  </a:lnTo>
                  <a:lnTo>
                    <a:pt x="3502" y="6668"/>
                  </a:lnTo>
                  <a:cubicBezTo>
                    <a:pt x="3978" y="5978"/>
                    <a:pt x="4264" y="5144"/>
                    <a:pt x="4264" y="4263"/>
                  </a:cubicBezTo>
                  <a:cubicBezTo>
                    <a:pt x="4264" y="1905"/>
                    <a:pt x="2335" y="0"/>
                    <a:pt x="1"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0" name="Google Shape;11570;p96"/>
          <p:cNvGrpSpPr/>
          <p:nvPr/>
        </p:nvGrpSpPr>
        <p:grpSpPr>
          <a:xfrm>
            <a:off x="4782742" y="4143718"/>
            <a:ext cx="344544" cy="344544"/>
            <a:chOff x="4744642" y="4143718"/>
            <a:chExt cx="344544" cy="344544"/>
          </a:xfrm>
        </p:grpSpPr>
        <p:sp>
          <p:nvSpPr>
            <p:cNvPr id="11571" name="Google Shape;11571;p96"/>
            <p:cNvSpPr/>
            <p:nvPr/>
          </p:nvSpPr>
          <p:spPr>
            <a:xfrm>
              <a:off x="4766701" y="4337346"/>
              <a:ext cx="20684" cy="56970"/>
            </a:xfrm>
            <a:custGeom>
              <a:rect b="b" l="l" r="r" t="t"/>
              <a:pathLst>
                <a:path extrusionOk="0" h="1906" w="692">
                  <a:moveTo>
                    <a:pt x="1" y="0"/>
                  </a:moveTo>
                  <a:lnTo>
                    <a:pt x="1"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96"/>
            <p:cNvSpPr/>
            <p:nvPr/>
          </p:nvSpPr>
          <p:spPr>
            <a:xfrm>
              <a:off x="4766701" y="4143718"/>
              <a:ext cx="20684" cy="49857"/>
            </a:xfrm>
            <a:custGeom>
              <a:rect b="b" l="l" r="r" t="t"/>
              <a:pathLst>
                <a:path extrusionOk="0" h="1668" w="692">
                  <a:moveTo>
                    <a:pt x="1" y="1"/>
                  </a:moveTo>
                  <a:lnTo>
                    <a:pt x="1"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96"/>
            <p:cNvSpPr/>
            <p:nvPr/>
          </p:nvSpPr>
          <p:spPr>
            <a:xfrm>
              <a:off x="4766701" y="4236975"/>
              <a:ext cx="20684" cy="56970"/>
            </a:xfrm>
            <a:custGeom>
              <a:rect b="b" l="l" r="r" t="t"/>
              <a:pathLst>
                <a:path extrusionOk="0" h="1906" w="692">
                  <a:moveTo>
                    <a:pt x="1" y="0"/>
                  </a:moveTo>
                  <a:lnTo>
                    <a:pt x="1"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96"/>
            <p:cNvSpPr/>
            <p:nvPr/>
          </p:nvSpPr>
          <p:spPr>
            <a:xfrm>
              <a:off x="5022263" y="4184309"/>
              <a:ext cx="66924" cy="60527"/>
            </a:xfrm>
            <a:custGeom>
              <a:rect b="b" l="l" r="r" t="t"/>
              <a:pathLst>
                <a:path extrusionOk="0" h="2025" w="2239">
                  <a:moveTo>
                    <a:pt x="333" y="0"/>
                  </a:moveTo>
                  <a:lnTo>
                    <a:pt x="0" y="1024"/>
                  </a:lnTo>
                  <a:lnTo>
                    <a:pt x="333" y="2024"/>
                  </a:lnTo>
                  <a:lnTo>
                    <a:pt x="2239" y="2024"/>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96"/>
            <p:cNvSpPr/>
            <p:nvPr/>
          </p:nvSpPr>
          <p:spPr>
            <a:xfrm>
              <a:off x="5022263" y="4215604"/>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96"/>
            <p:cNvSpPr/>
            <p:nvPr/>
          </p:nvSpPr>
          <p:spPr>
            <a:xfrm>
              <a:off x="4766701" y="4438405"/>
              <a:ext cx="20684" cy="49857"/>
            </a:xfrm>
            <a:custGeom>
              <a:rect b="b" l="l" r="r" t="t"/>
              <a:pathLst>
                <a:path extrusionOk="0" h="1668" w="692">
                  <a:moveTo>
                    <a:pt x="1" y="1"/>
                  </a:moveTo>
                  <a:lnTo>
                    <a:pt x="1"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96"/>
            <p:cNvSpPr/>
            <p:nvPr/>
          </p:nvSpPr>
          <p:spPr>
            <a:xfrm>
              <a:off x="4828633" y="4184309"/>
              <a:ext cx="203611" cy="60527"/>
            </a:xfrm>
            <a:custGeom>
              <a:rect b="b" l="l" r="r" t="t"/>
              <a:pathLst>
                <a:path extrusionOk="0" h="2025" w="6812">
                  <a:moveTo>
                    <a:pt x="882" y="0"/>
                  </a:moveTo>
                  <a:lnTo>
                    <a:pt x="1" y="1024"/>
                  </a:lnTo>
                  <a:lnTo>
                    <a:pt x="882" y="2024"/>
                  </a:lnTo>
                  <a:lnTo>
                    <a:pt x="6811" y="2024"/>
                  </a:lnTo>
                  <a:lnTo>
                    <a:pt x="6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96"/>
            <p:cNvSpPr/>
            <p:nvPr/>
          </p:nvSpPr>
          <p:spPr>
            <a:xfrm>
              <a:off x="4828633" y="4215604"/>
              <a:ext cx="203611" cy="30637"/>
            </a:xfrm>
            <a:custGeom>
              <a:rect b="b" l="l" r="r" t="t"/>
              <a:pathLst>
                <a:path extrusionOk="0" h="1025" w="6812">
                  <a:moveTo>
                    <a:pt x="1" y="1"/>
                  </a:moveTo>
                  <a:lnTo>
                    <a:pt x="882" y="1025"/>
                  </a:lnTo>
                  <a:lnTo>
                    <a:pt x="6811" y="1025"/>
                  </a:lnTo>
                  <a:lnTo>
                    <a:pt x="681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96"/>
            <p:cNvSpPr/>
            <p:nvPr/>
          </p:nvSpPr>
          <p:spPr>
            <a:xfrm>
              <a:off x="5022263" y="4285368"/>
              <a:ext cx="66924" cy="60527"/>
            </a:xfrm>
            <a:custGeom>
              <a:rect b="b" l="l" r="r" t="t"/>
              <a:pathLst>
                <a:path extrusionOk="0" h="2025" w="2239">
                  <a:moveTo>
                    <a:pt x="333" y="1"/>
                  </a:moveTo>
                  <a:lnTo>
                    <a:pt x="0" y="1001"/>
                  </a:lnTo>
                  <a:lnTo>
                    <a:pt x="333" y="2025"/>
                  </a:lnTo>
                  <a:lnTo>
                    <a:pt x="2239" y="2025"/>
                  </a:lnTo>
                  <a:lnTo>
                    <a:pt x="223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96"/>
            <p:cNvSpPr/>
            <p:nvPr/>
          </p:nvSpPr>
          <p:spPr>
            <a:xfrm>
              <a:off x="5022263" y="4315975"/>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96"/>
            <p:cNvSpPr/>
            <p:nvPr/>
          </p:nvSpPr>
          <p:spPr>
            <a:xfrm>
              <a:off x="4828633" y="4285368"/>
              <a:ext cx="203611" cy="60527"/>
            </a:xfrm>
            <a:custGeom>
              <a:rect b="b" l="l" r="r" t="t"/>
              <a:pathLst>
                <a:path extrusionOk="0" h="2025" w="6812">
                  <a:moveTo>
                    <a:pt x="882" y="1"/>
                  </a:moveTo>
                  <a:lnTo>
                    <a:pt x="1" y="1001"/>
                  </a:lnTo>
                  <a:lnTo>
                    <a:pt x="882" y="2025"/>
                  </a:lnTo>
                  <a:lnTo>
                    <a:pt x="6811" y="2025"/>
                  </a:lnTo>
                  <a:lnTo>
                    <a:pt x="681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96"/>
            <p:cNvSpPr/>
            <p:nvPr/>
          </p:nvSpPr>
          <p:spPr>
            <a:xfrm>
              <a:off x="4828633" y="4315975"/>
              <a:ext cx="203611" cy="30637"/>
            </a:xfrm>
            <a:custGeom>
              <a:rect b="b" l="l" r="r" t="t"/>
              <a:pathLst>
                <a:path extrusionOk="0" h="1025" w="6812">
                  <a:moveTo>
                    <a:pt x="1" y="1"/>
                  </a:moveTo>
                  <a:lnTo>
                    <a:pt x="882" y="1025"/>
                  </a:lnTo>
                  <a:lnTo>
                    <a:pt x="6811" y="1025"/>
                  </a:lnTo>
                  <a:lnTo>
                    <a:pt x="68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96"/>
            <p:cNvSpPr/>
            <p:nvPr/>
          </p:nvSpPr>
          <p:spPr>
            <a:xfrm>
              <a:off x="5022263" y="4386456"/>
              <a:ext cx="66924" cy="60527"/>
            </a:xfrm>
            <a:custGeom>
              <a:rect b="b" l="l" r="r" t="t"/>
              <a:pathLst>
                <a:path extrusionOk="0" h="2025" w="2239">
                  <a:moveTo>
                    <a:pt x="333" y="0"/>
                  </a:moveTo>
                  <a:lnTo>
                    <a:pt x="0" y="1024"/>
                  </a:lnTo>
                  <a:lnTo>
                    <a:pt x="333" y="2025"/>
                  </a:lnTo>
                  <a:lnTo>
                    <a:pt x="2239" y="2025"/>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96"/>
            <p:cNvSpPr/>
            <p:nvPr/>
          </p:nvSpPr>
          <p:spPr>
            <a:xfrm>
              <a:off x="5022263" y="4417064"/>
              <a:ext cx="66924" cy="29920"/>
            </a:xfrm>
            <a:custGeom>
              <a:rect b="b" l="l" r="r" t="t"/>
              <a:pathLst>
                <a:path extrusionOk="0" h="1001" w="2239">
                  <a:moveTo>
                    <a:pt x="0" y="0"/>
                  </a:moveTo>
                  <a:lnTo>
                    <a:pt x="333" y="1001"/>
                  </a:lnTo>
                  <a:lnTo>
                    <a:pt x="2239" y="1001"/>
                  </a:lnTo>
                  <a:lnTo>
                    <a:pt x="22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96"/>
            <p:cNvSpPr/>
            <p:nvPr/>
          </p:nvSpPr>
          <p:spPr>
            <a:xfrm>
              <a:off x="4828633" y="4386456"/>
              <a:ext cx="203611" cy="60527"/>
            </a:xfrm>
            <a:custGeom>
              <a:rect b="b" l="l" r="r" t="t"/>
              <a:pathLst>
                <a:path extrusionOk="0" h="2025" w="6812">
                  <a:moveTo>
                    <a:pt x="882" y="0"/>
                  </a:moveTo>
                  <a:lnTo>
                    <a:pt x="1" y="1024"/>
                  </a:lnTo>
                  <a:lnTo>
                    <a:pt x="882" y="2025"/>
                  </a:lnTo>
                  <a:lnTo>
                    <a:pt x="6811" y="2025"/>
                  </a:lnTo>
                  <a:lnTo>
                    <a:pt x="6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96"/>
            <p:cNvSpPr/>
            <p:nvPr/>
          </p:nvSpPr>
          <p:spPr>
            <a:xfrm>
              <a:off x="4828633" y="4417064"/>
              <a:ext cx="203611" cy="29920"/>
            </a:xfrm>
            <a:custGeom>
              <a:rect b="b" l="l" r="r" t="t"/>
              <a:pathLst>
                <a:path extrusionOk="0" h="1001" w="6812">
                  <a:moveTo>
                    <a:pt x="1" y="0"/>
                  </a:moveTo>
                  <a:lnTo>
                    <a:pt x="882" y="1001"/>
                  </a:lnTo>
                  <a:lnTo>
                    <a:pt x="6811" y="1001"/>
                  </a:lnTo>
                  <a:lnTo>
                    <a:pt x="681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96"/>
            <p:cNvSpPr/>
            <p:nvPr/>
          </p:nvSpPr>
          <p:spPr>
            <a:xfrm>
              <a:off x="4744642" y="4182874"/>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96"/>
            <p:cNvSpPr/>
            <p:nvPr/>
          </p:nvSpPr>
          <p:spPr>
            <a:xfrm>
              <a:off x="4744642" y="4215604"/>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96"/>
            <p:cNvSpPr/>
            <p:nvPr/>
          </p:nvSpPr>
          <p:spPr>
            <a:xfrm>
              <a:off x="4744642" y="4283963"/>
              <a:ext cx="64084" cy="64084"/>
            </a:xfrm>
            <a:custGeom>
              <a:rect b="b" l="l" r="r" t="t"/>
              <a:pathLst>
                <a:path extrusionOk="0" h="2144" w="2144">
                  <a:moveTo>
                    <a:pt x="1072" y="0"/>
                  </a:moveTo>
                  <a:cubicBezTo>
                    <a:pt x="477" y="0"/>
                    <a:pt x="0" y="476"/>
                    <a:pt x="0" y="1072"/>
                  </a:cubicBezTo>
                  <a:cubicBezTo>
                    <a:pt x="0" y="1667"/>
                    <a:pt x="477" y="2143"/>
                    <a:pt x="1072" y="2143"/>
                  </a:cubicBezTo>
                  <a:cubicBezTo>
                    <a:pt x="1667" y="2119"/>
                    <a:pt x="2144" y="1643"/>
                    <a:pt x="2144" y="1072"/>
                  </a:cubicBezTo>
                  <a:cubicBezTo>
                    <a:pt x="2144"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96"/>
            <p:cNvSpPr/>
            <p:nvPr/>
          </p:nvSpPr>
          <p:spPr>
            <a:xfrm>
              <a:off x="4744642" y="4315975"/>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96"/>
            <p:cNvSpPr/>
            <p:nvPr/>
          </p:nvSpPr>
          <p:spPr>
            <a:xfrm>
              <a:off x="4744642" y="4385021"/>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96"/>
            <p:cNvSpPr/>
            <p:nvPr/>
          </p:nvSpPr>
          <p:spPr>
            <a:xfrm>
              <a:off x="4744642" y="4416346"/>
              <a:ext cx="64084" cy="32759"/>
            </a:xfrm>
            <a:custGeom>
              <a:rect b="b" l="l" r="r" t="t"/>
              <a:pathLst>
                <a:path extrusionOk="0" h="1096" w="2144">
                  <a:moveTo>
                    <a:pt x="0" y="0"/>
                  </a:moveTo>
                  <a:cubicBezTo>
                    <a:pt x="0" y="596"/>
                    <a:pt x="477" y="1096"/>
                    <a:pt x="1072" y="1096"/>
                  </a:cubicBezTo>
                  <a:cubicBezTo>
                    <a:pt x="1667" y="1096"/>
                    <a:pt x="2144" y="620"/>
                    <a:pt x="2144"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3" name="Google Shape;11593;p96"/>
          <p:cNvGrpSpPr/>
          <p:nvPr/>
        </p:nvGrpSpPr>
        <p:grpSpPr>
          <a:xfrm>
            <a:off x="5523800" y="4152266"/>
            <a:ext cx="343856" cy="344544"/>
            <a:chOff x="5409500" y="4152266"/>
            <a:chExt cx="343856" cy="344544"/>
          </a:xfrm>
        </p:grpSpPr>
        <p:sp>
          <p:nvSpPr>
            <p:cNvPr id="11594" name="Google Shape;11594;p96"/>
            <p:cNvSpPr/>
            <p:nvPr/>
          </p:nvSpPr>
          <p:spPr>
            <a:xfrm>
              <a:off x="5519855" y="4314570"/>
              <a:ext cx="162303" cy="20654"/>
            </a:xfrm>
            <a:custGeom>
              <a:rect b="b" l="l" r="r" t="t"/>
              <a:pathLst>
                <a:path extrusionOk="0" h="691" w="5430">
                  <a:moveTo>
                    <a:pt x="0" y="0"/>
                  </a:moveTo>
                  <a:lnTo>
                    <a:pt x="0" y="691"/>
                  </a:lnTo>
                  <a:lnTo>
                    <a:pt x="5430" y="691"/>
                  </a:lnTo>
                  <a:lnTo>
                    <a:pt x="543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96"/>
            <p:cNvSpPr/>
            <p:nvPr/>
          </p:nvSpPr>
          <p:spPr>
            <a:xfrm>
              <a:off x="5519855" y="4324524"/>
              <a:ext cx="162303" cy="9296"/>
            </a:xfrm>
            <a:custGeom>
              <a:rect b="b" l="l" r="r" t="t"/>
              <a:pathLst>
                <a:path extrusionOk="0" h="311" w="5430">
                  <a:moveTo>
                    <a:pt x="0" y="0"/>
                  </a:moveTo>
                  <a:lnTo>
                    <a:pt x="0" y="310"/>
                  </a:lnTo>
                  <a:lnTo>
                    <a:pt x="5430" y="310"/>
                  </a:lnTo>
                  <a:lnTo>
                    <a:pt x="543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96"/>
            <p:cNvSpPr/>
            <p:nvPr/>
          </p:nvSpPr>
          <p:spPr>
            <a:xfrm>
              <a:off x="5519855" y="4350140"/>
              <a:ext cx="92569" cy="103240"/>
            </a:xfrm>
            <a:custGeom>
              <a:rect b="b" l="l" r="r" t="t"/>
              <a:pathLst>
                <a:path extrusionOk="0" h="3454" w="3097">
                  <a:moveTo>
                    <a:pt x="0" y="1"/>
                  </a:moveTo>
                  <a:lnTo>
                    <a:pt x="524" y="644"/>
                  </a:lnTo>
                  <a:lnTo>
                    <a:pt x="1667" y="644"/>
                  </a:lnTo>
                  <a:cubicBezTo>
                    <a:pt x="2096" y="644"/>
                    <a:pt x="2429" y="977"/>
                    <a:pt x="2429" y="1406"/>
                  </a:cubicBezTo>
                  <a:lnTo>
                    <a:pt x="2429" y="3454"/>
                  </a:lnTo>
                  <a:lnTo>
                    <a:pt x="3096" y="3454"/>
                  </a:lnTo>
                  <a:lnTo>
                    <a:pt x="3096" y="1430"/>
                  </a:lnTo>
                  <a:cubicBezTo>
                    <a:pt x="3096" y="620"/>
                    <a:pt x="2453" y="1"/>
                    <a:pt x="1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96"/>
            <p:cNvSpPr/>
            <p:nvPr/>
          </p:nvSpPr>
          <p:spPr>
            <a:xfrm>
              <a:off x="5519855" y="4196384"/>
              <a:ext cx="92569" cy="103240"/>
            </a:xfrm>
            <a:custGeom>
              <a:rect b="b" l="l" r="r" t="t"/>
              <a:pathLst>
                <a:path extrusionOk="0" h="3454" w="3097">
                  <a:moveTo>
                    <a:pt x="2429" y="1"/>
                  </a:moveTo>
                  <a:lnTo>
                    <a:pt x="2429" y="2025"/>
                  </a:lnTo>
                  <a:cubicBezTo>
                    <a:pt x="2429" y="2430"/>
                    <a:pt x="2096" y="2763"/>
                    <a:pt x="1667" y="2763"/>
                  </a:cubicBezTo>
                  <a:lnTo>
                    <a:pt x="524" y="2763"/>
                  </a:lnTo>
                  <a:lnTo>
                    <a:pt x="0" y="3454"/>
                  </a:lnTo>
                  <a:lnTo>
                    <a:pt x="1667" y="3454"/>
                  </a:lnTo>
                  <a:cubicBezTo>
                    <a:pt x="2453" y="3454"/>
                    <a:pt x="3096" y="2811"/>
                    <a:pt x="3096" y="2025"/>
                  </a:cubicBezTo>
                  <a:lnTo>
                    <a:pt x="3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96"/>
            <p:cNvSpPr/>
            <p:nvPr/>
          </p:nvSpPr>
          <p:spPr>
            <a:xfrm>
              <a:off x="5559011" y="4434849"/>
              <a:ext cx="86860" cy="61962"/>
            </a:xfrm>
            <a:custGeom>
              <a:rect b="b" l="l" r="r" t="t"/>
              <a:pathLst>
                <a:path extrusionOk="0" h="2073" w="2906">
                  <a:moveTo>
                    <a:pt x="0" y="1"/>
                  </a:moveTo>
                  <a:lnTo>
                    <a:pt x="0" y="2073"/>
                  </a:lnTo>
                  <a:lnTo>
                    <a:pt x="2905" y="2073"/>
                  </a:lnTo>
                  <a:lnTo>
                    <a:pt x="290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96"/>
            <p:cNvSpPr/>
            <p:nvPr/>
          </p:nvSpPr>
          <p:spPr>
            <a:xfrm>
              <a:off x="5559011" y="4152266"/>
              <a:ext cx="86860" cy="62679"/>
            </a:xfrm>
            <a:custGeom>
              <a:rect b="b" l="l" r="r" t="t"/>
              <a:pathLst>
                <a:path extrusionOk="0" h="2097" w="2906">
                  <a:moveTo>
                    <a:pt x="0" y="0"/>
                  </a:moveTo>
                  <a:lnTo>
                    <a:pt x="0" y="2096"/>
                  </a:lnTo>
                  <a:lnTo>
                    <a:pt x="2905" y="2096"/>
                  </a:lnTo>
                  <a:lnTo>
                    <a:pt x="290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96"/>
            <p:cNvSpPr/>
            <p:nvPr/>
          </p:nvSpPr>
          <p:spPr>
            <a:xfrm>
              <a:off x="5667184" y="4293199"/>
              <a:ext cx="86173" cy="61962"/>
            </a:xfrm>
            <a:custGeom>
              <a:rect b="b" l="l" r="r" t="t"/>
              <a:pathLst>
                <a:path extrusionOk="0" h="2073" w="2883">
                  <a:moveTo>
                    <a:pt x="1" y="1"/>
                  </a:moveTo>
                  <a:lnTo>
                    <a:pt x="1" y="2072"/>
                  </a:lnTo>
                  <a:lnTo>
                    <a:pt x="2882" y="2072"/>
                  </a:lnTo>
                  <a:lnTo>
                    <a:pt x="2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96"/>
            <p:cNvSpPr/>
            <p:nvPr/>
          </p:nvSpPr>
          <p:spPr>
            <a:xfrm>
              <a:off x="5667184" y="4324524"/>
              <a:ext cx="86173" cy="30637"/>
            </a:xfrm>
            <a:custGeom>
              <a:rect b="b" l="l" r="r" t="t"/>
              <a:pathLst>
                <a:path extrusionOk="0" h="1025" w="2883">
                  <a:moveTo>
                    <a:pt x="1" y="0"/>
                  </a:moveTo>
                  <a:lnTo>
                    <a:pt x="1" y="1024"/>
                  </a:lnTo>
                  <a:lnTo>
                    <a:pt x="2882" y="1024"/>
                  </a:lnTo>
                  <a:lnTo>
                    <a:pt x="2882"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96"/>
            <p:cNvSpPr/>
            <p:nvPr/>
          </p:nvSpPr>
          <p:spPr>
            <a:xfrm>
              <a:off x="5409500" y="4278971"/>
              <a:ext cx="126046" cy="90417"/>
            </a:xfrm>
            <a:custGeom>
              <a:rect b="b" l="l" r="r" t="t"/>
              <a:pathLst>
                <a:path extrusionOk="0" h="3025" w="4217">
                  <a:moveTo>
                    <a:pt x="1" y="0"/>
                  </a:moveTo>
                  <a:lnTo>
                    <a:pt x="1" y="3025"/>
                  </a:lnTo>
                  <a:lnTo>
                    <a:pt x="4216" y="3025"/>
                  </a:lnTo>
                  <a:lnTo>
                    <a:pt x="421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96"/>
            <p:cNvSpPr/>
            <p:nvPr/>
          </p:nvSpPr>
          <p:spPr>
            <a:xfrm>
              <a:off x="5409500" y="4324524"/>
              <a:ext cx="126046" cy="44865"/>
            </a:xfrm>
            <a:custGeom>
              <a:rect b="b" l="l" r="r" t="t"/>
              <a:pathLst>
                <a:path extrusionOk="0" h="1501" w="4217">
                  <a:moveTo>
                    <a:pt x="1" y="0"/>
                  </a:moveTo>
                  <a:lnTo>
                    <a:pt x="1" y="1501"/>
                  </a:lnTo>
                  <a:lnTo>
                    <a:pt x="4216" y="1501"/>
                  </a:lnTo>
                  <a:lnTo>
                    <a:pt x="421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96"/>
            <p:cNvSpPr/>
            <p:nvPr/>
          </p:nvSpPr>
          <p:spPr>
            <a:xfrm>
              <a:off x="5442977" y="4314570"/>
              <a:ext cx="19967" cy="20654"/>
            </a:xfrm>
            <a:custGeom>
              <a:rect b="b" l="l" r="r" t="t"/>
              <a:pathLst>
                <a:path extrusionOk="0" h="691" w="668">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96"/>
            <p:cNvSpPr/>
            <p:nvPr/>
          </p:nvSpPr>
          <p:spPr>
            <a:xfrm>
              <a:off x="5482134" y="4314570"/>
              <a:ext cx="19937" cy="20654"/>
            </a:xfrm>
            <a:custGeom>
              <a:rect b="b" l="l" r="r" t="t"/>
              <a:pathLst>
                <a:path extrusionOk="0" h="691" w="667">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96"/>
            <p:cNvSpPr/>
            <p:nvPr/>
          </p:nvSpPr>
          <p:spPr>
            <a:xfrm>
              <a:off x="5442977" y="4324524"/>
              <a:ext cx="19967" cy="9296"/>
            </a:xfrm>
            <a:custGeom>
              <a:rect b="b" l="l" r="r" t="t"/>
              <a:pathLst>
                <a:path extrusionOk="0" h="311" w="668">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96"/>
            <p:cNvSpPr/>
            <p:nvPr/>
          </p:nvSpPr>
          <p:spPr>
            <a:xfrm>
              <a:off x="5482134" y="4324524"/>
              <a:ext cx="19937" cy="9296"/>
            </a:xfrm>
            <a:custGeom>
              <a:rect b="b" l="l" r="r" t="t"/>
              <a:pathLst>
                <a:path extrusionOk="0" h="311" w="667">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8" name="Google Shape;11608;p96"/>
          <p:cNvGrpSpPr/>
          <p:nvPr/>
        </p:nvGrpSpPr>
        <p:grpSpPr>
          <a:xfrm>
            <a:off x="6273438" y="4160815"/>
            <a:ext cx="344544" cy="343109"/>
            <a:chOff x="6082938" y="4160815"/>
            <a:chExt cx="344544" cy="343109"/>
          </a:xfrm>
        </p:grpSpPr>
        <p:sp>
          <p:nvSpPr>
            <p:cNvPr id="11609" name="Google Shape;11609;p96"/>
            <p:cNvSpPr/>
            <p:nvPr/>
          </p:nvSpPr>
          <p:spPr>
            <a:xfrm>
              <a:off x="6082938" y="4160815"/>
              <a:ext cx="222830" cy="185079"/>
            </a:xfrm>
            <a:custGeom>
              <a:rect b="b" l="l" r="r" t="t"/>
              <a:pathLst>
                <a:path extrusionOk="0" h="6192" w="7455">
                  <a:moveTo>
                    <a:pt x="0" y="0"/>
                  </a:moveTo>
                  <a:lnTo>
                    <a:pt x="0" y="5739"/>
                  </a:lnTo>
                  <a:cubicBezTo>
                    <a:pt x="0" y="5739"/>
                    <a:pt x="2215" y="6192"/>
                    <a:pt x="2882" y="6192"/>
                  </a:cubicBezTo>
                  <a:cubicBezTo>
                    <a:pt x="3573" y="6192"/>
                    <a:pt x="5740" y="5739"/>
                    <a:pt x="5740" y="5739"/>
                  </a:cubicBezTo>
                  <a:cubicBezTo>
                    <a:pt x="5740" y="5739"/>
                    <a:pt x="7454" y="4311"/>
                    <a:pt x="7454" y="2858"/>
                  </a:cubicBezTo>
                  <a:cubicBezTo>
                    <a:pt x="7454" y="1238"/>
                    <a:pt x="5740" y="0"/>
                    <a:pt x="574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96"/>
            <p:cNvSpPr/>
            <p:nvPr/>
          </p:nvSpPr>
          <p:spPr>
            <a:xfrm>
              <a:off x="6168364" y="4160815"/>
              <a:ext cx="137404" cy="185079"/>
            </a:xfrm>
            <a:custGeom>
              <a:rect b="b" l="l" r="r" t="t"/>
              <a:pathLst>
                <a:path extrusionOk="0" h="6192" w="4597">
                  <a:moveTo>
                    <a:pt x="0" y="0"/>
                  </a:moveTo>
                  <a:lnTo>
                    <a:pt x="0" y="6192"/>
                  </a:lnTo>
                  <a:lnTo>
                    <a:pt x="24" y="6192"/>
                  </a:lnTo>
                  <a:cubicBezTo>
                    <a:pt x="715" y="6192"/>
                    <a:pt x="2882" y="5739"/>
                    <a:pt x="2882" y="5739"/>
                  </a:cubicBezTo>
                  <a:cubicBezTo>
                    <a:pt x="2882" y="5739"/>
                    <a:pt x="4572" y="4334"/>
                    <a:pt x="4572" y="2858"/>
                  </a:cubicBezTo>
                  <a:cubicBezTo>
                    <a:pt x="4596" y="1238"/>
                    <a:pt x="2882"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96"/>
            <p:cNvSpPr/>
            <p:nvPr/>
          </p:nvSpPr>
          <p:spPr>
            <a:xfrm>
              <a:off x="6254477" y="4160815"/>
              <a:ext cx="173003" cy="222830"/>
            </a:xfrm>
            <a:custGeom>
              <a:rect b="b" l="l" r="r" t="t"/>
              <a:pathLst>
                <a:path extrusionOk="0" h="7455" w="5788">
                  <a:moveTo>
                    <a:pt x="1" y="0"/>
                  </a:moveTo>
                  <a:lnTo>
                    <a:pt x="1" y="1739"/>
                  </a:lnTo>
                  <a:cubicBezTo>
                    <a:pt x="138" y="1687"/>
                    <a:pt x="263" y="1648"/>
                    <a:pt x="402" y="1648"/>
                  </a:cubicBezTo>
                  <a:cubicBezTo>
                    <a:pt x="456" y="1648"/>
                    <a:pt x="512" y="1654"/>
                    <a:pt x="572" y="1667"/>
                  </a:cubicBezTo>
                  <a:cubicBezTo>
                    <a:pt x="1191" y="1691"/>
                    <a:pt x="1668" y="2215"/>
                    <a:pt x="1715" y="2810"/>
                  </a:cubicBezTo>
                  <a:cubicBezTo>
                    <a:pt x="1739" y="3501"/>
                    <a:pt x="1168" y="4096"/>
                    <a:pt x="477" y="4096"/>
                  </a:cubicBezTo>
                  <a:cubicBezTo>
                    <a:pt x="310" y="4096"/>
                    <a:pt x="167" y="4072"/>
                    <a:pt x="1" y="4001"/>
                  </a:cubicBezTo>
                  <a:lnTo>
                    <a:pt x="1" y="5763"/>
                  </a:lnTo>
                  <a:cubicBezTo>
                    <a:pt x="1" y="5763"/>
                    <a:pt x="1239" y="7454"/>
                    <a:pt x="2906" y="7454"/>
                  </a:cubicBezTo>
                  <a:cubicBezTo>
                    <a:pt x="4454" y="7454"/>
                    <a:pt x="5788" y="5763"/>
                    <a:pt x="5788" y="5763"/>
                  </a:cubicBezTo>
                  <a:lnTo>
                    <a:pt x="5788"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96"/>
            <p:cNvSpPr/>
            <p:nvPr/>
          </p:nvSpPr>
          <p:spPr>
            <a:xfrm>
              <a:off x="6341309" y="4160815"/>
              <a:ext cx="86173" cy="222113"/>
            </a:xfrm>
            <a:custGeom>
              <a:rect b="b" l="l" r="r" t="t"/>
              <a:pathLst>
                <a:path extrusionOk="0" h="7431" w="2883">
                  <a:moveTo>
                    <a:pt x="1" y="0"/>
                  </a:moveTo>
                  <a:lnTo>
                    <a:pt x="1" y="7430"/>
                  </a:lnTo>
                  <a:cubicBezTo>
                    <a:pt x="1549" y="7430"/>
                    <a:pt x="2883" y="5739"/>
                    <a:pt x="2883" y="5739"/>
                  </a:cubicBezTo>
                  <a:lnTo>
                    <a:pt x="2883"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96"/>
            <p:cNvSpPr/>
            <p:nvPr/>
          </p:nvSpPr>
          <p:spPr>
            <a:xfrm>
              <a:off x="6203933" y="4331638"/>
              <a:ext cx="222830" cy="172286"/>
            </a:xfrm>
            <a:custGeom>
              <a:rect b="b" l="l" r="r" t="t"/>
              <a:pathLst>
                <a:path extrusionOk="0" h="5764" w="7455">
                  <a:moveTo>
                    <a:pt x="1692" y="1"/>
                  </a:moveTo>
                  <a:cubicBezTo>
                    <a:pt x="1692" y="1"/>
                    <a:pt x="1" y="1239"/>
                    <a:pt x="1" y="2882"/>
                  </a:cubicBezTo>
                  <a:cubicBezTo>
                    <a:pt x="1" y="4597"/>
                    <a:pt x="1692" y="5764"/>
                    <a:pt x="1692" y="5764"/>
                  </a:cubicBezTo>
                  <a:lnTo>
                    <a:pt x="7455" y="5764"/>
                  </a:lnTo>
                  <a:lnTo>
                    <a:pt x="7455" y="24"/>
                  </a:lnTo>
                  <a:lnTo>
                    <a:pt x="7455" y="1"/>
                  </a:lnTo>
                  <a:lnTo>
                    <a:pt x="5740" y="1"/>
                  </a:lnTo>
                  <a:cubicBezTo>
                    <a:pt x="5812" y="143"/>
                    <a:pt x="5835" y="286"/>
                    <a:pt x="5835" y="477"/>
                  </a:cubicBezTo>
                  <a:cubicBezTo>
                    <a:pt x="5835" y="1130"/>
                    <a:pt x="5264" y="1692"/>
                    <a:pt x="4591" y="1692"/>
                  </a:cubicBezTo>
                  <a:cubicBezTo>
                    <a:pt x="4577" y="1692"/>
                    <a:pt x="4563" y="1692"/>
                    <a:pt x="4549" y="1691"/>
                  </a:cubicBezTo>
                  <a:cubicBezTo>
                    <a:pt x="3906" y="1691"/>
                    <a:pt x="3406" y="1144"/>
                    <a:pt x="3359" y="524"/>
                  </a:cubicBezTo>
                  <a:cubicBezTo>
                    <a:pt x="3359" y="310"/>
                    <a:pt x="3406" y="143"/>
                    <a:pt x="345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96"/>
            <p:cNvSpPr/>
            <p:nvPr/>
          </p:nvSpPr>
          <p:spPr>
            <a:xfrm>
              <a:off x="6341309" y="4332355"/>
              <a:ext cx="86173" cy="171569"/>
            </a:xfrm>
            <a:custGeom>
              <a:rect b="b" l="l" r="r" t="t"/>
              <a:pathLst>
                <a:path extrusionOk="0" h="5740" w="2883">
                  <a:moveTo>
                    <a:pt x="1120" y="0"/>
                  </a:moveTo>
                  <a:cubicBezTo>
                    <a:pt x="1192" y="143"/>
                    <a:pt x="1216" y="286"/>
                    <a:pt x="1216" y="477"/>
                  </a:cubicBezTo>
                  <a:cubicBezTo>
                    <a:pt x="1216" y="1167"/>
                    <a:pt x="668" y="1691"/>
                    <a:pt x="1" y="1691"/>
                  </a:cubicBezTo>
                  <a:lnTo>
                    <a:pt x="1" y="5740"/>
                  </a:lnTo>
                  <a:lnTo>
                    <a:pt x="2883" y="5740"/>
                  </a:lnTo>
                  <a:lnTo>
                    <a:pt x="288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96"/>
            <p:cNvSpPr/>
            <p:nvPr/>
          </p:nvSpPr>
          <p:spPr>
            <a:xfrm>
              <a:off x="6082938" y="4280376"/>
              <a:ext cx="171569" cy="222830"/>
            </a:xfrm>
            <a:custGeom>
              <a:rect b="b" l="l" r="r" t="t"/>
              <a:pathLst>
                <a:path extrusionOk="0" h="7455" w="5740">
                  <a:moveTo>
                    <a:pt x="2912" y="0"/>
                  </a:moveTo>
                  <a:cubicBezTo>
                    <a:pt x="2239" y="0"/>
                    <a:pt x="1667" y="563"/>
                    <a:pt x="1667" y="1239"/>
                  </a:cubicBezTo>
                  <a:cubicBezTo>
                    <a:pt x="1667" y="1406"/>
                    <a:pt x="1691" y="1549"/>
                    <a:pt x="1763" y="1716"/>
                  </a:cubicBezTo>
                  <a:lnTo>
                    <a:pt x="0" y="1716"/>
                  </a:lnTo>
                  <a:lnTo>
                    <a:pt x="0" y="7455"/>
                  </a:lnTo>
                  <a:lnTo>
                    <a:pt x="3025" y="7455"/>
                  </a:lnTo>
                  <a:lnTo>
                    <a:pt x="4620" y="6859"/>
                  </a:lnTo>
                  <a:lnTo>
                    <a:pt x="4620" y="6859"/>
                  </a:lnTo>
                  <a:cubicBezTo>
                    <a:pt x="4615" y="6861"/>
                    <a:pt x="4611" y="6862"/>
                    <a:pt x="4607" y="6862"/>
                  </a:cubicBezTo>
                  <a:cubicBezTo>
                    <a:pt x="4493" y="6862"/>
                    <a:pt x="5115" y="6145"/>
                    <a:pt x="4930" y="6145"/>
                  </a:cubicBezTo>
                  <a:cubicBezTo>
                    <a:pt x="4263" y="6145"/>
                    <a:pt x="3787" y="5240"/>
                    <a:pt x="3787" y="4597"/>
                  </a:cubicBezTo>
                  <a:cubicBezTo>
                    <a:pt x="3787" y="3930"/>
                    <a:pt x="4382" y="3168"/>
                    <a:pt x="5073" y="3168"/>
                  </a:cubicBezTo>
                  <a:cubicBezTo>
                    <a:pt x="5240" y="3168"/>
                    <a:pt x="5597" y="3430"/>
                    <a:pt x="5740" y="3502"/>
                  </a:cubicBezTo>
                  <a:lnTo>
                    <a:pt x="4882" y="2597"/>
                  </a:lnTo>
                  <a:lnTo>
                    <a:pt x="4025" y="1739"/>
                  </a:lnTo>
                  <a:cubicBezTo>
                    <a:pt x="4073" y="1597"/>
                    <a:pt x="4096" y="1406"/>
                    <a:pt x="4096" y="1192"/>
                  </a:cubicBezTo>
                  <a:cubicBezTo>
                    <a:pt x="4073" y="572"/>
                    <a:pt x="3573" y="49"/>
                    <a:pt x="2953" y="1"/>
                  </a:cubicBezTo>
                  <a:cubicBezTo>
                    <a:pt x="2939" y="0"/>
                    <a:pt x="2926" y="0"/>
                    <a:pt x="291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96"/>
            <p:cNvSpPr/>
            <p:nvPr/>
          </p:nvSpPr>
          <p:spPr>
            <a:xfrm>
              <a:off x="6168364" y="4280376"/>
              <a:ext cx="86143" cy="222830"/>
            </a:xfrm>
            <a:custGeom>
              <a:rect b="b" l="l" r="r" t="t"/>
              <a:pathLst>
                <a:path extrusionOk="0" h="7455" w="2882">
                  <a:moveTo>
                    <a:pt x="42" y="0"/>
                  </a:moveTo>
                  <a:cubicBezTo>
                    <a:pt x="28" y="0"/>
                    <a:pt x="14" y="0"/>
                    <a:pt x="0" y="1"/>
                  </a:cubicBezTo>
                  <a:lnTo>
                    <a:pt x="0" y="7455"/>
                  </a:lnTo>
                  <a:lnTo>
                    <a:pt x="2882" y="7455"/>
                  </a:lnTo>
                  <a:lnTo>
                    <a:pt x="2882" y="5693"/>
                  </a:lnTo>
                  <a:cubicBezTo>
                    <a:pt x="2739" y="5764"/>
                    <a:pt x="2596" y="5788"/>
                    <a:pt x="2405" y="5788"/>
                  </a:cubicBezTo>
                  <a:cubicBezTo>
                    <a:pt x="1739" y="5788"/>
                    <a:pt x="1167" y="5216"/>
                    <a:pt x="1191" y="4502"/>
                  </a:cubicBezTo>
                  <a:cubicBezTo>
                    <a:pt x="1215" y="3930"/>
                    <a:pt x="1739" y="3406"/>
                    <a:pt x="2358" y="3383"/>
                  </a:cubicBezTo>
                  <a:cubicBezTo>
                    <a:pt x="2524" y="3383"/>
                    <a:pt x="2715" y="3406"/>
                    <a:pt x="2882" y="3454"/>
                  </a:cubicBezTo>
                  <a:lnTo>
                    <a:pt x="2882" y="1716"/>
                  </a:lnTo>
                  <a:lnTo>
                    <a:pt x="1167" y="1716"/>
                  </a:lnTo>
                  <a:cubicBezTo>
                    <a:pt x="1215" y="1549"/>
                    <a:pt x="1262" y="1406"/>
                    <a:pt x="1262" y="1239"/>
                  </a:cubicBezTo>
                  <a:cubicBezTo>
                    <a:pt x="1262" y="563"/>
                    <a:pt x="714" y="0"/>
                    <a:pt x="42"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7" name="Google Shape;11617;p96"/>
          <p:cNvGrpSpPr/>
          <p:nvPr/>
        </p:nvGrpSpPr>
        <p:grpSpPr>
          <a:xfrm>
            <a:off x="7008816" y="4169334"/>
            <a:ext cx="343110" cy="291878"/>
            <a:chOff x="6742116" y="4169334"/>
            <a:chExt cx="343110" cy="291878"/>
          </a:xfrm>
        </p:grpSpPr>
        <p:sp>
          <p:nvSpPr>
            <p:cNvPr id="11618" name="Google Shape;11618;p96"/>
            <p:cNvSpPr/>
            <p:nvPr/>
          </p:nvSpPr>
          <p:spPr>
            <a:xfrm>
              <a:off x="6772007" y="4229861"/>
              <a:ext cx="282610" cy="160181"/>
            </a:xfrm>
            <a:custGeom>
              <a:rect b="b" l="l" r="r" t="t"/>
              <a:pathLst>
                <a:path extrusionOk="0" h="5359" w="9455">
                  <a:moveTo>
                    <a:pt x="4359" y="0"/>
                  </a:moveTo>
                  <a:lnTo>
                    <a:pt x="4359" y="2405"/>
                  </a:lnTo>
                  <a:lnTo>
                    <a:pt x="1" y="2405"/>
                  </a:lnTo>
                  <a:lnTo>
                    <a:pt x="1" y="5358"/>
                  </a:lnTo>
                  <a:lnTo>
                    <a:pt x="691" y="5358"/>
                  </a:lnTo>
                  <a:lnTo>
                    <a:pt x="691" y="3096"/>
                  </a:lnTo>
                  <a:lnTo>
                    <a:pt x="4382" y="3096"/>
                  </a:lnTo>
                  <a:lnTo>
                    <a:pt x="4382" y="5358"/>
                  </a:lnTo>
                  <a:lnTo>
                    <a:pt x="5073" y="5358"/>
                  </a:lnTo>
                  <a:lnTo>
                    <a:pt x="5073" y="3096"/>
                  </a:lnTo>
                  <a:lnTo>
                    <a:pt x="8764" y="3096"/>
                  </a:lnTo>
                  <a:lnTo>
                    <a:pt x="8764" y="5358"/>
                  </a:lnTo>
                  <a:lnTo>
                    <a:pt x="9455" y="5358"/>
                  </a:lnTo>
                  <a:lnTo>
                    <a:pt x="9455" y="2405"/>
                  </a:lnTo>
                  <a:lnTo>
                    <a:pt x="5049" y="2405"/>
                  </a:lnTo>
                  <a:lnTo>
                    <a:pt x="504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96"/>
            <p:cNvSpPr/>
            <p:nvPr/>
          </p:nvSpPr>
          <p:spPr>
            <a:xfrm>
              <a:off x="6913657" y="4230549"/>
              <a:ext cx="140961" cy="160210"/>
            </a:xfrm>
            <a:custGeom>
              <a:rect b="b" l="l" r="r" t="t"/>
              <a:pathLst>
                <a:path extrusionOk="0" h="5360" w="4716">
                  <a:moveTo>
                    <a:pt x="1" y="1"/>
                  </a:moveTo>
                  <a:lnTo>
                    <a:pt x="1" y="5359"/>
                  </a:lnTo>
                  <a:lnTo>
                    <a:pt x="334" y="5359"/>
                  </a:lnTo>
                  <a:lnTo>
                    <a:pt x="334" y="3073"/>
                  </a:lnTo>
                  <a:lnTo>
                    <a:pt x="4025" y="3073"/>
                  </a:lnTo>
                  <a:lnTo>
                    <a:pt x="4025" y="5335"/>
                  </a:lnTo>
                  <a:lnTo>
                    <a:pt x="4716" y="5335"/>
                  </a:lnTo>
                  <a:lnTo>
                    <a:pt x="4716" y="2406"/>
                  </a:lnTo>
                  <a:lnTo>
                    <a:pt x="334" y="2406"/>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96"/>
            <p:cNvSpPr/>
            <p:nvPr/>
          </p:nvSpPr>
          <p:spPr>
            <a:xfrm>
              <a:off x="6742116" y="4377908"/>
              <a:ext cx="83303" cy="83303"/>
            </a:xfrm>
            <a:custGeom>
              <a:rect b="b" l="l" r="r" t="t"/>
              <a:pathLst>
                <a:path extrusionOk="0" h="2787" w="2787">
                  <a:moveTo>
                    <a:pt x="1405" y="1"/>
                  </a:moveTo>
                  <a:cubicBezTo>
                    <a:pt x="620" y="1"/>
                    <a:pt x="0" y="620"/>
                    <a:pt x="0" y="1382"/>
                  </a:cubicBezTo>
                  <a:cubicBezTo>
                    <a:pt x="0" y="2168"/>
                    <a:pt x="620" y="2787"/>
                    <a:pt x="1405" y="2787"/>
                  </a:cubicBezTo>
                  <a:cubicBezTo>
                    <a:pt x="2168" y="2787"/>
                    <a:pt x="2787" y="2168"/>
                    <a:pt x="2787" y="1382"/>
                  </a:cubicBezTo>
                  <a:cubicBezTo>
                    <a:pt x="2787" y="620"/>
                    <a:pt x="2168" y="1"/>
                    <a:pt x="140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96"/>
            <p:cNvSpPr/>
            <p:nvPr/>
          </p:nvSpPr>
          <p:spPr>
            <a:xfrm>
              <a:off x="6871661" y="4377908"/>
              <a:ext cx="84021" cy="83303"/>
            </a:xfrm>
            <a:custGeom>
              <a:rect b="b" l="l" r="r" t="t"/>
              <a:pathLst>
                <a:path extrusionOk="0" h="2787" w="2811">
                  <a:moveTo>
                    <a:pt x="1406" y="1"/>
                  </a:moveTo>
                  <a:cubicBezTo>
                    <a:pt x="620" y="1"/>
                    <a:pt x="1" y="620"/>
                    <a:pt x="1" y="1382"/>
                  </a:cubicBezTo>
                  <a:cubicBezTo>
                    <a:pt x="1" y="2168"/>
                    <a:pt x="644" y="2787"/>
                    <a:pt x="1406" y="2787"/>
                  </a:cubicBezTo>
                  <a:cubicBezTo>
                    <a:pt x="2192" y="2787"/>
                    <a:pt x="2811" y="2168"/>
                    <a:pt x="2811" y="1382"/>
                  </a:cubicBezTo>
                  <a:cubicBezTo>
                    <a:pt x="2811" y="620"/>
                    <a:pt x="2192" y="1"/>
                    <a:pt x="140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96"/>
            <p:cNvSpPr/>
            <p:nvPr/>
          </p:nvSpPr>
          <p:spPr>
            <a:xfrm>
              <a:off x="6913657" y="4377908"/>
              <a:ext cx="42025" cy="83303"/>
            </a:xfrm>
            <a:custGeom>
              <a:rect b="b" l="l" r="r" t="t"/>
              <a:pathLst>
                <a:path extrusionOk="0" h="2787" w="1406">
                  <a:moveTo>
                    <a:pt x="1" y="1"/>
                  </a:moveTo>
                  <a:lnTo>
                    <a:pt x="1" y="2787"/>
                  </a:lnTo>
                  <a:cubicBezTo>
                    <a:pt x="787" y="2787"/>
                    <a:pt x="1406" y="2168"/>
                    <a:pt x="1406" y="1382"/>
                  </a:cubicBezTo>
                  <a:cubicBezTo>
                    <a:pt x="1406" y="620"/>
                    <a:pt x="787"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96"/>
            <p:cNvSpPr/>
            <p:nvPr/>
          </p:nvSpPr>
          <p:spPr>
            <a:xfrm>
              <a:off x="7001923" y="4377908"/>
              <a:ext cx="83303" cy="83303"/>
            </a:xfrm>
            <a:custGeom>
              <a:rect b="b" l="l" r="r" t="t"/>
              <a:pathLst>
                <a:path extrusionOk="0" h="2787" w="2787">
                  <a:moveTo>
                    <a:pt x="1382" y="1"/>
                  </a:moveTo>
                  <a:cubicBezTo>
                    <a:pt x="620" y="1"/>
                    <a:pt x="1" y="620"/>
                    <a:pt x="1" y="1382"/>
                  </a:cubicBezTo>
                  <a:cubicBezTo>
                    <a:pt x="1" y="2168"/>
                    <a:pt x="620" y="2787"/>
                    <a:pt x="1382" y="2787"/>
                  </a:cubicBezTo>
                  <a:cubicBezTo>
                    <a:pt x="2168" y="2787"/>
                    <a:pt x="2787" y="2168"/>
                    <a:pt x="2787" y="1382"/>
                  </a:cubicBezTo>
                  <a:cubicBezTo>
                    <a:pt x="2787" y="620"/>
                    <a:pt x="2168"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96"/>
            <p:cNvSpPr/>
            <p:nvPr/>
          </p:nvSpPr>
          <p:spPr>
            <a:xfrm>
              <a:off x="6863830" y="4169334"/>
              <a:ext cx="98966" cy="85456"/>
            </a:xfrm>
            <a:custGeom>
              <a:rect b="b" l="l" r="r" t="t"/>
              <a:pathLst>
                <a:path extrusionOk="0" h="2859" w="3311">
                  <a:moveTo>
                    <a:pt x="1668" y="1"/>
                  </a:moveTo>
                  <a:lnTo>
                    <a:pt x="1" y="2859"/>
                  </a:lnTo>
                  <a:lnTo>
                    <a:pt x="3311" y="2859"/>
                  </a:lnTo>
                  <a:lnTo>
                    <a:pt x="16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96"/>
            <p:cNvSpPr/>
            <p:nvPr/>
          </p:nvSpPr>
          <p:spPr>
            <a:xfrm>
              <a:off x="6912940" y="4169334"/>
              <a:ext cx="49857" cy="85456"/>
            </a:xfrm>
            <a:custGeom>
              <a:rect b="b" l="l" r="r" t="t"/>
              <a:pathLst>
                <a:path extrusionOk="0" h="2859" w="1668">
                  <a:moveTo>
                    <a:pt x="1" y="1"/>
                  </a:moveTo>
                  <a:lnTo>
                    <a:pt x="1" y="2859"/>
                  </a:lnTo>
                  <a:lnTo>
                    <a:pt x="1668" y="2859"/>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6" name="Google Shape;11626;p96"/>
          <p:cNvGrpSpPr/>
          <p:nvPr/>
        </p:nvGrpSpPr>
        <p:grpSpPr>
          <a:xfrm>
            <a:off x="7749875" y="4153671"/>
            <a:ext cx="344574" cy="342421"/>
            <a:chOff x="7406975" y="4153671"/>
            <a:chExt cx="344574" cy="342421"/>
          </a:xfrm>
        </p:grpSpPr>
        <p:sp>
          <p:nvSpPr>
            <p:cNvPr id="11627" name="Google Shape;11627;p96"/>
            <p:cNvSpPr/>
            <p:nvPr/>
          </p:nvSpPr>
          <p:spPr>
            <a:xfrm>
              <a:off x="7518735" y="4264743"/>
              <a:ext cx="121055" cy="121025"/>
            </a:xfrm>
            <a:custGeom>
              <a:rect b="b" l="l" r="r" t="t"/>
              <a:pathLst>
                <a:path extrusionOk="0" h="4049" w="4050">
                  <a:moveTo>
                    <a:pt x="2025" y="0"/>
                  </a:moveTo>
                  <a:cubicBezTo>
                    <a:pt x="906" y="0"/>
                    <a:pt x="1" y="905"/>
                    <a:pt x="1" y="2024"/>
                  </a:cubicBezTo>
                  <a:cubicBezTo>
                    <a:pt x="1" y="3144"/>
                    <a:pt x="906" y="4048"/>
                    <a:pt x="2025" y="4048"/>
                  </a:cubicBezTo>
                  <a:cubicBezTo>
                    <a:pt x="3121" y="4048"/>
                    <a:pt x="4049" y="3144"/>
                    <a:pt x="4049" y="2024"/>
                  </a:cubicBezTo>
                  <a:cubicBezTo>
                    <a:pt x="4049" y="905"/>
                    <a:pt x="3121" y="0"/>
                    <a:pt x="202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96"/>
            <p:cNvSpPr/>
            <p:nvPr/>
          </p:nvSpPr>
          <p:spPr>
            <a:xfrm>
              <a:off x="7579950" y="4264026"/>
              <a:ext cx="60557" cy="121742"/>
            </a:xfrm>
            <a:custGeom>
              <a:rect b="b" l="l" r="r" t="t"/>
              <a:pathLst>
                <a:path extrusionOk="0" h="4073" w="2026">
                  <a:moveTo>
                    <a:pt x="1" y="0"/>
                  </a:moveTo>
                  <a:lnTo>
                    <a:pt x="1" y="4072"/>
                  </a:lnTo>
                  <a:cubicBezTo>
                    <a:pt x="1096" y="4072"/>
                    <a:pt x="2025" y="3168"/>
                    <a:pt x="2025" y="2048"/>
                  </a:cubicBezTo>
                  <a:cubicBezTo>
                    <a:pt x="2025" y="905"/>
                    <a:pt x="1096"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96"/>
            <p:cNvSpPr/>
            <p:nvPr/>
          </p:nvSpPr>
          <p:spPr>
            <a:xfrm>
              <a:off x="7406975" y="4347300"/>
              <a:ext cx="148822" cy="148792"/>
            </a:xfrm>
            <a:custGeom>
              <a:rect b="b" l="l" r="r" t="t"/>
              <a:pathLst>
                <a:path extrusionOk="0" h="4978" w="4979">
                  <a:moveTo>
                    <a:pt x="1" y="0"/>
                  </a:moveTo>
                  <a:cubicBezTo>
                    <a:pt x="358" y="2596"/>
                    <a:pt x="2382" y="4644"/>
                    <a:pt x="4978" y="4978"/>
                  </a:cubicBezTo>
                  <a:lnTo>
                    <a:pt x="4978" y="2620"/>
                  </a:lnTo>
                  <a:cubicBezTo>
                    <a:pt x="3692" y="2334"/>
                    <a:pt x="2668" y="1310"/>
                    <a:pt x="2359"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96"/>
            <p:cNvSpPr/>
            <p:nvPr/>
          </p:nvSpPr>
          <p:spPr>
            <a:xfrm>
              <a:off x="7602727" y="4153671"/>
              <a:ext cx="148822" cy="147388"/>
            </a:xfrm>
            <a:custGeom>
              <a:rect b="b" l="l" r="r" t="t"/>
              <a:pathLst>
                <a:path extrusionOk="0" h="4931" w="4979">
                  <a:moveTo>
                    <a:pt x="1" y="1"/>
                  </a:moveTo>
                  <a:lnTo>
                    <a:pt x="1" y="2335"/>
                  </a:lnTo>
                  <a:cubicBezTo>
                    <a:pt x="1287" y="2644"/>
                    <a:pt x="2311" y="3645"/>
                    <a:pt x="2621" y="4931"/>
                  </a:cubicBezTo>
                  <a:lnTo>
                    <a:pt x="4978" y="4931"/>
                  </a:lnTo>
                  <a:cubicBezTo>
                    <a:pt x="4621" y="2382"/>
                    <a:pt x="2597" y="311"/>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96"/>
            <p:cNvSpPr/>
            <p:nvPr/>
          </p:nvSpPr>
          <p:spPr>
            <a:xfrm>
              <a:off x="7406975" y="4153671"/>
              <a:ext cx="148822" cy="147388"/>
            </a:xfrm>
            <a:custGeom>
              <a:rect b="b" l="l" r="r" t="t"/>
              <a:pathLst>
                <a:path extrusionOk="0" h="4931" w="4979">
                  <a:moveTo>
                    <a:pt x="4978" y="1"/>
                  </a:moveTo>
                  <a:cubicBezTo>
                    <a:pt x="2430" y="358"/>
                    <a:pt x="358" y="2382"/>
                    <a:pt x="1" y="4931"/>
                  </a:cubicBezTo>
                  <a:lnTo>
                    <a:pt x="2359" y="4931"/>
                  </a:lnTo>
                  <a:cubicBezTo>
                    <a:pt x="2692" y="3645"/>
                    <a:pt x="3692" y="2644"/>
                    <a:pt x="4978" y="2335"/>
                  </a:cubicBezTo>
                  <a:lnTo>
                    <a:pt x="497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96"/>
            <p:cNvSpPr/>
            <p:nvPr/>
          </p:nvSpPr>
          <p:spPr>
            <a:xfrm>
              <a:off x="7602727" y="4347300"/>
              <a:ext cx="148822" cy="148792"/>
            </a:xfrm>
            <a:custGeom>
              <a:rect b="b" l="l" r="r" t="t"/>
              <a:pathLst>
                <a:path extrusionOk="0" h="4978" w="4979">
                  <a:moveTo>
                    <a:pt x="2621" y="0"/>
                  </a:moveTo>
                  <a:cubicBezTo>
                    <a:pt x="2335" y="1310"/>
                    <a:pt x="1311" y="2334"/>
                    <a:pt x="1" y="2620"/>
                  </a:cubicBezTo>
                  <a:lnTo>
                    <a:pt x="1" y="4978"/>
                  </a:lnTo>
                  <a:cubicBezTo>
                    <a:pt x="2597" y="4620"/>
                    <a:pt x="4621" y="2596"/>
                    <a:pt x="4978"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4" name="Shape 584"/>
        <p:cNvGrpSpPr/>
        <p:nvPr/>
      </p:nvGrpSpPr>
      <p:grpSpPr>
        <a:xfrm>
          <a:off x="0" y="0"/>
          <a:ext cx="0" cy="0"/>
          <a:chOff x="0" y="0"/>
          <a:chExt cx="0" cy="0"/>
        </a:xfrm>
      </p:grpSpPr>
      <p:pic>
        <p:nvPicPr>
          <p:cNvPr id="585" name="Google Shape;585;p43"/>
          <p:cNvPicPr preferRelativeResize="0"/>
          <p:nvPr/>
        </p:nvPicPr>
        <p:blipFill>
          <a:blip r:embed="rId3">
            <a:alphaModFix/>
          </a:blip>
          <a:stretch>
            <a:fillRect/>
          </a:stretch>
        </p:blipFill>
        <p:spPr>
          <a:xfrm>
            <a:off x="-25" y="0"/>
            <a:ext cx="9144000" cy="5143500"/>
          </a:xfrm>
          <a:prstGeom prst="rect">
            <a:avLst/>
          </a:prstGeom>
          <a:noFill/>
          <a:ln>
            <a:noFill/>
          </a:ln>
        </p:spPr>
      </p:pic>
      <p:sp>
        <p:nvSpPr>
          <p:cNvPr id="586" name="Google Shape;586;p43"/>
          <p:cNvSpPr txBox="1"/>
          <p:nvPr>
            <p:ph idx="1" type="subTitle"/>
          </p:nvPr>
        </p:nvSpPr>
        <p:spPr>
          <a:xfrm>
            <a:off x="2110325" y="1468950"/>
            <a:ext cx="4923300" cy="1223400"/>
          </a:xfrm>
          <a:prstGeom prst="rect">
            <a:avLst/>
          </a:prstGeom>
        </p:spPr>
        <p:txBody>
          <a:bodyPr anchorCtr="0" anchor="ctr" bIns="91425" lIns="91425" spcFirstLastPara="1" rIns="91425" wrap="square" tIns="91425">
            <a:normAutofit/>
          </a:bodyPr>
          <a:lstStyle/>
          <a:p>
            <a:pPr indent="0" lvl="0" marL="0" rtl="0" algn="ctr">
              <a:spcBef>
                <a:spcPts val="0"/>
              </a:spcBef>
              <a:spcAft>
                <a:spcPts val="0"/>
              </a:spcAft>
              <a:buNone/>
            </a:pPr>
            <a:r>
              <a:rPr lang="en-GB"/>
              <a:t>“This is a quote, words full of wisdom that someone important said and can make the reader get inspired.”</a:t>
            </a:r>
            <a:endParaRPr/>
          </a:p>
        </p:txBody>
      </p:sp>
      <p:sp>
        <p:nvSpPr>
          <p:cNvPr id="587" name="Google Shape;587;p43"/>
          <p:cNvSpPr txBox="1"/>
          <p:nvPr>
            <p:ph type="title"/>
          </p:nvPr>
        </p:nvSpPr>
        <p:spPr>
          <a:xfrm>
            <a:off x="2347025" y="2692350"/>
            <a:ext cx="4449900" cy="895800"/>
          </a:xfrm>
          <a:prstGeom prst="rect">
            <a:avLst/>
          </a:prstGeom>
        </p:spPr>
        <p:txBody>
          <a:bodyPr anchorCtr="0" anchor="t" bIns="91425" lIns="91425" spcFirstLastPara="1" rIns="91425" wrap="square" tIns="91425">
            <a:normAutofit fontScale="90000"/>
          </a:bodyPr>
          <a:lstStyle/>
          <a:p>
            <a:pPr indent="0" lvl="0" marL="0" rtl="0" algn="ctr">
              <a:spcBef>
                <a:spcPts val="0"/>
              </a:spcBef>
              <a:spcAft>
                <a:spcPts val="0"/>
              </a:spcAft>
              <a:buNone/>
            </a:pPr>
            <a:r>
              <a:rPr lang="en-GB"/>
              <a:t>—</a:t>
            </a:r>
            <a:r>
              <a:rPr lang="en-GB"/>
              <a:t>SOMEONE FAMOUS</a:t>
            </a:r>
            <a:endParaRPr/>
          </a:p>
          <a:p>
            <a:pPr indent="0" lvl="0" marL="0" rtl="0" algn="ctr">
              <a:spcBef>
                <a:spcPts val="0"/>
              </a:spcBef>
              <a:spcAft>
                <a:spcPts val="0"/>
              </a:spcAft>
              <a:buNone/>
            </a:pPr>
            <a:r>
              <a:t/>
            </a:r>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636" name="Shape 11636"/>
        <p:cNvGrpSpPr/>
        <p:nvPr/>
      </p:nvGrpSpPr>
      <p:grpSpPr>
        <a:xfrm>
          <a:off x="0" y="0"/>
          <a:ext cx="0" cy="0"/>
          <a:chOff x="0" y="0"/>
          <a:chExt cx="0" cy="0"/>
        </a:xfrm>
      </p:grpSpPr>
      <p:sp>
        <p:nvSpPr>
          <p:cNvPr id="11637" name="Google Shape;11637;p97"/>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Premium Icons</a:t>
            </a:r>
            <a:endParaRPr>
              <a:solidFill>
                <a:srgbClr val="FFFFFF"/>
              </a:solidFill>
              <a:latin typeface="Arial"/>
              <a:ea typeface="Arial"/>
              <a:cs typeface="Arial"/>
              <a:sym typeface="Arial"/>
            </a:endParaRPr>
          </a:p>
        </p:txBody>
      </p:sp>
      <p:sp>
        <p:nvSpPr>
          <p:cNvPr id="11638" name="Google Shape;11638;p97"/>
          <p:cNvSpPr/>
          <p:nvPr/>
        </p:nvSpPr>
        <p:spPr>
          <a:xfrm>
            <a:off x="1093550" y="1967431"/>
            <a:ext cx="339124" cy="338212"/>
          </a:xfrm>
          <a:custGeom>
            <a:rect b="b" l="l" r="r" t="t"/>
            <a:pathLst>
              <a:path extrusionOk="0" h="11496" w="11527">
                <a:moveTo>
                  <a:pt x="2906" y="723"/>
                </a:moveTo>
                <a:cubicBezTo>
                  <a:pt x="3430" y="723"/>
                  <a:pt x="3882" y="1152"/>
                  <a:pt x="3882" y="1700"/>
                </a:cubicBezTo>
                <a:cubicBezTo>
                  <a:pt x="3882" y="2224"/>
                  <a:pt x="3430" y="2676"/>
                  <a:pt x="2906" y="2676"/>
                </a:cubicBezTo>
                <a:cubicBezTo>
                  <a:pt x="2358" y="2676"/>
                  <a:pt x="1906" y="2224"/>
                  <a:pt x="1906" y="1700"/>
                </a:cubicBezTo>
                <a:cubicBezTo>
                  <a:pt x="1906" y="1152"/>
                  <a:pt x="2358" y="723"/>
                  <a:pt x="2906" y="723"/>
                </a:cubicBezTo>
                <a:close/>
                <a:moveTo>
                  <a:pt x="8740" y="723"/>
                </a:moveTo>
                <a:cubicBezTo>
                  <a:pt x="9264" y="723"/>
                  <a:pt x="9717" y="1152"/>
                  <a:pt x="9717" y="1700"/>
                </a:cubicBezTo>
                <a:cubicBezTo>
                  <a:pt x="9717" y="2224"/>
                  <a:pt x="9264" y="2676"/>
                  <a:pt x="8740" y="2676"/>
                </a:cubicBezTo>
                <a:cubicBezTo>
                  <a:pt x="8193" y="2676"/>
                  <a:pt x="7740" y="2224"/>
                  <a:pt x="7740" y="1700"/>
                </a:cubicBezTo>
                <a:cubicBezTo>
                  <a:pt x="7740" y="1152"/>
                  <a:pt x="8193" y="723"/>
                  <a:pt x="8740" y="723"/>
                </a:cubicBezTo>
                <a:close/>
                <a:moveTo>
                  <a:pt x="2906" y="5415"/>
                </a:moveTo>
                <a:cubicBezTo>
                  <a:pt x="3096" y="5415"/>
                  <a:pt x="3287" y="5605"/>
                  <a:pt x="3287" y="5796"/>
                </a:cubicBezTo>
                <a:cubicBezTo>
                  <a:pt x="3287" y="6010"/>
                  <a:pt x="3096" y="6201"/>
                  <a:pt x="2906" y="6201"/>
                </a:cubicBezTo>
                <a:cubicBezTo>
                  <a:pt x="2692" y="6201"/>
                  <a:pt x="2501" y="6010"/>
                  <a:pt x="2501" y="5796"/>
                </a:cubicBezTo>
                <a:cubicBezTo>
                  <a:pt x="2501" y="5605"/>
                  <a:pt x="2692" y="5415"/>
                  <a:pt x="2906" y="5415"/>
                </a:cubicBezTo>
                <a:close/>
                <a:moveTo>
                  <a:pt x="5811" y="5415"/>
                </a:moveTo>
                <a:cubicBezTo>
                  <a:pt x="6026" y="5415"/>
                  <a:pt x="6192" y="5605"/>
                  <a:pt x="6192" y="5796"/>
                </a:cubicBezTo>
                <a:cubicBezTo>
                  <a:pt x="6192" y="6010"/>
                  <a:pt x="6026" y="6201"/>
                  <a:pt x="5811" y="6201"/>
                </a:cubicBezTo>
                <a:cubicBezTo>
                  <a:pt x="5597" y="6201"/>
                  <a:pt x="5430" y="6010"/>
                  <a:pt x="5430" y="5796"/>
                </a:cubicBezTo>
                <a:cubicBezTo>
                  <a:pt x="5430" y="5605"/>
                  <a:pt x="5597" y="5415"/>
                  <a:pt x="5811" y="5415"/>
                </a:cubicBezTo>
                <a:close/>
                <a:moveTo>
                  <a:pt x="8740" y="5415"/>
                </a:moveTo>
                <a:cubicBezTo>
                  <a:pt x="8931" y="5415"/>
                  <a:pt x="9121" y="5605"/>
                  <a:pt x="9121" y="5796"/>
                </a:cubicBezTo>
                <a:cubicBezTo>
                  <a:pt x="9121" y="6010"/>
                  <a:pt x="8931" y="6201"/>
                  <a:pt x="8740" y="6201"/>
                </a:cubicBezTo>
                <a:cubicBezTo>
                  <a:pt x="8526" y="6201"/>
                  <a:pt x="8336" y="6010"/>
                  <a:pt x="8336" y="5796"/>
                </a:cubicBezTo>
                <a:cubicBezTo>
                  <a:pt x="8336" y="5605"/>
                  <a:pt x="8526" y="5415"/>
                  <a:pt x="8740" y="5415"/>
                </a:cubicBezTo>
                <a:close/>
                <a:moveTo>
                  <a:pt x="5811" y="8892"/>
                </a:moveTo>
                <a:cubicBezTo>
                  <a:pt x="6359" y="8892"/>
                  <a:pt x="6788" y="9344"/>
                  <a:pt x="6788" y="9892"/>
                </a:cubicBezTo>
                <a:cubicBezTo>
                  <a:pt x="6788" y="10416"/>
                  <a:pt x="6359" y="10868"/>
                  <a:pt x="5811" y="10868"/>
                </a:cubicBezTo>
                <a:cubicBezTo>
                  <a:pt x="5287" y="10868"/>
                  <a:pt x="4835" y="10416"/>
                  <a:pt x="4835" y="9892"/>
                </a:cubicBezTo>
                <a:cubicBezTo>
                  <a:pt x="4835" y="9344"/>
                  <a:pt x="5287" y="8892"/>
                  <a:pt x="5811" y="8892"/>
                </a:cubicBezTo>
                <a:close/>
                <a:moveTo>
                  <a:pt x="2813" y="1"/>
                </a:moveTo>
                <a:cubicBezTo>
                  <a:pt x="1912" y="1"/>
                  <a:pt x="1191" y="730"/>
                  <a:pt x="1191" y="1628"/>
                </a:cubicBezTo>
                <a:cubicBezTo>
                  <a:pt x="1191" y="2438"/>
                  <a:pt x="1763" y="3105"/>
                  <a:pt x="2501" y="3248"/>
                </a:cubicBezTo>
                <a:lnTo>
                  <a:pt x="2501" y="4700"/>
                </a:lnTo>
                <a:cubicBezTo>
                  <a:pt x="2191" y="4819"/>
                  <a:pt x="1953" y="5058"/>
                  <a:pt x="1834" y="5391"/>
                </a:cubicBezTo>
                <a:lnTo>
                  <a:pt x="0" y="5391"/>
                </a:lnTo>
                <a:lnTo>
                  <a:pt x="0" y="6082"/>
                </a:lnTo>
                <a:lnTo>
                  <a:pt x="1834" y="6082"/>
                </a:lnTo>
                <a:cubicBezTo>
                  <a:pt x="1977" y="6486"/>
                  <a:pt x="2358" y="6820"/>
                  <a:pt x="2834" y="6820"/>
                </a:cubicBezTo>
                <a:cubicBezTo>
                  <a:pt x="3311" y="6820"/>
                  <a:pt x="3692" y="6510"/>
                  <a:pt x="3858" y="6082"/>
                </a:cubicBezTo>
                <a:lnTo>
                  <a:pt x="4740" y="6082"/>
                </a:lnTo>
                <a:cubicBezTo>
                  <a:pt x="4859" y="6391"/>
                  <a:pt x="5097" y="6629"/>
                  <a:pt x="5430" y="6748"/>
                </a:cubicBezTo>
                <a:lnTo>
                  <a:pt x="5430" y="8201"/>
                </a:lnTo>
                <a:cubicBezTo>
                  <a:pt x="4621" y="8392"/>
                  <a:pt x="4049" y="9106"/>
                  <a:pt x="4120" y="9963"/>
                </a:cubicBezTo>
                <a:cubicBezTo>
                  <a:pt x="4168" y="10773"/>
                  <a:pt x="4835" y="11416"/>
                  <a:pt x="5645" y="11487"/>
                </a:cubicBezTo>
                <a:cubicBezTo>
                  <a:pt x="5699" y="11493"/>
                  <a:pt x="5752" y="11495"/>
                  <a:pt x="5805" y="11495"/>
                </a:cubicBezTo>
                <a:cubicBezTo>
                  <a:pt x="6708" y="11495"/>
                  <a:pt x="7431" y="10744"/>
                  <a:pt x="7431" y="9844"/>
                </a:cubicBezTo>
                <a:cubicBezTo>
                  <a:pt x="7431" y="9035"/>
                  <a:pt x="6859" y="8392"/>
                  <a:pt x="6121" y="8249"/>
                </a:cubicBezTo>
                <a:lnTo>
                  <a:pt x="6121" y="6772"/>
                </a:lnTo>
                <a:cubicBezTo>
                  <a:pt x="6430" y="6677"/>
                  <a:pt x="6669" y="6415"/>
                  <a:pt x="6788" y="6105"/>
                </a:cubicBezTo>
                <a:lnTo>
                  <a:pt x="7693" y="6105"/>
                </a:lnTo>
                <a:cubicBezTo>
                  <a:pt x="7835" y="6510"/>
                  <a:pt x="8216" y="6844"/>
                  <a:pt x="8693" y="6844"/>
                </a:cubicBezTo>
                <a:cubicBezTo>
                  <a:pt x="9169" y="6844"/>
                  <a:pt x="9574" y="6558"/>
                  <a:pt x="9717" y="6105"/>
                </a:cubicBezTo>
                <a:lnTo>
                  <a:pt x="11527" y="6105"/>
                </a:lnTo>
                <a:lnTo>
                  <a:pt x="11527" y="5439"/>
                </a:lnTo>
                <a:lnTo>
                  <a:pt x="9741" y="5439"/>
                </a:lnTo>
                <a:cubicBezTo>
                  <a:pt x="9622" y="5129"/>
                  <a:pt x="9383" y="4891"/>
                  <a:pt x="9050" y="4772"/>
                </a:cubicBezTo>
                <a:lnTo>
                  <a:pt x="9050" y="3295"/>
                </a:lnTo>
                <a:cubicBezTo>
                  <a:pt x="9860" y="3129"/>
                  <a:pt x="10431" y="2414"/>
                  <a:pt x="10360" y="1557"/>
                </a:cubicBezTo>
                <a:cubicBezTo>
                  <a:pt x="10312" y="747"/>
                  <a:pt x="9645" y="80"/>
                  <a:pt x="8859" y="33"/>
                </a:cubicBezTo>
                <a:cubicBezTo>
                  <a:pt x="8804" y="27"/>
                  <a:pt x="8750" y="25"/>
                  <a:pt x="8696" y="25"/>
                </a:cubicBezTo>
                <a:cubicBezTo>
                  <a:pt x="7775" y="25"/>
                  <a:pt x="7073" y="776"/>
                  <a:pt x="7073" y="1676"/>
                </a:cubicBezTo>
                <a:cubicBezTo>
                  <a:pt x="7073" y="2462"/>
                  <a:pt x="7621" y="3129"/>
                  <a:pt x="8383" y="3272"/>
                </a:cubicBezTo>
                <a:lnTo>
                  <a:pt x="8383" y="4724"/>
                </a:lnTo>
                <a:cubicBezTo>
                  <a:pt x="8050" y="4843"/>
                  <a:pt x="7812" y="5081"/>
                  <a:pt x="7693" y="5415"/>
                </a:cubicBezTo>
                <a:lnTo>
                  <a:pt x="6788" y="5415"/>
                </a:lnTo>
                <a:cubicBezTo>
                  <a:pt x="6645" y="5010"/>
                  <a:pt x="6264" y="4677"/>
                  <a:pt x="5787" y="4677"/>
                </a:cubicBezTo>
                <a:cubicBezTo>
                  <a:pt x="5311" y="4677"/>
                  <a:pt x="4930" y="4962"/>
                  <a:pt x="4763" y="5415"/>
                </a:cubicBezTo>
                <a:lnTo>
                  <a:pt x="3882" y="5415"/>
                </a:lnTo>
                <a:cubicBezTo>
                  <a:pt x="3763" y="5081"/>
                  <a:pt x="3525" y="4843"/>
                  <a:pt x="3192" y="4724"/>
                </a:cubicBezTo>
                <a:lnTo>
                  <a:pt x="3192" y="3272"/>
                </a:lnTo>
                <a:cubicBezTo>
                  <a:pt x="4001" y="3105"/>
                  <a:pt x="4573" y="2390"/>
                  <a:pt x="4501" y="1509"/>
                </a:cubicBezTo>
                <a:cubicBezTo>
                  <a:pt x="4454" y="723"/>
                  <a:pt x="3787" y="57"/>
                  <a:pt x="2977" y="9"/>
                </a:cubicBezTo>
                <a:cubicBezTo>
                  <a:pt x="2922" y="4"/>
                  <a:pt x="2867" y="1"/>
                  <a:pt x="28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1639" name="Google Shape;11639;p97"/>
          <p:cNvGrpSpPr/>
          <p:nvPr/>
        </p:nvGrpSpPr>
        <p:grpSpPr>
          <a:xfrm>
            <a:off x="1833752" y="1922125"/>
            <a:ext cx="339154" cy="337032"/>
            <a:chOff x="2367152" y="1922125"/>
            <a:chExt cx="339154" cy="337032"/>
          </a:xfrm>
        </p:grpSpPr>
        <p:sp>
          <p:nvSpPr>
            <p:cNvPr id="11640" name="Google Shape;11640;p97"/>
            <p:cNvSpPr/>
            <p:nvPr/>
          </p:nvSpPr>
          <p:spPr>
            <a:xfrm>
              <a:off x="2367152" y="1922125"/>
              <a:ext cx="235448" cy="122652"/>
            </a:xfrm>
            <a:custGeom>
              <a:rect b="b" l="l" r="r" t="t"/>
              <a:pathLst>
                <a:path extrusionOk="0" h="4169" w="8003">
                  <a:moveTo>
                    <a:pt x="1096" y="1692"/>
                  </a:moveTo>
                  <a:cubicBezTo>
                    <a:pt x="1311" y="1692"/>
                    <a:pt x="1501" y="1859"/>
                    <a:pt x="1501" y="2073"/>
                  </a:cubicBezTo>
                  <a:cubicBezTo>
                    <a:pt x="1501" y="2287"/>
                    <a:pt x="1311" y="2454"/>
                    <a:pt x="1096" y="2454"/>
                  </a:cubicBezTo>
                  <a:cubicBezTo>
                    <a:pt x="906" y="2454"/>
                    <a:pt x="715" y="2287"/>
                    <a:pt x="715" y="2073"/>
                  </a:cubicBezTo>
                  <a:cubicBezTo>
                    <a:pt x="715" y="1859"/>
                    <a:pt x="906" y="1692"/>
                    <a:pt x="1096" y="1692"/>
                  </a:cubicBezTo>
                  <a:close/>
                  <a:moveTo>
                    <a:pt x="5716" y="1311"/>
                  </a:moveTo>
                  <a:lnTo>
                    <a:pt x="6859" y="2097"/>
                  </a:lnTo>
                  <a:lnTo>
                    <a:pt x="5716" y="2906"/>
                  </a:lnTo>
                  <a:lnTo>
                    <a:pt x="5716" y="2502"/>
                  </a:lnTo>
                  <a:lnTo>
                    <a:pt x="3930" y="2502"/>
                  </a:lnTo>
                  <a:lnTo>
                    <a:pt x="3930" y="1692"/>
                  </a:lnTo>
                  <a:lnTo>
                    <a:pt x="5716" y="1692"/>
                  </a:lnTo>
                  <a:lnTo>
                    <a:pt x="5716" y="1311"/>
                  </a:lnTo>
                  <a:close/>
                  <a:moveTo>
                    <a:pt x="5026" y="1"/>
                  </a:moveTo>
                  <a:lnTo>
                    <a:pt x="5026" y="1001"/>
                  </a:lnTo>
                  <a:lnTo>
                    <a:pt x="3240" y="1001"/>
                  </a:lnTo>
                  <a:lnTo>
                    <a:pt x="3240" y="1716"/>
                  </a:lnTo>
                  <a:lnTo>
                    <a:pt x="2120" y="1716"/>
                  </a:lnTo>
                  <a:cubicBezTo>
                    <a:pt x="1987" y="1294"/>
                    <a:pt x="1585" y="996"/>
                    <a:pt x="1126" y="996"/>
                  </a:cubicBezTo>
                  <a:cubicBezTo>
                    <a:pt x="1093" y="996"/>
                    <a:pt x="1059" y="998"/>
                    <a:pt x="1025" y="1001"/>
                  </a:cubicBezTo>
                  <a:cubicBezTo>
                    <a:pt x="501" y="1025"/>
                    <a:pt x="96" y="1477"/>
                    <a:pt x="25" y="1978"/>
                  </a:cubicBezTo>
                  <a:cubicBezTo>
                    <a:pt x="1" y="2644"/>
                    <a:pt x="477" y="3144"/>
                    <a:pt x="1096" y="3144"/>
                  </a:cubicBezTo>
                  <a:cubicBezTo>
                    <a:pt x="1573" y="3144"/>
                    <a:pt x="1977" y="2859"/>
                    <a:pt x="2120" y="2406"/>
                  </a:cubicBezTo>
                  <a:lnTo>
                    <a:pt x="3240" y="2406"/>
                  </a:lnTo>
                  <a:lnTo>
                    <a:pt x="3240" y="3144"/>
                  </a:lnTo>
                  <a:lnTo>
                    <a:pt x="5026" y="3144"/>
                  </a:lnTo>
                  <a:lnTo>
                    <a:pt x="5026" y="4169"/>
                  </a:lnTo>
                  <a:lnTo>
                    <a:pt x="8003" y="2073"/>
                  </a:lnTo>
                  <a:lnTo>
                    <a:pt x="50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41" name="Google Shape;11641;p97"/>
            <p:cNvSpPr/>
            <p:nvPr/>
          </p:nvSpPr>
          <p:spPr>
            <a:xfrm>
              <a:off x="2367152" y="2028624"/>
              <a:ext cx="286580" cy="122652"/>
            </a:xfrm>
            <a:custGeom>
              <a:rect b="b" l="l" r="r" t="t"/>
              <a:pathLst>
                <a:path extrusionOk="0" h="4169" w="9741">
                  <a:moveTo>
                    <a:pt x="1096" y="1739"/>
                  </a:moveTo>
                  <a:cubicBezTo>
                    <a:pt x="1311" y="1739"/>
                    <a:pt x="1501" y="1906"/>
                    <a:pt x="1501" y="2120"/>
                  </a:cubicBezTo>
                  <a:cubicBezTo>
                    <a:pt x="1501" y="2335"/>
                    <a:pt x="1311" y="2501"/>
                    <a:pt x="1096" y="2501"/>
                  </a:cubicBezTo>
                  <a:cubicBezTo>
                    <a:pt x="906" y="2501"/>
                    <a:pt x="715" y="2311"/>
                    <a:pt x="715" y="2120"/>
                  </a:cubicBezTo>
                  <a:cubicBezTo>
                    <a:pt x="715" y="1906"/>
                    <a:pt x="906" y="1739"/>
                    <a:pt x="1096" y="1739"/>
                  </a:cubicBezTo>
                  <a:close/>
                  <a:moveTo>
                    <a:pt x="7455" y="1311"/>
                  </a:moveTo>
                  <a:lnTo>
                    <a:pt x="8574" y="2120"/>
                  </a:lnTo>
                  <a:lnTo>
                    <a:pt x="7455" y="2930"/>
                  </a:lnTo>
                  <a:lnTo>
                    <a:pt x="7455" y="2501"/>
                  </a:lnTo>
                  <a:lnTo>
                    <a:pt x="3930" y="2501"/>
                  </a:lnTo>
                  <a:lnTo>
                    <a:pt x="3930" y="1739"/>
                  </a:lnTo>
                  <a:lnTo>
                    <a:pt x="7455" y="1739"/>
                  </a:lnTo>
                  <a:lnTo>
                    <a:pt x="7455" y="1311"/>
                  </a:lnTo>
                  <a:close/>
                  <a:moveTo>
                    <a:pt x="6764" y="1"/>
                  </a:moveTo>
                  <a:lnTo>
                    <a:pt x="6764" y="1025"/>
                  </a:lnTo>
                  <a:lnTo>
                    <a:pt x="3240" y="1025"/>
                  </a:lnTo>
                  <a:lnTo>
                    <a:pt x="3240" y="1715"/>
                  </a:lnTo>
                  <a:lnTo>
                    <a:pt x="2120" y="1715"/>
                  </a:lnTo>
                  <a:cubicBezTo>
                    <a:pt x="1991" y="1326"/>
                    <a:pt x="1605" y="1015"/>
                    <a:pt x="1161" y="1015"/>
                  </a:cubicBezTo>
                  <a:cubicBezTo>
                    <a:pt x="1116" y="1015"/>
                    <a:pt x="1071" y="1018"/>
                    <a:pt x="1025" y="1025"/>
                  </a:cubicBezTo>
                  <a:cubicBezTo>
                    <a:pt x="501" y="1049"/>
                    <a:pt x="96" y="1501"/>
                    <a:pt x="25" y="2001"/>
                  </a:cubicBezTo>
                  <a:cubicBezTo>
                    <a:pt x="1" y="2644"/>
                    <a:pt x="477" y="3168"/>
                    <a:pt x="1096" y="3168"/>
                  </a:cubicBezTo>
                  <a:cubicBezTo>
                    <a:pt x="1573" y="3168"/>
                    <a:pt x="1977" y="2859"/>
                    <a:pt x="2120" y="2406"/>
                  </a:cubicBezTo>
                  <a:lnTo>
                    <a:pt x="3240" y="2406"/>
                  </a:lnTo>
                  <a:lnTo>
                    <a:pt x="3240" y="3168"/>
                  </a:lnTo>
                  <a:lnTo>
                    <a:pt x="6764" y="3168"/>
                  </a:lnTo>
                  <a:lnTo>
                    <a:pt x="6764" y="4168"/>
                  </a:lnTo>
                  <a:lnTo>
                    <a:pt x="9741" y="2096"/>
                  </a:lnTo>
                  <a:lnTo>
                    <a:pt x="67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42" name="Google Shape;11642;p97"/>
            <p:cNvSpPr/>
            <p:nvPr/>
          </p:nvSpPr>
          <p:spPr>
            <a:xfrm>
              <a:off x="2367152" y="2136535"/>
              <a:ext cx="339154" cy="122623"/>
            </a:xfrm>
            <a:custGeom>
              <a:rect b="b" l="l" r="r" t="t"/>
              <a:pathLst>
                <a:path extrusionOk="0" h="4168" w="11528">
                  <a:moveTo>
                    <a:pt x="1096" y="1715"/>
                  </a:moveTo>
                  <a:cubicBezTo>
                    <a:pt x="1311" y="1715"/>
                    <a:pt x="1501" y="1905"/>
                    <a:pt x="1501" y="2120"/>
                  </a:cubicBezTo>
                  <a:cubicBezTo>
                    <a:pt x="1501" y="2310"/>
                    <a:pt x="1311" y="2501"/>
                    <a:pt x="1096" y="2501"/>
                  </a:cubicBezTo>
                  <a:cubicBezTo>
                    <a:pt x="906" y="2501"/>
                    <a:pt x="715" y="2310"/>
                    <a:pt x="715" y="2120"/>
                  </a:cubicBezTo>
                  <a:cubicBezTo>
                    <a:pt x="715" y="1905"/>
                    <a:pt x="906" y="1715"/>
                    <a:pt x="1096" y="1715"/>
                  </a:cubicBezTo>
                  <a:close/>
                  <a:moveTo>
                    <a:pt x="9193" y="1286"/>
                  </a:moveTo>
                  <a:lnTo>
                    <a:pt x="10336" y="2072"/>
                  </a:lnTo>
                  <a:lnTo>
                    <a:pt x="9193" y="2882"/>
                  </a:lnTo>
                  <a:lnTo>
                    <a:pt x="9193" y="2477"/>
                  </a:lnTo>
                  <a:lnTo>
                    <a:pt x="3930" y="2477"/>
                  </a:lnTo>
                  <a:lnTo>
                    <a:pt x="3930" y="1691"/>
                  </a:lnTo>
                  <a:lnTo>
                    <a:pt x="9193" y="1691"/>
                  </a:lnTo>
                  <a:lnTo>
                    <a:pt x="9193" y="1286"/>
                  </a:lnTo>
                  <a:close/>
                  <a:moveTo>
                    <a:pt x="8550" y="0"/>
                  </a:moveTo>
                  <a:lnTo>
                    <a:pt x="8550" y="1000"/>
                  </a:lnTo>
                  <a:lnTo>
                    <a:pt x="3287" y="1000"/>
                  </a:lnTo>
                  <a:lnTo>
                    <a:pt x="3287" y="1762"/>
                  </a:lnTo>
                  <a:lnTo>
                    <a:pt x="2144" y="1762"/>
                  </a:lnTo>
                  <a:cubicBezTo>
                    <a:pt x="2014" y="1351"/>
                    <a:pt x="1629" y="1038"/>
                    <a:pt x="1184" y="1038"/>
                  </a:cubicBezTo>
                  <a:cubicBezTo>
                    <a:pt x="1139" y="1038"/>
                    <a:pt x="1094" y="1042"/>
                    <a:pt x="1049" y="1048"/>
                  </a:cubicBezTo>
                  <a:cubicBezTo>
                    <a:pt x="549" y="1072"/>
                    <a:pt x="120" y="1524"/>
                    <a:pt x="72" y="2024"/>
                  </a:cubicBezTo>
                  <a:cubicBezTo>
                    <a:pt x="1" y="2644"/>
                    <a:pt x="501" y="3191"/>
                    <a:pt x="1144" y="3191"/>
                  </a:cubicBezTo>
                  <a:cubicBezTo>
                    <a:pt x="1620" y="3191"/>
                    <a:pt x="2001" y="2882"/>
                    <a:pt x="2144" y="2429"/>
                  </a:cubicBezTo>
                  <a:lnTo>
                    <a:pt x="3287" y="2429"/>
                  </a:lnTo>
                  <a:lnTo>
                    <a:pt x="3287" y="3144"/>
                  </a:lnTo>
                  <a:lnTo>
                    <a:pt x="8550" y="3144"/>
                  </a:lnTo>
                  <a:lnTo>
                    <a:pt x="8550" y="4168"/>
                  </a:lnTo>
                  <a:lnTo>
                    <a:pt x="11527" y="2072"/>
                  </a:lnTo>
                  <a:lnTo>
                    <a:pt x="85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1643" name="Google Shape;11643;p97"/>
          <p:cNvSpPr/>
          <p:nvPr/>
        </p:nvSpPr>
        <p:spPr>
          <a:xfrm>
            <a:off x="2599197" y="1955781"/>
            <a:ext cx="304115" cy="338418"/>
          </a:xfrm>
          <a:custGeom>
            <a:rect b="b" l="l" r="r" t="t"/>
            <a:pathLst>
              <a:path extrusionOk="0" h="11503" w="10337">
                <a:moveTo>
                  <a:pt x="5216" y="1643"/>
                </a:moveTo>
                <a:lnTo>
                  <a:pt x="5883" y="3215"/>
                </a:lnTo>
                <a:lnTo>
                  <a:pt x="4501" y="3215"/>
                </a:lnTo>
                <a:lnTo>
                  <a:pt x="5216" y="1643"/>
                </a:lnTo>
                <a:close/>
                <a:moveTo>
                  <a:pt x="6216" y="3882"/>
                </a:moveTo>
                <a:lnTo>
                  <a:pt x="6764" y="5120"/>
                </a:lnTo>
                <a:lnTo>
                  <a:pt x="3644" y="5120"/>
                </a:lnTo>
                <a:lnTo>
                  <a:pt x="4192" y="3882"/>
                </a:lnTo>
                <a:close/>
                <a:moveTo>
                  <a:pt x="7050" y="5811"/>
                </a:moveTo>
                <a:lnTo>
                  <a:pt x="7621" y="7073"/>
                </a:lnTo>
                <a:lnTo>
                  <a:pt x="2763" y="7073"/>
                </a:lnTo>
                <a:lnTo>
                  <a:pt x="3335" y="5811"/>
                </a:lnTo>
                <a:close/>
                <a:moveTo>
                  <a:pt x="7931" y="7716"/>
                </a:moveTo>
                <a:lnTo>
                  <a:pt x="8478" y="8978"/>
                </a:lnTo>
                <a:lnTo>
                  <a:pt x="1906" y="8978"/>
                </a:lnTo>
                <a:lnTo>
                  <a:pt x="2477" y="7716"/>
                </a:lnTo>
                <a:close/>
                <a:moveTo>
                  <a:pt x="8764" y="9597"/>
                </a:moveTo>
                <a:lnTo>
                  <a:pt x="9312" y="10836"/>
                </a:lnTo>
                <a:lnTo>
                  <a:pt x="1025" y="10836"/>
                </a:lnTo>
                <a:lnTo>
                  <a:pt x="1572" y="9597"/>
                </a:lnTo>
                <a:close/>
                <a:moveTo>
                  <a:pt x="5192" y="0"/>
                </a:moveTo>
                <a:lnTo>
                  <a:pt x="1" y="11502"/>
                </a:lnTo>
                <a:lnTo>
                  <a:pt x="10336" y="11502"/>
                </a:lnTo>
                <a:lnTo>
                  <a:pt x="5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44" name="Google Shape;11644;p97"/>
          <p:cNvSpPr/>
          <p:nvPr/>
        </p:nvSpPr>
        <p:spPr>
          <a:xfrm>
            <a:off x="3282649" y="1948073"/>
            <a:ext cx="337742" cy="339124"/>
          </a:xfrm>
          <a:custGeom>
            <a:rect b="b" l="l" r="r" t="t"/>
            <a:pathLst>
              <a:path extrusionOk="0" h="11527" w="11480">
                <a:moveTo>
                  <a:pt x="8336" y="667"/>
                </a:moveTo>
                <a:lnTo>
                  <a:pt x="8336" y="1762"/>
                </a:lnTo>
                <a:lnTo>
                  <a:pt x="6097" y="1762"/>
                </a:lnTo>
                <a:lnTo>
                  <a:pt x="6097" y="667"/>
                </a:lnTo>
                <a:close/>
                <a:moveTo>
                  <a:pt x="7669" y="4191"/>
                </a:moveTo>
                <a:lnTo>
                  <a:pt x="7669" y="4977"/>
                </a:lnTo>
                <a:lnTo>
                  <a:pt x="3764" y="4977"/>
                </a:lnTo>
                <a:lnTo>
                  <a:pt x="3764" y="4191"/>
                </a:lnTo>
                <a:close/>
                <a:moveTo>
                  <a:pt x="8503" y="5668"/>
                </a:moveTo>
                <a:lnTo>
                  <a:pt x="8503" y="6430"/>
                </a:lnTo>
                <a:lnTo>
                  <a:pt x="2978" y="6430"/>
                </a:lnTo>
                <a:lnTo>
                  <a:pt x="2978" y="5668"/>
                </a:lnTo>
                <a:close/>
                <a:moveTo>
                  <a:pt x="9241" y="7121"/>
                </a:moveTo>
                <a:lnTo>
                  <a:pt x="9241" y="7883"/>
                </a:lnTo>
                <a:lnTo>
                  <a:pt x="2168" y="7883"/>
                </a:lnTo>
                <a:lnTo>
                  <a:pt x="2168" y="7121"/>
                </a:lnTo>
                <a:close/>
                <a:moveTo>
                  <a:pt x="10003" y="8573"/>
                </a:moveTo>
                <a:lnTo>
                  <a:pt x="10003" y="9359"/>
                </a:lnTo>
                <a:lnTo>
                  <a:pt x="1454" y="9359"/>
                </a:lnTo>
                <a:lnTo>
                  <a:pt x="1454" y="8573"/>
                </a:lnTo>
                <a:close/>
                <a:moveTo>
                  <a:pt x="10789" y="10074"/>
                </a:moveTo>
                <a:lnTo>
                  <a:pt x="10789" y="10836"/>
                </a:lnTo>
                <a:lnTo>
                  <a:pt x="644" y="10836"/>
                </a:lnTo>
                <a:lnTo>
                  <a:pt x="644" y="10074"/>
                </a:lnTo>
                <a:close/>
                <a:moveTo>
                  <a:pt x="5383" y="0"/>
                </a:moveTo>
                <a:lnTo>
                  <a:pt x="5383" y="3548"/>
                </a:lnTo>
                <a:lnTo>
                  <a:pt x="3097" y="3548"/>
                </a:lnTo>
                <a:lnTo>
                  <a:pt x="3097" y="5001"/>
                </a:lnTo>
                <a:lnTo>
                  <a:pt x="2287" y="5001"/>
                </a:lnTo>
                <a:lnTo>
                  <a:pt x="2287" y="6454"/>
                </a:lnTo>
                <a:lnTo>
                  <a:pt x="1501" y="6454"/>
                </a:lnTo>
                <a:lnTo>
                  <a:pt x="1501" y="7930"/>
                </a:lnTo>
                <a:lnTo>
                  <a:pt x="787" y="7930"/>
                </a:lnTo>
                <a:lnTo>
                  <a:pt x="787" y="9383"/>
                </a:lnTo>
                <a:lnTo>
                  <a:pt x="1" y="9383"/>
                </a:lnTo>
                <a:lnTo>
                  <a:pt x="1" y="11526"/>
                </a:lnTo>
                <a:lnTo>
                  <a:pt x="11479" y="11526"/>
                </a:lnTo>
                <a:lnTo>
                  <a:pt x="11479" y="9383"/>
                </a:lnTo>
                <a:lnTo>
                  <a:pt x="10670" y="9383"/>
                </a:lnTo>
                <a:lnTo>
                  <a:pt x="10670" y="7930"/>
                </a:lnTo>
                <a:lnTo>
                  <a:pt x="9955" y="7930"/>
                </a:lnTo>
                <a:lnTo>
                  <a:pt x="9955" y="6454"/>
                </a:lnTo>
                <a:lnTo>
                  <a:pt x="9169" y="6454"/>
                </a:lnTo>
                <a:lnTo>
                  <a:pt x="9169" y="5001"/>
                </a:lnTo>
                <a:lnTo>
                  <a:pt x="8360" y="5001"/>
                </a:lnTo>
                <a:lnTo>
                  <a:pt x="8360" y="3548"/>
                </a:lnTo>
                <a:lnTo>
                  <a:pt x="6074" y="3548"/>
                </a:lnTo>
                <a:lnTo>
                  <a:pt x="6074" y="2453"/>
                </a:lnTo>
                <a:lnTo>
                  <a:pt x="8979" y="2453"/>
                </a:lnTo>
                <a:lnTo>
                  <a:pt x="89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1645" name="Google Shape;11645;p97"/>
          <p:cNvGrpSpPr/>
          <p:nvPr/>
        </p:nvGrpSpPr>
        <p:grpSpPr>
          <a:xfrm>
            <a:off x="4046005" y="1953663"/>
            <a:ext cx="339830" cy="338418"/>
            <a:chOff x="4122205" y="1953663"/>
            <a:chExt cx="339830" cy="338418"/>
          </a:xfrm>
        </p:grpSpPr>
        <p:sp>
          <p:nvSpPr>
            <p:cNvPr id="11646" name="Google Shape;11646;p97"/>
            <p:cNvSpPr/>
            <p:nvPr/>
          </p:nvSpPr>
          <p:spPr>
            <a:xfrm>
              <a:off x="4122205" y="1953663"/>
              <a:ext cx="339830" cy="338418"/>
            </a:xfrm>
            <a:custGeom>
              <a:rect b="b" l="l" r="r" t="t"/>
              <a:pathLst>
                <a:path extrusionOk="0" h="11503" w="11551">
                  <a:moveTo>
                    <a:pt x="9621" y="1858"/>
                  </a:moveTo>
                  <a:lnTo>
                    <a:pt x="9621" y="2644"/>
                  </a:lnTo>
                  <a:cubicBezTo>
                    <a:pt x="9621" y="4168"/>
                    <a:pt x="8407" y="5383"/>
                    <a:pt x="6883" y="5383"/>
                  </a:cubicBezTo>
                  <a:lnTo>
                    <a:pt x="6097" y="5383"/>
                  </a:lnTo>
                  <a:lnTo>
                    <a:pt x="6097" y="4597"/>
                  </a:lnTo>
                  <a:cubicBezTo>
                    <a:pt x="6097" y="3120"/>
                    <a:pt x="7359" y="1858"/>
                    <a:pt x="8835" y="1858"/>
                  </a:cubicBezTo>
                  <a:close/>
                  <a:moveTo>
                    <a:pt x="1881" y="667"/>
                  </a:moveTo>
                  <a:cubicBezTo>
                    <a:pt x="3834" y="667"/>
                    <a:pt x="5430" y="2263"/>
                    <a:pt x="5430" y="4216"/>
                  </a:cubicBezTo>
                  <a:lnTo>
                    <a:pt x="5430" y="4597"/>
                  </a:lnTo>
                  <a:lnTo>
                    <a:pt x="5430" y="5407"/>
                  </a:lnTo>
                  <a:lnTo>
                    <a:pt x="4239" y="5407"/>
                  </a:lnTo>
                  <a:cubicBezTo>
                    <a:pt x="4225" y="5407"/>
                    <a:pt x="4210" y="5407"/>
                    <a:pt x="4196" y="5407"/>
                  </a:cubicBezTo>
                  <a:cubicBezTo>
                    <a:pt x="2263" y="5407"/>
                    <a:pt x="691" y="3820"/>
                    <a:pt x="691" y="1858"/>
                  </a:cubicBezTo>
                  <a:lnTo>
                    <a:pt x="691" y="667"/>
                  </a:lnTo>
                  <a:close/>
                  <a:moveTo>
                    <a:pt x="5430" y="6121"/>
                  </a:moveTo>
                  <a:lnTo>
                    <a:pt x="5430" y="6907"/>
                  </a:lnTo>
                  <a:cubicBezTo>
                    <a:pt x="5430" y="8383"/>
                    <a:pt x="4191" y="9645"/>
                    <a:pt x="2691" y="9645"/>
                  </a:cubicBezTo>
                  <a:lnTo>
                    <a:pt x="1905" y="9645"/>
                  </a:lnTo>
                  <a:lnTo>
                    <a:pt x="1905" y="8860"/>
                  </a:lnTo>
                  <a:cubicBezTo>
                    <a:pt x="1905" y="7335"/>
                    <a:pt x="3120" y="6121"/>
                    <a:pt x="4644" y="6121"/>
                  </a:cubicBezTo>
                  <a:close/>
                  <a:moveTo>
                    <a:pt x="7335" y="6097"/>
                  </a:moveTo>
                  <a:cubicBezTo>
                    <a:pt x="9288" y="6097"/>
                    <a:pt x="10860" y="7669"/>
                    <a:pt x="10860" y="9645"/>
                  </a:cubicBezTo>
                  <a:lnTo>
                    <a:pt x="10860" y="10836"/>
                  </a:lnTo>
                  <a:lnTo>
                    <a:pt x="9669" y="10836"/>
                  </a:lnTo>
                  <a:cubicBezTo>
                    <a:pt x="7716" y="10836"/>
                    <a:pt x="6144" y="9241"/>
                    <a:pt x="6144" y="7288"/>
                  </a:cubicBezTo>
                  <a:lnTo>
                    <a:pt x="6144" y="6097"/>
                  </a:lnTo>
                  <a:close/>
                  <a:moveTo>
                    <a:pt x="0" y="1"/>
                  </a:moveTo>
                  <a:lnTo>
                    <a:pt x="0" y="1858"/>
                  </a:lnTo>
                  <a:cubicBezTo>
                    <a:pt x="0" y="3740"/>
                    <a:pt x="1215" y="5311"/>
                    <a:pt x="2929" y="5883"/>
                  </a:cubicBezTo>
                  <a:cubicBezTo>
                    <a:pt x="1905" y="6478"/>
                    <a:pt x="1215" y="7574"/>
                    <a:pt x="1215" y="8836"/>
                  </a:cubicBezTo>
                  <a:lnTo>
                    <a:pt x="1215" y="10288"/>
                  </a:lnTo>
                  <a:lnTo>
                    <a:pt x="2644" y="10288"/>
                  </a:lnTo>
                  <a:cubicBezTo>
                    <a:pt x="3930" y="10288"/>
                    <a:pt x="5025" y="9598"/>
                    <a:pt x="5620" y="8598"/>
                  </a:cubicBezTo>
                  <a:cubicBezTo>
                    <a:pt x="6192" y="10288"/>
                    <a:pt x="7764" y="11503"/>
                    <a:pt x="9669" y="11503"/>
                  </a:cubicBezTo>
                  <a:lnTo>
                    <a:pt x="11550" y="11503"/>
                  </a:lnTo>
                  <a:lnTo>
                    <a:pt x="11550" y="9645"/>
                  </a:lnTo>
                  <a:cubicBezTo>
                    <a:pt x="11526" y="7764"/>
                    <a:pt x="10312" y="6145"/>
                    <a:pt x="8597" y="5621"/>
                  </a:cubicBezTo>
                  <a:cubicBezTo>
                    <a:pt x="9621" y="5025"/>
                    <a:pt x="10312" y="3930"/>
                    <a:pt x="10312" y="2644"/>
                  </a:cubicBezTo>
                  <a:lnTo>
                    <a:pt x="10312" y="1215"/>
                  </a:lnTo>
                  <a:lnTo>
                    <a:pt x="8835" y="1215"/>
                  </a:lnTo>
                  <a:cubicBezTo>
                    <a:pt x="7573" y="1215"/>
                    <a:pt x="6454" y="1906"/>
                    <a:pt x="5859" y="2906"/>
                  </a:cubicBezTo>
                  <a:cubicBezTo>
                    <a:pt x="5311" y="1215"/>
                    <a:pt x="3715" y="1"/>
                    <a:pt x="18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47" name="Google Shape;11647;p97"/>
            <p:cNvSpPr/>
            <p:nvPr/>
          </p:nvSpPr>
          <p:spPr>
            <a:xfrm>
              <a:off x="4190840" y="2014620"/>
              <a:ext cx="49073" cy="20359"/>
            </a:xfrm>
            <a:custGeom>
              <a:rect b="b" l="l" r="r" t="t"/>
              <a:pathLst>
                <a:path extrusionOk="0" h="692" w="1668">
                  <a:moveTo>
                    <a:pt x="1" y="0"/>
                  </a:moveTo>
                  <a:lnTo>
                    <a:pt x="1" y="691"/>
                  </a:lnTo>
                  <a:lnTo>
                    <a:pt x="1668" y="691"/>
                  </a:lnTo>
                  <a:lnTo>
                    <a:pt x="1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48" name="Google Shape;11648;p97"/>
            <p:cNvSpPr/>
            <p:nvPr/>
          </p:nvSpPr>
          <p:spPr>
            <a:xfrm>
              <a:off x="4190840" y="2053866"/>
              <a:ext cx="49073" cy="20329"/>
            </a:xfrm>
            <a:custGeom>
              <a:rect b="b" l="l" r="r" t="t"/>
              <a:pathLst>
                <a:path extrusionOk="0" h="691" w="1668">
                  <a:moveTo>
                    <a:pt x="1" y="0"/>
                  </a:moveTo>
                  <a:lnTo>
                    <a:pt x="1" y="691"/>
                  </a:lnTo>
                  <a:lnTo>
                    <a:pt x="1668" y="691"/>
                  </a:lnTo>
                  <a:lnTo>
                    <a:pt x="1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49" name="Google Shape;11649;p97"/>
            <p:cNvSpPr/>
            <p:nvPr/>
          </p:nvSpPr>
          <p:spPr>
            <a:xfrm>
              <a:off x="4343587" y="2170867"/>
              <a:ext cx="49073" cy="19623"/>
            </a:xfrm>
            <a:custGeom>
              <a:rect b="b" l="l" r="r" t="t"/>
              <a:pathLst>
                <a:path extrusionOk="0" h="667" w="1668">
                  <a:moveTo>
                    <a:pt x="1" y="0"/>
                  </a:moveTo>
                  <a:lnTo>
                    <a:pt x="1" y="667"/>
                  </a:lnTo>
                  <a:lnTo>
                    <a:pt x="1668" y="667"/>
                  </a:lnTo>
                  <a:lnTo>
                    <a:pt x="1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50" name="Google Shape;11650;p97"/>
            <p:cNvSpPr/>
            <p:nvPr/>
          </p:nvSpPr>
          <p:spPr>
            <a:xfrm>
              <a:off x="4343587" y="2210083"/>
              <a:ext cx="49073" cy="20359"/>
            </a:xfrm>
            <a:custGeom>
              <a:rect b="b" l="l" r="r" t="t"/>
              <a:pathLst>
                <a:path extrusionOk="0" h="692" w="1668">
                  <a:moveTo>
                    <a:pt x="1" y="1"/>
                  </a:moveTo>
                  <a:lnTo>
                    <a:pt x="1" y="691"/>
                  </a:lnTo>
                  <a:lnTo>
                    <a:pt x="1668" y="691"/>
                  </a:lnTo>
                  <a:lnTo>
                    <a:pt x="16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1651" name="Google Shape;11651;p97"/>
          <p:cNvSpPr/>
          <p:nvPr/>
        </p:nvSpPr>
        <p:spPr>
          <a:xfrm>
            <a:off x="4780588" y="1943866"/>
            <a:ext cx="339154" cy="337712"/>
          </a:xfrm>
          <a:custGeom>
            <a:rect b="b" l="l" r="r" t="t"/>
            <a:pathLst>
              <a:path extrusionOk="0" h="11479" w="11528">
                <a:moveTo>
                  <a:pt x="1073" y="1953"/>
                </a:moveTo>
                <a:cubicBezTo>
                  <a:pt x="1287" y="1953"/>
                  <a:pt x="1477" y="2144"/>
                  <a:pt x="1477" y="2358"/>
                </a:cubicBezTo>
                <a:cubicBezTo>
                  <a:pt x="1477" y="2548"/>
                  <a:pt x="1287" y="2739"/>
                  <a:pt x="1073" y="2739"/>
                </a:cubicBezTo>
                <a:cubicBezTo>
                  <a:pt x="882" y="2739"/>
                  <a:pt x="692" y="2548"/>
                  <a:pt x="692" y="2358"/>
                </a:cubicBezTo>
                <a:cubicBezTo>
                  <a:pt x="692" y="2144"/>
                  <a:pt x="882" y="1953"/>
                  <a:pt x="1073" y="1953"/>
                </a:cubicBezTo>
                <a:close/>
                <a:moveTo>
                  <a:pt x="10456" y="1953"/>
                </a:moveTo>
                <a:cubicBezTo>
                  <a:pt x="10670" y="1953"/>
                  <a:pt x="10837" y="2144"/>
                  <a:pt x="10837" y="2358"/>
                </a:cubicBezTo>
                <a:cubicBezTo>
                  <a:pt x="10837" y="2548"/>
                  <a:pt x="10670" y="2739"/>
                  <a:pt x="10456" y="2739"/>
                </a:cubicBezTo>
                <a:cubicBezTo>
                  <a:pt x="10241" y="2739"/>
                  <a:pt x="10075" y="2548"/>
                  <a:pt x="10075" y="2358"/>
                </a:cubicBezTo>
                <a:cubicBezTo>
                  <a:pt x="10075" y="2144"/>
                  <a:pt x="10217" y="1953"/>
                  <a:pt x="10456" y="1953"/>
                </a:cubicBezTo>
                <a:close/>
                <a:moveTo>
                  <a:pt x="9408" y="2715"/>
                </a:moveTo>
                <a:cubicBezTo>
                  <a:pt x="9527" y="3025"/>
                  <a:pt x="9765" y="3263"/>
                  <a:pt x="10098" y="3382"/>
                </a:cubicBezTo>
                <a:lnTo>
                  <a:pt x="10098" y="4715"/>
                </a:lnTo>
                <a:cubicBezTo>
                  <a:pt x="9765" y="4835"/>
                  <a:pt x="9527" y="5097"/>
                  <a:pt x="9408" y="5406"/>
                </a:cubicBezTo>
                <a:lnTo>
                  <a:pt x="8217" y="5406"/>
                </a:lnTo>
                <a:cubicBezTo>
                  <a:pt x="7860" y="5406"/>
                  <a:pt x="7503" y="5263"/>
                  <a:pt x="7264" y="5025"/>
                </a:cubicBezTo>
                <a:lnTo>
                  <a:pt x="6764" y="4549"/>
                </a:lnTo>
                <a:lnTo>
                  <a:pt x="7431" y="3334"/>
                </a:lnTo>
                <a:cubicBezTo>
                  <a:pt x="7622" y="2953"/>
                  <a:pt x="8050" y="2715"/>
                  <a:pt x="8455" y="2715"/>
                </a:cubicBezTo>
                <a:close/>
                <a:moveTo>
                  <a:pt x="1073" y="5335"/>
                </a:moveTo>
                <a:cubicBezTo>
                  <a:pt x="1287" y="5335"/>
                  <a:pt x="1477" y="5501"/>
                  <a:pt x="1477" y="5716"/>
                </a:cubicBezTo>
                <a:cubicBezTo>
                  <a:pt x="1477" y="5930"/>
                  <a:pt x="1287" y="6097"/>
                  <a:pt x="1073" y="6097"/>
                </a:cubicBezTo>
                <a:cubicBezTo>
                  <a:pt x="882" y="6097"/>
                  <a:pt x="692" y="5906"/>
                  <a:pt x="692" y="5716"/>
                </a:cubicBezTo>
                <a:cubicBezTo>
                  <a:pt x="692" y="5501"/>
                  <a:pt x="882" y="5335"/>
                  <a:pt x="1073" y="5335"/>
                </a:cubicBezTo>
                <a:close/>
                <a:moveTo>
                  <a:pt x="10456" y="5358"/>
                </a:moveTo>
                <a:cubicBezTo>
                  <a:pt x="10670" y="5358"/>
                  <a:pt x="10837" y="5525"/>
                  <a:pt x="10837" y="5740"/>
                </a:cubicBezTo>
                <a:cubicBezTo>
                  <a:pt x="10837" y="5954"/>
                  <a:pt x="10670" y="6121"/>
                  <a:pt x="10456" y="6121"/>
                </a:cubicBezTo>
                <a:cubicBezTo>
                  <a:pt x="10241" y="6121"/>
                  <a:pt x="10075" y="5954"/>
                  <a:pt x="10075" y="5740"/>
                </a:cubicBezTo>
                <a:cubicBezTo>
                  <a:pt x="10075" y="5525"/>
                  <a:pt x="10241" y="5358"/>
                  <a:pt x="10456" y="5358"/>
                </a:cubicBezTo>
                <a:close/>
                <a:moveTo>
                  <a:pt x="3428" y="2707"/>
                </a:moveTo>
                <a:cubicBezTo>
                  <a:pt x="3726" y="2707"/>
                  <a:pt x="4032" y="2862"/>
                  <a:pt x="4264" y="3072"/>
                </a:cubicBezTo>
                <a:lnTo>
                  <a:pt x="5955" y="4668"/>
                </a:lnTo>
                <a:lnTo>
                  <a:pt x="5121" y="6240"/>
                </a:lnTo>
                <a:lnTo>
                  <a:pt x="4716" y="5859"/>
                </a:lnTo>
                <a:cubicBezTo>
                  <a:pt x="4335" y="5501"/>
                  <a:pt x="3811" y="5287"/>
                  <a:pt x="3287" y="5287"/>
                </a:cubicBezTo>
                <a:lnTo>
                  <a:pt x="2073" y="5287"/>
                </a:lnTo>
                <a:cubicBezTo>
                  <a:pt x="1954" y="5025"/>
                  <a:pt x="1716" y="4811"/>
                  <a:pt x="1430" y="4739"/>
                </a:cubicBezTo>
                <a:lnTo>
                  <a:pt x="1430" y="3382"/>
                </a:lnTo>
                <a:cubicBezTo>
                  <a:pt x="1763" y="3263"/>
                  <a:pt x="2001" y="3025"/>
                  <a:pt x="2120" y="2715"/>
                </a:cubicBezTo>
                <a:lnTo>
                  <a:pt x="3311" y="2715"/>
                </a:lnTo>
                <a:cubicBezTo>
                  <a:pt x="3350" y="2710"/>
                  <a:pt x="3389" y="2707"/>
                  <a:pt x="3428" y="2707"/>
                </a:cubicBezTo>
                <a:close/>
                <a:moveTo>
                  <a:pt x="6455" y="5168"/>
                </a:moveTo>
                <a:lnTo>
                  <a:pt x="6836" y="5525"/>
                </a:lnTo>
                <a:cubicBezTo>
                  <a:pt x="7217" y="5882"/>
                  <a:pt x="7717" y="6097"/>
                  <a:pt x="8241" y="6097"/>
                </a:cubicBezTo>
                <a:lnTo>
                  <a:pt x="9408" y="6097"/>
                </a:lnTo>
                <a:cubicBezTo>
                  <a:pt x="9527" y="6430"/>
                  <a:pt x="9765" y="6668"/>
                  <a:pt x="10098" y="6787"/>
                </a:cubicBezTo>
                <a:lnTo>
                  <a:pt x="10098" y="8121"/>
                </a:lnTo>
                <a:cubicBezTo>
                  <a:pt x="9836" y="8216"/>
                  <a:pt x="9598" y="8407"/>
                  <a:pt x="9479" y="8692"/>
                </a:cubicBezTo>
                <a:lnTo>
                  <a:pt x="8241" y="8692"/>
                </a:lnTo>
                <a:cubicBezTo>
                  <a:pt x="7931" y="8669"/>
                  <a:pt x="7574" y="8550"/>
                  <a:pt x="7312" y="8264"/>
                </a:cubicBezTo>
                <a:lnTo>
                  <a:pt x="5645" y="6716"/>
                </a:lnTo>
                <a:lnTo>
                  <a:pt x="6455" y="5168"/>
                </a:lnTo>
                <a:close/>
                <a:moveTo>
                  <a:pt x="3287" y="5954"/>
                </a:moveTo>
                <a:cubicBezTo>
                  <a:pt x="3645" y="5954"/>
                  <a:pt x="4002" y="6097"/>
                  <a:pt x="4240" y="6335"/>
                </a:cubicBezTo>
                <a:lnTo>
                  <a:pt x="4764" y="6835"/>
                </a:lnTo>
                <a:lnTo>
                  <a:pt x="4097" y="8121"/>
                </a:lnTo>
                <a:cubicBezTo>
                  <a:pt x="3883" y="8502"/>
                  <a:pt x="3502" y="8740"/>
                  <a:pt x="3049" y="8740"/>
                </a:cubicBezTo>
                <a:lnTo>
                  <a:pt x="2097" y="8740"/>
                </a:lnTo>
                <a:cubicBezTo>
                  <a:pt x="1978" y="8431"/>
                  <a:pt x="1739" y="8192"/>
                  <a:pt x="1406" y="8073"/>
                </a:cubicBezTo>
                <a:lnTo>
                  <a:pt x="1406" y="6716"/>
                </a:lnTo>
                <a:cubicBezTo>
                  <a:pt x="1763" y="6597"/>
                  <a:pt x="2025" y="6311"/>
                  <a:pt x="2120" y="5954"/>
                </a:cubicBezTo>
                <a:close/>
                <a:moveTo>
                  <a:pt x="1073" y="8716"/>
                </a:moveTo>
                <a:cubicBezTo>
                  <a:pt x="1287" y="8716"/>
                  <a:pt x="1477" y="8907"/>
                  <a:pt x="1477" y="9097"/>
                </a:cubicBezTo>
                <a:cubicBezTo>
                  <a:pt x="1477" y="9312"/>
                  <a:pt x="1287" y="9502"/>
                  <a:pt x="1073" y="9502"/>
                </a:cubicBezTo>
                <a:cubicBezTo>
                  <a:pt x="882" y="9502"/>
                  <a:pt x="692" y="9312"/>
                  <a:pt x="692" y="9097"/>
                </a:cubicBezTo>
                <a:cubicBezTo>
                  <a:pt x="692" y="8907"/>
                  <a:pt x="882" y="8716"/>
                  <a:pt x="1073" y="8716"/>
                </a:cubicBezTo>
                <a:close/>
                <a:moveTo>
                  <a:pt x="10456" y="8716"/>
                </a:moveTo>
                <a:cubicBezTo>
                  <a:pt x="10670" y="8716"/>
                  <a:pt x="10837" y="8907"/>
                  <a:pt x="10837" y="9097"/>
                </a:cubicBezTo>
                <a:cubicBezTo>
                  <a:pt x="10837" y="9312"/>
                  <a:pt x="10670" y="9502"/>
                  <a:pt x="10456" y="9502"/>
                </a:cubicBezTo>
                <a:cubicBezTo>
                  <a:pt x="10241" y="9502"/>
                  <a:pt x="10075" y="9312"/>
                  <a:pt x="10075" y="9097"/>
                </a:cubicBezTo>
                <a:cubicBezTo>
                  <a:pt x="10075" y="8907"/>
                  <a:pt x="10241" y="8716"/>
                  <a:pt x="10456" y="8716"/>
                </a:cubicBezTo>
                <a:close/>
                <a:moveTo>
                  <a:pt x="763" y="0"/>
                </a:moveTo>
                <a:lnTo>
                  <a:pt x="763" y="1358"/>
                </a:lnTo>
                <a:cubicBezTo>
                  <a:pt x="334" y="1524"/>
                  <a:pt x="1" y="1905"/>
                  <a:pt x="1" y="2382"/>
                </a:cubicBezTo>
                <a:cubicBezTo>
                  <a:pt x="1" y="2858"/>
                  <a:pt x="311" y="3239"/>
                  <a:pt x="763" y="3382"/>
                </a:cubicBezTo>
                <a:lnTo>
                  <a:pt x="763" y="4739"/>
                </a:lnTo>
                <a:cubicBezTo>
                  <a:pt x="334" y="4882"/>
                  <a:pt x="1" y="5263"/>
                  <a:pt x="1" y="5740"/>
                </a:cubicBezTo>
                <a:cubicBezTo>
                  <a:pt x="1" y="6216"/>
                  <a:pt x="311" y="6597"/>
                  <a:pt x="763" y="6764"/>
                </a:cubicBezTo>
                <a:lnTo>
                  <a:pt x="763" y="8097"/>
                </a:lnTo>
                <a:cubicBezTo>
                  <a:pt x="334" y="8240"/>
                  <a:pt x="1" y="8621"/>
                  <a:pt x="1" y="9097"/>
                </a:cubicBezTo>
                <a:cubicBezTo>
                  <a:pt x="1" y="9574"/>
                  <a:pt x="311" y="9955"/>
                  <a:pt x="763" y="10121"/>
                </a:cubicBezTo>
                <a:lnTo>
                  <a:pt x="763" y="11479"/>
                </a:lnTo>
                <a:lnTo>
                  <a:pt x="1430" y="11479"/>
                </a:lnTo>
                <a:lnTo>
                  <a:pt x="1430" y="10121"/>
                </a:lnTo>
                <a:cubicBezTo>
                  <a:pt x="1430" y="10121"/>
                  <a:pt x="2001" y="9764"/>
                  <a:pt x="2097" y="9455"/>
                </a:cubicBezTo>
                <a:lnTo>
                  <a:pt x="3049" y="9455"/>
                </a:lnTo>
                <a:cubicBezTo>
                  <a:pt x="3740" y="9455"/>
                  <a:pt x="4359" y="9074"/>
                  <a:pt x="4692" y="8454"/>
                </a:cubicBezTo>
                <a:lnTo>
                  <a:pt x="5288" y="7335"/>
                </a:lnTo>
                <a:lnTo>
                  <a:pt x="6836" y="8764"/>
                </a:lnTo>
                <a:cubicBezTo>
                  <a:pt x="7217" y="9121"/>
                  <a:pt x="8241" y="9335"/>
                  <a:pt x="8241" y="9335"/>
                </a:cubicBezTo>
                <a:lnTo>
                  <a:pt x="9408" y="9335"/>
                </a:lnTo>
                <a:cubicBezTo>
                  <a:pt x="9503" y="9693"/>
                  <a:pt x="9765" y="10002"/>
                  <a:pt x="10122" y="10121"/>
                </a:cubicBezTo>
                <a:lnTo>
                  <a:pt x="10122" y="11479"/>
                </a:lnTo>
                <a:lnTo>
                  <a:pt x="10789" y="11479"/>
                </a:lnTo>
                <a:lnTo>
                  <a:pt x="10789" y="10121"/>
                </a:lnTo>
                <a:cubicBezTo>
                  <a:pt x="11218" y="9955"/>
                  <a:pt x="11527" y="9574"/>
                  <a:pt x="11527" y="9097"/>
                </a:cubicBezTo>
                <a:cubicBezTo>
                  <a:pt x="11527" y="8621"/>
                  <a:pt x="11218" y="8240"/>
                  <a:pt x="10813" y="8097"/>
                </a:cubicBezTo>
                <a:lnTo>
                  <a:pt x="10813" y="6740"/>
                </a:lnTo>
                <a:cubicBezTo>
                  <a:pt x="11194" y="6597"/>
                  <a:pt x="11527" y="6192"/>
                  <a:pt x="11527" y="5740"/>
                </a:cubicBezTo>
                <a:cubicBezTo>
                  <a:pt x="11527" y="5263"/>
                  <a:pt x="11241" y="4882"/>
                  <a:pt x="10813" y="4739"/>
                </a:cubicBezTo>
                <a:lnTo>
                  <a:pt x="10813" y="3382"/>
                </a:lnTo>
                <a:cubicBezTo>
                  <a:pt x="11241" y="3239"/>
                  <a:pt x="11527" y="2858"/>
                  <a:pt x="11527" y="2382"/>
                </a:cubicBezTo>
                <a:cubicBezTo>
                  <a:pt x="11527" y="1905"/>
                  <a:pt x="11241" y="1524"/>
                  <a:pt x="10813" y="1358"/>
                </a:cubicBezTo>
                <a:lnTo>
                  <a:pt x="10813" y="0"/>
                </a:lnTo>
                <a:lnTo>
                  <a:pt x="10122" y="0"/>
                </a:lnTo>
                <a:lnTo>
                  <a:pt x="10122" y="1358"/>
                </a:lnTo>
                <a:cubicBezTo>
                  <a:pt x="9813" y="1477"/>
                  <a:pt x="9574" y="1715"/>
                  <a:pt x="9455" y="2048"/>
                </a:cubicBezTo>
                <a:lnTo>
                  <a:pt x="8503" y="2048"/>
                </a:lnTo>
                <a:cubicBezTo>
                  <a:pt x="7812" y="2048"/>
                  <a:pt x="7193" y="2429"/>
                  <a:pt x="6860" y="3025"/>
                </a:cubicBezTo>
                <a:lnTo>
                  <a:pt x="6288" y="4073"/>
                </a:lnTo>
                <a:lnTo>
                  <a:pt x="4716" y="2620"/>
                </a:lnTo>
                <a:cubicBezTo>
                  <a:pt x="4335" y="2263"/>
                  <a:pt x="3811" y="2048"/>
                  <a:pt x="3287" y="2048"/>
                </a:cubicBezTo>
                <a:lnTo>
                  <a:pt x="2097" y="2048"/>
                </a:lnTo>
                <a:cubicBezTo>
                  <a:pt x="1978" y="1715"/>
                  <a:pt x="1739" y="1477"/>
                  <a:pt x="1406" y="1358"/>
                </a:cubicBezTo>
                <a:lnTo>
                  <a:pt x="1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52" name="Google Shape;11652;p97"/>
          <p:cNvSpPr/>
          <p:nvPr/>
        </p:nvSpPr>
        <p:spPr>
          <a:xfrm>
            <a:off x="5513112" y="1934746"/>
            <a:ext cx="337712" cy="339124"/>
          </a:xfrm>
          <a:custGeom>
            <a:rect b="b" l="l" r="r" t="t"/>
            <a:pathLst>
              <a:path extrusionOk="0" h="11527" w="11479">
                <a:moveTo>
                  <a:pt x="4644" y="2430"/>
                </a:moveTo>
                <a:lnTo>
                  <a:pt x="4644" y="10812"/>
                </a:lnTo>
                <a:lnTo>
                  <a:pt x="3858" y="10812"/>
                </a:lnTo>
                <a:lnTo>
                  <a:pt x="3858" y="4692"/>
                </a:lnTo>
                <a:lnTo>
                  <a:pt x="3858" y="2430"/>
                </a:lnTo>
                <a:close/>
                <a:moveTo>
                  <a:pt x="3192" y="5359"/>
                </a:moveTo>
                <a:lnTo>
                  <a:pt x="3192" y="10836"/>
                </a:lnTo>
                <a:lnTo>
                  <a:pt x="2406" y="10836"/>
                </a:lnTo>
                <a:lnTo>
                  <a:pt x="2406" y="5359"/>
                </a:lnTo>
                <a:close/>
                <a:moveTo>
                  <a:pt x="6097" y="3906"/>
                </a:moveTo>
                <a:lnTo>
                  <a:pt x="6097" y="10836"/>
                </a:lnTo>
                <a:lnTo>
                  <a:pt x="5335" y="10836"/>
                </a:lnTo>
                <a:lnTo>
                  <a:pt x="5335" y="3906"/>
                </a:lnTo>
                <a:close/>
                <a:moveTo>
                  <a:pt x="7597" y="691"/>
                </a:moveTo>
                <a:lnTo>
                  <a:pt x="7597" y="10836"/>
                </a:lnTo>
                <a:lnTo>
                  <a:pt x="6811" y="10836"/>
                </a:lnTo>
                <a:lnTo>
                  <a:pt x="6811" y="691"/>
                </a:lnTo>
                <a:close/>
                <a:moveTo>
                  <a:pt x="9050" y="2454"/>
                </a:moveTo>
                <a:lnTo>
                  <a:pt x="9050" y="10836"/>
                </a:lnTo>
                <a:lnTo>
                  <a:pt x="8264" y="10836"/>
                </a:lnTo>
                <a:lnTo>
                  <a:pt x="8264" y="2454"/>
                </a:lnTo>
                <a:close/>
                <a:moveTo>
                  <a:pt x="6121" y="1"/>
                </a:moveTo>
                <a:lnTo>
                  <a:pt x="6121" y="3263"/>
                </a:lnTo>
                <a:lnTo>
                  <a:pt x="5359" y="3263"/>
                </a:lnTo>
                <a:lnTo>
                  <a:pt x="5359" y="1787"/>
                </a:lnTo>
                <a:lnTo>
                  <a:pt x="3215" y="1787"/>
                </a:lnTo>
                <a:lnTo>
                  <a:pt x="3215" y="4692"/>
                </a:lnTo>
                <a:lnTo>
                  <a:pt x="1739" y="4692"/>
                </a:lnTo>
                <a:lnTo>
                  <a:pt x="1739" y="10836"/>
                </a:lnTo>
                <a:lnTo>
                  <a:pt x="0" y="10836"/>
                </a:lnTo>
                <a:lnTo>
                  <a:pt x="0" y="11527"/>
                </a:lnTo>
                <a:lnTo>
                  <a:pt x="11479" y="11527"/>
                </a:lnTo>
                <a:lnTo>
                  <a:pt x="11479" y="10836"/>
                </a:lnTo>
                <a:lnTo>
                  <a:pt x="9740" y="10836"/>
                </a:lnTo>
                <a:lnTo>
                  <a:pt x="9740" y="1763"/>
                </a:lnTo>
                <a:lnTo>
                  <a:pt x="8264" y="1763"/>
                </a:lnTo>
                <a:lnTo>
                  <a:pt x="8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1653" name="Google Shape;11653;p97"/>
          <p:cNvGrpSpPr/>
          <p:nvPr/>
        </p:nvGrpSpPr>
        <p:grpSpPr>
          <a:xfrm>
            <a:off x="6252608" y="1967666"/>
            <a:ext cx="338448" cy="313908"/>
            <a:chOff x="5871608" y="1967666"/>
            <a:chExt cx="338448" cy="313908"/>
          </a:xfrm>
        </p:grpSpPr>
        <p:sp>
          <p:nvSpPr>
            <p:cNvPr id="11654" name="Google Shape;11654;p97"/>
            <p:cNvSpPr/>
            <p:nvPr/>
          </p:nvSpPr>
          <p:spPr>
            <a:xfrm>
              <a:off x="5871608" y="2046158"/>
              <a:ext cx="338448" cy="63076"/>
            </a:xfrm>
            <a:custGeom>
              <a:rect b="b" l="l" r="r" t="t"/>
              <a:pathLst>
                <a:path extrusionOk="0" h="2144" w="11504">
                  <a:moveTo>
                    <a:pt x="7693" y="691"/>
                  </a:moveTo>
                  <a:lnTo>
                    <a:pt x="8074" y="1072"/>
                  </a:lnTo>
                  <a:lnTo>
                    <a:pt x="7693" y="1453"/>
                  </a:lnTo>
                  <a:lnTo>
                    <a:pt x="668" y="1453"/>
                  </a:lnTo>
                  <a:lnTo>
                    <a:pt x="668" y="691"/>
                  </a:lnTo>
                  <a:close/>
                  <a:moveTo>
                    <a:pt x="10860" y="715"/>
                  </a:moveTo>
                  <a:lnTo>
                    <a:pt x="10860" y="1500"/>
                  </a:lnTo>
                  <a:lnTo>
                    <a:pt x="8669" y="1500"/>
                  </a:lnTo>
                  <a:lnTo>
                    <a:pt x="9074" y="1096"/>
                  </a:lnTo>
                  <a:lnTo>
                    <a:pt x="8669" y="715"/>
                  </a:lnTo>
                  <a:close/>
                  <a:moveTo>
                    <a:pt x="1" y="0"/>
                  </a:moveTo>
                  <a:lnTo>
                    <a:pt x="1" y="2143"/>
                  </a:lnTo>
                  <a:lnTo>
                    <a:pt x="11503" y="2143"/>
                  </a:lnTo>
                  <a:lnTo>
                    <a:pt x="115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55" name="Google Shape;11655;p97"/>
            <p:cNvSpPr/>
            <p:nvPr/>
          </p:nvSpPr>
          <p:spPr>
            <a:xfrm>
              <a:off x="5871608" y="2133034"/>
              <a:ext cx="338448" cy="63076"/>
            </a:xfrm>
            <a:custGeom>
              <a:rect b="b" l="l" r="r" t="t"/>
              <a:pathLst>
                <a:path extrusionOk="0" h="2144" w="11504">
                  <a:moveTo>
                    <a:pt x="5955" y="643"/>
                  </a:moveTo>
                  <a:lnTo>
                    <a:pt x="6359" y="1048"/>
                  </a:lnTo>
                  <a:lnTo>
                    <a:pt x="5955" y="1429"/>
                  </a:lnTo>
                  <a:lnTo>
                    <a:pt x="668" y="1429"/>
                  </a:lnTo>
                  <a:lnTo>
                    <a:pt x="668" y="643"/>
                  </a:lnTo>
                  <a:close/>
                  <a:moveTo>
                    <a:pt x="10860" y="691"/>
                  </a:moveTo>
                  <a:lnTo>
                    <a:pt x="10860" y="1453"/>
                  </a:lnTo>
                  <a:lnTo>
                    <a:pt x="6955" y="1453"/>
                  </a:lnTo>
                  <a:lnTo>
                    <a:pt x="7336" y="1072"/>
                  </a:lnTo>
                  <a:lnTo>
                    <a:pt x="6955" y="691"/>
                  </a:lnTo>
                  <a:close/>
                  <a:moveTo>
                    <a:pt x="1" y="0"/>
                  </a:moveTo>
                  <a:lnTo>
                    <a:pt x="1" y="2143"/>
                  </a:lnTo>
                  <a:lnTo>
                    <a:pt x="11503" y="2143"/>
                  </a:lnTo>
                  <a:lnTo>
                    <a:pt x="115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56" name="Google Shape;11656;p97"/>
            <p:cNvSpPr/>
            <p:nvPr/>
          </p:nvSpPr>
          <p:spPr>
            <a:xfrm>
              <a:off x="5871608" y="2218497"/>
              <a:ext cx="338448" cy="63076"/>
            </a:xfrm>
            <a:custGeom>
              <a:rect b="b" l="l" r="r" t="t"/>
              <a:pathLst>
                <a:path extrusionOk="0" h="2144" w="11504">
                  <a:moveTo>
                    <a:pt x="4002" y="691"/>
                  </a:moveTo>
                  <a:lnTo>
                    <a:pt x="4383" y="1072"/>
                  </a:lnTo>
                  <a:lnTo>
                    <a:pt x="4002" y="1453"/>
                  </a:lnTo>
                  <a:lnTo>
                    <a:pt x="668" y="1453"/>
                  </a:lnTo>
                  <a:lnTo>
                    <a:pt x="668" y="691"/>
                  </a:lnTo>
                  <a:close/>
                  <a:moveTo>
                    <a:pt x="10860" y="691"/>
                  </a:moveTo>
                  <a:lnTo>
                    <a:pt x="10860" y="1477"/>
                  </a:lnTo>
                  <a:lnTo>
                    <a:pt x="4978" y="1477"/>
                  </a:lnTo>
                  <a:lnTo>
                    <a:pt x="5359" y="1072"/>
                  </a:lnTo>
                  <a:lnTo>
                    <a:pt x="4978" y="691"/>
                  </a:lnTo>
                  <a:close/>
                  <a:moveTo>
                    <a:pt x="1" y="0"/>
                  </a:moveTo>
                  <a:lnTo>
                    <a:pt x="1" y="2144"/>
                  </a:lnTo>
                  <a:lnTo>
                    <a:pt x="11503" y="2144"/>
                  </a:lnTo>
                  <a:lnTo>
                    <a:pt x="115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57" name="Google Shape;11657;p97"/>
            <p:cNvSpPr/>
            <p:nvPr/>
          </p:nvSpPr>
          <p:spPr>
            <a:xfrm>
              <a:off x="6149770" y="2006912"/>
              <a:ext cx="60282" cy="19653"/>
            </a:xfrm>
            <a:custGeom>
              <a:rect b="b" l="l" r="r" t="t"/>
              <a:pathLst>
                <a:path extrusionOk="0" h="668" w="2049">
                  <a:moveTo>
                    <a:pt x="0" y="1"/>
                  </a:moveTo>
                  <a:lnTo>
                    <a:pt x="0" y="667"/>
                  </a:lnTo>
                  <a:lnTo>
                    <a:pt x="2048" y="667"/>
                  </a:lnTo>
                  <a:lnTo>
                    <a:pt x="204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58" name="Google Shape;11658;p97"/>
            <p:cNvSpPr/>
            <p:nvPr/>
          </p:nvSpPr>
          <p:spPr>
            <a:xfrm>
              <a:off x="6149770" y="1967666"/>
              <a:ext cx="60282" cy="19653"/>
            </a:xfrm>
            <a:custGeom>
              <a:rect b="b" l="l" r="r" t="t"/>
              <a:pathLst>
                <a:path extrusionOk="0" h="668" w="2049">
                  <a:moveTo>
                    <a:pt x="0" y="1"/>
                  </a:moveTo>
                  <a:lnTo>
                    <a:pt x="0" y="668"/>
                  </a:lnTo>
                  <a:lnTo>
                    <a:pt x="2048" y="668"/>
                  </a:lnTo>
                  <a:lnTo>
                    <a:pt x="204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59" name="Google Shape;11659;p97"/>
            <p:cNvSpPr/>
            <p:nvPr/>
          </p:nvSpPr>
          <p:spPr>
            <a:xfrm>
              <a:off x="6109141" y="2006912"/>
              <a:ext cx="20329" cy="19653"/>
            </a:xfrm>
            <a:custGeom>
              <a:rect b="b" l="l" r="r" t="t"/>
              <a:pathLst>
                <a:path extrusionOk="0" h="668" w="691">
                  <a:moveTo>
                    <a:pt x="0" y="1"/>
                  </a:moveTo>
                  <a:lnTo>
                    <a:pt x="0"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60" name="Google Shape;11660;p97"/>
            <p:cNvSpPr/>
            <p:nvPr/>
          </p:nvSpPr>
          <p:spPr>
            <a:xfrm>
              <a:off x="6109141" y="1967666"/>
              <a:ext cx="20329" cy="19653"/>
            </a:xfrm>
            <a:custGeom>
              <a:rect b="b" l="l" r="r" t="t"/>
              <a:pathLst>
                <a:path extrusionOk="0" h="668" w="691">
                  <a:moveTo>
                    <a:pt x="0" y="1"/>
                  </a:moveTo>
                  <a:lnTo>
                    <a:pt x="0"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1661" name="Google Shape;11661;p97"/>
          <p:cNvSpPr/>
          <p:nvPr/>
        </p:nvSpPr>
        <p:spPr>
          <a:xfrm>
            <a:off x="6974629" y="1923508"/>
            <a:ext cx="343331" cy="337065"/>
          </a:xfrm>
          <a:custGeom>
            <a:rect b="b" l="l" r="r" t="t"/>
            <a:pathLst>
              <a:path extrusionOk="0" h="11457" w="11670">
                <a:moveTo>
                  <a:pt x="4406" y="668"/>
                </a:moveTo>
                <a:cubicBezTo>
                  <a:pt x="4763" y="668"/>
                  <a:pt x="5025" y="930"/>
                  <a:pt x="5025" y="1288"/>
                </a:cubicBezTo>
                <a:cubicBezTo>
                  <a:pt x="5025" y="1645"/>
                  <a:pt x="4763" y="1907"/>
                  <a:pt x="4406" y="1907"/>
                </a:cubicBezTo>
                <a:cubicBezTo>
                  <a:pt x="4049" y="1907"/>
                  <a:pt x="3787" y="1621"/>
                  <a:pt x="3787" y="1288"/>
                </a:cubicBezTo>
                <a:cubicBezTo>
                  <a:pt x="3787" y="930"/>
                  <a:pt x="4049" y="668"/>
                  <a:pt x="4406" y="668"/>
                </a:cubicBezTo>
                <a:close/>
                <a:moveTo>
                  <a:pt x="10336" y="1621"/>
                </a:moveTo>
                <a:cubicBezTo>
                  <a:pt x="10693" y="1621"/>
                  <a:pt x="10955" y="1883"/>
                  <a:pt x="10955" y="2240"/>
                </a:cubicBezTo>
                <a:cubicBezTo>
                  <a:pt x="10955" y="2597"/>
                  <a:pt x="10693" y="2859"/>
                  <a:pt x="10336" y="2859"/>
                </a:cubicBezTo>
                <a:cubicBezTo>
                  <a:pt x="9978" y="2859"/>
                  <a:pt x="9716" y="2597"/>
                  <a:pt x="9716" y="2240"/>
                </a:cubicBezTo>
                <a:cubicBezTo>
                  <a:pt x="9716" y="1883"/>
                  <a:pt x="9978" y="1621"/>
                  <a:pt x="10336" y="1621"/>
                </a:cubicBezTo>
                <a:close/>
                <a:moveTo>
                  <a:pt x="1429" y="3574"/>
                </a:moveTo>
                <a:cubicBezTo>
                  <a:pt x="1786" y="3574"/>
                  <a:pt x="2048" y="3836"/>
                  <a:pt x="2048" y="4193"/>
                </a:cubicBezTo>
                <a:cubicBezTo>
                  <a:pt x="2048" y="4550"/>
                  <a:pt x="1786" y="4836"/>
                  <a:pt x="1429" y="4836"/>
                </a:cubicBezTo>
                <a:cubicBezTo>
                  <a:pt x="1072" y="4836"/>
                  <a:pt x="810" y="4550"/>
                  <a:pt x="810" y="4193"/>
                </a:cubicBezTo>
                <a:cubicBezTo>
                  <a:pt x="810" y="3836"/>
                  <a:pt x="1072" y="3574"/>
                  <a:pt x="1429" y="3574"/>
                </a:cubicBezTo>
                <a:close/>
                <a:moveTo>
                  <a:pt x="7359" y="4383"/>
                </a:moveTo>
                <a:cubicBezTo>
                  <a:pt x="7716" y="4383"/>
                  <a:pt x="7978" y="4645"/>
                  <a:pt x="7978" y="5003"/>
                </a:cubicBezTo>
                <a:cubicBezTo>
                  <a:pt x="7978" y="5360"/>
                  <a:pt x="7716" y="5622"/>
                  <a:pt x="7359" y="5622"/>
                </a:cubicBezTo>
                <a:cubicBezTo>
                  <a:pt x="7025" y="5622"/>
                  <a:pt x="6740" y="5336"/>
                  <a:pt x="6740" y="5003"/>
                </a:cubicBezTo>
                <a:cubicBezTo>
                  <a:pt x="6740" y="4645"/>
                  <a:pt x="7002" y="4383"/>
                  <a:pt x="7359" y="4383"/>
                </a:cubicBezTo>
                <a:close/>
                <a:moveTo>
                  <a:pt x="2858" y="9718"/>
                </a:moveTo>
                <a:lnTo>
                  <a:pt x="2858" y="10813"/>
                </a:lnTo>
                <a:lnTo>
                  <a:pt x="810" y="10813"/>
                </a:lnTo>
                <a:lnTo>
                  <a:pt x="810" y="9718"/>
                </a:lnTo>
                <a:close/>
                <a:moveTo>
                  <a:pt x="5573" y="9718"/>
                </a:moveTo>
                <a:lnTo>
                  <a:pt x="5573" y="10813"/>
                </a:lnTo>
                <a:lnTo>
                  <a:pt x="3525" y="10813"/>
                </a:lnTo>
                <a:lnTo>
                  <a:pt x="3525" y="9718"/>
                </a:lnTo>
                <a:close/>
                <a:moveTo>
                  <a:pt x="8240" y="9718"/>
                </a:moveTo>
                <a:lnTo>
                  <a:pt x="8240" y="10813"/>
                </a:lnTo>
                <a:lnTo>
                  <a:pt x="6192" y="10813"/>
                </a:lnTo>
                <a:lnTo>
                  <a:pt x="6192" y="9718"/>
                </a:lnTo>
                <a:close/>
                <a:moveTo>
                  <a:pt x="10955" y="9718"/>
                </a:moveTo>
                <a:lnTo>
                  <a:pt x="10955" y="10813"/>
                </a:lnTo>
                <a:lnTo>
                  <a:pt x="8907" y="10813"/>
                </a:lnTo>
                <a:lnTo>
                  <a:pt x="8907" y="9718"/>
                </a:lnTo>
                <a:close/>
                <a:moveTo>
                  <a:pt x="4339" y="1"/>
                </a:moveTo>
                <a:cubicBezTo>
                  <a:pt x="3619" y="1"/>
                  <a:pt x="3001" y="587"/>
                  <a:pt x="3001" y="1311"/>
                </a:cubicBezTo>
                <a:cubicBezTo>
                  <a:pt x="3001" y="1907"/>
                  <a:pt x="3429" y="2407"/>
                  <a:pt x="3953" y="2574"/>
                </a:cubicBezTo>
                <a:lnTo>
                  <a:pt x="3953" y="9051"/>
                </a:lnTo>
                <a:lnTo>
                  <a:pt x="1667" y="9027"/>
                </a:lnTo>
                <a:lnTo>
                  <a:pt x="1667" y="5455"/>
                </a:lnTo>
                <a:cubicBezTo>
                  <a:pt x="2239" y="5312"/>
                  <a:pt x="2643" y="4765"/>
                  <a:pt x="2620" y="4145"/>
                </a:cubicBezTo>
                <a:cubicBezTo>
                  <a:pt x="2596" y="3479"/>
                  <a:pt x="2048" y="2931"/>
                  <a:pt x="1381" y="2883"/>
                </a:cubicBezTo>
                <a:cubicBezTo>
                  <a:pt x="1367" y="2883"/>
                  <a:pt x="1352" y="2882"/>
                  <a:pt x="1337" y="2882"/>
                </a:cubicBezTo>
                <a:cubicBezTo>
                  <a:pt x="595" y="2882"/>
                  <a:pt x="0" y="3469"/>
                  <a:pt x="0" y="4193"/>
                </a:cubicBezTo>
                <a:cubicBezTo>
                  <a:pt x="0" y="4788"/>
                  <a:pt x="429" y="5312"/>
                  <a:pt x="953" y="5455"/>
                </a:cubicBezTo>
                <a:lnTo>
                  <a:pt x="953" y="9027"/>
                </a:lnTo>
                <a:lnTo>
                  <a:pt x="0" y="9027"/>
                </a:lnTo>
                <a:lnTo>
                  <a:pt x="0" y="11456"/>
                </a:lnTo>
                <a:lnTo>
                  <a:pt x="11502" y="11456"/>
                </a:lnTo>
                <a:lnTo>
                  <a:pt x="11502" y="9027"/>
                </a:lnTo>
                <a:lnTo>
                  <a:pt x="10550" y="9051"/>
                </a:lnTo>
                <a:lnTo>
                  <a:pt x="10550" y="3526"/>
                </a:lnTo>
                <a:lnTo>
                  <a:pt x="10693" y="3526"/>
                </a:lnTo>
                <a:cubicBezTo>
                  <a:pt x="11264" y="3359"/>
                  <a:pt x="11669" y="2836"/>
                  <a:pt x="11645" y="2216"/>
                </a:cubicBezTo>
                <a:cubicBezTo>
                  <a:pt x="11622" y="1550"/>
                  <a:pt x="11074" y="978"/>
                  <a:pt x="10383" y="954"/>
                </a:cubicBezTo>
                <a:cubicBezTo>
                  <a:pt x="10369" y="954"/>
                  <a:pt x="10355" y="954"/>
                  <a:pt x="10340" y="954"/>
                </a:cubicBezTo>
                <a:cubicBezTo>
                  <a:pt x="9621" y="954"/>
                  <a:pt x="9026" y="1540"/>
                  <a:pt x="9026" y="2264"/>
                </a:cubicBezTo>
                <a:cubicBezTo>
                  <a:pt x="9026" y="2859"/>
                  <a:pt x="9431" y="3359"/>
                  <a:pt x="9978" y="3526"/>
                </a:cubicBezTo>
                <a:lnTo>
                  <a:pt x="9978" y="9051"/>
                </a:lnTo>
                <a:lnTo>
                  <a:pt x="7692" y="9051"/>
                </a:lnTo>
                <a:lnTo>
                  <a:pt x="7692" y="6265"/>
                </a:lnTo>
                <a:cubicBezTo>
                  <a:pt x="8240" y="6098"/>
                  <a:pt x="8669" y="5574"/>
                  <a:pt x="8645" y="4955"/>
                </a:cubicBezTo>
                <a:cubicBezTo>
                  <a:pt x="8597" y="4288"/>
                  <a:pt x="8073" y="3717"/>
                  <a:pt x="7383" y="3693"/>
                </a:cubicBezTo>
                <a:cubicBezTo>
                  <a:pt x="7368" y="3692"/>
                  <a:pt x="7354" y="3692"/>
                  <a:pt x="7340" y="3692"/>
                </a:cubicBezTo>
                <a:cubicBezTo>
                  <a:pt x="6621" y="3692"/>
                  <a:pt x="6025" y="4279"/>
                  <a:pt x="6025" y="5003"/>
                </a:cubicBezTo>
                <a:cubicBezTo>
                  <a:pt x="6025" y="5598"/>
                  <a:pt x="6430" y="6098"/>
                  <a:pt x="6978" y="6265"/>
                </a:cubicBezTo>
                <a:lnTo>
                  <a:pt x="6978" y="9051"/>
                </a:lnTo>
                <a:lnTo>
                  <a:pt x="4668" y="9051"/>
                </a:lnTo>
                <a:lnTo>
                  <a:pt x="4668" y="2574"/>
                </a:lnTo>
                <a:cubicBezTo>
                  <a:pt x="5239" y="2407"/>
                  <a:pt x="5668" y="1883"/>
                  <a:pt x="5620" y="1264"/>
                </a:cubicBezTo>
                <a:cubicBezTo>
                  <a:pt x="5596" y="597"/>
                  <a:pt x="5073" y="25"/>
                  <a:pt x="4382" y="2"/>
                </a:cubicBezTo>
                <a:cubicBezTo>
                  <a:pt x="4368" y="1"/>
                  <a:pt x="4353" y="1"/>
                  <a:pt x="43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1662" name="Google Shape;11662;p97"/>
          <p:cNvGrpSpPr/>
          <p:nvPr/>
        </p:nvGrpSpPr>
        <p:grpSpPr>
          <a:xfrm>
            <a:off x="7709919" y="1934040"/>
            <a:ext cx="340537" cy="339830"/>
            <a:chOff x="7024119" y="1934040"/>
            <a:chExt cx="340537" cy="339830"/>
          </a:xfrm>
        </p:grpSpPr>
        <p:sp>
          <p:nvSpPr>
            <p:cNvPr id="11663" name="Google Shape;11663;p97"/>
            <p:cNvSpPr/>
            <p:nvPr/>
          </p:nvSpPr>
          <p:spPr>
            <a:xfrm>
              <a:off x="7024119" y="1934040"/>
              <a:ext cx="340537" cy="339830"/>
            </a:xfrm>
            <a:custGeom>
              <a:rect b="b" l="l" r="r" t="t"/>
              <a:pathLst>
                <a:path extrusionOk="0" h="11551" w="11575">
                  <a:moveTo>
                    <a:pt x="5811" y="691"/>
                  </a:moveTo>
                  <a:cubicBezTo>
                    <a:pt x="8503" y="691"/>
                    <a:pt x="10693" y="2763"/>
                    <a:pt x="10884" y="5431"/>
                  </a:cubicBezTo>
                  <a:lnTo>
                    <a:pt x="9788" y="5431"/>
                  </a:lnTo>
                  <a:cubicBezTo>
                    <a:pt x="9598" y="3359"/>
                    <a:pt x="7907" y="1763"/>
                    <a:pt x="5811" y="1763"/>
                  </a:cubicBezTo>
                  <a:cubicBezTo>
                    <a:pt x="3740" y="1763"/>
                    <a:pt x="2001" y="3359"/>
                    <a:pt x="1858" y="5431"/>
                  </a:cubicBezTo>
                  <a:lnTo>
                    <a:pt x="763" y="5431"/>
                  </a:lnTo>
                  <a:cubicBezTo>
                    <a:pt x="906" y="2811"/>
                    <a:pt x="3120" y="691"/>
                    <a:pt x="5811" y="691"/>
                  </a:cubicBezTo>
                  <a:close/>
                  <a:moveTo>
                    <a:pt x="5811" y="3930"/>
                  </a:moveTo>
                  <a:cubicBezTo>
                    <a:pt x="6835" y="3930"/>
                    <a:pt x="7669" y="4764"/>
                    <a:pt x="7669" y="5788"/>
                  </a:cubicBezTo>
                  <a:cubicBezTo>
                    <a:pt x="7669" y="6788"/>
                    <a:pt x="6835" y="7621"/>
                    <a:pt x="5811" y="7621"/>
                  </a:cubicBezTo>
                  <a:cubicBezTo>
                    <a:pt x="4811" y="7621"/>
                    <a:pt x="3978" y="6788"/>
                    <a:pt x="3978" y="5788"/>
                  </a:cubicBezTo>
                  <a:cubicBezTo>
                    <a:pt x="3978" y="4764"/>
                    <a:pt x="4811" y="3930"/>
                    <a:pt x="5811" y="3930"/>
                  </a:cubicBezTo>
                  <a:close/>
                  <a:moveTo>
                    <a:pt x="5454" y="2478"/>
                  </a:moveTo>
                  <a:lnTo>
                    <a:pt x="5454" y="3287"/>
                  </a:lnTo>
                  <a:cubicBezTo>
                    <a:pt x="4240" y="3454"/>
                    <a:pt x="3263" y="4502"/>
                    <a:pt x="3263" y="5788"/>
                  </a:cubicBezTo>
                  <a:cubicBezTo>
                    <a:pt x="3263" y="7050"/>
                    <a:pt x="4216" y="8122"/>
                    <a:pt x="5454" y="8288"/>
                  </a:cubicBezTo>
                  <a:lnTo>
                    <a:pt x="5454" y="9074"/>
                  </a:lnTo>
                  <a:cubicBezTo>
                    <a:pt x="3787" y="8907"/>
                    <a:pt x="2477" y="7502"/>
                    <a:pt x="2477" y="5788"/>
                  </a:cubicBezTo>
                  <a:cubicBezTo>
                    <a:pt x="2477" y="4049"/>
                    <a:pt x="3787" y="2644"/>
                    <a:pt x="5454" y="2478"/>
                  </a:cubicBezTo>
                  <a:close/>
                  <a:moveTo>
                    <a:pt x="6145" y="2478"/>
                  </a:moveTo>
                  <a:cubicBezTo>
                    <a:pt x="7812" y="2644"/>
                    <a:pt x="9122" y="4049"/>
                    <a:pt x="9122" y="5788"/>
                  </a:cubicBezTo>
                  <a:cubicBezTo>
                    <a:pt x="9122" y="7502"/>
                    <a:pt x="7812" y="8907"/>
                    <a:pt x="6145" y="9074"/>
                  </a:cubicBezTo>
                  <a:lnTo>
                    <a:pt x="6145" y="8288"/>
                  </a:lnTo>
                  <a:cubicBezTo>
                    <a:pt x="7359" y="8098"/>
                    <a:pt x="8360" y="7050"/>
                    <a:pt x="8360" y="5788"/>
                  </a:cubicBezTo>
                  <a:cubicBezTo>
                    <a:pt x="8360" y="4502"/>
                    <a:pt x="7407" y="3430"/>
                    <a:pt x="6145" y="3287"/>
                  </a:cubicBezTo>
                  <a:lnTo>
                    <a:pt x="6145" y="2478"/>
                  </a:lnTo>
                  <a:close/>
                  <a:moveTo>
                    <a:pt x="10884" y="6145"/>
                  </a:moveTo>
                  <a:cubicBezTo>
                    <a:pt x="10693" y="8765"/>
                    <a:pt x="8503" y="10860"/>
                    <a:pt x="5811" y="10860"/>
                  </a:cubicBezTo>
                  <a:cubicBezTo>
                    <a:pt x="3144" y="10860"/>
                    <a:pt x="929" y="8788"/>
                    <a:pt x="763" y="6145"/>
                  </a:cubicBezTo>
                  <a:lnTo>
                    <a:pt x="1858" y="6145"/>
                  </a:lnTo>
                  <a:cubicBezTo>
                    <a:pt x="2049" y="8193"/>
                    <a:pt x="3740" y="9789"/>
                    <a:pt x="5811" y="9789"/>
                  </a:cubicBezTo>
                  <a:cubicBezTo>
                    <a:pt x="7907" y="9789"/>
                    <a:pt x="9622" y="8193"/>
                    <a:pt x="9788" y="6145"/>
                  </a:cubicBezTo>
                  <a:close/>
                  <a:moveTo>
                    <a:pt x="5788" y="1"/>
                  </a:moveTo>
                  <a:cubicBezTo>
                    <a:pt x="4240" y="1"/>
                    <a:pt x="2811" y="596"/>
                    <a:pt x="1715" y="1692"/>
                  </a:cubicBezTo>
                  <a:cubicBezTo>
                    <a:pt x="644" y="2763"/>
                    <a:pt x="1" y="4240"/>
                    <a:pt x="1" y="5788"/>
                  </a:cubicBezTo>
                  <a:cubicBezTo>
                    <a:pt x="1" y="7336"/>
                    <a:pt x="596" y="8765"/>
                    <a:pt x="1715" y="9860"/>
                  </a:cubicBezTo>
                  <a:cubicBezTo>
                    <a:pt x="2787" y="10932"/>
                    <a:pt x="4240" y="11551"/>
                    <a:pt x="5788" y="11551"/>
                  </a:cubicBezTo>
                  <a:cubicBezTo>
                    <a:pt x="7336" y="11551"/>
                    <a:pt x="8764" y="10955"/>
                    <a:pt x="9860" y="9860"/>
                  </a:cubicBezTo>
                  <a:cubicBezTo>
                    <a:pt x="10932" y="8788"/>
                    <a:pt x="11575" y="7336"/>
                    <a:pt x="11575" y="5788"/>
                  </a:cubicBezTo>
                  <a:cubicBezTo>
                    <a:pt x="11575" y="4240"/>
                    <a:pt x="10979" y="2811"/>
                    <a:pt x="9860" y="1692"/>
                  </a:cubicBezTo>
                  <a:cubicBezTo>
                    <a:pt x="8788" y="620"/>
                    <a:pt x="7336" y="1"/>
                    <a:pt x="5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64" name="Google Shape;11664;p97"/>
            <p:cNvSpPr/>
            <p:nvPr/>
          </p:nvSpPr>
          <p:spPr>
            <a:xfrm>
              <a:off x="7170540" y="2073459"/>
              <a:ext cx="48396" cy="20359"/>
            </a:xfrm>
            <a:custGeom>
              <a:rect b="b" l="l" r="r" t="t"/>
              <a:pathLst>
                <a:path extrusionOk="0" h="692" w="1645">
                  <a:moveTo>
                    <a:pt x="1" y="1"/>
                  </a:moveTo>
                  <a:lnTo>
                    <a:pt x="1" y="692"/>
                  </a:lnTo>
                  <a:lnTo>
                    <a:pt x="1644" y="692"/>
                  </a:lnTo>
                  <a:lnTo>
                    <a:pt x="16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65" name="Google Shape;11665;p97"/>
            <p:cNvSpPr/>
            <p:nvPr/>
          </p:nvSpPr>
          <p:spPr>
            <a:xfrm>
              <a:off x="7170540" y="2114794"/>
              <a:ext cx="48396" cy="19653"/>
            </a:xfrm>
            <a:custGeom>
              <a:rect b="b" l="l" r="r" t="t"/>
              <a:pathLst>
                <a:path extrusionOk="0" h="668" w="1645">
                  <a:moveTo>
                    <a:pt x="1" y="1"/>
                  </a:moveTo>
                  <a:lnTo>
                    <a:pt x="1" y="668"/>
                  </a:lnTo>
                  <a:lnTo>
                    <a:pt x="1644" y="668"/>
                  </a:lnTo>
                  <a:lnTo>
                    <a:pt x="16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11666" name="Google Shape;11666;p97"/>
          <p:cNvGrpSpPr/>
          <p:nvPr/>
        </p:nvGrpSpPr>
        <p:grpSpPr>
          <a:xfrm>
            <a:off x="7711330" y="2456707"/>
            <a:ext cx="337712" cy="339119"/>
            <a:chOff x="7025530" y="2456707"/>
            <a:chExt cx="337712" cy="339119"/>
          </a:xfrm>
        </p:grpSpPr>
        <p:sp>
          <p:nvSpPr>
            <p:cNvPr id="11667" name="Google Shape;11667;p97"/>
            <p:cNvSpPr/>
            <p:nvPr/>
          </p:nvSpPr>
          <p:spPr>
            <a:xfrm>
              <a:off x="7025530" y="2456707"/>
              <a:ext cx="337712" cy="287286"/>
            </a:xfrm>
            <a:custGeom>
              <a:rect b="b" l="l" r="r" t="t"/>
              <a:pathLst>
                <a:path extrusionOk="0" h="9765" w="11479">
                  <a:moveTo>
                    <a:pt x="9074" y="691"/>
                  </a:moveTo>
                  <a:lnTo>
                    <a:pt x="9074" y="4406"/>
                  </a:lnTo>
                  <a:lnTo>
                    <a:pt x="8312" y="4406"/>
                  </a:lnTo>
                  <a:lnTo>
                    <a:pt x="8312" y="691"/>
                  </a:lnTo>
                  <a:close/>
                  <a:moveTo>
                    <a:pt x="6121" y="2144"/>
                  </a:moveTo>
                  <a:lnTo>
                    <a:pt x="6121" y="5883"/>
                  </a:lnTo>
                  <a:lnTo>
                    <a:pt x="5359" y="5883"/>
                  </a:lnTo>
                  <a:lnTo>
                    <a:pt x="5359" y="2144"/>
                  </a:lnTo>
                  <a:close/>
                  <a:moveTo>
                    <a:pt x="3215" y="3620"/>
                  </a:moveTo>
                  <a:lnTo>
                    <a:pt x="3215" y="7335"/>
                  </a:lnTo>
                  <a:lnTo>
                    <a:pt x="2429" y="7335"/>
                  </a:lnTo>
                  <a:lnTo>
                    <a:pt x="2429" y="3620"/>
                  </a:lnTo>
                  <a:close/>
                  <a:moveTo>
                    <a:pt x="3215" y="7978"/>
                  </a:moveTo>
                  <a:lnTo>
                    <a:pt x="3215" y="9097"/>
                  </a:lnTo>
                  <a:lnTo>
                    <a:pt x="2429" y="9097"/>
                  </a:lnTo>
                  <a:lnTo>
                    <a:pt x="2429" y="7978"/>
                  </a:lnTo>
                  <a:close/>
                  <a:moveTo>
                    <a:pt x="6121" y="6525"/>
                  </a:moveTo>
                  <a:lnTo>
                    <a:pt x="6121" y="9097"/>
                  </a:lnTo>
                  <a:lnTo>
                    <a:pt x="5359" y="9097"/>
                  </a:lnTo>
                  <a:lnTo>
                    <a:pt x="5359" y="6525"/>
                  </a:lnTo>
                  <a:close/>
                  <a:moveTo>
                    <a:pt x="9050" y="5073"/>
                  </a:moveTo>
                  <a:lnTo>
                    <a:pt x="9050" y="9097"/>
                  </a:lnTo>
                  <a:lnTo>
                    <a:pt x="8264" y="9097"/>
                  </a:lnTo>
                  <a:lnTo>
                    <a:pt x="8264" y="5073"/>
                  </a:lnTo>
                  <a:close/>
                  <a:moveTo>
                    <a:pt x="7597" y="0"/>
                  </a:moveTo>
                  <a:lnTo>
                    <a:pt x="7597" y="9097"/>
                  </a:lnTo>
                  <a:lnTo>
                    <a:pt x="6811" y="9097"/>
                  </a:lnTo>
                  <a:lnTo>
                    <a:pt x="6811" y="1477"/>
                  </a:lnTo>
                  <a:lnTo>
                    <a:pt x="4668" y="1477"/>
                  </a:lnTo>
                  <a:lnTo>
                    <a:pt x="4668" y="9097"/>
                  </a:lnTo>
                  <a:lnTo>
                    <a:pt x="3882" y="9097"/>
                  </a:lnTo>
                  <a:lnTo>
                    <a:pt x="3882" y="2930"/>
                  </a:lnTo>
                  <a:lnTo>
                    <a:pt x="1739" y="2930"/>
                  </a:lnTo>
                  <a:lnTo>
                    <a:pt x="1739" y="9097"/>
                  </a:lnTo>
                  <a:lnTo>
                    <a:pt x="0" y="9097"/>
                  </a:lnTo>
                  <a:lnTo>
                    <a:pt x="0" y="9764"/>
                  </a:lnTo>
                  <a:lnTo>
                    <a:pt x="11479" y="9764"/>
                  </a:lnTo>
                  <a:lnTo>
                    <a:pt x="11479" y="9097"/>
                  </a:lnTo>
                  <a:lnTo>
                    <a:pt x="9740" y="9097"/>
                  </a:lnTo>
                  <a:lnTo>
                    <a:pt x="97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68" name="Google Shape;11668;p97"/>
            <p:cNvSpPr/>
            <p:nvPr/>
          </p:nvSpPr>
          <p:spPr>
            <a:xfrm>
              <a:off x="7087870" y="2775468"/>
              <a:ext cx="42777" cy="20359"/>
            </a:xfrm>
            <a:custGeom>
              <a:rect b="b" l="l" r="r" t="t"/>
              <a:pathLst>
                <a:path extrusionOk="0" h="692" w="1454">
                  <a:moveTo>
                    <a:pt x="1" y="1"/>
                  </a:moveTo>
                  <a:lnTo>
                    <a:pt x="1" y="692"/>
                  </a:lnTo>
                  <a:lnTo>
                    <a:pt x="1454" y="692"/>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69" name="Google Shape;11669;p97"/>
            <p:cNvSpPr/>
            <p:nvPr/>
          </p:nvSpPr>
          <p:spPr>
            <a:xfrm>
              <a:off x="7173364" y="2775468"/>
              <a:ext cx="42747" cy="20359"/>
            </a:xfrm>
            <a:custGeom>
              <a:rect b="b" l="l" r="r" t="t"/>
              <a:pathLst>
                <a:path extrusionOk="0" h="692" w="1453">
                  <a:moveTo>
                    <a:pt x="0" y="1"/>
                  </a:moveTo>
                  <a:lnTo>
                    <a:pt x="0" y="692"/>
                  </a:lnTo>
                  <a:lnTo>
                    <a:pt x="1453" y="692"/>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70" name="Google Shape;11670;p97"/>
            <p:cNvSpPr/>
            <p:nvPr/>
          </p:nvSpPr>
          <p:spPr>
            <a:xfrm>
              <a:off x="7259534" y="2775468"/>
              <a:ext cx="42777" cy="20359"/>
            </a:xfrm>
            <a:custGeom>
              <a:rect b="b" l="l" r="r" t="t"/>
              <a:pathLst>
                <a:path extrusionOk="0" h="692" w="1454">
                  <a:moveTo>
                    <a:pt x="0" y="1"/>
                  </a:moveTo>
                  <a:lnTo>
                    <a:pt x="0" y="692"/>
                  </a:lnTo>
                  <a:lnTo>
                    <a:pt x="1453" y="692"/>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11671" name="Google Shape;11671;p97"/>
          <p:cNvGrpSpPr/>
          <p:nvPr/>
        </p:nvGrpSpPr>
        <p:grpSpPr>
          <a:xfrm>
            <a:off x="6978130" y="2434996"/>
            <a:ext cx="339124" cy="339124"/>
            <a:chOff x="6444730" y="2434996"/>
            <a:chExt cx="339124" cy="339124"/>
          </a:xfrm>
        </p:grpSpPr>
        <p:sp>
          <p:nvSpPr>
            <p:cNvPr id="11672" name="Google Shape;11672;p97"/>
            <p:cNvSpPr/>
            <p:nvPr/>
          </p:nvSpPr>
          <p:spPr>
            <a:xfrm>
              <a:off x="6444730" y="2434996"/>
              <a:ext cx="339124" cy="339124"/>
            </a:xfrm>
            <a:custGeom>
              <a:rect b="b" l="l" r="r" t="t"/>
              <a:pathLst>
                <a:path extrusionOk="0" h="11527" w="11527">
                  <a:moveTo>
                    <a:pt x="5454" y="1429"/>
                  </a:moveTo>
                  <a:lnTo>
                    <a:pt x="5454" y="5454"/>
                  </a:lnTo>
                  <a:lnTo>
                    <a:pt x="1429" y="5454"/>
                  </a:lnTo>
                  <a:cubicBezTo>
                    <a:pt x="1620" y="3310"/>
                    <a:pt x="3310" y="1619"/>
                    <a:pt x="5454" y="1429"/>
                  </a:cubicBezTo>
                  <a:close/>
                  <a:moveTo>
                    <a:pt x="6097" y="715"/>
                  </a:moveTo>
                  <a:cubicBezTo>
                    <a:pt x="8645" y="905"/>
                    <a:pt x="10669" y="2929"/>
                    <a:pt x="10836" y="5454"/>
                  </a:cubicBezTo>
                  <a:lnTo>
                    <a:pt x="6097" y="5454"/>
                  </a:lnTo>
                  <a:lnTo>
                    <a:pt x="6097" y="715"/>
                  </a:lnTo>
                  <a:close/>
                  <a:moveTo>
                    <a:pt x="10121" y="6097"/>
                  </a:moveTo>
                  <a:cubicBezTo>
                    <a:pt x="9955" y="8240"/>
                    <a:pt x="8240" y="9955"/>
                    <a:pt x="6097" y="10121"/>
                  </a:cubicBezTo>
                  <a:lnTo>
                    <a:pt x="6097" y="6097"/>
                  </a:lnTo>
                  <a:close/>
                  <a:moveTo>
                    <a:pt x="5454" y="6097"/>
                  </a:moveTo>
                  <a:lnTo>
                    <a:pt x="5454" y="10836"/>
                  </a:lnTo>
                  <a:cubicBezTo>
                    <a:pt x="2929" y="10669"/>
                    <a:pt x="905" y="8645"/>
                    <a:pt x="715" y="6097"/>
                  </a:cubicBezTo>
                  <a:close/>
                  <a:moveTo>
                    <a:pt x="5406" y="0"/>
                  </a:moveTo>
                  <a:lnTo>
                    <a:pt x="5406" y="738"/>
                  </a:lnTo>
                  <a:cubicBezTo>
                    <a:pt x="4192" y="834"/>
                    <a:pt x="3072" y="1334"/>
                    <a:pt x="2191" y="2191"/>
                  </a:cubicBezTo>
                  <a:cubicBezTo>
                    <a:pt x="1334" y="3072"/>
                    <a:pt x="834" y="4191"/>
                    <a:pt x="738" y="5406"/>
                  </a:cubicBezTo>
                  <a:lnTo>
                    <a:pt x="0" y="5406"/>
                  </a:lnTo>
                  <a:lnTo>
                    <a:pt x="0" y="5739"/>
                  </a:lnTo>
                  <a:cubicBezTo>
                    <a:pt x="0" y="7287"/>
                    <a:pt x="596" y="8716"/>
                    <a:pt x="1691" y="9835"/>
                  </a:cubicBezTo>
                  <a:cubicBezTo>
                    <a:pt x="2763" y="10907"/>
                    <a:pt x="4239" y="11526"/>
                    <a:pt x="5787" y="11526"/>
                  </a:cubicBezTo>
                  <a:lnTo>
                    <a:pt x="6097" y="11526"/>
                  </a:lnTo>
                  <a:lnTo>
                    <a:pt x="6097" y="10788"/>
                  </a:lnTo>
                  <a:cubicBezTo>
                    <a:pt x="7335" y="10693"/>
                    <a:pt x="8454" y="10193"/>
                    <a:pt x="9312" y="9312"/>
                  </a:cubicBezTo>
                  <a:cubicBezTo>
                    <a:pt x="10193" y="8454"/>
                    <a:pt x="10693" y="7335"/>
                    <a:pt x="10788" y="6097"/>
                  </a:cubicBezTo>
                  <a:lnTo>
                    <a:pt x="11526" y="6097"/>
                  </a:lnTo>
                  <a:lnTo>
                    <a:pt x="11526" y="5787"/>
                  </a:lnTo>
                  <a:cubicBezTo>
                    <a:pt x="11526" y="4239"/>
                    <a:pt x="10931" y="2810"/>
                    <a:pt x="9836" y="1691"/>
                  </a:cubicBezTo>
                  <a:cubicBezTo>
                    <a:pt x="8740" y="619"/>
                    <a:pt x="7287" y="0"/>
                    <a:pt x="5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73" name="Google Shape;11673;p97"/>
            <p:cNvSpPr/>
            <p:nvPr/>
          </p:nvSpPr>
          <p:spPr>
            <a:xfrm>
              <a:off x="6532283" y="2638167"/>
              <a:ext cx="48396" cy="20329"/>
            </a:xfrm>
            <a:custGeom>
              <a:rect b="b" l="l" r="r" t="t"/>
              <a:pathLst>
                <a:path extrusionOk="0" h="691" w="1645">
                  <a:moveTo>
                    <a:pt x="1" y="0"/>
                  </a:moveTo>
                  <a:lnTo>
                    <a:pt x="1" y="691"/>
                  </a:lnTo>
                  <a:lnTo>
                    <a:pt x="1644" y="691"/>
                  </a:lnTo>
                  <a:lnTo>
                    <a:pt x="16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74" name="Google Shape;11674;p97"/>
            <p:cNvSpPr/>
            <p:nvPr/>
          </p:nvSpPr>
          <p:spPr>
            <a:xfrm>
              <a:off x="6532283" y="2680208"/>
              <a:ext cx="48396" cy="20329"/>
            </a:xfrm>
            <a:custGeom>
              <a:rect b="b" l="l" r="r" t="t"/>
              <a:pathLst>
                <a:path extrusionOk="0" h="691" w="1645">
                  <a:moveTo>
                    <a:pt x="1" y="0"/>
                  </a:moveTo>
                  <a:lnTo>
                    <a:pt x="1" y="691"/>
                  </a:lnTo>
                  <a:lnTo>
                    <a:pt x="1644" y="691"/>
                  </a:lnTo>
                  <a:lnTo>
                    <a:pt x="16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75" name="Google Shape;11675;p97"/>
            <p:cNvSpPr/>
            <p:nvPr/>
          </p:nvSpPr>
          <p:spPr>
            <a:xfrm>
              <a:off x="6648608" y="2509251"/>
              <a:ext cx="48366" cy="20359"/>
            </a:xfrm>
            <a:custGeom>
              <a:rect b="b" l="l" r="r" t="t"/>
              <a:pathLst>
                <a:path extrusionOk="0" h="692" w="1644">
                  <a:moveTo>
                    <a:pt x="0" y="0"/>
                  </a:moveTo>
                  <a:lnTo>
                    <a:pt x="0" y="691"/>
                  </a:lnTo>
                  <a:lnTo>
                    <a:pt x="1643" y="691"/>
                  </a:lnTo>
                  <a:lnTo>
                    <a:pt x="16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76" name="Google Shape;11676;p97"/>
            <p:cNvSpPr/>
            <p:nvPr/>
          </p:nvSpPr>
          <p:spPr>
            <a:xfrm>
              <a:off x="6648608" y="2551291"/>
              <a:ext cx="48366" cy="20329"/>
            </a:xfrm>
            <a:custGeom>
              <a:rect b="b" l="l" r="r" t="t"/>
              <a:pathLst>
                <a:path extrusionOk="0" h="691" w="1644">
                  <a:moveTo>
                    <a:pt x="0" y="0"/>
                  </a:moveTo>
                  <a:lnTo>
                    <a:pt x="0" y="691"/>
                  </a:lnTo>
                  <a:lnTo>
                    <a:pt x="1643" y="691"/>
                  </a:lnTo>
                  <a:lnTo>
                    <a:pt x="16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1677" name="Google Shape;11677;p97"/>
          <p:cNvSpPr/>
          <p:nvPr/>
        </p:nvSpPr>
        <p:spPr>
          <a:xfrm>
            <a:off x="6254020" y="2497336"/>
            <a:ext cx="337742" cy="280990"/>
          </a:xfrm>
          <a:custGeom>
            <a:rect b="b" l="l" r="r" t="t"/>
            <a:pathLst>
              <a:path extrusionOk="0" h="9551" w="11480">
                <a:moveTo>
                  <a:pt x="5716" y="644"/>
                </a:moveTo>
                <a:cubicBezTo>
                  <a:pt x="5978" y="644"/>
                  <a:pt x="6192" y="858"/>
                  <a:pt x="6192" y="1120"/>
                </a:cubicBezTo>
                <a:cubicBezTo>
                  <a:pt x="6192" y="1406"/>
                  <a:pt x="5978" y="1596"/>
                  <a:pt x="5716" y="1596"/>
                </a:cubicBezTo>
                <a:cubicBezTo>
                  <a:pt x="5454" y="1596"/>
                  <a:pt x="5240" y="1406"/>
                  <a:pt x="5240" y="1120"/>
                </a:cubicBezTo>
                <a:cubicBezTo>
                  <a:pt x="5240" y="882"/>
                  <a:pt x="5454" y="644"/>
                  <a:pt x="5716" y="644"/>
                </a:cubicBezTo>
                <a:close/>
                <a:moveTo>
                  <a:pt x="8860" y="2287"/>
                </a:moveTo>
                <a:cubicBezTo>
                  <a:pt x="9145" y="2287"/>
                  <a:pt x="9336" y="2501"/>
                  <a:pt x="9336" y="2763"/>
                </a:cubicBezTo>
                <a:cubicBezTo>
                  <a:pt x="9336" y="3025"/>
                  <a:pt x="9145" y="3239"/>
                  <a:pt x="8860" y="3239"/>
                </a:cubicBezTo>
                <a:cubicBezTo>
                  <a:pt x="8598" y="3239"/>
                  <a:pt x="8383" y="3025"/>
                  <a:pt x="8383" y="2763"/>
                </a:cubicBezTo>
                <a:cubicBezTo>
                  <a:pt x="8383" y="2501"/>
                  <a:pt x="8598" y="2287"/>
                  <a:pt x="8860" y="2287"/>
                </a:cubicBezTo>
                <a:close/>
                <a:moveTo>
                  <a:pt x="2501" y="3549"/>
                </a:moveTo>
                <a:cubicBezTo>
                  <a:pt x="2763" y="3549"/>
                  <a:pt x="2977" y="3739"/>
                  <a:pt x="2977" y="4025"/>
                </a:cubicBezTo>
                <a:cubicBezTo>
                  <a:pt x="2977" y="4287"/>
                  <a:pt x="2763" y="4502"/>
                  <a:pt x="2501" y="4502"/>
                </a:cubicBezTo>
                <a:cubicBezTo>
                  <a:pt x="2239" y="4502"/>
                  <a:pt x="2025" y="4287"/>
                  <a:pt x="2025" y="4025"/>
                </a:cubicBezTo>
                <a:cubicBezTo>
                  <a:pt x="2025" y="3787"/>
                  <a:pt x="2239" y="3549"/>
                  <a:pt x="2501" y="3549"/>
                </a:cubicBezTo>
                <a:close/>
                <a:moveTo>
                  <a:pt x="6621" y="1787"/>
                </a:moveTo>
                <a:lnTo>
                  <a:pt x="7740" y="2549"/>
                </a:lnTo>
                <a:cubicBezTo>
                  <a:pt x="7740" y="2620"/>
                  <a:pt x="7693" y="2668"/>
                  <a:pt x="7693" y="2739"/>
                </a:cubicBezTo>
                <a:cubicBezTo>
                  <a:pt x="7693" y="3216"/>
                  <a:pt x="7978" y="3597"/>
                  <a:pt x="8383" y="3787"/>
                </a:cubicBezTo>
                <a:lnTo>
                  <a:pt x="7407" y="6454"/>
                </a:lnTo>
                <a:lnTo>
                  <a:pt x="6216" y="2144"/>
                </a:lnTo>
                <a:cubicBezTo>
                  <a:pt x="6407" y="2049"/>
                  <a:pt x="6502" y="1930"/>
                  <a:pt x="6621" y="1787"/>
                </a:cubicBezTo>
                <a:close/>
                <a:moveTo>
                  <a:pt x="4906" y="1953"/>
                </a:moveTo>
                <a:cubicBezTo>
                  <a:pt x="5002" y="2049"/>
                  <a:pt x="5121" y="2144"/>
                  <a:pt x="5240" y="2192"/>
                </a:cubicBezTo>
                <a:lnTo>
                  <a:pt x="3954" y="6788"/>
                </a:lnTo>
                <a:lnTo>
                  <a:pt x="3120" y="4978"/>
                </a:lnTo>
                <a:cubicBezTo>
                  <a:pt x="3430" y="4763"/>
                  <a:pt x="3620" y="4406"/>
                  <a:pt x="3620" y="4025"/>
                </a:cubicBezTo>
                <a:cubicBezTo>
                  <a:pt x="3620" y="3859"/>
                  <a:pt x="3597" y="3692"/>
                  <a:pt x="3549" y="3573"/>
                </a:cubicBezTo>
                <a:lnTo>
                  <a:pt x="4906" y="1953"/>
                </a:lnTo>
                <a:close/>
                <a:moveTo>
                  <a:pt x="2572" y="5406"/>
                </a:moveTo>
                <a:lnTo>
                  <a:pt x="3644" y="7788"/>
                </a:lnTo>
                <a:lnTo>
                  <a:pt x="3358" y="8931"/>
                </a:lnTo>
                <a:lnTo>
                  <a:pt x="1001" y="8931"/>
                </a:lnTo>
                <a:lnTo>
                  <a:pt x="2572" y="5406"/>
                </a:lnTo>
                <a:close/>
                <a:moveTo>
                  <a:pt x="5740" y="2906"/>
                </a:moveTo>
                <a:lnTo>
                  <a:pt x="7407" y="8931"/>
                </a:lnTo>
                <a:lnTo>
                  <a:pt x="4073" y="8931"/>
                </a:lnTo>
                <a:lnTo>
                  <a:pt x="5740" y="2906"/>
                </a:lnTo>
                <a:close/>
                <a:moveTo>
                  <a:pt x="8860" y="4502"/>
                </a:moveTo>
                <a:lnTo>
                  <a:pt x="10503" y="8907"/>
                </a:lnTo>
                <a:lnTo>
                  <a:pt x="8097" y="8907"/>
                </a:lnTo>
                <a:lnTo>
                  <a:pt x="8097" y="8931"/>
                </a:lnTo>
                <a:lnTo>
                  <a:pt x="7740" y="7597"/>
                </a:lnTo>
                <a:lnTo>
                  <a:pt x="8860" y="4502"/>
                </a:lnTo>
                <a:close/>
                <a:moveTo>
                  <a:pt x="5740" y="1"/>
                </a:moveTo>
                <a:cubicBezTo>
                  <a:pt x="5121" y="1"/>
                  <a:pt x="4621" y="501"/>
                  <a:pt x="4621" y="1120"/>
                </a:cubicBezTo>
                <a:lnTo>
                  <a:pt x="4621" y="1287"/>
                </a:lnTo>
                <a:lnTo>
                  <a:pt x="3120" y="3025"/>
                </a:lnTo>
                <a:cubicBezTo>
                  <a:pt x="2906" y="2906"/>
                  <a:pt x="2715" y="2858"/>
                  <a:pt x="2430" y="2858"/>
                </a:cubicBezTo>
                <a:cubicBezTo>
                  <a:pt x="1882" y="2882"/>
                  <a:pt x="1406" y="3358"/>
                  <a:pt x="1358" y="3930"/>
                </a:cubicBezTo>
                <a:cubicBezTo>
                  <a:pt x="1334" y="4406"/>
                  <a:pt x="1644" y="4859"/>
                  <a:pt x="2049" y="5025"/>
                </a:cubicBezTo>
                <a:lnTo>
                  <a:pt x="1" y="9550"/>
                </a:lnTo>
                <a:lnTo>
                  <a:pt x="11479" y="9550"/>
                </a:lnTo>
                <a:lnTo>
                  <a:pt x="9336" y="3811"/>
                </a:lnTo>
                <a:cubicBezTo>
                  <a:pt x="9764" y="3620"/>
                  <a:pt x="10026" y="3216"/>
                  <a:pt x="10026" y="2739"/>
                </a:cubicBezTo>
                <a:cubicBezTo>
                  <a:pt x="10026" y="2144"/>
                  <a:pt x="9550" y="1644"/>
                  <a:pt x="8955" y="1596"/>
                </a:cubicBezTo>
                <a:cubicBezTo>
                  <a:pt x="8929" y="1594"/>
                  <a:pt x="8903" y="1594"/>
                  <a:pt x="8878" y="1594"/>
                </a:cubicBezTo>
                <a:cubicBezTo>
                  <a:pt x="8553" y="1594"/>
                  <a:pt x="8271" y="1733"/>
                  <a:pt x="8050" y="1953"/>
                </a:cubicBezTo>
                <a:lnTo>
                  <a:pt x="6859" y="1120"/>
                </a:lnTo>
                <a:cubicBezTo>
                  <a:pt x="6859" y="501"/>
                  <a:pt x="6359" y="1"/>
                  <a:pt x="57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78" name="Google Shape;11678;p97"/>
          <p:cNvSpPr/>
          <p:nvPr/>
        </p:nvSpPr>
        <p:spPr>
          <a:xfrm>
            <a:off x="5512405" y="2458090"/>
            <a:ext cx="339830" cy="337742"/>
          </a:xfrm>
          <a:custGeom>
            <a:rect b="b" l="l" r="r" t="t"/>
            <a:pathLst>
              <a:path extrusionOk="0" h="11480" w="11551">
                <a:moveTo>
                  <a:pt x="6883" y="644"/>
                </a:moveTo>
                <a:lnTo>
                  <a:pt x="6883" y="1716"/>
                </a:lnTo>
                <a:lnTo>
                  <a:pt x="4668" y="1716"/>
                </a:lnTo>
                <a:lnTo>
                  <a:pt x="4668" y="644"/>
                </a:lnTo>
                <a:close/>
                <a:moveTo>
                  <a:pt x="2406" y="3883"/>
                </a:moveTo>
                <a:lnTo>
                  <a:pt x="2406" y="4669"/>
                </a:lnTo>
                <a:lnTo>
                  <a:pt x="715" y="4669"/>
                </a:lnTo>
                <a:lnTo>
                  <a:pt x="715" y="3883"/>
                </a:lnTo>
                <a:close/>
                <a:moveTo>
                  <a:pt x="6597" y="3883"/>
                </a:moveTo>
                <a:lnTo>
                  <a:pt x="6597" y="4669"/>
                </a:lnTo>
                <a:lnTo>
                  <a:pt x="4906" y="4669"/>
                </a:lnTo>
                <a:lnTo>
                  <a:pt x="4906" y="3883"/>
                </a:lnTo>
                <a:close/>
                <a:moveTo>
                  <a:pt x="10860" y="3883"/>
                </a:moveTo>
                <a:lnTo>
                  <a:pt x="10860" y="4669"/>
                </a:lnTo>
                <a:lnTo>
                  <a:pt x="9169" y="4669"/>
                </a:lnTo>
                <a:lnTo>
                  <a:pt x="9169" y="3883"/>
                </a:lnTo>
                <a:close/>
                <a:moveTo>
                  <a:pt x="2406" y="6812"/>
                </a:moveTo>
                <a:lnTo>
                  <a:pt x="2406" y="7574"/>
                </a:lnTo>
                <a:lnTo>
                  <a:pt x="715" y="7574"/>
                </a:lnTo>
                <a:lnTo>
                  <a:pt x="715" y="6812"/>
                </a:lnTo>
                <a:close/>
                <a:moveTo>
                  <a:pt x="6597" y="6812"/>
                </a:moveTo>
                <a:lnTo>
                  <a:pt x="6597" y="7574"/>
                </a:lnTo>
                <a:lnTo>
                  <a:pt x="4906" y="7574"/>
                </a:lnTo>
                <a:lnTo>
                  <a:pt x="4906" y="6812"/>
                </a:lnTo>
                <a:close/>
                <a:moveTo>
                  <a:pt x="10836" y="6812"/>
                </a:moveTo>
                <a:lnTo>
                  <a:pt x="10836" y="7574"/>
                </a:lnTo>
                <a:lnTo>
                  <a:pt x="9122" y="7574"/>
                </a:lnTo>
                <a:lnTo>
                  <a:pt x="9122" y="6812"/>
                </a:lnTo>
                <a:close/>
                <a:moveTo>
                  <a:pt x="1548" y="9717"/>
                </a:moveTo>
                <a:cubicBezTo>
                  <a:pt x="1834" y="9717"/>
                  <a:pt x="2072" y="9955"/>
                  <a:pt x="2072" y="10265"/>
                </a:cubicBezTo>
                <a:cubicBezTo>
                  <a:pt x="2072" y="10551"/>
                  <a:pt x="1834" y="10789"/>
                  <a:pt x="1548" y="10789"/>
                </a:cubicBezTo>
                <a:cubicBezTo>
                  <a:pt x="1239" y="10789"/>
                  <a:pt x="1001" y="10551"/>
                  <a:pt x="1001" y="10265"/>
                </a:cubicBezTo>
                <a:cubicBezTo>
                  <a:pt x="1001" y="9955"/>
                  <a:pt x="1239" y="9717"/>
                  <a:pt x="1548" y="9717"/>
                </a:cubicBezTo>
                <a:close/>
                <a:moveTo>
                  <a:pt x="5764" y="9717"/>
                </a:moveTo>
                <a:cubicBezTo>
                  <a:pt x="6073" y="9717"/>
                  <a:pt x="6288" y="9955"/>
                  <a:pt x="6288" y="10265"/>
                </a:cubicBezTo>
                <a:cubicBezTo>
                  <a:pt x="6288" y="10551"/>
                  <a:pt x="6073" y="10789"/>
                  <a:pt x="5764" y="10789"/>
                </a:cubicBezTo>
                <a:cubicBezTo>
                  <a:pt x="5478" y="10789"/>
                  <a:pt x="5240" y="10551"/>
                  <a:pt x="5240" y="10265"/>
                </a:cubicBezTo>
                <a:cubicBezTo>
                  <a:pt x="5240" y="9955"/>
                  <a:pt x="5478" y="9717"/>
                  <a:pt x="5764" y="9717"/>
                </a:cubicBezTo>
                <a:close/>
                <a:moveTo>
                  <a:pt x="10003" y="9717"/>
                </a:moveTo>
                <a:cubicBezTo>
                  <a:pt x="10288" y="9717"/>
                  <a:pt x="10527" y="9955"/>
                  <a:pt x="10527" y="10265"/>
                </a:cubicBezTo>
                <a:cubicBezTo>
                  <a:pt x="10527" y="10551"/>
                  <a:pt x="10288" y="10789"/>
                  <a:pt x="10003" y="10789"/>
                </a:cubicBezTo>
                <a:cubicBezTo>
                  <a:pt x="9693" y="10789"/>
                  <a:pt x="9455" y="10551"/>
                  <a:pt x="9455" y="10265"/>
                </a:cubicBezTo>
                <a:cubicBezTo>
                  <a:pt x="9455" y="9955"/>
                  <a:pt x="9693" y="9717"/>
                  <a:pt x="10003" y="9717"/>
                </a:cubicBezTo>
                <a:close/>
                <a:moveTo>
                  <a:pt x="3978" y="1"/>
                </a:moveTo>
                <a:lnTo>
                  <a:pt x="3978" y="2430"/>
                </a:lnTo>
                <a:lnTo>
                  <a:pt x="5430" y="2430"/>
                </a:lnTo>
                <a:lnTo>
                  <a:pt x="5430" y="3216"/>
                </a:lnTo>
                <a:lnTo>
                  <a:pt x="4240" y="3216"/>
                </a:lnTo>
                <a:lnTo>
                  <a:pt x="4240" y="3930"/>
                </a:lnTo>
                <a:lnTo>
                  <a:pt x="3049" y="3930"/>
                </a:lnTo>
                <a:lnTo>
                  <a:pt x="3049" y="3216"/>
                </a:lnTo>
                <a:lnTo>
                  <a:pt x="1" y="3216"/>
                </a:lnTo>
                <a:lnTo>
                  <a:pt x="1" y="5359"/>
                </a:lnTo>
                <a:lnTo>
                  <a:pt x="1191" y="5359"/>
                </a:lnTo>
                <a:lnTo>
                  <a:pt x="1191" y="6121"/>
                </a:lnTo>
                <a:lnTo>
                  <a:pt x="1" y="6121"/>
                </a:lnTo>
                <a:lnTo>
                  <a:pt x="1" y="8265"/>
                </a:lnTo>
                <a:lnTo>
                  <a:pt x="1191" y="8265"/>
                </a:lnTo>
                <a:lnTo>
                  <a:pt x="1191" y="9098"/>
                </a:lnTo>
                <a:cubicBezTo>
                  <a:pt x="667" y="9241"/>
                  <a:pt x="286" y="9717"/>
                  <a:pt x="286" y="10265"/>
                </a:cubicBezTo>
                <a:cubicBezTo>
                  <a:pt x="286" y="10956"/>
                  <a:pt x="834" y="11480"/>
                  <a:pt x="1501" y="11480"/>
                </a:cubicBezTo>
                <a:cubicBezTo>
                  <a:pt x="2191" y="11480"/>
                  <a:pt x="2739" y="10956"/>
                  <a:pt x="2739" y="10265"/>
                </a:cubicBezTo>
                <a:cubicBezTo>
                  <a:pt x="2739" y="9693"/>
                  <a:pt x="2334" y="9241"/>
                  <a:pt x="1834" y="9098"/>
                </a:cubicBezTo>
                <a:lnTo>
                  <a:pt x="1834" y="8265"/>
                </a:lnTo>
                <a:lnTo>
                  <a:pt x="3025" y="8265"/>
                </a:lnTo>
                <a:lnTo>
                  <a:pt x="3025" y="6121"/>
                </a:lnTo>
                <a:lnTo>
                  <a:pt x="1834" y="6121"/>
                </a:lnTo>
                <a:lnTo>
                  <a:pt x="1834" y="5359"/>
                </a:lnTo>
                <a:lnTo>
                  <a:pt x="3025" y="5359"/>
                </a:lnTo>
                <a:lnTo>
                  <a:pt x="3025" y="4597"/>
                </a:lnTo>
                <a:lnTo>
                  <a:pt x="4216" y="4597"/>
                </a:lnTo>
                <a:lnTo>
                  <a:pt x="4216" y="5359"/>
                </a:lnTo>
                <a:lnTo>
                  <a:pt x="5406" y="5359"/>
                </a:lnTo>
                <a:lnTo>
                  <a:pt x="5406" y="6121"/>
                </a:lnTo>
                <a:lnTo>
                  <a:pt x="4216" y="6121"/>
                </a:lnTo>
                <a:lnTo>
                  <a:pt x="4216" y="8265"/>
                </a:lnTo>
                <a:lnTo>
                  <a:pt x="5406" y="8265"/>
                </a:lnTo>
                <a:lnTo>
                  <a:pt x="5406" y="9098"/>
                </a:lnTo>
                <a:cubicBezTo>
                  <a:pt x="4906" y="9241"/>
                  <a:pt x="4525" y="9717"/>
                  <a:pt x="4525" y="10265"/>
                </a:cubicBezTo>
                <a:cubicBezTo>
                  <a:pt x="4525" y="10956"/>
                  <a:pt x="5049" y="11480"/>
                  <a:pt x="5740" y="11480"/>
                </a:cubicBezTo>
                <a:cubicBezTo>
                  <a:pt x="6430" y="11480"/>
                  <a:pt x="6954" y="10956"/>
                  <a:pt x="6954" y="10265"/>
                </a:cubicBezTo>
                <a:cubicBezTo>
                  <a:pt x="6954" y="9693"/>
                  <a:pt x="6073" y="9098"/>
                  <a:pt x="6073" y="9098"/>
                </a:cubicBezTo>
                <a:lnTo>
                  <a:pt x="6073" y="8265"/>
                </a:lnTo>
                <a:lnTo>
                  <a:pt x="7264" y="8265"/>
                </a:lnTo>
                <a:lnTo>
                  <a:pt x="7264" y="6121"/>
                </a:lnTo>
                <a:lnTo>
                  <a:pt x="6073" y="6121"/>
                </a:lnTo>
                <a:lnTo>
                  <a:pt x="6073" y="5359"/>
                </a:lnTo>
                <a:lnTo>
                  <a:pt x="7264" y="5359"/>
                </a:lnTo>
                <a:lnTo>
                  <a:pt x="7264" y="4597"/>
                </a:lnTo>
                <a:lnTo>
                  <a:pt x="8455" y="4597"/>
                </a:lnTo>
                <a:lnTo>
                  <a:pt x="8455" y="5359"/>
                </a:lnTo>
                <a:lnTo>
                  <a:pt x="9645" y="5359"/>
                </a:lnTo>
                <a:lnTo>
                  <a:pt x="9645" y="6121"/>
                </a:lnTo>
                <a:lnTo>
                  <a:pt x="8455" y="6121"/>
                </a:lnTo>
                <a:lnTo>
                  <a:pt x="8455" y="8265"/>
                </a:lnTo>
                <a:lnTo>
                  <a:pt x="9645" y="8265"/>
                </a:lnTo>
                <a:lnTo>
                  <a:pt x="9645" y="9098"/>
                </a:lnTo>
                <a:cubicBezTo>
                  <a:pt x="9122" y="9241"/>
                  <a:pt x="8740" y="9717"/>
                  <a:pt x="8740" y="10265"/>
                </a:cubicBezTo>
                <a:cubicBezTo>
                  <a:pt x="8740" y="10956"/>
                  <a:pt x="9288" y="11480"/>
                  <a:pt x="9955" y="11480"/>
                </a:cubicBezTo>
                <a:cubicBezTo>
                  <a:pt x="10646" y="11480"/>
                  <a:pt x="11193" y="10956"/>
                  <a:pt x="11193" y="10265"/>
                </a:cubicBezTo>
                <a:cubicBezTo>
                  <a:pt x="11193" y="9693"/>
                  <a:pt x="10789" y="9241"/>
                  <a:pt x="10288" y="9098"/>
                </a:cubicBezTo>
                <a:lnTo>
                  <a:pt x="10288" y="8265"/>
                </a:lnTo>
                <a:lnTo>
                  <a:pt x="11479" y="8265"/>
                </a:lnTo>
                <a:lnTo>
                  <a:pt x="11479" y="6121"/>
                </a:lnTo>
                <a:lnTo>
                  <a:pt x="10288" y="6121"/>
                </a:lnTo>
                <a:lnTo>
                  <a:pt x="10288" y="5359"/>
                </a:lnTo>
                <a:lnTo>
                  <a:pt x="11551" y="5359"/>
                </a:lnTo>
                <a:lnTo>
                  <a:pt x="11551" y="3192"/>
                </a:lnTo>
                <a:lnTo>
                  <a:pt x="8479" y="3192"/>
                </a:lnTo>
                <a:lnTo>
                  <a:pt x="8479" y="3907"/>
                </a:lnTo>
                <a:lnTo>
                  <a:pt x="7288" y="3907"/>
                </a:lnTo>
                <a:lnTo>
                  <a:pt x="7288" y="3192"/>
                </a:lnTo>
                <a:lnTo>
                  <a:pt x="6097" y="3192"/>
                </a:lnTo>
                <a:lnTo>
                  <a:pt x="6097" y="2430"/>
                </a:lnTo>
                <a:lnTo>
                  <a:pt x="7574" y="2430"/>
                </a:lnTo>
                <a:lnTo>
                  <a:pt x="75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1679" name="Google Shape;11679;p97"/>
          <p:cNvGrpSpPr/>
          <p:nvPr/>
        </p:nvGrpSpPr>
        <p:grpSpPr>
          <a:xfrm>
            <a:off x="4782000" y="2470711"/>
            <a:ext cx="337737" cy="334913"/>
            <a:chOff x="4705800" y="2470711"/>
            <a:chExt cx="337737" cy="334913"/>
          </a:xfrm>
        </p:grpSpPr>
        <p:grpSp>
          <p:nvGrpSpPr>
            <p:cNvPr id="11680" name="Google Shape;11680;p97"/>
            <p:cNvGrpSpPr/>
            <p:nvPr/>
          </p:nvGrpSpPr>
          <p:grpSpPr>
            <a:xfrm>
              <a:off x="4705800" y="2501543"/>
              <a:ext cx="337737" cy="304082"/>
              <a:chOff x="4705800" y="2501543"/>
              <a:chExt cx="337737" cy="304082"/>
            </a:xfrm>
          </p:grpSpPr>
          <p:sp>
            <p:nvSpPr>
              <p:cNvPr id="11681" name="Google Shape;11681;p97"/>
              <p:cNvSpPr/>
              <p:nvPr/>
            </p:nvSpPr>
            <p:spPr>
              <a:xfrm>
                <a:off x="4923681" y="2502955"/>
                <a:ext cx="74315" cy="74286"/>
              </a:xfrm>
              <a:custGeom>
                <a:rect b="b" l="l" r="r" t="t"/>
                <a:pathLst>
                  <a:path extrusionOk="0" h="2525" w="2526">
                    <a:moveTo>
                      <a:pt x="1263" y="667"/>
                    </a:moveTo>
                    <a:cubicBezTo>
                      <a:pt x="1596" y="667"/>
                      <a:pt x="1835" y="929"/>
                      <a:pt x="1835" y="1238"/>
                    </a:cubicBezTo>
                    <a:cubicBezTo>
                      <a:pt x="1835" y="1572"/>
                      <a:pt x="1573" y="1810"/>
                      <a:pt x="1263" y="1810"/>
                    </a:cubicBezTo>
                    <a:cubicBezTo>
                      <a:pt x="953" y="1810"/>
                      <a:pt x="715" y="1524"/>
                      <a:pt x="715" y="1238"/>
                    </a:cubicBezTo>
                    <a:cubicBezTo>
                      <a:pt x="668" y="929"/>
                      <a:pt x="953" y="667"/>
                      <a:pt x="1263" y="667"/>
                    </a:cubicBezTo>
                    <a:close/>
                    <a:moveTo>
                      <a:pt x="1263" y="0"/>
                    </a:moveTo>
                    <a:cubicBezTo>
                      <a:pt x="596" y="0"/>
                      <a:pt x="25" y="572"/>
                      <a:pt x="25" y="1262"/>
                    </a:cubicBezTo>
                    <a:cubicBezTo>
                      <a:pt x="1" y="1953"/>
                      <a:pt x="572" y="2524"/>
                      <a:pt x="1263" y="2524"/>
                    </a:cubicBezTo>
                    <a:cubicBezTo>
                      <a:pt x="1954" y="2524"/>
                      <a:pt x="2525" y="1953"/>
                      <a:pt x="2525" y="1262"/>
                    </a:cubicBezTo>
                    <a:cubicBezTo>
                      <a:pt x="2525" y="572"/>
                      <a:pt x="1954" y="0"/>
                      <a:pt x="12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82" name="Google Shape;11682;p97"/>
              <p:cNvSpPr/>
              <p:nvPr/>
            </p:nvSpPr>
            <p:spPr>
              <a:xfrm>
                <a:off x="4969929" y="2582800"/>
                <a:ext cx="73609" cy="73609"/>
              </a:xfrm>
              <a:custGeom>
                <a:rect b="b" l="l" r="r" t="t"/>
                <a:pathLst>
                  <a:path extrusionOk="0" h="2502" w="2502">
                    <a:moveTo>
                      <a:pt x="1263" y="692"/>
                    </a:moveTo>
                    <a:cubicBezTo>
                      <a:pt x="1549" y="692"/>
                      <a:pt x="1811" y="954"/>
                      <a:pt x="1811" y="1263"/>
                    </a:cubicBezTo>
                    <a:cubicBezTo>
                      <a:pt x="1811" y="1549"/>
                      <a:pt x="1549" y="1835"/>
                      <a:pt x="1263" y="1835"/>
                    </a:cubicBezTo>
                    <a:cubicBezTo>
                      <a:pt x="929" y="1835"/>
                      <a:pt x="691" y="1549"/>
                      <a:pt x="691" y="1263"/>
                    </a:cubicBezTo>
                    <a:cubicBezTo>
                      <a:pt x="691" y="930"/>
                      <a:pt x="953" y="692"/>
                      <a:pt x="1263" y="692"/>
                    </a:cubicBezTo>
                    <a:close/>
                    <a:moveTo>
                      <a:pt x="1263" y="1"/>
                    </a:moveTo>
                    <a:cubicBezTo>
                      <a:pt x="572" y="1"/>
                      <a:pt x="1" y="572"/>
                      <a:pt x="1" y="1263"/>
                    </a:cubicBezTo>
                    <a:cubicBezTo>
                      <a:pt x="1" y="1954"/>
                      <a:pt x="572" y="2501"/>
                      <a:pt x="1263" y="2501"/>
                    </a:cubicBezTo>
                    <a:cubicBezTo>
                      <a:pt x="1930" y="2501"/>
                      <a:pt x="2501" y="1954"/>
                      <a:pt x="2501" y="1263"/>
                    </a:cubicBezTo>
                    <a:cubicBezTo>
                      <a:pt x="2501" y="549"/>
                      <a:pt x="1930" y="1"/>
                      <a:pt x="1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83" name="Google Shape;11683;p97"/>
              <p:cNvSpPr/>
              <p:nvPr/>
            </p:nvSpPr>
            <p:spPr>
              <a:xfrm>
                <a:off x="4952424" y="2673176"/>
                <a:ext cx="74286" cy="73609"/>
              </a:xfrm>
              <a:custGeom>
                <a:rect b="b" l="l" r="r" t="t"/>
                <a:pathLst>
                  <a:path extrusionOk="0" h="2502" w="2525">
                    <a:moveTo>
                      <a:pt x="1262" y="692"/>
                    </a:moveTo>
                    <a:cubicBezTo>
                      <a:pt x="1572" y="692"/>
                      <a:pt x="1810" y="954"/>
                      <a:pt x="1810" y="1263"/>
                    </a:cubicBezTo>
                    <a:cubicBezTo>
                      <a:pt x="1858" y="1573"/>
                      <a:pt x="1572" y="1811"/>
                      <a:pt x="1262" y="1811"/>
                    </a:cubicBezTo>
                    <a:cubicBezTo>
                      <a:pt x="929" y="1811"/>
                      <a:pt x="691" y="1549"/>
                      <a:pt x="691" y="1263"/>
                    </a:cubicBezTo>
                    <a:cubicBezTo>
                      <a:pt x="691" y="930"/>
                      <a:pt x="953" y="692"/>
                      <a:pt x="1262" y="692"/>
                    </a:cubicBezTo>
                    <a:close/>
                    <a:moveTo>
                      <a:pt x="1262" y="1"/>
                    </a:moveTo>
                    <a:cubicBezTo>
                      <a:pt x="572" y="1"/>
                      <a:pt x="0" y="573"/>
                      <a:pt x="0" y="1263"/>
                    </a:cubicBezTo>
                    <a:cubicBezTo>
                      <a:pt x="0" y="1930"/>
                      <a:pt x="572" y="2502"/>
                      <a:pt x="1262" y="2502"/>
                    </a:cubicBezTo>
                    <a:cubicBezTo>
                      <a:pt x="1929" y="2502"/>
                      <a:pt x="2501" y="1930"/>
                      <a:pt x="2501" y="1263"/>
                    </a:cubicBezTo>
                    <a:cubicBezTo>
                      <a:pt x="2525" y="573"/>
                      <a:pt x="1977" y="1"/>
                      <a:pt x="12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84" name="Google Shape;11684;p97"/>
              <p:cNvSpPr/>
              <p:nvPr/>
            </p:nvSpPr>
            <p:spPr>
              <a:xfrm>
                <a:off x="4881670" y="2732045"/>
                <a:ext cx="74286" cy="73579"/>
              </a:xfrm>
              <a:custGeom>
                <a:rect b="b" l="l" r="r" t="t"/>
                <a:pathLst>
                  <a:path extrusionOk="0" h="2501" w="2525">
                    <a:moveTo>
                      <a:pt x="1238" y="691"/>
                    </a:moveTo>
                    <a:cubicBezTo>
                      <a:pt x="1572" y="691"/>
                      <a:pt x="1810" y="953"/>
                      <a:pt x="1810" y="1239"/>
                    </a:cubicBezTo>
                    <a:cubicBezTo>
                      <a:pt x="1810" y="1548"/>
                      <a:pt x="1572" y="1810"/>
                      <a:pt x="1238" y="1810"/>
                    </a:cubicBezTo>
                    <a:cubicBezTo>
                      <a:pt x="905" y="1810"/>
                      <a:pt x="691" y="1548"/>
                      <a:pt x="691" y="1239"/>
                    </a:cubicBezTo>
                    <a:cubicBezTo>
                      <a:pt x="691" y="929"/>
                      <a:pt x="953" y="691"/>
                      <a:pt x="1238" y="691"/>
                    </a:cubicBezTo>
                    <a:close/>
                    <a:moveTo>
                      <a:pt x="1238" y="0"/>
                    </a:moveTo>
                    <a:cubicBezTo>
                      <a:pt x="572" y="0"/>
                      <a:pt x="0" y="572"/>
                      <a:pt x="0" y="1239"/>
                    </a:cubicBezTo>
                    <a:cubicBezTo>
                      <a:pt x="0" y="1929"/>
                      <a:pt x="548" y="2501"/>
                      <a:pt x="1238" y="2501"/>
                    </a:cubicBezTo>
                    <a:cubicBezTo>
                      <a:pt x="1929" y="2501"/>
                      <a:pt x="2501" y="1929"/>
                      <a:pt x="2501" y="1239"/>
                    </a:cubicBezTo>
                    <a:cubicBezTo>
                      <a:pt x="2524" y="572"/>
                      <a:pt x="1953" y="0"/>
                      <a:pt x="1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85" name="Google Shape;11685;p97"/>
              <p:cNvSpPr/>
              <p:nvPr/>
            </p:nvSpPr>
            <p:spPr>
              <a:xfrm>
                <a:off x="4789881" y="2731339"/>
                <a:ext cx="73579" cy="73609"/>
              </a:xfrm>
              <a:custGeom>
                <a:rect b="b" l="l" r="r" t="t"/>
                <a:pathLst>
                  <a:path extrusionOk="0" h="2502" w="2501">
                    <a:moveTo>
                      <a:pt x="1239" y="667"/>
                    </a:moveTo>
                    <a:cubicBezTo>
                      <a:pt x="1548" y="667"/>
                      <a:pt x="1810" y="953"/>
                      <a:pt x="1810" y="1239"/>
                    </a:cubicBezTo>
                    <a:cubicBezTo>
                      <a:pt x="1810" y="1549"/>
                      <a:pt x="1572" y="1810"/>
                      <a:pt x="1239" y="1810"/>
                    </a:cubicBezTo>
                    <a:cubicBezTo>
                      <a:pt x="905" y="1810"/>
                      <a:pt x="667" y="1549"/>
                      <a:pt x="667" y="1239"/>
                    </a:cubicBezTo>
                    <a:cubicBezTo>
                      <a:pt x="667" y="906"/>
                      <a:pt x="953" y="667"/>
                      <a:pt x="1239" y="667"/>
                    </a:cubicBezTo>
                    <a:close/>
                    <a:moveTo>
                      <a:pt x="1239" y="1"/>
                    </a:moveTo>
                    <a:cubicBezTo>
                      <a:pt x="548" y="1"/>
                      <a:pt x="0" y="548"/>
                      <a:pt x="0" y="1239"/>
                    </a:cubicBezTo>
                    <a:cubicBezTo>
                      <a:pt x="0" y="1930"/>
                      <a:pt x="548" y="2501"/>
                      <a:pt x="1239" y="2501"/>
                    </a:cubicBezTo>
                    <a:cubicBezTo>
                      <a:pt x="1929" y="2501"/>
                      <a:pt x="2501" y="1930"/>
                      <a:pt x="2501" y="1239"/>
                    </a:cubicBezTo>
                    <a:cubicBezTo>
                      <a:pt x="2501" y="548"/>
                      <a:pt x="1953" y="1"/>
                      <a:pt x="1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86" name="Google Shape;11686;p97"/>
              <p:cNvSpPr/>
              <p:nvPr/>
            </p:nvSpPr>
            <p:spPr>
              <a:xfrm>
                <a:off x="4720510" y="2670382"/>
                <a:ext cx="73609" cy="73609"/>
              </a:xfrm>
              <a:custGeom>
                <a:rect b="b" l="l" r="r" t="t"/>
                <a:pathLst>
                  <a:path extrusionOk="0" h="2502" w="2502">
                    <a:moveTo>
                      <a:pt x="1239" y="691"/>
                    </a:moveTo>
                    <a:cubicBezTo>
                      <a:pt x="1549" y="691"/>
                      <a:pt x="1811" y="953"/>
                      <a:pt x="1811" y="1263"/>
                    </a:cubicBezTo>
                    <a:cubicBezTo>
                      <a:pt x="1811" y="1596"/>
                      <a:pt x="1549" y="1834"/>
                      <a:pt x="1239" y="1834"/>
                    </a:cubicBezTo>
                    <a:cubicBezTo>
                      <a:pt x="929" y="1834"/>
                      <a:pt x="691" y="1549"/>
                      <a:pt x="691" y="1263"/>
                    </a:cubicBezTo>
                    <a:cubicBezTo>
                      <a:pt x="691" y="953"/>
                      <a:pt x="953" y="691"/>
                      <a:pt x="1239" y="691"/>
                    </a:cubicBezTo>
                    <a:close/>
                    <a:moveTo>
                      <a:pt x="1239" y="1"/>
                    </a:moveTo>
                    <a:cubicBezTo>
                      <a:pt x="572" y="1"/>
                      <a:pt x="1" y="572"/>
                      <a:pt x="1" y="1263"/>
                    </a:cubicBezTo>
                    <a:cubicBezTo>
                      <a:pt x="1" y="1954"/>
                      <a:pt x="572" y="2501"/>
                      <a:pt x="1239" y="2501"/>
                    </a:cubicBezTo>
                    <a:cubicBezTo>
                      <a:pt x="1930" y="2501"/>
                      <a:pt x="2501" y="1954"/>
                      <a:pt x="2501" y="1263"/>
                    </a:cubicBezTo>
                    <a:cubicBezTo>
                      <a:pt x="2501" y="572"/>
                      <a:pt x="1930" y="1"/>
                      <a:pt x="1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87" name="Google Shape;11687;p97"/>
              <p:cNvSpPr/>
              <p:nvPr/>
            </p:nvSpPr>
            <p:spPr>
              <a:xfrm>
                <a:off x="4705800" y="2580711"/>
                <a:ext cx="73609" cy="73579"/>
              </a:xfrm>
              <a:custGeom>
                <a:rect b="b" l="l" r="r" t="t"/>
                <a:pathLst>
                  <a:path extrusionOk="0" h="2501" w="2502">
                    <a:moveTo>
                      <a:pt x="1215" y="667"/>
                    </a:moveTo>
                    <a:cubicBezTo>
                      <a:pt x="1549" y="667"/>
                      <a:pt x="1787" y="953"/>
                      <a:pt x="1787" y="1239"/>
                    </a:cubicBezTo>
                    <a:cubicBezTo>
                      <a:pt x="1787" y="1572"/>
                      <a:pt x="1501" y="1810"/>
                      <a:pt x="1215" y="1810"/>
                    </a:cubicBezTo>
                    <a:cubicBezTo>
                      <a:pt x="906" y="1810"/>
                      <a:pt x="644" y="1548"/>
                      <a:pt x="644" y="1239"/>
                    </a:cubicBezTo>
                    <a:cubicBezTo>
                      <a:pt x="644" y="905"/>
                      <a:pt x="906" y="667"/>
                      <a:pt x="1215" y="667"/>
                    </a:cubicBezTo>
                    <a:close/>
                    <a:moveTo>
                      <a:pt x="1239" y="0"/>
                    </a:moveTo>
                    <a:cubicBezTo>
                      <a:pt x="548" y="0"/>
                      <a:pt x="1" y="548"/>
                      <a:pt x="1" y="1239"/>
                    </a:cubicBezTo>
                    <a:cubicBezTo>
                      <a:pt x="1" y="1929"/>
                      <a:pt x="548" y="2501"/>
                      <a:pt x="1239" y="2501"/>
                    </a:cubicBezTo>
                    <a:cubicBezTo>
                      <a:pt x="1930" y="2501"/>
                      <a:pt x="2501" y="1929"/>
                      <a:pt x="2501" y="1239"/>
                    </a:cubicBezTo>
                    <a:cubicBezTo>
                      <a:pt x="2501" y="548"/>
                      <a:pt x="1930" y="0"/>
                      <a:pt x="1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88" name="Google Shape;11688;p97"/>
              <p:cNvSpPr/>
              <p:nvPr/>
            </p:nvSpPr>
            <p:spPr>
              <a:xfrm>
                <a:off x="4752047" y="2501543"/>
                <a:ext cx="73579" cy="73579"/>
              </a:xfrm>
              <a:custGeom>
                <a:rect b="b" l="l" r="r" t="t"/>
                <a:pathLst>
                  <a:path extrusionOk="0" h="2501" w="2501">
                    <a:moveTo>
                      <a:pt x="1239" y="667"/>
                    </a:moveTo>
                    <a:cubicBezTo>
                      <a:pt x="1572" y="667"/>
                      <a:pt x="1810" y="929"/>
                      <a:pt x="1810" y="1215"/>
                    </a:cubicBezTo>
                    <a:cubicBezTo>
                      <a:pt x="1810" y="1525"/>
                      <a:pt x="1548" y="1787"/>
                      <a:pt x="1239" y="1787"/>
                    </a:cubicBezTo>
                    <a:cubicBezTo>
                      <a:pt x="929" y="1787"/>
                      <a:pt x="691" y="1525"/>
                      <a:pt x="691" y="1215"/>
                    </a:cubicBezTo>
                    <a:cubicBezTo>
                      <a:pt x="691" y="929"/>
                      <a:pt x="953" y="667"/>
                      <a:pt x="1239" y="667"/>
                    </a:cubicBezTo>
                    <a:close/>
                    <a:moveTo>
                      <a:pt x="1239" y="0"/>
                    </a:moveTo>
                    <a:cubicBezTo>
                      <a:pt x="572" y="0"/>
                      <a:pt x="0" y="572"/>
                      <a:pt x="0" y="1263"/>
                    </a:cubicBezTo>
                    <a:cubicBezTo>
                      <a:pt x="0" y="1929"/>
                      <a:pt x="572" y="2501"/>
                      <a:pt x="1239" y="2501"/>
                    </a:cubicBezTo>
                    <a:cubicBezTo>
                      <a:pt x="1929" y="2501"/>
                      <a:pt x="2501" y="1929"/>
                      <a:pt x="2501" y="1263"/>
                    </a:cubicBezTo>
                    <a:cubicBezTo>
                      <a:pt x="2501" y="572"/>
                      <a:pt x="1929" y="0"/>
                      <a:pt x="1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89" name="Google Shape;11689;p97"/>
              <p:cNvSpPr/>
              <p:nvPr/>
            </p:nvSpPr>
            <p:spPr>
              <a:xfrm>
                <a:off x="4864136" y="2654289"/>
                <a:ext cx="61694" cy="19623"/>
              </a:xfrm>
              <a:custGeom>
                <a:rect b="b" l="l" r="r" t="t"/>
                <a:pathLst>
                  <a:path extrusionOk="0" h="667" w="2097">
                    <a:moveTo>
                      <a:pt x="1" y="0"/>
                    </a:moveTo>
                    <a:lnTo>
                      <a:pt x="1" y="667"/>
                    </a:lnTo>
                    <a:lnTo>
                      <a:pt x="2096" y="667"/>
                    </a:lnTo>
                    <a:lnTo>
                      <a:pt x="20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90" name="Google Shape;11690;p97"/>
              <p:cNvSpPr/>
              <p:nvPr/>
            </p:nvSpPr>
            <p:spPr>
              <a:xfrm>
                <a:off x="4864136" y="2613631"/>
                <a:ext cx="61694" cy="20359"/>
              </a:xfrm>
              <a:custGeom>
                <a:rect b="b" l="l" r="r" t="t"/>
                <a:pathLst>
                  <a:path extrusionOk="0" h="692" w="2097">
                    <a:moveTo>
                      <a:pt x="1" y="1"/>
                    </a:moveTo>
                    <a:lnTo>
                      <a:pt x="1" y="691"/>
                    </a:lnTo>
                    <a:lnTo>
                      <a:pt x="2096" y="691"/>
                    </a:lnTo>
                    <a:lnTo>
                      <a:pt x="20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91" name="Google Shape;11691;p97"/>
              <p:cNvSpPr/>
              <p:nvPr/>
            </p:nvSpPr>
            <p:spPr>
              <a:xfrm>
                <a:off x="4822802" y="2654289"/>
                <a:ext cx="20359" cy="19623"/>
              </a:xfrm>
              <a:custGeom>
                <a:rect b="b" l="l" r="r" t="t"/>
                <a:pathLst>
                  <a:path extrusionOk="0" h="667" w="692">
                    <a:moveTo>
                      <a:pt x="1" y="0"/>
                    </a:moveTo>
                    <a:lnTo>
                      <a:pt x="1" y="667"/>
                    </a:lnTo>
                    <a:lnTo>
                      <a:pt x="691" y="667"/>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92" name="Google Shape;11692;p97"/>
              <p:cNvSpPr/>
              <p:nvPr/>
            </p:nvSpPr>
            <p:spPr>
              <a:xfrm>
                <a:off x="4822802" y="2613631"/>
                <a:ext cx="20359" cy="20359"/>
              </a:xfrm>
              <a:custGeom>
                <a:rect b="b" l="l" r="r" t="t"/>
                <a:pathLst>
                  <a:path extrusionOk="0" h="692" w="692">
                    <a:moveTo>
                      <a:pt x="1" y="1"/>
                    </a:moveTo>
                    <a:lnTo>
                      <a:pt x="1" y="691"/>
                    </a:lnTo>
                    <a:lnTo>
                      <a:pt x="691" y="691"/>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1693" name="Google Shape;11693;p97"/>
            <p:cNvSpPr/>
            <p:nvPr/>
          </p:nvSpPr>
          <p:spPr>
            <a:xfrm>
              <a:off x="4837511" y="2470711"/>
              <a:ext cx="73609" cy="73609"/>
            </a:xfrm>
            <a:custGeom>
              <a:rect b="b" l="l" r="r" t="t"/>
              <a:pathLst>
                <a:path extrusionOk="0" h="2502" w="2502">
                  <a:moveTo>
                    <a:pt x="1263" y="691"/>
                  </a:moveTo>
                  <a:cubicBezTo>
                    <a:pt x="1596" y="691"/>
                    <a:pt x="1811" y="953"/>
                    <a:pt x="1811" y="1263"/>
                  </a:cubicBezTo>
                  <a:cubicBezTo>
                    <a:pt x="1811" y="1596"/>
                    <a:pt x="1549" y="1834"/>
                    <a:pt x="1263" y="1834"/>
                  </a:cubicBezTo>
                  <a:cubicBezTo>
                    <a:pt x="929" y="1834"/>
                    <a:pt x="691" y="1549"/>
                    <a:pt x="691" y="1263"/>
                  </a:cubicBezTo>
                  <a:cubicBezTo>
                    <a:pt x="691" y="929"/>
                    <a:pt x="953" y="691"/>
                    <a:pt x="1263" y="691"/>
                  </a:cubicBezTo>
                  <a:close/>
                  <a:moveTo>
                    <a:pt x="1263" y="1"/>
                  </a:moveTo>
                  <a:cubicBezTo>
                    <a:pt x="572" y="1"/>
                    <a:pt x="1" y="572"/>
                    <a:pt x="1" y="1263"/>
                  </a:cubicBezTo>
                  <a:cubicBezTo>
                    <a:pt x="1" y="1953"/>
                    <a:pt x="572" y="2501"/>
                    <a:pt x="1263" y="2501"/>
                  </a:cubicBezTo>
                  <a:cubicBezTo>
                    <a:pt x="1930" y="2501"/>
                    <a:pt x="2501" y="1953"/>
                    <a:pt x="2501" y="1263"/>
                  </a:cubicBezTo>
                  <a:cubicBezTo>
                    <a:pt x="2501" y="572"/>
                    <a:pt x="1954" y="1"/>
                    <a:pt x="1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11694" name="Google Shape;11694;p97"/>
          <p:cNvGrpSpPr/>
          <p:nvPr/>
        </p:nvGrpSpPr>
        <p:grpSpPr>
          <a:xfrm>
            <a:off x="4042504" y="2489628"/>
            <a:ext cx="346832" cy="319498"/>
            <a:chOff x="4118704" y="2489628"/>
            <a:chExt cx="346832" cy="319498"/>
          </a:xfrm>
        </p:grpSpPr>
        <p:sp>
          <p:nvSpPr>
            <p:cNvPr id="11695" name="Google Shape;11695;p97"/>
            <p:cNvSpPr/>
            <p:nvPr/>
          </p:nvSpPr>
          <p:spPr>
            <a:xfrm>
              <a:off x="4118704" y="2489628"/>
              <a:ext cx="346126" cy="97174"/>
            </a:xfrm>
            <a:custGeom>
              <a:rect b="b" l="l" r="r" t="t"/>
              <a:pathLst>
                <a:path extrusionOk="0" h="3303" w="11765">
                  <a:moveTo>
                    <a:pt x="10431" y="1120"/>
                  </a:moveTo>
                  <a:cubicBezTo>
                    <a:pt x="10788" y="1120"/>
                    <a:pt x="11050" y="1453"/>
                    <a:pt x="10955" y="1811"/>
                  </a:cubicBezTo>
                  <a:cubicBezTo>
                    <a:pt x="10931" y="2025"/>
                    <a:pt x="10669" y="2215"/>
                    <a:pt x="10431" y="2215"/>
                  </a:cubicBezTo>
                  <a:lnTo>
                    <a:pt x="9883" y="2215"/>
                  </a:lnTo>
                  <a:lnTo>
                    <a:pt x="9883" y="1120"/>
                  </a:lnTo>
                  <a:close/>
                  <a:moveTo>
                    <a:pt x="9240" y="1144"/>
                  </a:moveTo>
                  <a:lnTo>
                    <a:pt x="9240" y="2263"/>
                  </a:lnTo>
                  <a:lnTo>
                    <a:pt x="3310" y="2263"/>
                  </a:lnTo>
                  <a:lnTo>
                    <a:pt x="3310" y="2215"/>
                  </a:lnTo>
                  <a:cubicBezTo>
                    <a:pt x="3358" y="2049"/>
                    <a:pt x="3406" y="1858"/>
                    <a:pt x="3406" y="1691"/>
                  </a:cubicBezTo>
                  <a:cubicBezTo>
                    <a:pt x="3406" y="1501"/>
                    <a:pt x="3358" y="1310"/>
                    <a:pt x="3310" y="1144"/>
                  </a:cubicBezTo>
                  <a:close/>
                  <a:moveTo>
                    <a:pt x="1786" y="667"/>
                  </a:moveTo>
                  <a:cubicBezTo>
                    <a:pt x="2334" y="667"/>
                    <a:pt x="2763" y="1120"/>
                    <a:pt x="2763" y="1668"/>
                  </a:cubicBezTo>
                  <a:cubicBezTo>
                    <a:pt x="2763" y="2192"/>
                    <a:pt x="2334" y="2644"/>
                    <a:pt x="1786" y="2644"/>
                  </a:cubicBezTo>
                  <a:cubicBezTo>
                    <a:pt x="1262" y="2644"/>
                    <a:pt x="810" y="2192"/>
                    <a:pt x="810" y="1668"/>
                  </a:cubicBezTo>
                  <a:cubicBezTo>
                    <a:pt x="810" y="1120"/>
                    <a:pt x="1262" y="667"/>
                    <a:pt x="1786" y="667"/>
                  </a:cubicBezTo>
                  <a:close/>
                  <a:moveTo>
                    <a:pt x="1739" y="1"/>
                  </a:moveTo>
                  <a:cubicBezTo>
                    <a:pt x="786" y="1"/>
                    <a:pt x="0" y="834"/>
                    <a:pt x="48" y="1811"/>
                  </a:cubicBezTo>
                  <a:cubicBezTo>
                    <a:pt x="191" y="2573"/>
                    <a:pt x="786" y="3216"/>
                    <a:pt x="1572" y="3287"/>
                  </a:cubicBezTo>
                  <a:cubicBezTo>
                    <a:pt x="1647" y="3297"/>
                    <a:pt x="1721" y="3302"/>
                    <a:pt x="1793" y="3302"/>
                  </a:cubicBezTo>
                  <a:cubicBezTo>
                    <a:pt x="2228" y="3302"/>
                    <a:pt x="2616" y="3127"/>
                    <a:pt x="2882" y="2882"/>
                  </a:cubicBezTo>
                  <a:lnTo>
                    <a:pt x="10431" y="2882"/>
                  </a:lnTo>
                  <a:cubicBezTo>
                    <a:pt x="11026" y="2882"/>
                    <a:pt x="11550" y="2430"/>
                    <a:pt x="11645" y="1834"/>
                  </a:cubicBezTo>
                  <a:cubicBezTo>
                    <a:pt x="11764" y="1096"/>
                    <a:pt x="11169" y="429"/>
                    <a:pt x="10431" y="429"/>
                  </a:cubicBezTo>
                  <a:lnTo>
                    <a:pt x="2858" y="429"/>
                  </a:lnTo>
                  <a:cubicBezTo>
                    <a:pt x="2572" y="167"/>
                    <a:pt x="2167" y="1"/>
                    <a:pt x="17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96" name="Google Shape;11696;p97"/>
            <p:cNvSpPr/>
            <p:nvPr/>
          </p:nvSpPr>
          <p:spPr>
            <a:xfrm>
              <a:off x="4119380" y="2601275"/>
              <a:ext cx="346156" cy="97174"/>
            </a:xfrm>
            <a:custGeom>
              <a:rect b="b" l="l" r="r" t="t"/>
              <a:pathLst>
                <a:path extrusionOk="0" h="3303" w="11766">
                  <a:moveTo>
                    <a:pt x="8455" y="1040"/>
                  </a:moveTo>
                  <a:lnTo>
                    <a:pt x="8455" y="1088"/>
                  </a:lnTo>
                  <a:cubicBezTo>
                    <a:pt x="8407" y="1254"/>
                    <a:pt x="8384" y="1445"/>
                    <a:pt x="8384" y="1611"/>
                  </a:cubicBezTo>
                  <a:cubicBezTo>
                    <a:pt x="8384" y="1778"/>
                    <a:pt x="8407" y="1993"/>
                    <a:pt x="8455" y="2135"/>
                  </a:cubicBezTo>
                  <a:lnTo>
                    <a:pt x="2549" y="2135"/>
                  </a:lnTo>
                  <a:lnTo>
                    <a:pt x="2549" y="1040"/>
                  </a:lnTo>
                  <a:close/>
                  <a:moveTo>
                    <a:pt x="1882" y="1088"/>
                  </a:moveTo>
                  <a:lnTo>
                    <a:pt x="1882" y="2183"/>
                  </a:lnTo>
                  <a:lnTo>
                    <a:pt x="1358" y="2183"/>
                  </a:lnTo>
                  <a:cubicBezTo>
                    <a:pt x="1001" y="2183"/>
                    <a:pt x="715" y="1850"/>
                    <a:pt x="811" y="1492"/>
                  </a:cubicBezTo>
                  <a:cubicBezTo>
                    <a:pt x="834" y="1278"/>
                    <a:pt x="1120" y="1088"/>
                    <a:pt x="1358" y="1088"/>
                  </a:cubicBezTo>
                  <a:close/>
                  <a:moveTo>
                    <a:pt x="9955" y="635"/>
                  </a:moveTo>
                  <a:cubicBezTo>
                    <a:pt x="10479" y="635"/>
                    <a:pt x="10932" y="1088"/>
                    <a:pt x="10932" y="1611"/>
                  </a:cubicBezTo>
                  <a:cubicBezTo>
                    <a:pt x="10932" y="2159"/>
                    <a:pt x="10479" y="2588"/>
                    <a:pt x="9955" y="2588"/>
                  </a:cubicBezTo>
                  <a:cubicBezTo>
                    <a:pt x="9408" y="2588"/>
                    <a:pt x="8979" y="2159"/>
                    <a:pt x="8979" y="1611"/>
                  </a:cubicBezTo>
                  <a:cubicBezTo>
                    <a:pt x="8979" y="1088"/>
                    <a:pt x="9408" y="635"/>
                    <a:pt x="9955" y="635"/>
                  </a:cubicBezTo>
                  <a:close/>
                  <a:moveTo>
                    <a:pt x="9981" y="1"/>
                  </a:moveTo>
                  <a:cubicBezTo>
                    <a:pt x="9560" y="1"/>
                    <a:pt x="9169" y="176"/>
                    <a:pt x="8884" y="421"/>
                  </a:cubicBezTo>
                  <a:lnTo>
                    <a:pt x="1358" y="421"/>
                  </a:lnTo>
                  <a:cubicBezTo>
                    <a:pt x="763" y="421"/>
                    <a:pt x="215" y="873"/>
                    <a:pt x="120" y="1469"/>
                  </a:cubicBezTo>
                  <a:cubicBezTo>
                    <a:pt x="1" y="2207"/>
                    <a:pt x="596" y="2874"/>
                    <a:pt x="1358" y="2874"/>
                  </a:cubicBezTo>
                  <a:lnTo>
                    <a:pt x="8907" y="2874"/>
                  </a:lnTo>
                  <a:cubicBezTo>
                    <a:pt x="9217" y="3136"/>
                    <a:pt x="9598" y="3302"/>
                    <a:pt x="10051" y="3302"/>
                  </a:cubicBezTo>
                  <a:cubicBezTo>
                    <a:pt x="11003" y="3302"/>
                    <a:pt x="11765" y="2469"/>
                    <a:pt x="11718" y="1492"/>
                  </a:cubicBezTo>
                  <a:cubicBezTo>
                    <a:pt x="11551" y="730"/>
                    <a:pt x="10956" y="87"/>
                    <a:pt x="10193" y="16"/>
                  </a:cubicBezTo>
                  <a:cubicBezTo>
                    <a:pt x="10122" y="6"/>
                    <a:pt x="10051" y="1"/>
                    <a:pt x="99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697" name="Google Shape;11697;p97"/>
            <p:cNvSpPr/>
            <p:nvPr/>
          </p:nvSpPr>
          <p:spPr>
            <a:xfrm>
              <a:off x="4119380" y="2711481"/>
              <a:ext cx="346156" cy="97645"/>
            </a:xfrm>
            <a:custGeom>
              <a:rect b="b" l="l" r="r" t="t"/>
              <a:pathLst>
                <a:path extrusionOk="0" h="3319" w="11766">
                  <a:moveTo>
                    <a:pt x="9169" y="1104"/>
                  </a:moveTo>
                  <a:lnTo>
                    <a:pt x="9169" y="2176"/>
                  </a:lnTo>
                  <a:lnTo>
                    <a:pt x="3263" y="2176"/>
                  </a:lnTo>
                  <a:cubicBezTo>
                    <a:pt x="3311" y="2009"/>
                    <a:pt x="3335" y="1819"/>
                    <a:pt x="3335" y="1652"/>
                  </a:cubicBezTo>
                  <a:cubicBezTo>
                    <a:pt x="3335" y="1461"/>
                    <a:pt x="3311" y="1271"/>
                    <a:pt x="3263" y="1104"/>
                  </a:cubicBezTo>
                  <a:close/>
                  <a:moveTo>
                    <a:pt x="10408" y="1080"/>
                  </a:moveTo>
                  <a:cubicBezTo>
                    <a:pt x="10765" y="1080"/>
                    <a:pt x="11027" y="1414"/>
                    <a:pt x="10932" y="1771"/>
                  </a:cubicBezTo>
                  <a:cubicBezTo>
                    <a:pt x="10908" y="2009"/>
                    <a:pt x="10646" y="2176"/>
                    <a:pt x="10408" y="2176"/>
                  </a:cubicBezTo>
                  <a:lnTo>
                    <a:pt x="9860" y="2176"/>
                  </a:lnTo>
                  <a:lnTo>
                    <a:pt x="9860" y="1080"/>
                  </a:lnTo>
                  <a:close/>
                  <a:moveTo>
                    <a:pt x="1763" y="676"/>
                  </a:moveTo>
                  <a:cubicBezTo>
                    <a:pt x="2311" y="676"/>
                    <a:pt x="2740" y="1104"/>
                    <a:pt x="2740" y="1652"/>
                  </a:cubicBezTo>
                  <a:cubicBezTo>
                    <a:pt x="2740" y="2176"/>
                    <a:pt x="2311" y="2628"/>
                    <a:pt x="1763" y="2628"/>
                  </a:cubicBezTo>
                  <a:cubicBezTo>
                    <a:pt x="1239" y="2628"/>
                    <a:pt x="787" y="2176"/>
                    <a:pt x="787" y="1652"/>
                  </a:cubicBezTo>
                  <a:cubicBezTo>
                    <a:pt x="787" y="1104"/>
                    <a:pt x="1239" y="676"/>
                    <a:pt x="1763" y="676"/>
                  </a:cubicBezTo>
                  <a:close/>
                  <a:moveTo>
                    <a:pt x="1725" y="1"/>
                  </a:moveTo>
                  <a:cubicBezTo>
                    <a:pt x="1667" y="1"/>
                    <a:pt x="1608" y="3"/>
                    <a:pt x="1549" y="9"/>
                  </a:cubicBezTo>
                  <a:cubicBezTo>
                    <a:pt x="787" y="104"/>
                    <a:pt x="168" y="723"/>
                    <a:pt x="96" y="1509"/>
                  </a:cubicBezTo>
                  <a:cubicBezTo>
                    <a:pt x="1" y="2485"/>
                    <a:pt x="787" y="3319"/>
                    <a:pt x="1763" y="3319"/>
                  </a:cubicBezTo>
                  <a:cubicBezTo>
                    <a:pt x="2192" y="3319"/>
                    <a:pt x="2597" y="3128"/>
                    <a:pt x="2906" y="2867"/>
                  </a:cubicBezTo>
                  <a:lnTo>
                    <a:pt x="10455" y="2867"/>
                  </a:lnTo>
                  <a:cubicBezTo>
                    <a:pt x="11194" y="2867"/>
                    <a:pt x="11765" y="2224"/>
                    <a:pt x="11670" y="1461"/>
                  </a:cubicBezTo>
                  <a:cubicBezTo>
                    <a:pt x="11527" y="866"/>
                    <a:pt x="11027" y="437"/>
                    <a:pt x="10408" y="437"/>
                  </a:cubicBezTo>
                  <a:lnTo>
                    <a:pt x="2859" y="437"/>
                  </a:lnTo>
                  <a:cubicBezTo>
                    <a:pt x="2584" y="163"/>
                    <a:pt x="2178" y="1"/>
                    <a:pt x="17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11698" name="Google Shape;11698;p97"/>
          <p:cNvGrpSpPr/>
          <p:nvPr/>
        </p:nvGrpSpPr>
        <p:grpSpPr>
          <a:xfrm>
            <a:off x="3281266" y="2480537"/>
            <a:ext cx="339124" cy="292876"/>
            <a:chOff x="3509866" y="2480537"/>
            <a:chExt cx="339124" cy="292876"/>
          </a:xfrm>
        </p:grpSpPr>
        <p:sp>
          <p:nvSpPr>
            <p:cNvPr id="11699" name="Google Shape;11699;p97"/>
            <p:cNvSpPr/>
            <p:nvPr/>
          </p:nvSpPr>
          <p:spPr>
            <a:xfrm>
              <a:off x="3669585" y="2636755"/>
              <a:ext cx="60311" cy="19653"/>
            </a:xfrm>
            <a:custGeom>
              <a:rect b="b" l="l" r="r" t="t"/>
              <a:pathLst>
                <a:path extrusionOk="0" h="668" w="2050">
                  <a:moveTo>
                    <a:pt x="1" y="1"/>
                  </a:moveTo>
                  <a:lnTo>
                    <a:pt x="1" y="667"/>
                  </a:lnTo>
                  <a:lnTo>
                    <a:pt x="2049" y="667"/>
                  </a:lnTo>
                  <a:lnTo>
                    <a:pt x="2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00" name="Google Shape;11700;p97"/>
            <p:cNvSpPr/>
            <p:nvPr/>
          </p:nvSpPr>
          <p:spPr>
            <a:xfrm>
              <a:off x="3669585" y="2598215"/>
              <a:ext cx="60311" cy="19653"/>
            </a:xfrm>
            <a:custGeom>
              <a:rect b="b" l="l" r="r" t="t"/>
              <a:pathLst>
                <a:path extrusionOk="0" h="668" w="2050">
                  <a:moveTo>
                    <a:pt x="1" y="1"/>
                  </a:moveTo>
                  <a:lnTo>
                    <a:pt x="1" y="668"/>
                  </a:lnTo>
                  <a:lnTo>
                    <a:pt x="2049" y="668"/>
                  </a:lnTo>
                  <a:lnTo>
                    <a:pt x="2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01" name="Google Shape;11701;p97"/>
            <p:cNvSpPr/>
            <p:nvPr/>
          </p:nvSpPr>
          <p:spPr>
            <a:xfrm>
              <a:off x="3628957" y="2636755"/>
              <a:ext cx="20359" cy="19653"/>
            </a:xfrm>
            <a:custGeom>
              <a:rect b="b" l="l" r="r" t="t"/>
              <a:pathLst>
                <a:path extrusionOk="0" h="668" w="692">
                  <a:moveTo>
                    <a:pt x="1" y="1"/>
                  </a:moveTo>
                  <a:lnTo>
                    <a:pt x="1"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02" name="Google Shape;11702;p97"/>
            <p:cNvSpPr/>
            <p:nvPr/>
          </p:nvSpPr>
          <p:spPr>
            <a:xfrm>
              <a:off x="3628957" y="2598215"/>
              <a:ext cx="20359" cy="19653"/>
            </a:xfrm>
            <a:custGeom>
              <a:rect b="b" l="l" r="r" t="t"/>
              <a:pathLst>
                <a:path extrusionOk="0" h="668" w="692">
                  <a:moveTo>
                    <a:pt x="1" y="1"/>
                  </a:moveTo>
                  <a:lnTo>
                    <a:pt x="1"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03" name="Google Shape;11703;p97"/>
            <p:cNvSpPr/>
            <p:nvPr/>
          </p:nvSpPr>
          <p:spPr>
            <a:xfrm>
              <a:off x="3509866" y="2480537"/>
              <a:ext cx="339124" cy="292876"/>
            </a:xfrm>
            <a:custGeom>
              <a:rect b="b" l="l" r="r" t="t"/>
              <a:pathLst>
                <a:path extrusionOk="0" h="9955" w="11527">
                  <a:moveTo>
                    <a:pt x="7907" y="667"/>
                  </a:moveTo>
                  <a:lnTo>
                    <a:pt x="7216" y="1858"/>
                  </a:lnTo>
                  <a:lnTo>
                    <a:pt x="4358" y="1858"/>
                  </a:lnTo>
                  <a:lnTo>
                    <a:pt x="3668" y="667"/>
                  </a:lnTo>
                  <a:close/>
                  <a:moveTo>
                    <a:pt x="3072" y="1024"/>
                  </a:moveTo>
                  <a:lnTo>
                    <a:pt x="3787" y="2167"/>
                  </a:lnTo>
                  <a:lnTo>
                    <a:pt x="2358" y="4644"/>
                  </a:lnTo>
                  <a:lnTo>
                    <a:pt x="1000" y="4644"/>
                  </a:lnTo>
                  <a:lnTo>
                    <a:pt x="3072" y="1024"/>
                  </a:lnTo>
                  <a:close/>
                  <a:moveTo>
                    <a:pt x="8431" y="1024"/>
                  </a:moveTo>
                  <a:lnTo>
                    <a:pt x="10526" y="4644"/>
                  </a:lnTo>
                  <a:lnTo>
                    <a:pt x="9169" y="4644"/>
                  </a:lnTo>
                  <a:lnTo>
                    <a:pt x="7740" y="2215"/>
                  </a:lnTo>
                  <a:lnTo>
                    <a:pt x="8431" y="1024"/>
                  </a:lnTo>
                  <a:close/>
                  <a:moveTo>
                    <a:pt x="7192" y="2524"/>
                  </a:moveTo>
                  <a:lnTo>
                    <a:pt x="8573" y="4977"/>
                  </a:lnTo>
                  <a:lnTo>
                    <a:pt x="7192" y="7406"/>
                  </a:lnTo>
                  <a:lnTo>
                    <a:pt x="4358" y="7406"/>
                  </a:lnTo>
                  <a:lnTo>
                    <a:pt x="2953" y="4977"/>
                  </a:lnTo>
                  <a:lnTo>
                    <a:pt x="4358" y="2524"/>
                  </a:lnTo>
                  <a:close/>
                  <a:moveTo>
                    <a:pt x="2358" y="5311"/>
                  </a:moveTo>
                  <a:lnTo>
                    <a:pt x="3787" y="7740"/>
                  </a:lnTo>
                  <a:lnTo>
                    <a:pt x="3096" y="8930"/>
                  </a:lnTo>
                  <a:lnTo>
                    <a:pt x="1024" y="5311"/>
                  </a:lnTo>
                  <a:close/>
                  <a:moveTo>
                    <a:pt x="10574" y="5334"/>
                  </a:moveTo>
                  <a:lnTo>
                    <a:pt x="8502" y="8954"/>
                  </a:lnTo>
                  <a:lnTo>
                    <a:pt x="7788" y="7764"/>
                  </a:lnTo>
                  <a:lnTo>
                    <a:pt x="9216" y="5334"/>
                  </a:lnTo>
                  <a:close/>
                  <a:moveTo>
                    <a:pt x="7216" y="8097"/>
                  </a:moveTo>
                  <a:lnTo>
                    <a:pt x="7907" y="9288"/>
                  </a:lnTo>
                  <a:lnTo>
                    <a:pt x="3668" y="9288"/>
                  </a:lnTo>
                  <a:lnTo>
                    <a:pt x="4358" y="8097"/>
                  </a:lnTo>
                  <a:close/>
                  <a:moveTo>
                    <a:pt x="2906" y="0"/>
                  </a:moveTo>
                  <a:lnTo>
                    <a:pt x="0" y="4977"/>
                  </a:lnTo>
                  <a:lnTo>
                    <a:pt x="2906" y="9954"/>
                  </a:lnTo>
                  <a:lnTo>
                    <a:pt x="8645" y="9954"/>
                  </a:lnTo>
                  <a:lnTo>
                    <a:pt x="11526" y="4977"/>
                  </a:lnTo>
                  <a:lnTo>
                    <a:pt x="864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11704" name="Google Shape;11704;p97"/>
          <p:cNvGrpSpPr/>
          <p:nvPr/>
        </p:nvGrpSpPr>
        <p:grpSpPr>
          <a:xfrm>
            <a:off x="2583781" y="2545672"/>
            <a:ext cx="338418" cy="194113"/>
            <a:chOff x="2964781" y="2545672"/>
            <a:chExt cx="338418" cy="194113"/>
          </a:xfrm>
        </p:grpSpPr>
        <p:sp>
          <p:nvSpPr>
            <p:cNvPr id="11705" name="Google Shape;11705;p97"/>
            <p:cNvSpPr/>
            <p:nvPr/>
          </p:nvSpPr>
          <p:spPr>
            <a:xfrm>
              <a:off x="2964781" y="2545672"/>
              <a:ext cx="338418" cy="194113"/>
            </a:xfrm>
            <a:custGeom>
              <a:rect b="b" l="l" r="r" t="t"/>
              <a:pathLst>
                <a:path extrusionOk="0" h="6598" w="11503">
                  <a:moveTo>
                    <a:pt x="2858" y="668"/>
                  </a:moveTo>
                  <a:lnTo>
                    <a:pt x="2858" y="2930"/>
                  </a:lnTo>
                  <a:lnTo>
                    <a:pt x="1144" y="2930"/>
                  </a:lnTo>
                  <a:lnTo>
                    <a:pt x="1787" y="1549"/>
                  </a:lnTo>
                  <a:cubicBezTo>
                    <a:pt x="1977" y="1096"/>
                    <a:pt x="2382" y="763"/>
                    <a:pt x="2858" y="668"/>
                  </a:cubicBezTo>
                  <a:close/>
                  <a:moveTo>
                    <a:pt x="3525" y="668"/>
                  </a:moveTo>
                  <a:cubicBezTo>
                    <a:pt x="4001" y="763"/>
                    <a:pt x="4382" y="1096"/>
                    <a:pt x="4597" y="1549"/>
                  </a:cubicBezTo>
                  <a:lnTo>
                    <a:pt x="5240" y="2930"/>
                  </a:lnTo>
                  <a:lnTo>
                    <a:pt x="3525" y="2930"/>
                  </a:lnTo>
                  <a:lnTo>
                    <a:pt x="3525" y="668"/>
                  </a:lnTo>
                  <a:close/>
                  <a:moveTo>
                    <a:pt x="7955" y="3597"/>
                  </a:moveTo>
                  <a:lnTo>
                    <a:pt x="7955" y="5859"/>
                  </a:lnTo>
                  <a:cubicBezTo>
                    <a:pt x="7502" y="5764"/>
                    <a:pt x="7097" y="5430"/>
                    <a:pt x="6907" y="5002"/>
                  </a:cubicBezTo>
                  <a:lnTo>
                    <a:pt x="6264" y="3597"/>
                  </a:lnTo>
                  <a:close/>
                  <a:moveTo>
                    <a:pt x="10312" y="3597"/>
                  </a:moveTo>
                  <a:lnTo>
                    <a:pt x="9693" y="5002"/>
                  </a:lnTo>
                  <a:cubicBezTo>
                    <a:pt x="9479" y="5430"/>
                    <a:pt x="9098" y="5764"/>
                    <a:pt x="8621" y="5859"/>
                  </a:cubicBezTo>
                  <a:lnTo>
                    <a:pt x="8621" y="3597"/>
                  </a:lnTo>
                  <a:close/>
                  <a:moveTo>
                    <a:pt x="3216" y="1"/>
                  </a:moveTo>
                  <a:cubicBezTo>
                    <a:pt x="2334" y="1"/>
                    <a:pt x="1572" y="501"/>
                    <a:pt x="1215" y="1263"/>
                  </a:cubicBezTo>
                  <a:lnTo>
                    <a:pt x="477" y="2930"/>
                  </a:lnTo>
                  <a:lnTo>
                    <a:pt x="1" y="2930"/>
                  </a:lnTo>
                  <a:lnTo>
                    <a:pt x="1" y="3621"/>
                  </a:lnTo>
                  <a:lnTo>
                    <a:pt x="5549" y="3621"/>
                  </a:lnTo>
                  <a:lnTo>
                    <a:pt x="6311" y="5288"/>
                  </a:lnTo>
                  <a:cubicBezTo>
                    <a:pt x="6669" y="6097"/>
                    <a:pt x="7431" y="6597"/>
                    <a:pt x="8336" y="6597"/>
                  </a:cubicBezTo>
                  <a:cubicBezTo>
                    <a:pt x="9217" y="6597"/>
                    <a:pt x="9955" y="6097"/>
                    <a:pt x="10360" y="5288"/>
                  </a:cubicBezTo>
                  <a:lnTo>
                    <a:pt x="11098" y="3621"/>
                  </a:lnTo>
                  <a:lnTo>
                    <a:pt x="11503" y="3621"/>
                  </a:lnTo>
                  <a:lnTo>
                    <a:pt x="11503" y="2930"/>
                  </a:lnTo>
                  <a:lnTo>
                    <a:pt x="5954" y="2930"/>
                  </a:lnTo>
                  <a:lnTo>
                    <a:pt x="5192" y="1263"/>
                  </a:lnTo>
                  <a:cubicBezTo>
                    <a:pt x="4835" y="477"/>
                    <a:pt x="4073" y="1"/>
                    <a:pt x="32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1706" name="Google Shape;11706;p97"/>
            <p:cNvGrpSpPr/>
            <p:nvPr/>
          </p:nvGrpSpPr>
          <p:grpSpPr>
            <a:xfrm>
              <a:off x="3048156" y="2565295"/>
              <a:ext cx="170281" cy="154159"/>
              <a:chOff x="3048156" y="2565295"/>
              <a:chExt cx="170281" cy="154159"/>
            </a:xfrm>
          </p:grpSpPr>
          <p:sp>
            <p:nvSpPr>
              <p:cNvPr id="11707" name="Google Shape;11707;p97"/>
              <p:cNvSpPr/>
              <p:nvPr/>
            </p:nvSpPr>
            <p:spPr>
              <a:xfrm>
                <a:off x="3048156" y="2665498"/>
                <a:ext cx="20359" cy="20329"/>
              </a:xfrm>
              <a:custGeom>
                <a:rect b="b" l="l" r="r" t="t"/>
                <a:pathLst>
                  <a:path extrusionOk="0" h="691"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08" name="Google Shape;11708;p97"/>
              <p:cNvSpPr/>
              <p:nvPr/>
            </p:nvSpPr>
            <p:spPr>
              <a:xfrm>
                <a:off x="3048156" y="2699801"/>
                <a:ext cx="20359" cy="19653"/>
              </a:xfrm>
              <a:custGeom>
                <a:rect b="b" l="l" r="r" t="t"/>
                <a:pathLst>
                  <a:path extrusionOk="0" h="668" w="692">
                    <a:moveTo>
                      <a:pt x="1" y="1"/>
                    </a:moveTo>
                    <a:lnTo>
                      <a:pt x="1"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09" name="Google Shape;11709;p97"/>
              <p:cNvSpPr/>
              <p:nvPr/>
            </p:nvSpPr>
            <p:spPr>
              <a:xfrm>
                <a:off x="3198078" y="2565295"/>
                <a:ext cx="20359" cy="20359"/>
              </a:xfrm>
              <a:custGeom>
                <a:rect b="b" l="l" r="r" t="t"/>
                <a:pathLst>
                  <a:path extrusionOk="0" h="692" w="692">
                    <a:moveTo>
                      <a:pt x="1" y="1"/>
                    </a:moveTo>
                    <a:lnTo>
                      <a:pt x="1" y="691"/>
                    </a:lnTo>
                    <a:lnTo>
                      <a:pt x="691" y="691"/>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10" name="Google Shape;11710;p97"/>
              <p:cNvSpPr/>
              <p:nvPr/>
            </p:nvSpPr>
            <p:spPr>
              <a:xfrm>
                <a:off x="3198078" y="2598921"/>
                <a:ext cx="20359" cy="20359"/>
              </a:xfrm>
              <a:custGeom>
                <a:rect b="b" l="l" r="r" t="t"/>
                <a:pathLst>
                  <a:path extrusionOk="0" h="692" w="692">
                    <a:moveTo>
                      <a:pt x="1" y="1"/>
                    </a:moveTo>
                    <a:lnTo>
                      <a:pt x="1" y="691"/>
                    </a:lnTo>
                    <a:lnTo>
                      <a:pt x="691" y="691"/>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grpSp>
        <p:nvGrpSpPr>
          <p:cNvPr id="11711" name="Google Shape;11711;p97"/>
          <p:cNvGrpSpPr/>
          <p:nvPr/>
        </p:nvGrpSpPr>
        <p:grpSpPr>
          <a:xfrm>
            <a:off x="1834458" y="2446205"/>
            <a:ext cx="338448" cy="338418"/>
            <a:chOff x="2367858" y="2446205"/>
            <a:chExt cx="338448" cy="338418"/>
          </a:xfrm>
        </p:grpSpPr>
        <p:sp>
          <p:nvSpPr>
            <p:cNvPr id="11712" name="Google Shape;11712;p97"/>
            <p:cNvSpPr/>
            <p:nvPr/>
          </p:nvSpPr>
          <p:spPr>
            <a:xfrm>
              <a:off x="2367858" y="2446205"/>
              <a:ext cx="338448" cy="338418"/>
            </a:xfrm>
            <a:custGeom>
              <a:rect b="b" l="l" r="r" t="t"/>
              <a:pathLst>
                <a:path extrusionOk="0" h="11503" w="11504">
                  <a:moveTo>
                    <a:pt x="2144" y="691"/>
                  </a:moveTo>
                  <a:cubicBezTo>
                    <a:pt x="2454" y="691"/>
                    <a:pt x="2692" y="929"/>
                    <a:pt x="2692" y="1215"/>
                  </a:cubicBezTo>
                  <a:cubicBezTo>
                    <a:pt x="2692" y="1524"/>
                    <a:pt x="2454" y="1762"/>
                    <a:pt x="2144" y="1762"/>
                  </a:cubicBezTo>
                  <a:cubicBezTo>
                    <a:pt x="1858" y="1762"/>
                    <a:pt x="1620" y="1524"/>
                    <a:pt x="1620" y="1215"/>
                  </a:cubicBezTo>
                  <a:cubicBezTo>
                    <a:pt x="1620" y="929"/>
                    <a:pt x="1858" y="691"/>
                    <a:pt x="2144" y="691"/>
                  </a:cubicBezTo>
                  <a:close/>
                  <a:moveTo>
                    <a:pt x="5764" y="691"/>
                  </a:moveTo>
                  <a:cubicBezTo>
                    <a:pt x="6050" y="691"/>
                    <a:pt x="6288" y="929"/>
                    <a:pt x="6288" y="1215"/>
                  </a:cubicBezTo>
                  <a:cubicBezTo>
                    <a:pt x="6288" y="1524"/>
                    <a:pt x="6050" y="1762"/>
                    <a:pt x="5764" y="1762"/>
                  </a:cubicBezTo>
                  <a:cubicBezTo>
                    <a:pt x="5454" y="1762"/>
                    <a:pt x="5216" y="1524"/>
                    <a:pt x="5216" y="1215"/>
                  </a:cubicBezTo>
                  <a:cubicBezTo>
                    <a:pt x="5216" y="929"/>
                    <a:pt x="5454" y="691"/>
                    <a:pt x="5764" y="691"/>
                  </a:cubicBezTo>
                  <a:close/>
                  <a:moveTo>
                    <a:pt x="9360" y="691"/>
                  </a:moveTo>
                  <a:cubicBezTo>
                    <a:pt x="9646" y="691"/>
                    <a:pt x="9884" y="929"/>
                    <a:pt x="9884" y="1215"/>
                  </a:cubicBezTo>
                  <a:cubicBezTo>
                    <a:pt x="9884" y="1524"/>
                    <a:pt x="9646" y="1762"/>
                    <a:pt x="9360" y="1762"/>
                  </a:cubicBezTo>
                  <a:cubicBezTo>
                    <a:pt x="9050" y="1762"/>
                    <a:pt x="8812" y="1524"/>
                    <a:pt x="8812" y="1215"/>
                  </a:cubicBezTo>
                  <a:cubicBezTo>
                    <a:pt x="8812" y="929"/>
                    <a:pt x="9050" y="691"/>
                    <a:pt x="9360" y="691"/>
                  </a:cubicBezTo>
                  <a:close/>
                  <a:moveTo>
                    <a:pt x="3644" y="1977"/>
                  </a:moveTo>
                  <a:lnTo>
                    <a:pt x="3644" y="10836"/>
                  </a:lnTo>
                  <a:lnTo>
                    <a:pt x="667" y="10836"/>
                  </a:lnTo>
                  <a:lnTo>
                    <a:pt x="667" y="1977"/>
                  </a:lnTo>
                  <a:lnTo>
                    <a:pt x="1168" y="1977"/>
                  </a:lnTo>
                  <a:cubicBezTo>
                    <a:pt x="1382" y="2263"/>
                    <a:pt x="1739" y="2453"/>
                    <a:pt x="2144" y="2453"/>
                  </a:cubicBezTo>
                  <a:cubicBezTo>
                    <a:pt x="2549" y="2453"/>
                    <a:pt x="2906" y="2263"/>
                    <a:pt x="3144" y="1977"/>
                  </a:cubicBezTo>
                  <a:close/>
                  <a:moveTo>
                    <a:pt x="7264" y="1977"/>
                  </a:moveTo>
                  <a:lnTo>
                    <a:pt x="7264" y="10836"/>
                  </a:lnTo>
                  <a:lnTo>
                    <a:pt x="4287" y="10836"/>
                  </a:lnTo>
                  <a:lnTo>
                    <a:pt x="4287" y="1977"/>
                  </a:lnTo>
                  <a:lnTo>
                    <a:pt x="4811" y="1977"/>
                  </a:lnTo>
                  <a:cubicBezTo>
                    <a:pt x="5002" y="2263"/>
                    <a:pt x="5359" y="2453"/>
                    <a:pt x="5788" y="2453"/>
                  </a:cubicBezTo>
                  <a:cubicBezTo>
                    <a:pt x="6192" y="2453"/>
                    <a:pt x="6526" y="2263"/>
                    <a:pt x="6764" y="1977"/>
                  </a:cubicBezTo>
                  <a:close/>
                  <a:moveTo>
                    <a:pt x="10884" y="1977"/>
                  </a:moveTo>
                  <a:lnTo>
                    <a:pt x="10884" y="10836"/>
                  </a:lnTo>
                  <a:lnTo>
                    <a:pt x="7907" y="10836"/>
                  </a:lnTo>
                  <a:lnTo>
                    <a:pt x="7907" y="1977"/>
                  </a:lnTo>
                  <a:lnTo>
                    <a:pt x="8407" y="1977"/>
                  </a:lnTo>
                  <a:cubicBezTo>
                    <a:pt x="8622" y="2263"/>
                    <a:pt x="8979" y="2453"/>
                    <a:pt x="9384" y="2453"/>
                  </a:cubicBezTo>
                  <a:cubicBezTo>
                    <a:pt x="9788" y="2453"/>
                    <a:pt x="10122" y="2263"/>
                    <a:pt x="10360" y="1977"/>
                  </a:cubicBezTo>
                  <a:close/>
                  <a:moveTo>
                    <a:pt x="2144" y="0"/>
                  </a:moveTo>
                  <a:cubicBezTo>
                    <a:pt x="1477" y="0"/>
                    <a:pt x="929" y="548"/>
                    <a:pt x="929" y="1215"/>
                  </a:cubicBezTo>
                  <a:lnTo>
                    <a:pt x="929" y="1286"/>
                  </a:lnTo>
                  <a:lnTo>
                    <a:pt x="1" y="1286"/>
                  </a:lnTo>
                  <a:lnTo>
                    <a:pt x="1" y="11502"/>
                  </a:lnTo>
                  <a:lnTo>
                    <a:pt x="11503" y="11502"/>
                  </a:lnTo>
                  <a:lnTo>
                    <a:pt x="11503" y="1286"/>
                  </a:lnTo>
                  <a:lnTo>
                    <a:pt x="10574" y="1286"/>
                  </a:lnTo>
                  <a:lnTo>
                    <a:pt x="10574" y="1215"/>
                  </a:lnTo>
                  <a:cubicBezTo>
                    <a:pt x="10574" y="548"/>
                    <a:pt x="10027" y="0"/>
                    <a:pt x="9360" y="0"/>
                  </a:cubicBezTo>
                  <a:cubicBezTo>
                    <a:pt x="8669" y="0"/>
                    <a:pt x="8121" y="548"/>
                    <a:pt x="8121" y="1215"/>
                  </a:cubicBezTo>
                  <a:lnTo>
                    <a:pt x="8121" y="1286"/>
                  </a:lnTo>
                  <a:lnTo>
                    <a:pt x="6978" y="1286"/>
                  </a:lnTo>
                  <a:lnTo>
                    <a:pt x="6978" y="1215"/>
                  </a:lnTo>
                  <a:cubicBezTo>
                    <a:pt x="6978" y="548"/>
                    <a:pt x="6431" y="0"/>
                    <a:pt x="5740" y="0"/>
                  </a:cubicBezTo>
                  <a:cubicBezTo>
                    <a:pt x="5073" y="0"/>
                    <a:pt x="4525" y="548"/>
                    <a:pt x="4525" y="1215"/>
                  </a:cubicBezTo>
                  <a:lnTo>
                    <a:pt x="4525" y="1286"/>
                  </a:lnTo>
                  <a:lnTo>
                    <a:pt x="3382" y="1286"/>
                  </a:lnTo>
                  <a:lnTo>
                    <a:pt x="3382" y="1215"/>
                  </a:lnTo>
                  <a:cubicBezTo>
                    <a:pt x="3382" y="548"/>
                    <a:pt x="2835" y="0"/>
                    <a:pt x="2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13" name="Google Shape;11713;p97"/>
            <p:cNvSpPr/>
            <p:nvPr/>
          </p:nvSpPr>
          <p:spPr>
            <a:xfrm>
              <a:off x="2516398" y="2542171"/>
              <a:ext cx="42777" cy="19653"/>
            </a:xfrm>
            <a:custGeom>
              <a:rect b="b" l="l" r="r" t="t"/>
              <a:pathLst>
                <a:path extrusionOk="0" h="668" w="1454">
                  <a:moveTo>
                    <a:pt x="0" y="1"/>
                  </a:moveTo>
                  <a:lnTo>
                    <a:pt x="0" y="668"/>
                  </a:lnTo>
                  <a:lnTo>
                    <a:pt x="1453" y="668"/>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14" name="Google Shape;11714;p97"/>
            <p:cNvSpPr/>
            <p:nvPr/>
          </p:nvSpPr>
          <p:spPr>
            <a:xfrm>
              <a:off x="2516398" y="2584918"/>
              <a:ext cx="42777" cy="19653"/>
            </a:xfrm>
            <a:custGeom>
              <a:rect b="b" l="l" r="r" t="t"/>
              <a:pathLst>
                <a:path extrusionOk="0" h="668" w="1454">
                  <a:moveTo>
                    <a:pt x="0" y="0"/>
                  </a:moveTo>
                  <a:lnTo>
                    <a:pt x="0" y="667"/>
                  </a:lnTo>
                  <a:lnTo>
                    <a:pt x="1453" y="667"/>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15" name="Google Shape;11715;p97"/>
            <p:cNvSpPr/>
            <p:nvPr/>
          </p:nvSpPr>
          <p:spPr>
            <a:xfrm>
              <a:off x="2516398" y="2627664"/>
              <a:ext cx="42777" cy="20329"/>
            </a:xfrm>
            <a:custGeom>
              <a:rect b="b" l="l" r="r" t="t"/>
              <a:pathLst>
                <a:path extrusionOk="0" h="691" w="1454">
                  <a:moveTo>
                    <a:pt x="0" y="0"/>
                  </a:moveTo>
                  <a:lnTo>
                    <a:pt x="0"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16" name="Google Shape;11716;p97"/>
            <p:cNvSpPr/>
            <p:nvPr/>
          </p:nvSpPr>
          <p:spPr>
            <a:xfrm>
              <a:off x="2516398" y="2670382"/>
              <a:ext cx="42777" cy="20359"/>
            </a:xfrm>
            <a:custGeom>
              <a:rect b="b" l="l" r="r" t="t"/>
              <a:pathLst>
                <a:path extrusionOk="0" h="692" w="1454">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17" name="Google Shape;11717;p97"/>
            <p:cNvSpPr/>
            <p:nvPr/>
          </p:nvSpPr>
          <p:spPr>
            <a:xfrm>
              <a:off x="2409193" y="2542171"/>
              <a:ext cx="42777" cy="19653"/>
            </a:xfrm>
            <a:custGeom>
              <a:rect b="b" l="l" r="r" t="t"/>
              <a:pathLst>
                <a:path extrusionOk="0" h="668" w="1454">
                  <a:moveTo>
                    <a:pt x="1" y="1"/>
                  </a:moveTo>
                  <a:lnTo>
                    <a:pt x="1" y="668"/>
                  </a:lnTo>
                  <a:lnTo>
                    <a:pt x="1453" y="668"/>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18" name="Google Shape;11718;p97"/>
            <p:cNvSpPr/>
            <p:nvPr/>
          </p:nvSpPr>
          <p:spPr>
            <a:xfrm>
              <a:off x="2409193" y="2584918"/>
              <a:ext cx="42777" cy="19653"/>
            </a:xfrm>
            <a:custGeom>
              <a:rect b="b" l="l" r="r" t="t"/>
              <a:pathLst>
                <a:path extrusionOk="0" h="668" w="1454">
                  <a:moveTo>
                    <a:pt x="1" y="0"/>
                  </a:moveTo>
                  <a:lnTo>
                    <a:pt x="1" y="667"/>
                  </a:lnTo>
                  <a:lnTo>
                    <a:pt x="1453" y="667"/>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19" name="Google Shape;11719;p97"/>
            <p:cNvSpPr/>
            <p:nvPr/>
          </p:nvSpPr>
          <p:spPr>
            <a:xfrm>
              <a:off x="2409193" y="2627664"/>
              <a:ext cx="42777" cy="20329"/>
            </a:xfrm>
            <a:custGeom>
              <a:rect b="b" l="l" r="r" t="t"/>
              <a:pathLst>
                <a:path extrusionOk="0" h="691" w="1454">
                  <a:moveTo>
                    <a:pt x="1" y="0"/>
                  </a:moveTo>
                  <a:lnTo>
                    <a:pt x="1"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20" name="Google Shape;11720;p97"/>
            <p:cNvSpPr/>
            <p:nvPr/>
          </p:nvSpPr>
          <p:spPr>
            <a:xfrm>
              <a:off x="2409193" y="2670382"/>
              <a:ext cx="42777" cy="20359"/>
            </a:xfrm>
            <a:custGeom>
              <a:rect b="b" l="l" r="r" t="t"/>
              <a:pathLst>
                <a:path extrusionOk="0" h="692" w="1454">
                  <a:moveTo>
                    <a:pt x="1" y="1"/>
                  </a:moveTo>
                  <a:lnTo>
                    <a:pt x="1"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21" name="Google Shape;11721;p97"/>
            <p:cNvSpPr/>
            <p:nvPr/>
          </p:nvSpPr>
          <p:spPr>
            <a:xfrm>
              <a:off x="2622190" y="2542171"/>
              <a:ext cx="42747" cy="19653"/>
            </a:xfrm>
            <a:custGeom>
              <a:rect b="b" l="l" r="r" t="t"/>
              <a:pathLst>
                <a:path extrusionOk="0" h="668" w="1453">
                  <a:moveTo>
                    <a:pt x="0" y="1"/>
                  </a:moveTo>
                  <a:lnTo>
                    <a:pt x="0" y="668"/>
                  </a:lnTo>
                  <a:lnTo>
                    <a:pt x="1453" y="668"/>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22" name="Google Shape;11722;p97"/>
            <p:cNvSpPr/>
            <p:nvPr/>
          </p:nvSpPr>
          <p:spPr>
            <a:xfrm>
              <a:off x="2622190" y="2584918"/>
              <a:ext cx="42747" cy="19653"/>
            </a:xfrm>
            <a:custGeom>
              <a:rect b="b" l="l" r="r" t="t"/>
              <a:pathLst>
                <a:path extrusionOk="0" h="668" w="1453">
                  <a:moveTo>
                    <a:pt x="0" y="0"/>
                  </a:moveTo>
                  <a:lnTo>
                    <a:pt x="0" y="667"/>
                  </a:lnTo>
                  <a:lnTo>
                    <a:pt x="1453" y="667"/>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23" name="Google Shape;11723;p97"/>
            <p:cNvSpPr/>
            <p:nvPr/>
          </p:nvSpPr>
          <p:spPr>
            <a:xfrm>
              <a:off x="2622190" y="2627664"/>
              <a:ext cx="42747" cy="20329"/>
            </a:xfrm>
            <a:custGeom>
              <a:rect b="b" l="l" r="r" t="t"/>
              <a:pathLst>
                <a:path extrusionOk="0" h="691" w="1453">
                  <a:moveTo>
                    <a:pt x="0" y="0"/>
                  </a:moveTo>
                  <a:lnTo>
                    <a:pt x="0"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24" name="Google Shape;11724;p97"/>
            <p:cNvSpPr/>
            <p:nvPr/>
          </p:nvSpPr>
          <p:spPr>
            <a:xfrm>
              <a:off x="2622190" y="2670382"/>
              <a:ext cx="42747" cy="20359"/>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11725" name="Google Shape;11725;p97"/>
          <p:cNvGrpSpPr/>
          <p:nvPr/>
        </p:nvGrpSpPr>
        <p:grpSpPr>
          <a:xfrm>
            <a:off x="1095639" y="2528874"/>
            <a:ext cx="337738" cy="234742"/>
            <a:chOff x="1781439" y="2528874"/>
            <a:chExt cx="337738" cy="234742"/>
          </a:xfrm>
        </p:grpSpPr>
        <p:sp>
          <p:nvSpPr>
            <p:cNvPr id="11726" name="Google Shape;11726;p97"/>
            <p:cNvSpPr/>
            <p:nvPr/>
          </p:nvSpPr>
          <p:spPr>
            <a:xfrm>
              <a:off x="1781439" y="2528874"/>
              <a:ext cx="93232" cy="234742"/>
            </a:xfrm>
            <a:custGeom>
              <a:rect b="b" l="l" r="r" t="t"/>
              <a:pathLst>
                <a:path extrusionOk="0" h="7979" w="3169">
                  <a:moveTo>
                    <a:pt x="2525" y="643"/>
                  </a:moveTo>
                  <a:lnTo>
                    <a:pt x="2525" y="691"/>
                  </a:lnTo>
                  <a:lnTo>
                    <a:pt x="2525" y="1953"/>
                  </a:lnTo>
                  <a:lnTo>
                    <a:pt x="1597" y="2501"/>
                  </a:lnTo>
                  <a:lnTo>
                    <a:pt x="692" y="1953"/>
                  </a:lnTo>
                  <a:lnTo>
                    <a:pt x="692" y="643"/>
                  </a:lnTo>
                  <a:close/>
                  <a:moveTo>
                    <a:pt x="2525" y="2763"/>
                  </a:moveTo>
                  <a:lnTo>
                    <a:pt x="2525" y="7311"/>
                  </a:lnTo>
                  <a:lnTo>
                    <a:pt x="692" y="7311"/>
                  </a:lnTo>
                  <a:lnTo>
                    <a:pt x="692" y="2763"/>
                  </a:lnTo>
                  <a:lnTo>
                    <a:pt x="1597" y="3310"/>
                  </a:lnTo>
                  <a:lnTo>
                    <a:pt x="2525" y="2763"/>
                  </a:lnTo>
                  <a:close/>
                  <a:moveTo>
                    <a:pt x="1" y="0"/>
                  </a:moveTo>
                  <a:lnTo>
                    <a:pt x="1" y="7978"/>
                  </a:lnTo>
                  <a:lnTo>
                    <a:pt x="3168" y="7978"/>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27" name="Google Shape;11727;p97"/>
            <p:cNvSpPr/>
            <p:nvPr/>
          </p:nvSpPr>
          <p:spPr>
            <a:xfrm>
              <a:off x="1903353" y="2528874"/>
              <a:ext cx="93203" cy="234742"/>
            </a:xfrm>
            <a:custGeom>
              <a:rect b="b" l="l" r="r" t="t"/>
              <a:pathLst>
                <a:path extrusionOk="0" h="7979" w="3168">
                  <a:moveTo>
                    <a:pt x="2525" y="691"/>
                  </a:moveTo>
                  <a:lnTo>
                    <a:pt x="2525" y="5239"/>
                  </a:lnTo>
                  <a:lnTo>
                    <a:pt x="1620" y="4692"/>
                  </a:lnTo>
                  <a:lnTo>
                    <a:pt x="667" y="5239"/>
                  </a:lnTo>
                  <a:lnTo>
                    <a:pt x="667" y="691"/>
                  </a:lnTo>
                  <a:close/>
                  <a:moveTo>
                    <a:pt x="1596" y="5501"/>
                  </a:moveTo>
                  <a:lnTo>
                    <a:pt x="2501" y="6049"/>
                  </a:lnTo>
                  <a:lnTo>
                    <a:pt x="2501" y="7311"/>
                  </a:lnTo>
                  <a:lnTo>
                    <a:pt x="667" y="7311"/>
                  </a:lnTo>
                  <a:lnTo>
                    <a:pt x="667" y="6049"/>
                  </a:lnTo>
                  <a:lnTo>
                    <a:pt x="1596" y="5501"/>
                  </a:lnTo>
                  <a:close/>
                  <a:moveTo>
                    <a:pt x="1" y="0"/>
                  </a:moveTo>
                  <a:lnTo>
                    <a:pt x="1" y="7978"/>
                  </a:lnTo>
                  <a:lnTo>
                    <a:pt x="3168" y="7978"/>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28" name="Google Shape;11728;p97"/>
            <p:cNvSpPr/>
            <p:nvPr/>
          </p:nvSpPr>
          <p:spPr>
            <a:xfrm>
              <a:off x="2025974" y="2528874"/>
              <a:ext cx="93203" cy="234742"/>
            </a:xfrm>
            <a:custGeom>
              <a:rect b="b" l="l" r="r" t="t"/>
              <a:pathLst>
                <a:path extrusionOk="0" h="7979" w="3168">
                  <a:moveTo>
                    <a:pt x="2501" y="715"/>
                  </a:moveTo>
                  <a:lnTo>
                    <a:pt x="2501" y="2001"/>
                  </a:lnTo>
                  <a:lnTo>
                    <a:pt x="1596" y="2525"/>
                  </a:lnTo>
                  <a:lnTo>
                    <a:pt x="643" y="2001"/>
                  </a:lnTo>
                  <a:lnTo>
                    <a:pt x="643" y="715"/>
                  </a:lnTo>
                  <a:close/>
                  <a:moveTo>
                    <a:pt x="2501" y="2739"/>
                  </a:moveTo>
                  <a:lnTo>
                    <a:pt x="2501" y="7287"/>
                  </a:lnTo>
                  <a:lnTo>
                    <a:pt x="643" y="7287"/>
                  </a:lnTo>
                  <a:lnTo>
                    <a:pt x="643" y="2739"/>
                  </a:lnTo>
                  <a:lnTo>
                    <a:pt x="1596" y="3263"/>
                  </a:lnTo>
                  <a:lnTo>
                    <a:pt x="2501" y="2739"/>
                  </a:lnTo>
                  <a:close/>
                  <a:moveTo>
                    <a:pt x="0" y="0"/>
                  </a:moveTo>
                  <a:lnTo>
                    <a:pt x="0" y="7978"/>
                  </a:lnTo>
                  <a:lnTo>
                    <a:pt x="3168" y="7978"/>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1729" name="Google Shape;11729;p97"/>
          <p:cNvSpPr/>
          <p:nvPr/>
        </p:nvSpPr>
        <p:spPr>
          <a:xfrm>
            <a:off x="1094962" y="3012296"/>
            <a:ext cx="339124" cy="339830"/>
          </a:xfrm>
          <a:custGeom>
            <a:rect b="b" l="l" r="r" t="t"/>
            <a:pathLst>
              <a:path extrusionOk="0" h="11551" w="11527">
                <a:moveTo>
                  <a:pt x="6097" y="691"/>
                </a:moveTo>
                <a:cubicBezTo>
                  <a:pt x="8740" y="857"/>
                  <a:pt x="10860" y="3072"/>
                  <a:pt x="10860" y="5739"/>
                </a:cubicBezTo>
                <a:cubicBezTo>
                  <a:pt x="10860" y="6930"/>
                  <a:pt x="10431" y="8026"/>
                  <a:pt x="9764" y="8907"/>
                </a:cubicBezTo>
                <a:lnTo>
                  <a:pt x="8954" y="8145"/>
                </a:lnTo>
                <a:cubicBezTo>
                  <a:pt x="9454" y="7478"/>
                  <a:pt x="9764" y="6644"/>
                  <a:pt x="9764" y="5739"/>
                </a:cubicBezTo>
                <a:cubicBezTo>
                  <a:pt x="9764" y="3668"/>
                  <a:pt x="8145" y="1929"/>
                  <a:pt x="6097" y="1786"/>
                </a:cubicBezTo>
                <a:lnTo>
                  <a:pt x="6097" y="691"/>
                </a:lnTo>
                <a:close/>
                <a:moveTo>
                  <a:pt x="5763" y="2429"/>
                </a:moveTo>
                <a:cubicBezTo>
                  <a:pt x="7573" y="2429"/>
                  <a:pt x="9073" y="3930"/>
                  <a:pt x="9073" y="5739"/>
                </a:cubicBezTo>
                <a:cubicBezTo>
                  <a:pt x="9073" y="7549"/>
                  <a:pt x="7573" y="9050"/>
                  <a:pt x="5763" y="9050"/>
                </a:cubicBezTo>
                <a:cubicBezTo>
                  <a:pt x="3953" y="9050"/>
                  <a:pt x="2453" y="7549"/>
                  <a:pt x="2453" y="5739"/>
                </a:cubicBezTo>
                <a:cubicBezTo>
                  <a:pt x="2453" y="3930"/>
                  <a:pt x="3953" y="2429"/>
                  <a:pt x="5763" y="2429"/>
                </a:cubicBezTo>
                <a:close/>
                <a:moveTo>
                  <a:pt x="5406" y="691"/>
                </a:moveTo>
                <a:lnTo>
                  <a:pt x="5406" y="1786"/>
                </a:lnTo>
                <a:cubicBezTo>
                  <a:pt x="3358" y="1953"/>
                  <a:pt x="1739" y="3668"/>
                  <a:pt x="1739" y="5739"/>
                </a:cubicBezTo>
                <a:cubicBezTo>
                  <a:pt x="1739" y="7835"/>
                  <a:pt x="3358" y="9550"/>
                  <a:pt x="5406" y="9693"/>
                </a:cubicBezTo>
                <a:lnTo>
                  <a:pt x="5406" y="10812"/>
                </a:lnTo>
                <a:cubicBezTo>
                  <a:pt x="2786" y="10645"/>
                  <a:pt x="667" y="8430"/>
                  <a:pt x="667" y="5739"/>
                </a:cubicBezTo>
                <a:cubicBezTo>
                  <a:pt x="667" y="3072"/>
                  <a:pt x="2763" y="857"/>
                  <a:pt x="5406" y="691"/>
                </a:cubicBezTo>
                <a:close/>
                <a:moveTo>
                  <a:pt x="8478" y="8669"/>
                </a:moveTo>
                <a:lnTo>
                  <a:pt x="9288" y="9407"/>
                </a:lnTo>
                <a:cubicBezTo>
                  <a:pt x="8430" y="10217"/>
                  <a:pt x="7335" y="10740"/>
                  <a:pt x="6097" y="10812"/>
                </a:cubicBezTo>
                <a:lnTo>
                  <a:pt x="6097" y="9740"/>
                </a:lnTo>
                <a:cubicBezTo>
                  <a:pt x="7025" y="9645"/>
                  <a:pt x="7859" y="9264"/>
                  <a:pt x="8478" y="8669"/>
                </a:cubicBezTo>
                <a:close/>
                <a:moveTo>
                  <a:pt x="5763" y="0"/>
                </a:moveTo>
                <a:cubicBezTo>
                  <a:pt x="4215" y="0"/>
                  <a:pt x="2786" y="596"/>
                  <a:pt x="1691" y="1691"/>
                </a:cubicBezTo>
                <a:cubicBezTo>
                  <a:pt x="619" y="2763"/>
                  <a:pt x="0" y="4215"/>
                  <a:pt x="0" y="5763"/>
                </a:cubicBezTo>
                <a:cubicBezTo>
                  <a:pt x="0" y="7311"/>
                  <a:pt x="595" y="8740"/>
                  <a:pt x="1691" y="9859"/>
                </a:cubicBezTo>
                <a:cubicBezTo>
                  <a:pt x="2763" y="10931"/>
                  <a:pt x="4215" y="11550"/>
                  <a:pt x="5763" y="11550"/>
                </a:cubicBezTo>
                <a:cubicBezTo>
                  <a:pt x="7311" y="11550"/>
                  <a:pt x="8740" y="10955"/>
                  <a:pt x="9836" y="9859"/>
                </a:cubicBezTo>
                <a:cubicBezTo>
                  <a:pt x="10907" y="8788"/>
                  <a:pt x="11526" y="7311"/>
                  <a:pt x="11526" y="5763"/>
                </a:cubicBezTo>
                <a:cubicBezTo>
                  <a:pt x="11503" y="4215"/>
                  <a:pt x="10907" y="2763"/>
                  <a:pt x="9836" y="1691"/>
                </a:cubicBezTo>
                <a:cubicBezTo>
                  <a:pt x="8764" y="619"/>
                  <a:pt x="7311" y="0"/>
                  <a:pt x="5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30" name="Google Shape;11730;p97"/>
          <p:cNvSpPr/>
          <p:nvPr/>
        </p:nvSpPr>
        <p:spPr>
          <a:xfrm>
            <a:off x="1835871" y="2989172"/>
            <a:ext cx="337036" cy="339830"/>
          </a:xfrm>
          <a:custGeom>
            <a:rect b="b" l="l" r="r" t="t"/>
            <a:pathLst>
              <a:path extrusionOk="0" h="11551" w="11456">
                <a:moveTo>
                  <a:pt x="9717" y="715"/>
                </a:moveTo>
                <a:lnTo>
                  <a:pt x="9717" y="1501"/>
                </a:lnTo>
                <a:lnTo>
                  <a:pt x="5311" y="1501"/>
                </a:lnTo>
                <a:cubicBezTo>
                  <a:pt x="5073" y="1501"/>
                  <a:pt x="4906" y="1286"/>
                  <a:pt x="4930" y="1072"/>
                </a:cubicBezTo>
                <a:cubicBezTo>
                  <a:pt x="4954" y="881"/>
                  <a:pt x="5144" y="715"/>
                  <a:pt x="5359" y="715"/>
                </a:cubicBezTo>
                <a:close/>
                <a:moveTo>
                  <a:pt x="10764" y="3858"/>
                </a:moveTo>
                <a:lnTo>
                  <a:pt x="10764" y="4620"/>
                </a:lnTo>
                <a:lnTo>
                  <a:pt x="6359" y="4620"/>
                </a:lnTo>
                <a:cubicBezTo>
                  <a:pt x="6121" y="4620"/>
                  <a:pt x="5954" y="4406"/>
                  <a:pt x="5978" y="4215"/>
                </a:cubicBezTo>
                <a:cubicBezTo>
                  <a:pt x="6002" y="4001"/>
                  <a:pt x="6216" y="3858"/>
                  <a:pt x="6383" y="3858"/>
                </a:cubicBezTo>
                <a:close/>
                <a:moveTo>
                  <a:pt x="2072" y="4358"/>
                </a:moveTo>
                <a:cubicBezTo>
                  <a:pt x="2882" y="4358"/>
                  <a:pt x="3501" y="5001"/>
                  <a:pt x="3501" y="5787"/>
                </a:cubicBezTo>
                <a:cubicBezTo>
                  <a:pt x="3501" y="6597"/>
                  <a:pt x="2882" y="7216"/>
                  <a:pt x="2072" y="7216"/>
                </a:cubicBezTo>
                <a:cubicBezTo>
                  <a:pt x="1262" y="7216"/>
                  <a:pt x="643" y="6549"/>
                  <a:pt x="643" y="5787"/>
                </a:cubicBezTo>
                <a:cubicBezTo>
                  <a:pt x="643" y="4977"/>
                  <a:pt x="1310" y="4358"/>
                  <a:pt x="2072" y="4358"/>
                </a:cubicBezTo>
                <a:close/>
                <a:moveTo>
                  <a:pt x="10764" y="6978"/>
                </a:moveTo>
                <a:lnTo>
                  <a:pt x="10764" y="7740"/>
                </a:lnTo>
                <a:lnTo>
                  <a:pt x="6359" y="7740"/>
                </a:lnTo>
                <a:cubicBezTo>
                  <a:pt x="6121" y="7740"/>
                  <a:pt x="5954" y="7549"/>
                  <a:pt x="5978" y="7335"/>
                </a:cubicBezTo>
                <a:cubicBezTo>
                  <a:pt x="6002" y="7121"/>
                  <a:pt x="6216" y="6978"/>
                  <a:pt x="6383" y="6978"/>
                </a:cubicBezTo>
                <a:close/>
                <a:moveTo>
                  <a:pt x="9717" y="10098"/>
                </a:moveTo>
                <a:lnTo>
                  <a:pt x="9717" y="10883"/>
                </a:lnTo>
                <a:lnTo>
                  <a:pt x="5311" y="10883"/>
                </a:lnTo>
                <a:cubicBezTo>
                  <a:pt x="5073" y="10883"/>
                  <a:pt x="4906" y="10669"/>
                  <a:pt x="4930" y="10455"/>
                </a:cubicBezTo>
                <a:cubicBezTo>
                  <a:pt x="4954" y="10240"/>
                  <a:pt x="5144" y="10098"/>
                  <a:pt x="5359" y="10098"/>
                </a:cubicBezTo>
                <a:close/>
                <a:moveTo>
                  <a:pt x="5359" y="0"/>
                </a:moveTo>
                <a:cubicBezTo>
                  <a:pt x="4882" y="0"/>
                  <a:pt x="4477" y="310"/>
                  <a:pt x="4335" y="739"/>
                </a:cubicBezTo>
                <a:lnTo>
                  <a:pt x="3001" y="739"/>
                </a:lnTo>
                <a:lnTo>
                  <a:pt x="1858" y="3668"/>
                </a:lnTo>
                <a:cubicBezTo>
                  <a:pt x="834" y="3787"/>
                  <a:pt x="0" y="4668"/>
                  <a:pt x="0" y="5787"/>
                </a:cubicBezTo>
                <a:cubicBezTo>
                  <a:pt x="0" y="6883"/>
                  <a:pt x="834" y="7764"/>
                  <a:pt x="1858" y="7883"/>
                </a:cubicBezTo>
                <a:lnTo>
                  <a:pt x="3001" y="10812"/>
                </a:lnTo>
                <a:lnTo>
                  <a:pt x="4335" y="10812"/>
                </a:lnTo>
                <a:cubicBezTo>
                  <a:pt x="4477" y="11217"/>
                  <a:pt x="4882" y="11550"/>
                  <a:pt x="5359" y="11550"/>
                </a:cubicBezTo>
                <a:lnTo>
                  <a:pt x="10407" y="11550"/>
                </a:lnTo>
                <a:lnTo>
                  <a:pt x="10407" y="9383"/>
                </a:lnTo>
                <a:lnTo>
                  <a:pt x="5359" y="9383"/>
                </a:lnTo>
                <a:cubicBezTo>
                  <a:pt x="4882" y="9383"/>
                  <a:pt x="4477" y="9693"/>
                  <a:pt x="4335" y="10121"/>
                </a:cubicBezTo>
                <a:lnTo>
                  <a:pt x="3453" y="10121"/>
                </a:lnTo>
                <a:lnTo>
                  <a:pt x="2548" y="7835"/>
                </a:lnTo>
                <a:cubicBezTo>
                  <a:pt x="2929" y="7740"/>
                  <a:pt x="3287" y="7549"/>
                  <a:pt x="3572" y="7264"/>
                </a:cubicBezTo>
                <a:lnTo>
                  <a:pt x="4477" y="7668"/>
                </a:lnTo>
                <a:lnTo>
                  <a:pt x="5382" y="7668"/>
                </a:lnTo>
                <a:cubicBezTo>
                  <a:pt x="5525" y="8073"/>
                  <a:pt x="5906" y="8407"/>
                  <a:pt x="6383" y="8407"/>
                </a:cubicBezTo>
                <a:lnTo>
                  <a:pt x="11455" y="8407"/>
                </a:lnTo>
                <a:lnTo>
                  <a:pt x="11455" y="6263"/>
                </a:lnTo>
                <a:lnTo>
                  <a:pt x="6383" y="6263"/>
                </a:lnTo>
                <a:cubicBezTo>
                  <a:pt x="5906" y="6263"/>
                  <a:pt x="5525" y="6549"/>
                  <a:pt x="5382" y="7002"/>
                </a:cubicBezTo>
                <a:lnTo>
                  <a:pt x="4644" y="7002"/>
                </a:lnTo>
                <a:lnTo>
                  <a:pt x="3977" y="6740"/>
                </a:lnTo>
                <a:cubicBezTo>
                  <a:pt x="4120" y="6430"/>
                  <a:pt x="4192" y="6144"/>
                  <a:pt x="4192" y="5787"/>
                </a:cubicBezTo>
                <a:cubicBezTo>
                  <a:pt x="4192" y="5430"/>
                  <a:pt x="4096" y="5120"/>
                  <a:pt x="3977" y="4835"/>
                </a:cubicBezTo>
                <a:lnTo>
                  <a:pt x="4644" y="4549"/>
                </a:lnTo>
                <a:lnTo>
                  <a:pt x="5382" y="4549"/>
                </a:lnTo>
                <a:lnTo>
                  <a:pt x="5382" y="4573"/>
                </a:lnTo>
                <a:cubicBezTo>
                  <a:pt x="5525" y="4977"/>
                  <a:pt x="5906" y="5311"/>
                  <a:pt x="6383" y="5311"/>
                </a:cubicBezTo>
                <a:lnTo>
                  <a:pt x="11455" y="5311"/>
                </a:lnTo>
                <a:lnTo>
                  <a:pt x="11455" y="3144"/>
                </a:lnTo>
                <a:lnTo>
                  <a:pt x="6383" y="3144"/>
                </a:lnTo>
                <a:cubicBezTo>
                  <a:pt x="5906" y="3144"/>
                  <a:pt x="5525" y="3430"/>
                  <a:pt x="5382" y="3882"/>
                </a:cubicBezTo>
                <a:lnTo>
                  <a:pt x="4477" y="3882"/>
                </a:lnTo>
                <a:lnTo>
                  <a:pt x="3572" y="4263"/>
                </a:lnTo>
                <a:cubicBezTo>
                  <a:pt x="3287" y="4001"/>
                  <a:pt x="2929" y="3787"/>
                  <a:pt x="2548" y="3691"/>
                </a:cubicBezTo>
                <a:lnTo>
                  <a:pt x="3453" y="1405"/>
                </a:lnTo>
                <a:lnTo>
                  <a:pt x="4335" y="1405"/>
                </a:lnTo>
                <a:cubicBezTo>
                  <a:pt x="4477" y="1810"/>
                  <a:pt x="4882" y="2144"/>
                  <a:pt x="5359" y="2144"/>
                </a:cubicBezTo>
                <a:lnTo>
                  <a:pt x="10407" y="2144"/>
                </a:lnTo>
                <a:lnTo>
                  <a:pt x="104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31" name="Google Shape;11731;p97"/>
          <p:cNvSpPr/>
          <p:nvPr/>
        </p:nvSpPr>
        <p:spPr>
          <a:xfrm>
            <a:off x="2581692" y="3006676"/>
            <a:ext cx="337712" cy="339124"/>
          </a:xfrm>
          <a:custGeom>
            <a:rect b="b" l="l" r="r" t="t"/>
            <a:pathLst>
              <a:path extrusionOk="0" h="11527" w="11479">
                <a:moveTo>
                  <a:pt x="3239" y="5097"/>
                </a:moveTo>
                <a:lnTo>
                  <a:pt x="3239" y="10812"/>
                </a:lnTo>
                <a:lnTo>
                  <a:pt x="2477" y="10812"/>
                </a:lnTo>
                <a:lnTo>
                  <a:pt x="2477" y="5168"/>
                </a:lnTo>
                <a:cubicBezTo>
                  <a:pt x="2739" y="5168"/>
                  <a:pt x="3001" y="5121"/>
                  <a:pt x="3239" y="5097"/>
                </a:cubicBezTo>
                <a:close/>
                <a:moveTo>
                  <a:pt x="4692" y="4835"/>
                </a:moveTo>
                <a:lnTo>
                  <a:pt x="4692" y="10836"/>
                </a:lnTo>
                <a:lnTo>
                  <a:pt x="3930" y="10836"/>
                </a:lnTo>
                <a:lnTo>
                  <a:pt x="3930" y="5002"/>
                </a:lnTo>
                <a:cubicBezTo>
                  <a:pt x="4192" y="4954"/>
                  <a:pt x="4453" y="4883"/>
                  <a:pt x="4692" y="4835"/>
                </a:cubicBezTo>
                <a:close/>
                <a:moveTo>
                  <a:pt x="6168" y="4263"/>
                </a:moveTo>
                <a:lnTo>
                  <a:pt x="6168" y="10836"/>
                </a:lnTo>
                <a:lnTo>
                  <a:pt x="5382" y="10836"/>
                </a:lnTo>
                <a:lnTo>
                  <a:pt x="5382" y="4597"/>
                </a:lnTo>
                <a:cubicBezTo>
                  <a:pt x="5644" y="4502"/>
                  <a:pt x="5930" y="4382"/>
                  <a:pt x="6168" y="4263"/>
                </a:cubicBezTo>
                <a:close/>
                <a:moveTo>
                  <a:pt x="7621" y="3382"/>
                </a:moveTo>
                <a:lnTo>
                  <a:pt x="7621" y="10836"/>
                </a:lnTo>
                <a:lnTo>
                  <a:pt x="6859" y="10836"/>
                </a:lnTo>
                <a:lnTo>
                  <a:pt x="6859" y="3882"/>
                </a:lnTo>
                <a:cubicBezTo>
                  <a:pt x="7121" y="3739"/>
                  <a:pt x="7383" y="3549"/>
                  <a:pt x="7621" y="3382"/>
                </a:cubicBezTo>
                <a:close/>
                <a:moveTo>
                  <a:pt x="9073" y="2025"/>
                </a:moveTo>
                <a:lnTo>
                  <a:pt x="9073" y="10836"/>
                </a:lnTo>
                <a:lnTo>
                  <a:pt x="8311" y="10836"/>
                </a:lnTo>
                <a:lnTo>
                  <a:pt x="8311" y="2835"/>
                </a:lnTo>
                <a:cubicBezTo>
                  <a:pt x="8573" y="2596"/>
                  <a:pt x="8835" y="2334"/>
                  <a:pt x="9073" y="2025"/>
                </a:cubicBezTo>
                <a:close/>
                <a:moveTo>
                  <a:pt x="9764" y="1"/>
                </a:moveTo>
                <a:lnTo>
                  <a:pt x="9145" y="882"/>
                </a:lnTo>
                <a:cubicBezTo>
                  <a:pt x="7526" y="3168"/>
                  <a:pt x="4906" y="4502"/>
                  <a:pt x="2120" y="4502"/>
                </a:cubicBezTo>
                <a:lnTo>
                  <a:pt x="1786" y="4502"/>
                </a:lnTo>
                <a:lnTo>
                  <a:pt x="1786" y="10836"/>
                </a:lnTo>
                <a:lnTo>
                  <a:pt x="0" y="10836"/>
                </a:lnTo>
                <a:lnTo>
                  <a:pt x="0" y="11527"/>
                </a:lnTo>
                <a:lnTo>
                  <a:pt x="11479" y="11527"/>
                </a:lnTo>
                <a:lnTo>
                  <a:pt x="11479" y="10836"/>
                </a:lnTo>
                <a:lnTo>
                  <a:pt x="9764" y="10836"/>
                </a:lnTo>
                <a:lnTo>
                  <a:pt x="97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32" name="Google Shape;11732;p97"/>
          <p:cNvSpPr/>
          <p:nvPr/>
        </p:nvSpPr>
        <p:spPr>
          <a:xfrm>
            <a:off x="3279854" y="2985671"/>
            <a:ext cx="343331" cy="330004"/>
          </a:xfrm>
          <a:custGeom>
            <a:rect b="b" l="l" r="r" t="t"/>
            <a:pathLst>
              <a:path extrusionOk="0" h="11217" w="11670">
                <a:moveTo>
                  <a:pt x="5811" y="667"/>
                </a:moveTo>
                <a:cubicBezTo>
                  <a:pt x="6359" y="667"/>
                  <a:pt x="6883" y="881"/>
                  <a:pt x="7264" y="1262"/>
                </a:cubicBezTo>
                <a:cubicBezTo>
                  <a:pt x="7550" y="1548"/>
                  <a:pt x="7764" y="1929"/>
                  <a:pt x="7812" y="2334"/>
                </a:cubicBezTo>
                <a:cubicBezTo>
                  <a:pt x="7097" y="2596"/>
                  <a:pt x="6550" y="3168"/>
                  <a:pt x="6264" y="3810"/>
                </a:cubicBezTo>
                <a:cubicBezTo>
                  <a:pt x="6121" y="3787"/>
                  <a:pt x="5954" y="3763"/>
                  <a:pt x="5788" y="3763"/>
                </a:cubicBezTo>
                <a:cubicBezTo>
                  <a:pt x="5645" y="3763"/>
                  <a:pt x="5478" y="3787"/>
                  <a:pt x="5311" y="3810"/>
                </a:cubicBezTo>
                <a:lnTo>
                  <a:pt x="5240" y="3644"/>
                </a:lnTo>
                <a:cubicBezTo>
                  <a:pt x="4906" y="3025"/>
                  <a:pt x="4406" y="2572"/>
                  <a:pt x="3740" y="2310"/>
                </a:cubicBezTo>
                <a:cubicBezTo>
                  <a:pt x="3859" y="1953"/>
                  <a:pt x="4049" y="1548"/>
                  <a:pt x="4335" y="1262"/>
                </a:cubicBezTo>
                <a:cubicBezTo>
                  <a:pt x="4740" y="881"/>
                  <a:pt x="5264" y="667"/>
                  <a:pt x="5811" y="667"/>
                </a:cubicBezTo>
                <a:close/>
                <a:moveTo>
                  <a:pt x="2835" y="2834"/>
                </a:moveTo>
                <a:cubicBezTo>
                  <a:pt x="3025" y="2834"/>
                  <a:pt x="3239" y="2858"/>
                  <a:pt x="3478" y="2929"/>
                </a:cubicBezTo>
                <a:cubicBezTo>
                  <a:pt x="4025" y="3096"/>
                  <a:pt x="4430" y="3453"/>
                  <a:pt x="4668" y="3977"/>
                </a:cubicBezTo>
                <a:cubicBezTo>
                  <a:pt x="4692" y="4001"/>
                  <a:pt x="4692" y="4049"/>
                  <a:pt x="4740" y="4096"/>
                </a:cubicBezTo>
                <a:cubicBezTo>
                  <a:pt x="4168" y="4406"/>
                  <a:pt x="3811" y="5001"/>
                  <a:pt x="3740" y="5692"/>
                </a:cubicBezTo>
                <a:cubicBezTo>
                  <a:pt x="3025" y="5763"/>
                  <a:pt x="2311" y="6120"/>
                  <a:pt x="1834" y="6716"/>
                </a:cubicBezTo>
                <a:cubicBezTo>
                  <a:pt x="1453" y="6525"/>
                  <a:pt x="1168" y="6240"/>
                  <a:pt x="977" y="5835"/>
                </a:cubicBezTo>
                <a:cubicBezTo>
                  <a:pt x="739" y="5335"/>
                  <a:pt x="691" y="4811"/>
                  <a:pt x="858" y="4263"/>
                </a:cubicBezTo>
                <a:cubicBezTo>
                  <a:pt x="1168" y="3406"/>
                  <a:pt x="1953" y="2834"/>
                  <a:pt x="2835" y="2834"/>
                </a:cubicBezTo>
                <a:close/>
                <a:moveTo>
                  <a:pt x="8812" y="2858"/>
                </a:moveTo>
                <a:cubicBezTo>
                  <a:pt x="9669" y="2858"/>
                  <a:pt x="10503" y="3429"/>
                  <a:pt x="10765" y="4287"/>
                </a:cubicBezTo>
                <a:cubicBezTo>
                  <a:pt x="10979" y="4811"/>
                  <a:pt x="10931" y="5358"/>
                  <a:pt x="10693" y="5882"/>
                </a:cubicBezTo>
                <a:cubicBezTo>
                  <a:pt x="10455" y="6382"/>
                  <a:pt x="10003" y="6740"/>
                  <a:pt x="9455" y="6906"/>
                </a:cubicBezTo>
                <a:cubicBezTo>
                  <a:pt x="9248" y="6973"/>
                  <a:pt x="9037" y="7004"/>
                  <a:pt x="8831" y="7004"/>
                </a:cubicBezTo>
                <a:cubicBezTo>
                  <a:pt x="8445" y="7004"/>
                  <a:pt x="8074" y="6894"/>
                  <a:pt x="7764" y="6692"/>
                </a:cubicBezTo>
                <a:cubicBezTo>
                  <a:pt x="7859" y="6478"/>
                  <a:pt x="7907" y="6192"/>
                  <a:pt x="7907" y="5906"/>
                </a:cubicBezTo>
                <a:cubicBezTo>
                  <a:pt x="7907" y="5144"/>
                  <a:pt x="7526" y="4477"/>
                  <a:pt x="6907" y="4120"/>
                </a:cubicBezTo>
                <a:cubicBezTo>
                  <a:pt x="7145" y="3572"/>
                  <a:pt x="7597" y="3120"/>
                  <a:pt x="8193" y="2953"/>
                </a:cubicBezTo>
                <a:cubicBezTo>
                  <a:pt x="8383" y="2882"/>
                  <a:pt x="8598" y="2858"/>
                  <a:pt x="8812" y="2858"/>
                </a:cubicBezTo>
                <a:close/>
                <a:moveTo>
                  <a:pt x="5835" y="4477"/>
                </a:moveTo>
                <a:cubicBezTo>
                  <a:pt x="6645" y="4477"/>
                  <a:pt x="7264" y="5096"/>
                  <a:pt x="7264" y="5906"/>
                </a:cubicBezTo>
                <a:cubicBezTo>
                  <a:pt x="7240" y="6668"/>
                  <a:pt x="6597" y="7335"/>
                  <a:pt x="5835" y="7335"/>
                </a:cubicBezTo>
                <a:cubicBezTo>
                  <a:pt x="5049" y="7335"/>
                  <a:pt x="4406" y="6716"/>
                  <a:pt x="4406" y="5906"/>
                </a:cubicBezTo>
                <a:cubicBezTo>
                  <a:pt x="4406" y="5120"/>
                  <a:pt x="5026" y="4477"/>
                  <a:pt x="5835" y="4477"/>
                </a:cubicBezTo>
                <a:close/>
                <a:moveTo>
                  <a:pt x="7407" y="7240"/>
                </a:moveTo>
                <a:cubicBezTo>
                  <a:pt x="7836" y="7502"/>
                  <a:pt x="8336" y="7621"/>
                  <a:pt x="8836" y="7621"/>
                </a:cubicBezTo>
                <a:cubicBezTo>
                  <a:pt x="9074" y="7621"/>
                  <a:pt x="9312" y="7597"/>
                  <a:pt x="9550" y="7549"/>
                </a:cubicBezTo>
                <a:cubicBezTo>
                  <a:pt x="9741" y="7954"/>
                  <a:pt x="9788" y="8383"/>
                  <a:pt x="9741" y="8788"/>
                </a:cubicBezTo>
                <a:cubicBezTo>
                  <a:pt x="9646" y="9335"/>
                  <a:pt x="9336" y="9812"/>
                  <a:pt x="8907" y="10121"/>
                </a:cubicBezTo>
                <a:cubicBezTo>
                  <a:pt x="8539" y="10395"/>
                  <a:pt x="8112" y="10526"/>
                  <a:pt x="7688" y="10526"/>
                </a:cubicBezTo>
                <a:cubicBezTo>
                  <a:pt x="7042" y="10526"/>
                  <a:pt x="6405" y="10220"/>
                  <a:pt x="6002" y="9645"/>
                </a:cubicBezTo>
                <a:cubicBezTo>
                  <a:pt x="5645" y="9145"/>
                  <a:pt x="5526" y="8526"/>
                  <a:pt x="5692" y="7954"/>
                </a:cubicBezTo>
                <a:lnTo>
                  <a:pt x="5835" y="7954"/>
                </a:lnTo>
                <a:cubicBezTo>
                  <a:pt x="6454" y="7954"/>
                  <a:pt x="7026" y="7692"/>
                  <a:pt x="7407" y="7240"/>
                </a:cubicBezTo>
                <a:close/>
                <a:moveTo>
                  <a:pt x="3787" y="6406"/>
                </a:moveTo>
                <a:cubicBezTo>
                  <a:pt x="3930" y="7073"/>
                  <a:pt x="4406" y="7597"/>
                  <a:pt x="5002" y="7835"/>
                </a:cubicBezTo>
                <a:cubicBezTo>
                  <a:pt x="4811" y="8550"/>
                  <a:pt x="4930" y="9335"/>
                  <a:pt x="5383" y="9978"/>
                </a:cubicBezTo>
                <a:cubicBezTo>
                  <a:pt x="5002" y="10336"/>
                  <a:pt x="4502" y="10550"/>
                  <a:pt x="3954" y="10550"/>
                </a:cubicBezTo>
                <a:cubicBezTo>
                  <a:pt x="3549" y="10526"/>
                  <a:pt x="3097" y="10407"/>
                  <a:pt x="2739" y="10121"/>
                </a:cubicBezTo>
                <a:cubicBezTo>
                  <a:pt x="1811" y="9454"/>
                  <a:pt x="1596" y="8169"/>
                  <a:pt x="2287" y="7240"/>
                </a:cubicBezTo>
                <a:cubicBezTo>
                  <a:pt x="2644" y="6740"/>
                  <a:pt x="3216" y="6430"/>
                  <a:pt x="3787" y="6406"/>
                </a:cubicBezTo>
                <a:close/>
                <a:moveTo>
                  <a:pt x="5835" y="0"/>
                </a:moveTo>
                <a:cubicBezTo>
                  <a:pt x="4525" y="0"/>
                  <a:pt x="3382" y="953"/>
                  <a:pt x="3144" y="2215"/>
                </a:cubicBezTo>
                <a:cubicBezTo>
                  <a:pt x="3031" y="2200"/>
                  <a:pt x="2918" y="2193"/>
                  <a:pt x="2806" y="2193"/>
                </a:cubicBezTo>
                <a:cubicBezTo>
                  <a:pt x="1667" y="2193"/>
                  <a:pt x="607" y="2945"/>
                  <a:pt x="239" y="4072"/>
                </a:cubicBezTo>
                <a:cubicBezTo>
                  <a:pt x="1" y="4763"/>
                  <a:pt x="48" y="5501"/>
                  <a:pt x="382" y="6168"/>
                </a:cubicBezTo>
                <a:cubicBezTo>
                  <a:pt x="620" y="6644"/>
                  <a:pt x="1001" y="7049"/>
                  <a:pt x="1477" y="7335"/>
                </a:cubicBezTo>
                <a:cubicBezTo>
                  <a:pt x="953" y="8478"/>
                  <a:pt x="1287" y="9907"/>
                  <a:pt x="2334" y="10693"/>
                </a:cubicBezTo>
                <a:cubicBezTo>
                  <a:pt x="2835" y="11050"/>
                  <a:pt x="3382" y="11217"/>
                  <a:pt x="3954" y="11217"/>
                </a:cubicBezTo>
                <a:cubicBezTo>
                  <a:pt x="4644" y="11217"/>
                  <a:pt x="5287" y="10979"/>
                  <a:pt x="5788" y="10502"/>
                </a:cubicBezTo>
                <a:cubicBezTo>
                  <a:pt x="6311" y="10979"/>
                  <a:pt x="6978" y="11217"/>
                  <a:pt x="7669" y="11217"/>
                </a:cubicBezTo>
                <a:cubicBezTo>
                  <a:pt x="8240" y="11217"/>
                  <a:pt x="8812" y="11050"/>
                  <a:pt x="9288" y="10693"/>
                </a:cubicBezTo>
                <a:cubicBezTo>
                  <a:pt x="9884" y="10264"/>
                  <a:pt x="10265" y="9621"/>
                  <a:pt x="10384" y="8907"/>
                </a:cubicBezTo>
                <a:cubicBezTo>
                  <a:pt x="10479" y="8359"/>
                  <a:pt x="10384" y="7835"/>
                  <a:pt x="10169" y="7335"/>
                </a:cubicBezTo>
                <a:cubicBezTo>
                  <a:pt x="10646" y="7049"/>
                  <a:pt x="11027" y="6668"/>
                  <a:pt x="11265" y="6192"/>
                </a:cubicBezTo>
                <a:cubicBezTo>
                  <a:pt x="11598" y="5525"/>
                  <a:pt x="11670" y="4763"/>
                  <a:pt x="11432" y="4096"/>
                </a:cubicBezTo>
                <a:cubicBezTo>
                  <a:pt x="11037" y="2936"/>
                  <a:pt x="9958" y="2198"/>
                  <a:pt x="8806" y="2198"/>
                </a:cubicBezTo>
                <a:cubicBezTo>
                  <a:pt x="8705" y="2198"/>
                  <a:pt x="8604" y="2203"/>
                  <a:pt x="8502" y="2215"/>
                </a:cubicBezTo>
                <a:cubicBezTo>
                  <a:pt x="8383" y="1667"/>
                  <a:pt x="8145" y="1191"/>
                  <a:pt x="7764" y="810"/>
                </a:cubicBezTo>
                <a:cubicBezTo>
                  <a:pt x="7264" y="310"/>
                  <a:pt x="6550" y="0"/>
                  <a:pt x="5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1733" name="Google Shape;11733;p97"/>
          <p:cNvGrpSpPr/>
          <p:nvPr/>
        </p:nvGrpSpPr>
        <p:grpSpPr>
          <a:xfrm>
            <a:off x="4046005" y="3015090"/>
            <a:ext cx="339124" cy="299878"/>
            <a:chOff x="4122205" y="3015090"/>
            <a:chExt cx="339124" cy="299878"/>
          </a:xfrm>
        </p:grpSpPr>
        <p:sp>
          <p:nvSpPr>
            <p:cNvPr id="11734" name="Google Shape;11734;p97"/>
            <p:cNvSpPr/>
            <p:nvPr/>
          </p:nvSpPr>
          <p:spPr>
            <a:xfrm>
              <a:off x="4122205" y="3015090"/>
              <a:ext cx="339124" cy="299878"/>
            </a:xfrm>
            <a:custGeom>
              <a:rect b="b" l="l" r="r" t="t"/>
              <a:pathLst>
                <a:path extrusionOk="0" h="10193" w="11527">
                  <a:moveTo>
                    <a:pt x="3167" y="667"/>
                  </a:moveTo>
                  <a:lnTo>
                    <a:pt x="3167" y="3739"/>
                  </a:lnTo>
                  <a:lnTo>
                    <a:pt x="4358" y="5073"/>
                  </a:lnTo>
                  <a:lnTo>
                    <a:pt x="3167" y="6430"/>
                  </a:lnTo>
                  <a:lnTo>
                    <a:pt x="3167" y="9550"/>
                  </a:lnTo>
                  <a:lnTo>
                    <a:pt x="691" y="9550"/>
                  </a:lnTo>
                  <a:lnTo>
                    <a:pt x="691" y="667"/>
                  </a:lnTo>
                  <a:close/>
                  <a:moveTo>
                    <a:pt x="6311" y="667"/>
                  </a:moveTo>
                  <a:lnTo>
                    <a:pt x="6311" y="3739"/>
                  </a:lnTo>
                  <a:lnTo>
                    <a:pt x="7502" y="5073"/>
                  </a:lnTo>
                  <a:lnTo>
                    <a:pt x="6311" y="6430"/>
                  </a:lnTo>
                  <a:lnTo>
                    <a:pt x="6311" y="9550"/>
                  </a:lnTo>
                  <a:lnTo>
                    <a:pt x="3834" y="9550"/>
                  </a:lnTo>
                  <a:lnTo>
                    <a:pt x="3834" y="6716"/>
                  </a:lnTo>
                  <a:lnTo>
                    <a:pt x="5239" y="5120"/>
                  </a:lnTo>
                  <a:lnTo>
                    <a:pt x="3834" y="3501"/>
                  </a:lnTo>
                  <a:lnTo>
                    <a:pt x="3834" y="667"/>
                  </a:lnTo>
                  <a:close/>
                  <a:moveTo>
                    <a:pt x="9431" y="667"/>
                  </a:moveTo>
                  <a:lnTo>
                    <a:pt x="9431" y="3739"/>
                  </a:lnTo>
                  <a:lnTo>
                    <a:pt x="10621" y="5073"/>
                  </a:lnTo>
                  <a:lnTo>
                    <a:pt x="9431" y="6454"/>
                  </a:lnTo>
                  <a:lnTo>
                    <a:pt x="9431" y="9550"/>
                  </a:lnTo>
                  <a:lnTo>
                    <a:pt x="6978" y="9550"/>
                  </a:lnTo>
                  <a:lnTo>
                    <a:pt x="6978" y="6716"/>
                  </a:lnTo>
                  <a:lnTo>
                    <a:pt x="8359" y="5120"/>
                  </a:lnTo>
                  <a:lnTo>
                    <a:pt x="6978" y="3501"/>
                  </a:lnTo>
                  <a:lnTo>
                    <a:pt x="6978" y="667"/>
                  </a:lnTo>
                  <a:close/>
                  <a:moveTo>
                    <a:pt x="0" y="0"/>
                  </a:moveTo>
                  <a:lnTo>
                    <a:pt x="0" y="10193"/>
                  </a:lnTo>
                  <a:lnTo>
                    <a:pt x="10121" y="10193"/>
                  </a:lnTo>
                  <a:lnTo>
                    <a:pt x="10121" y="6692"/>
                  </a:lnTo>
                  <a:lnTo>
                    <a:pt x="11526" y="5073"/>
                  </a:lnTo>
                  <a:lnTo>
                    <a:pt x="10121" y="3501"/>
                  </a:lnTo>
                  <a:lnTo>
                    <a:pt x="101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35" name="Google Shape;11735;p97"/>
            <p:cNvSpPr/>
            <p:nvPr/>
          </p:nvSpPr>
          <p:spPr>
            <a:xfrm>
              <a:off x="4157214" y="3050806"/>
              <a:ext cx="42777" cy="20359"/>
            </a:xfrm>
            <a:custGeom>
              <a:rect b="b" l="l" r="r" t="t"/>
              <a:pathLst>
                <a:path extrusionOk="0" h="692" w="1454">
                  <a:moveTo>
                    <a:pt x="1" y="1"/>
                  </a:moveTo>
                  <a:lnTo>
                    <a:pt x="1" y="692"/>
                  </a:lnTo>
                  <a:lnTo>
                    <a:pt x="1454" y="692"/>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36" name="Google Shape;11736;p97"/>
            <p:cNvSpPr/>
            <p:nvPr/>
          </p:nvSpPr>
          <p:spPr>
            <a:xfrm>
              <a:off x="4157214" y="3093552"/>
              <a:ext cx="42777" cy="20359"/>
            </a:xfrm>
            <a:custGeom>
              <a:rect b="b" l="l" r="r" t="t"/>
              <a:pathLst>
                <a:path extrusionOk="0" h="692" w="1454">
                  <a:moveTo>
                    <a:pt x="1" y="1"/>
                  </a:moveTo>
                  <a:lnTo>
                    <a:pt x="1" y="691"/>
                  </a:lnTo>
                  <a:lnTo>
                    <a:pt x="1454" y="691"/>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37" name="Google Shape;11737;p97"/>
            <p:cNvSpPr/>
            <p:nvPr/>
          </p:nvSpPr>
          <p:spPr>
            <a:xfrm>
              <a:off x="4342174" y="3050806"/>
              <a:ext cx="42777" cy="20359"/>
            </a:xfrm>
            <a:custGeom>
              <a:rect b="b" l="l" r="r" t="t"/>
              <a:pathLst>
                <a:path extrusionOk="0" h="692" w="1454">
                  <a:moveTo>
                    <a:pt x="1" y="1"/>
                  </a:moveTo>
                  <a:lnTo>
                    <a:pt x="1" y="692"/>
                  </a:lnTo>
                  <a:lnTo>
                    <a:pt x="1454" y="692"/>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38" name="Google Shape;11738;p97"/>
            <p:cNvSpPr/>
            <p:nvPr/>
          </p:nvSpPr>
          <p:spPr>
            <a:xfrm>
              <a:off x="4342174" y="3093552"/>
              <a:ext cx="42777" cy="20359"/>
            </a:xfrm>
            <a:custGeom>
              <a:rect b="b" l="l" r="r" t="t"/>
              <a:pathLst>
                <a:path extrusionOk="0" h="692" w="1454">
                  <a:moveTo>
                    <a:pt x="1" y="1"/>
                  </a:moveTo>
                  <a:lnTo>
                    <a:pt x="1" y="691"/>
                  </a:lnTo>
                  <a:lnTo>
                    <a:pt x="1454" y="691"/>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39" name="Google Shape;11739;p97"/>
            <p:cNvSpPr/>
            <p:nvPr/>
          </p:nvSpPr>
          <p:spPr>
            <a:xfrm>
              <a:off x="4250415" y="3216173"/>
              <a:ext cx="42747" cy="20329"/>
            </a:xfrm>
            <a:custGeom>
              <a:rect b="b" l="l" r="r" t="t"/>
              <a:pathLst>
                <a:path extrusionOk="0" h="691" w="1453">
                  <a:moveTo>
                    <a:pt x="0" y="0"/>
                  </a:moveTo>
                  <a:lnTo>
                    <a:pt x="0"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40" name="Google Shape;11740;p97"/>
            <p:cNvSpPr/>
            <p:nvPr/>
          </p:nvSpPr>
          <p:spPr>
            <a:xfrm>
              <a:off x="4250415" y="3258890"/>
              <a:ext cx="42747" cy="20359"/>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11741" name="Google Shape;11741;p97"/>
          <p:cNvGrpSpPr/>
          <p:nvPr/>
        </p:nvGrpSpPr>
        <p:grpSpPr>
          <a:xfrm>
            <a:off x="4800211" y="3003175"/>
            <a:ext cx="299201" cy="339830"/>
            <a:chOff x="4724011" y="3003175"/>
            <a:chExt cx="299201" cy="339830"/>
          </a:xfrm>
        </p:grpSpPr>
        <p:sp>
          <p:nvSpPr>
            <p:cNvPr id="11742" name="Google Shape;11742;p97"/>
            <p:cNvSpPr/>
            <p:nvPr/>
          </p:nvSpPr>
          <p:spPr>
            <a:xfrm>
              <a:off x="4724011" y="3003175"/>
              <a:ext cx="299201" cy="339830"/>
            </a:xfrm>
            <a:custGeom>
              <a:rect b="b" l="l" r="r" t="t"/>
              <a:pathLst>
                <a:path extrusionOk="0" h="11551" w="10170">
                  <a:moveTo>
                    <a:pt x="6097" y="3644"/>
                  </a:moveTo>
                  <a:cubicBezTo>
                    <a:pt x="7121" y="3787"/>
                    <a:pt x="7907" y="4692"/>
                    <a:pt x="7907" y="5764"/>
                  </a:cubicBezTo>
                  <a:cubicBezTo>
                    <a:pt x="7907" y="6835"/>
                    <a:pt x="7145" y="7716"/>
                    <a:pt x="6097" y="7859"/>
                  </a:cubicBezTo>
                  <a:lnTo>
                    <a:pt x="6097" y="3644"/>
                  </a:lnTo>
                  <a:close/>
                  <a:moveTo>
                    <a:pt x="6097" y="1977"/>
                  </a:moveTo>
                  <a:cubicBezTo>
                    <a:pt x="8002" y="2144"/>
                    <a:pt x="9527" y="3763"/>
                    <a:pt x="9527" y="5716"/>
                  </a:cubicBezTo>
                  <a:cubicBezTo>
                    <a:pt x="9527" y="7693"/>
                    <a:pt x="8002" y="9336"/>
                    <a:pt x="6097" y="9479"/>
                  </a:cubicBezTo>
                  <a:lnTo>
                    <a:pt x="6097" y="8526"/>
                  </a:lnTo>
                  <a:cubicBezTo>
                    <a:pt x="7502" y="8336"/>
                    <a:pt x="8574" y="7145"/>
                    <a:pt x="8574" y="5716"/>
                  </a:cubicBezTo>
                  <a:cubicBezTo>
                    <a:pt x="8574" y="4287"/>
                    <a:pt x="7502" y="3096"/>
                    <a:pt x="6097" y="2930"/>
                  </a:cubicBezTo>
                  <a:lnTo>
                    <a:pt x="6097" y="1977"/>
                  </a:lnTo>
                  <a:close/>
                  <a:moveTo>
                    <a:pt x="5407" y="691"/>
                  </a:moveTo>
                  <a:lnTo>
                    <a:pt x="5407" y="10812"/>
                  </a:lnTo>
                  <a:cubicBezTo>
                    <a:pt x="2763" y="10646"/>
                    <a:pt x="691" y="8431"/>
                    <a:pt x="691" y="5764"/>
                  </a:cubicBezTo>
                  <a:cubicBezTo>
                    <a:pt x="691" y="3073"/>
                    <a:pt x="2763" y="882"/>
                    <a:pt x="5407" y="691"/>
                  </a:cubicBezTo>
                  <a:close/>
                  <a:moveTo>
                    <a:pt x="5764" y="1"/>
                  </a:moveTo>
                  <a:cubicBezTo>
                    <a:pt x="4216" y="1"/>
                    <a:pt x="2787" y="596"/>
                    <a:pt x="1692" y="1715"/>
                  </a:cubicBezTo>
                  <a:cubicBezTo>
                    <a:pt x="620" y="2787"/>
                    <a:pt x="1" y="4240"/>
                    <a:pt x="1" y="5787"/>
                  </a:cubicBezTo>
                  <a:cubicBezTo>
                    <a:pt x="1" y="7335"/>
                    <a:pt x="596" y="8764"/>
                    <a:pt x="1692" y="9860"/>
                  </a:cubicBezTo>
                  <a:cubicBezTo>
                    <a:pt x="2763" y="10931"/>
                    <a:pt x="4216" y="11551"/>
                    <a:pt x="5764" y="11551"/>
                  </a:cubicBezTo>
                  <a:lnTo>
                    <a:pt x="6097" y="11551"/>
                  </a:lnTo>
                  <a:lnTo>
                    <a:pt x="6097" y="10217"/>
                  </a:lnTo>
                  <a:cubicBezTo>
                    <a:pt x="8383" y="9979"/>
                    <a:pt x="10170" y="8074"/>
                    <a:pt x="10170" y="5764"/>
                  </a:cubicBezTo>
                  <a:cubicBezTo>
                    <a:pt x="10170" y="3430"/>
                    <a:pt x="8360" y="1525"/>
                    <a:pt x="6097" y="1358"/>
                  </a:cubicBezTo>
                  <a:lnTo>
                    <a:pt x="6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43" name="Google Shape;11743;p97"/>
            <p:cNvSpPr/>
            <p:nvPr/>
          </p:nvSpPr>
          <p:spPr>
            <a:xfrm>
              <a:off x="4791970" y="3141182"/>
              <a:ext cx="43483" cy="19653"/>
            </a:xfrm>
            <a:custGeom>
              <a:rect b="b" l="l" r="r" t="t"/>
              <a:pathLst>
                <a:path extrusionOk="0" h="668" w="1478">
                  <a:moveTo>
                    <a:pt x="1" y="1"/>
                  </a:moveTo>
                  <a:lnTo>
                    <a:pt x="1" y="668"/>
                  </a:lnTo>
                  <a:lnTo>
                    <a:pt x="1477" y="668"/>
                  </a:lnTo>
                  <a:lnTo>
                    <a:pt x="14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44" name="Google Shape;11744;p97"/>
            <p:cNvSpPr/>
            <p:nvPr/>
          </p:nvSpPr>
          <p:spPr>
            <a:xfrm>
              <a:off x="4791970" y="3183929"/>
              <a:ext cx="43483" cy="20359"/>
            </a:xfrm>
            <a:custGeom>
              <a:rect b="b" l="l" r="r" t="t"/>
              <a:pathLst>
                <a:path extrusionOk="0" h="692" w="1478">
                  <a:moveTo>
                    <a:pt x="1" y="1"/>
                  </a:moveTo>
                  <a:lnTo>
                    <a:pt x="1" y="691"/>
                  </a:lnTo>
                  <a:lnTo>
                    <a:pt x="1477" y="691"/>
                  </a:lnTo>
                  <a:lnTo>
                    <a:pt x="14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1745" name="Google Shape;11745;p97"/>
          <p:cNvSpPr/>
          <p:nvPr/>
        </p:nvSpPr>
        <p:spPr>
          <a:xfrm>
            <a:off x="5511700" y="2997586"/>
            <a:ext cx="339124" cy="339801"/>
          </a:xfrm>
          <a:custGeom>
            <a:rect b="b" l="l" r="r" t="t"/>
            <a:pathLst>
              <a:path extrusionOk="0" h="11550" w="11527">
                <a:moveTo>
                  <a:pt x="2716" y="667"/>
                </a:moveTo>
                <a:lnTo>
                  <a:pt x="2716" y="2667"/>
                </a:lnTo>
                <a:lnTo>
                  <a:pt x="715" y="2667"/>
                </a:lnTo>
                <a:lnTo>
                  <a:pt x="715" y="1667"/>
                </a:lnTo>
                <a:cubicBezTo>
                  <a:pt x="691" y="1119"/>
                  <a:pt x="1144" y="667"/>
                  <a:pt x="1715" y="667"/>
                </a:cubicBezTo>
                <a:close/>
                <a:moveTo>
                  <a:pt x="9884" y="667"/>
                </a:moveTo>
                <a:cubicBezTo>
                  <a:pt x="10431" y="667"/>
                  <a:pt x="10884" y="1119"/>
                  <a:pt x="10884" y="1667"/>
                </a:cubicBezTo>
                <a:lnTo>
                  <a:pt x="10884" y="2667"/>
                </a:lnTo>
                <a:lnTo>
                  <a:pt x="8884" y="2667"/>
                </a:lnTo>
                <a:lnTo>
                  <a:pt x="8884" y="667"/>
                </a:lnTo>
                <a:close/>
                <a:moveTo>
                  <a:pt x="5454" y="1334"/>
                </a:moveTo>
                <a:lnTo>
                  <a:pt x="5454" y="2786"/>
                </a:lnTo>
                <a:cubicBezTo>
                  <a:pt x="5454" y="4239"/>
                  <a:pt x="4264" y="5430"/>
                  <a:pt x="2811" y="5430"/>
                </a:cubicBezTo>
                <a:lnTo>
                  <a:pt x="1358" y="5430"/>
                </a:lnTo>
                <a:lnTo>
                  <a:pt x="1358" y="3358"/>
                </a:lnTo>
                <a:lnTo>
                  <a:pt x="3382" y="3358"/>
                </a:lnTo>
                <a:lnTo>
                  <a:pt x="3382" y="1334"/>
                </a:lnTo>
                <a:close/>
                <a:moveTo>
                  <a:pt x="8193" y="1334"/>
                </a:moveTo>
                <a:lnTo>
                  <a:pt x="8193" y="3358"/>
                </a:lnTo>
                <a:lnTo>
                  <a:pt x="10217" y="3358"/>
                </a:lnTo>
                <a:lnTo>
                  <a:pt x="10217" y="5430"/>
                </a:lnTo>
                <a:lnTo>
                  <a:pt x="8764" y="5430"/>
                </a:lnTo>
                <a:cubicBezTo>
                  <a:pt x="7312" y="5430"/>
                  <a:pt x="6121" y="4239"/>
                  <a:pt x="6121" y="2786"/>
                </a:cubicBezTo>
                <a:lnTo>
                  <a:pt x="6121" y="1334"/>
                </a:lnTo>
                <a:close/>
                <a:moveTo>
                  <a:pt x="5811" y="4239"/>
                </a:moveTo>
                <a:cubicBezTo>
                  <a:pt x="6121" y="4906"/>
                  <a:pt x="6645" y="5430"/>
                  <a:pt x="7336" y="5763"/>
                </a:cubicBezTo>
                <a:cubicBezTo>
                  <a:pt x="6693" y="6097"/>
                  <a:pt x="6145" y="6620"/>
                  <a:pt x="5811" y="7287"/>
                </a:cubicBezTo>
                <a:cubicBezTo>
                  <a:pt x="5502" y="6620"/>
                  <a:pt x="4954" y="6097"/>
                  <a:pt x="4311" y="5763"/>
                </a:cubicBezTo>
                <a:cubicBezTo>
                  <a:pt x="4954" y="5430"/>
                  <a:pt x="5502" y="4906"/>
                  <a:pt x="5811" y="4239"/>
                </a:cubicBezTo>
                <a:close/>
                <a:moveTo>
                  <a:pt x="2811" y="6097"/>
                </a:moveTo>
                <a:cubicBezTo>
                  <a:pt x="4264" y="6097"/>
                  <a:pt x="5454" y="7287"/>
                  <a:pt x="5454" y="8740"/>
                </a:cubicBezTo>
                <a:lnTo>
                  <a:pt x="5454" y="10193"/>
                </a:lnTo>
                <a:lnTo>
                  <a:pt x="3382" y="10193"/>
                </a:lnTo>
                <a:lnTo>
                  <a:pt x="3382" y="8145"/>
                </a:lnTo>
                <a:lnTo>
                  <a:pt x="1358" y="8145"/>
                </a:lnTo>
                <a:lnTo>
                  <a:pt x="1358" y="6097"/>
                </a:lnTo>
                <a:close/>
                <a:moveTo>
                  <a:pt x="10217" y="6097"/>
                </a:moveTo>
                <a:lnTo>
                  <a:pt x="10217" y="8168"/>
                </a:lnTo>
                <a:lnTo>
                  <a:pt x="8193" y="8168"/>
                </a:lnTo>
                <a:lnTo>
                  <a:pt x="8193" y="10193"/>
                </a:lnTo>
                <a:lnTo>
                  <a:pt x="6121" y="10193"/>
                </a:lnTo>
                <a:lnTo>
                  <a:pt x="6121" y="8740"/>
                </a:lnTo>
                <a:cubicBezTo>
                  <a:pt x="6121" y="7287"/>
                  <a:pt x="7312" y="6097"/>
                  <a:pt x="8764" y="6097"/>
                </a:cubicBezTo>
                <a:close/>
                <a:moveTo>
                  <a:pt x="2716" y="8835"/>
                </a:moveTo>
                <a:lnTo>
                  <a:pt x="2716" y="10836"/>
                </a:lnTo>
                <a:lnTo>
                  <a:pt x="1715" y="10836"/>
                </a:lnTo>
                <a:cubicBezTo>
                  <a:pt x="1168" y="10836"/>
                  <a:pt x="739" y="10383"/>
                  <a:pt x="739" y="9835"/>
                </a:cubicBezTo>
                <a:lnTo>
                  <a:pt x="739" y="8835"/>
                </a:lnTo>
                <a:close/>
                <a:moveTo>
                  <a:pt x="10884" y="8835"/>
                </a:moveTo>
                <a:lnTo>
                  <a:pt x="10884" y="9835"/>
                </a:lnTo>
                <a:cubicBezTo>
                  <a:pt x="10884" y="10383"/>
                  <a:pt x="10431" y="10836"/>
                  <a:pt x="9884" y="10836"/>
                </a:cubicBezTo>
                <a:lnTo>
                  <a:pt x="8884" y="10836"/>
                </a:lnTo>
                <a:lnTo>
                  <a:pt x="8884" y="8835"/>
                </a:lnTo>
                <a:close/>
                <a:moveTo>
                  <a:pt x="8193" y="0"/>
                </a:moveTo>
                <a:lnTo>
                  <a:pt x="8193" y="643"/>
                </a:lnTo>
                <a:lnTo>
                  <a:pt x="3382" y="643"/>
                </a:lnTo>
                <a:lnTo>
                  <a:pt x="3382" y="24"/>
                </a:lnTo>
                <a:lnTo>
                  <a:pt x="1668" y="24"/>
                </a:lnTo>
                <a:cubicBezTo>
                  <a:pt x="763" y="24"/>
                  <a:pt x="1" y="762"/>
                  <a:pt x="1" y="1691"/>
                </a:cubicBezTo>
                <a:lnTo>
                  <a:pt x="1" y="3358"/>
                </a:lnTo>
                <a:lnTo>
                  <a:pt x="668" y="3358"/>
                </a:lnTo>
                <a:lnTo>
                  <a:pt x="668" y="8168"/>
                </a:lnTo>
                <a:lnTo>
                  <a:pt x="1" y="8168"/>
                </a:lnTo>
                <a:lnTo>
                  <a:pt x="1" y="9883"/>
                </a:lnTo>
                <a:cubicBezTo>
                  <a:pt x="1" y="10788"/>
                  <a:pt x="763" y="11550"/>
                  <a:pt x="1668" y="11550"/>
                </a:cubicBezTo>
                <a:lnTo>
                  <a:pt x="3382" y="11550"/>
                </a:lnTo>
                <a:lnTo>
                  <a:pt x="3382" y="10907"/>
                </a:lnTo>
                <a:lnTo>
                  <a:pt x="8193" y="10907"/>
                </a:lnTo>
                <a:lnTo>
                  <a:pt x="8193" y="11550"/>
                </a:lnTo>
                <a:lnTo>
                  <a:pt x="9860" y="11550"/>
                </a:lnTo>
                <a:cubicBezTo>
                  <a:pt x="10789" y="11550"/>
                  <a:pt x="11527" y="10788"/>
                  <a:pt x="11527" y="9883"/>
                </a:cubicBezTo>
                <a:lnTo>
                  <a:pt x="11527" y="8216"/>
                </a:lnTo>
                <a:lnTo>
                  <a:pt x="10908" y="8216"/>
                </a:lnTo>
                <a:lnTo>
                  <a:pt x="10908" y="3358"/>
                </a:lnTo>
                <a:lnTo>
                  <a:pt x="11527" y="3358"/>
                </a:lnTo>
                <a:lnTo>
                  <a:pt x="11527" y="1667"/>
                </a:lnTo>
                <a:cubicBezTo>
                  <a:pt x="11527" y="738"/>
                  <a:pt x="10789" y="0"/>
                  <a:pt x="98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46" name="Google Shape;11746;p97"/>
          <p:cNvSpPr/>
          <p:nvPr/>
        </p:nvSpPr>
        <p:spPr>
          <a:xfrm>
            <a:off x="6251931" y="3083755"/>
            <a:ext cx="339124" cy="187788"/>
          </a:xfrm>
          <a:custGeom>
            <a:rect b="b" l="l" r="r" t="t"/>
            <a:pathLst>
              <a:path extrusionOk="0" h="6383" w="11527">
                <a:moveTo>
                  <a:pt x="5168" y="667"/>
                </a:moveTo>
                <a:lnTo>
                  <a:pt x="5787" y="1762"/>
                </a:lnTo>
                <a:lnTo>
                  <a:pt x="5168" y="2858"/>
                </a:lnTo>
                <a:lnTo>
                  <a:pt x="3906" y="2858"/>
                </a:lnTo>
                <a:lnTo>
                  <a:pt x="3572" y="2334"/>
                </a:lnTo>
                <a:lnTo>
                  <a:pt x="3239" y="1786"/>
                </a:lnTo>
                <a:lnTo>
                  <a:pt x="3906" y="667"/>
                </a:lnTo>
                <a:close/>
                <a:moveTo>
                  <a:pt x="10121" y="667"/>
                </a:moveTo>
                <a:lnTo>
                  <a:pt x="10764" y="1762"/>
                </a:lnTo>
                <a:lnTo>
                  <a:pt x="10121" y="2858"/>
                </a:lnTo>
                <a:lnTo>
                  <a:pt x="8883" y="2858"/>
                </a:lnTo>
                <a:lnTo>
                  <a:pt x="8264" y="1762"/>
                </a:lnTo>
                <a:lnTo>
                  <a:pt x="8883" y="667"/>
                </a:lnTo>
                <a:close/>
                <a:moveTo>
                  <a:pt x="2691" y="2096"/>
                </a:moveTo>
                <a:lnTo>
                  <a:pt x="3310" y="3191"/>
                </a:lnTo>
                <a:lnTo>
                  <a:pt x="2691" y="4287"/>
                </a:lnTo>
                <a:lnTo>
                  <a:pt x="1429" y="4287"/>
                </a:lnTo>
                <a:lnTo>
                  <a:pt x="810" y="3191"/>
                </a:lnTo>
                <a:lnTo>
                  <a:pt x="1429" y="2096"/>
                </a:lnTo>
                <a:close/>
                <a:moveTo>
                  <a:pt x="7621" y="2096"/>
                </a:moveTo>
                <a:lnTo>
                  <a:pt x="8264" y="3191"/>
                </a:lnTo>
                <a:lnTo>
                  <a:pt x="7668" y="4287"/>
                </a:lnTo>
                <a:lnTo>
                  <a:pt x="6406" y="4287"/>
                </a:lnTo>
                <a:lnTo>
                  <a:pt x="5763" y="3191"/>
                </a:lnTo>
                <a:lnTo>
                  <a:pt x="6382" y="2096"/>
                </a:lnTo>
                <a:close/>
                <a:moveTo>
                  <a:pt x="5192" y="3477"/>
                </a:moveTo>
                <a:lnTo>
                  <a:pt x="5811" y="4596"/>
                </a:lnTo>
                <a:lnTo>
                  <a:pt x="5192" y="5692"/>
                </a:lnTo>
                <a:lnTo>
                  <a:pt x="3929" y="5692"/>
                </a:lnTo>
                <a:lnTo>
                  <a:pt x="3310" y="4596"/>
                </a:lnTo>
                <a:lnTo>
                  <a:pt x="3929" y="3477"/>
                </a:lnTo>
                <a:close/>
                <a:moveTo>
                  <a:pt x="10121" y="3477"/>
                </a:moveTo>
                <a:lnTo>
                  <a:pt x="10764" y="4596"/>
                </a:lnTo>
                <a:lnTo>
                  <a:pt x="10121" y="5692"/>
                </a:lnTo>
                <a:lnTo>
                  <a:pt x="8883" y="5692"/>
                </a:lnTo>
                <a:lnTo>
                  <a:pt x="8264" y="4596"/>
                </a:lnTo>
                <a:lnTo>
                  <a:pt x="8883" y="3477"/>
                </a:lnTo>
                <a:close/>
                <a:moveTo>
                  <a:pt x="3501" y="0"/>
                </a:moveTo>
                <a:lnTo>
                  <a:pt x="2667" y="1429"/>
                </a:lnTo>
                <a:lnTo>
                  <a:pt x="1024" y="1429"/>
                </a:lnTo>
                <a:lnTo>
                  <a:pt x="0" y="3191"/>
                </a:lnTo>
                <a:lnTo>
                  <a:pt x="1024" y="4954"/>
                </a:lnTo>
                <a:lnTo>
                  <a:pt x="2667" y="4954"/>
                </a:lnTo>
                <a:lnTo>
                  <a:pt x="3501" y="6382"/>
                </a:lnTo>
                <a:lnTo>
                  <a:pt x="5549" y="6382"/>
                </a:lnTo>
                <a:lnTo>
                  <a:pt x="6382" y="4954"/>
                </a:lnTo>
                <a:lnTo>
                  <a:pt x="7668" y="4954"/>
                </a:lnTo>
                <a:lnTo>
                  <a:pt x="8502" y="6382"/>
                </a:lnTo>
                <a:lnTo>
                  <a:pt x="10526" y="6382"/>
                </a:lnTo>
                <a:lnTo>
                  <a:pt x="11526" y="4620"/>
                </a:lnTo>
                <a:lnTo>
                  <a:pt x="10693" y="3191"/>
                </a:lnTo>
                <a:lnTo>
                  <a:pt x="11526" y="1762"/>
                </a:lnTo>
                <a:lnTo>
                  <a:pt x="10526" y="0"/>
                </a:lnTo>
                <a:lnTo>
                  <a:pt x="8502" y="0"/>
                </a:lnTo>
                <a:lnTo>
                  <a:pt x="7668" y="1429"/>
                </a:lnTo>
                <a:lnTo>
                  <a:pt x="6382" y="1429"/>
                </a:lnTo>
                <a:lnTo>
                  <a:pt x="55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47" name="Google Shape;11747;p97"/>
          <p:cNvSpPr/>
          <p:nvPr/>
        </p:nvSpPr>
        <p:spPr>
          <a:xfrm>
            <a:off x="6978130" y="2974462"/>
            <a:ext cx="337712" cy="338418"/>
          </a:xfrm>
          <a:custGeom>
            <a:rect b="b" l="l" r="r" t="t"/>
            <a:pathLst>
              <a:path extrusionOk="0" h="11503" w="11479">
                <a:moveTo>
                  <a:pt x="9359" y="2929"/>
                </a:moveTo>
                <a:lnTo>
                  <a:pt x="9359" y="4763"/>
                </a:lnTo>
                <a:lnTo>
                  <a:pt x="7597" y="6025"/>
                </a:lnTo>
                <a:lnTo>
                  <a:pt x="6573" y="5549"/>
                </a:lnTo>
                <a:lnTo>
                  <a:pt x="5263" y="7049"/>
                </a:lnTo>
                <a:lnTo>
                  <a:pt x="4239" y="6525"/>
                </a:lnTo>
                <a:lnTo>
                  <a:pt x="2739" y="8335"/>
                </a:lnTo>
                <a:lnTo>
                  <a:pt x="1810" y="7978"/>
                </a:lnTo>
                <a:lnTo>
                  <a:pt x="715" y="9145"/>
                </a:lnTo>
                <a:lnTo>
                  <a:pt x="715" y="7502"/>
                </a:lnTo>
                <a:lnTo>
                  <a:pt x="1691" y="6406"/>
                </a:lnTo>
                <a:lnTo>
                  <a:pt x="2501" y="6906"/>
                </a:lnTo>
                <a:lnTo>
                  <a:pt x="4263" y="5025"/>
                </a:lnTo>
                <a:lnTo>
                  <a:pt x="5144" y="5335"/>
                </a:lnTo>
                <a:lnTo>
                  <a:pt x="7121" y="3406"/>
                </a:lnTo>
                <a:lnTo>
                  <a:pt x="8240" y="3596"/>
                </a:lnTo>
                <a:lnTo>
                  <a:pt x="9359" y="2929"/>
                </a:lnTo>
                <a:close/>
                <a:moveTo>
                  <a:pt x="9312" y="5597"/>
                </a:moveTo>
                <a:lnTo>
                  <a:pt x="9312" y="10860"/>
                </a:lnTo>
                <a:lnTo>
                  <a:pt x="667" y="10860"/>
                </a:lnTo>
                <a:lnTo>
                  <a:pt x="667" y="10145"/>
                </a:lnTo>
                <a:lnTo>
                  <a:pt x="715" y="10145"/>
                </a:lnTo>
                <a:lnTo>
                  <a:pt x="2001" y="8788"/>
                </a:lnTo>
                <a:lnTo>
                  <a:pt x="2953" y="9145"/>
                </a:lnTo>
                <a:lnTo>
                  <a:pt x="4382" y="7383"/>
                </a:lnTo>
                <a:lnTo>
                  <a:pt x="5430" y="7930"/>
                </a:lnTo>
                <a:lnTo>
                  <a:pt x="6740" y="6406"/>
                </a:lnTo>
                <a:lnTo>
                  <a:pt x="7621" y="6811"/>
                </a:lnTo>
                <a:lnTo>
                  <a:pt x="9312" y="5597"/>
                </a:lnTo>
                <a:close/>
                <a:moveTo>
                  <a:pt x="0" y="0"/>
                </a:moveTo>
                <a:lnTo>
                  <a:pt x="0" y="11503"/>
                </a:lnTo>
                <a:lnTo>
                  <a:pt x="11479" y="11503"/>
                </a:lnTo>
                <a:lnTo>
                  <a:pt x="11479" y="10264"/>
                </a:lnTo>
                <a:lnTo>
                  <a:pt x="10836" y="10264"/>
                </a:lnTo>
                <a:lnTo>
                  <a:pt x="10836" y="10312"/>
                </a:lnTo>
                <a:lnTo>
                  <a:pt x="10836" y="10836"/>
                </a:lnTo>
                <a:lnTo>
                  <a:pt x="10026" y="10836"/>
                </a:lnTo>
                <a:lnTo>
                  <a:pt x="10026" y="1667"/>
                </a:lnTo>
                <a:lnTo>
                  <a:pt x="8121" y="2858"/>
                </a:lnTo>
                <a:lnTo>
                  <a:pt x="6906" y="2620"/>
                </a:lnTo>
                <a:lnTo>
                  <a:pt x="4977" y="4525"/>
                </a:lnTo>
                <a:lnTo>
                  <a:pt x="4049" y="4239"/>
                </a:lnTo>
                <a:lnTo>
                  <a:pt x="2382" y="6025"/>
                </a:lnTo>
                <a:lnTo>
                  <a:pt x="1572" y="5501"/>
                </a:lnTo>
                <a:lnTo>
                  <a:pt x="715" y="6454"/>
                </a:lnTo>
                <a:lnTo>
                  <a:pt x="715" y="691"/>
                </a:lnTo>
                <a:lnTo>
                  <a:pt x="1239" y="691"/>
                </a:lnTo>
                <a:lnTo>
                  <a:pt x="1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1748" name="Google Shape;11748;p97"/>
          <p:cNvGrpSpPr/>
          <p:nvPr/>
        </p:nvGrpSpPr>
        <p:grpSpPr>
          <a:xfrm>
            <a:off x="7750547" y="2997380"/>
            <a:ext cx="259982" cy="337915"/>
            <a:chOff x="7064747" y="2997380"/>
            <a:chExt cx="259982" cy="337915"/>
          </a:xfrm>
        </p:grpSpPr>
        <p:sp>
          <p:nvSpPr>
            <p:cNvPr id="11749" name="Google Shape;11749;p97"/>
            <p:cNvSpPr/>
            <p:nvPr/>
          </p:nvSpPr>
          <p:spPr>
            <a:xfrm>
              <a:off x="7064747" y="2997380"/>
              <a:ext cx="72903" cy="152955"/>
            </a:xfrm>
            <a:custGeom>
              <a:rect b="b" l="l" r="r" t="t"/>
              <a:pathLst>
                <a:path extrusionOk="0" h="5199" w="2478">
                  <a:moveTo>
                    <a:pt x="1263" y="650"/>
                  </a:moveTo>
                  <a:cubicBezTo>
                    <a:pt x="1549" y="650"/>
                    <a:pt x="1787" y="888"/>
                    <a:pt x="1787" y="1198"/>
                  </a:cubicBezTo>
                  <a:cubicBezTo>
                    <a:pt x="1787" y="1484"/>
                    <a:pt x="1549" y="1722"/>
                    <a:pt x="1263" y="1722"/>
                  </a:cubicBezTo>
                  <a:cubicBezTo>
                    <a:pt x="954" y="1722"/>
                    <a:pt x="715" y="1484"/>
                    <a:pt x="715" y="1198"/>
                  </a:cubicBezTo>
                  <a:cubicBezTo>
                    <a:pt x="715" y="888"/>
                    <a:pt x="954" y="650"/>
                    <a:pt x="1263" y="650"/>
                  </a:cubicBezTo>
                  <a:close/>
                  <a:moveTo>
                    <a:pt x="1246" y="2410"/>
                  </a:moveTo>
                  <a:cubicBezTo>
                    <a:pt x="1260" y="2410"/>
                    <a:pt x="1273" y="2411"/>
                    <a:pt x="1287" y="2412"/>
                  </a:cubicBezTo>
                  <a:cubicBezTo>
                    <a:pt x="1501" y="2460"/>
                    <a:pt x="1644" y="2650"/>
                    <a:pt x="1644" y="2817"/>
                  </a:cubicBezTo>
                  <a:lnTo>
                    <a:pt x="1644" y="4532"/>
                  </a:lnTo>
                  <a:lnTo>
                    <a:pt x="858" y="4532"/>
                  </a:lnTo>
                  <a:lnTo>
                    <a:pt x="858" y="2793"/>
                  </a:lnTo>
                  <a:cubicBezTo>
                    <a:pt x="858" y="2570"/>
                    <a:pt x="1046" y="2410"/>
                    <a:pt x="1246" y="2410"/>
                  </a:cubicBezTo>
                  <a:close/>
                  <a:moveTo>
                    <a:pt x="1288" y="1"/>
                  </a:moveTo>
                  <a:cubicBezTo>
                    <a:pt x="1249" y="1"/>
                    <a:pt x="1208" y="3"/>
                    <a:pt x="1168" y="7"/>
                  </a:cubicBezTo>
                  <a:cubicBezTo>
                    <a:pt x="573" y="55"/>
                    <a:pt x="96" y="531"/>
                    <a:pt x="25" y="1126"/>
                  </a:cubicBezTo>
                  <a:cubicBezTo>
                    <a:pt x="1" y="1507"/>
                    <a:pt x="191" y="1865"/>
                    <a:pt x="453" y="2150"/>
                  </a:cubicBezTo>
                  <a:cubicBezTo>
                    <a:pt x="311" y="2317"/>
                    <a:pt x="191" y="2555"/>
                    <a:pt x="191" y="2817"/>
                  </a:cubicBezTo>
                  <a:lnTo>
                    <a:pt x="191" y="5199"/>
                  </a:lnTo>
                  <a:lnTo>
                    <a:pt x="2335" y="5199"/>
                  </a:lnTo>
                  <a:lnTo>
                    <a:pt x="2335" y="2817"/>
                  </a:lnTo>
                  <a:cubicBezTo>
                    <a:pt x="2335" y="2555"/>
                    <a:pt x="2240" y="2317"/>
                    <a:pt x="2049" y="2150"/>
                  </a:cubicBezTo>
                  <a:cubicBezTo>
                    <a:pt x="2335" y="1912"/>
                    <a:pt x="2478" y="1603"/>
                    <a:pt x="2478" y="1222"/>
                  </a:cubicBezTo>
                  <a:cubicBezTo>
                    <a:pt x="2478" y="548"/>
                    <a:pt x="1948" y="1"/>
                    <a:pt x="1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50" name="Google Shape;11750;p97"/>
            <p:cNvSpPr/>
            <p:nvPr/>
          </p:nvSpPr>
          <p:spPr>
            <a:xfrm>
              <a:off x="7158654" y="2997380"/>
              <a:ext cx="72873" cy="152955"/>
            </a:xfrm>
            <a:custGeom>
              <a:rect b="b" l="l" r="r" t="t"/>
              <a:pathLst>
                <a:path extrusionOk="0" h="5199" w="2477">
                  <a:moveTo>
                    <a:pt x="1238" y="650"/>
                  </a:moveTo>
                  <a:cubicBezTo>
                    <a:pt x="1548" y="650"/>
                    <a:pt x="1786" y="888"/>
                    <a:pt x="1786" y="1198"/>
                  </a:cubicBezTo>
                  <a:cubicBezTo>
                    <a:pt x="1786" y="1484"/>
                    <a:pt x="1548" y="1722"/>
                    <a:pt x="1238" y="1722"/>
                  </a:cubicBezTo>
                  <a:cubicBezTo>
                    <a:pt x="953" y="1722"/>
                    <a:pt x="715" y="1484"/>
                    <a:pt x="715" y="1198"/>
                  </a:cubicBezTo>
                  <a:cubicBezTo>
                    <a:pt x="715" y="888"/>
                    <a:pt x="953" y="650"/>
                    <a:pt x="1238" y="650"/>
                  </a:cubicBezTo>
                  <a:close/>
                  <a:moveTo>
                    <a:pt x="1245" y="2410"/>
                  </a:moveTo>
                  <a:cubicBezTo>
                    <a:pt x="1259" y="2410"/>
                    <a:pt x="1272" y="2411"/>
                    <a:pt x="1286" y="2412"/>
                  </a:cubicBezTo>
                  <a:cubicBezTo>
                    <a:pt x="1453" y="2460"/>
                    <a:pt x="1643" y="2650"/>
                    <a:pt x="1643" y="2817"/>
                  </a:cubicBezTo>
                  <a:lnTo>
                    <a:pt x="1643" y="4532"/>
                  </a:lnTo>
                  <a:lnTo>
                    <a:pt x="857" y="4532"/>
                  </a:lnTo>
                  <a:lnTo>
                    <a:pt x="857" y="2793"/>
                  </a:lnTo>
                  <a:cubicBezTo>
                    <a:pt x="857" y="2570"/>
                    <a:pt x="1045" y="2410"/>
                    <a:pt x="1245" y="2410"/>
                  </a:cubicBezTo>
                  <a:close/>
                  <a:moveTo>
                    <a:pt x="1288" y="1"/>
                  </a:moveTo>
                  <a:cubicBezTo>
                    <a:pt x="1248" y="1"/>
                    <a:pt x="1208" y="3"/>
                    <a:pt x="1167" y="7"/>
                  </a:cubicBezTo>
                  <a:cubicBezTo>
                    <a:pt x="524" y="55"/>
                    <a:pt x="48" y="531"/>
                    <a:pt x="24" y="1126"/>
                  </a:cubicBezTo>
                  <a:cubicBezTo>
                    <a:pt x="0" y="1507"/>
                    <a:pt x="167" y="1865"/>
                    <a:pt x="453" y="2150"/>
                  </a:cubicBezTo>
                  <a:cubicBezTo>
                    <a:pt x="286" y="2317"/>
                    <a:pt x="167" y="2555"/>
                    <a:pt x="167" y="2817"/>
                  </a:cubicBezTo>
                  <a:lnTo>
                    <a:pt x="167" y="5199"/>
                  </a:lnTo>
                  <a:lnTo>
                    <a:pt x="2310" y="5199"/>
                  </a:lnTo>
                  <a:lnTo>
                    <a:pt x="2310" y="2817"/>
                  </a:lnTo>
                  <a:cubicBezTo>
                    <a:pt x="2310" y="2555"/>
                    <a:pt x="2239" y="2317"/>
                    <a:pt x="2048" y="2150"/>
                  </a:cubicBezTo>
                  <a:cubicBezTo>
                    <a:pt x="2310" y="1912"/>
                    <a:pt x="2477" y="1603"/>
                    <a:pt x="2477" y="1222"/>
                  </a:cubicBezTo>
                  <a:cubicBezTo>
                    <a:pt x="2477" y="548"/>
                    <a:pt x="1947" y="1"/>
                    <a:pt x="1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51" name="Google Shape;11751;p97"/>
            <p:cNvSpPr/>
            <p:nvPr/>
          </p:nvSpPr>
          <p:spPr>
            <a:xfrm>
              <a:off x="7252532" y="2997380"/>
              <a:ext cx="72197" cy="152955"/>
            </a:xfrm>
            <a:custGeom>
              <a:rect b="b" l="l" r="r" t="t"/>
              <a:pathLst>
                <a:path extrusionOk="0" h="5199" w="2454">
                  <a:moveTo>
                    <a:pt x="1215" y="650"/>
                  </a:moveTo>
                  <a:cubicBezTo>
                    <a:pt x="1501" y="650"/>
                    <a:pt x="1739" y="888"/>
                    <a:pt x="1739" y="1198"/>
                  </a:cubicBezTo>
                  <a:cubicBezTo>
                    <a:pt x="1739" y="1484"/>
                    <a:pt x="1501" y="1722"/>
                    <a:pt x="1215" y="1722"/>
                  </a:cubicBezTo>
                  <a:cubicBezTo>
                    <a:pt x="905" y="1722"/>
                    <a:pt x="667" y="1484"/>
                    <a:pt x="667" y="1198"/>
                  </a:cubicBezTo>
                  <a:cubicBezTo>
                    <a:pt x="667" y="888"/>
                    <a:pt x="905" y="650"/>
                    <a:pt x="1215" y="650"/>
                  </a:cubicBezTo>
                  <a:close/>
                  <a:moveTo>
                    <a:pt x="1198" y="2410"/>
                  </a:moveTo>
                  <a:cubicBezTo>
                    <a:pt x="1211" y="2410"/>
                    <a:pt x="1225" y="2411"/>
                    <a:pt x="1239" y="2412"/>
                  </a:cubicBezTo>
                  <a:cubicBezTo>
                    <a:pt x="1453" y="2460"/>
                    <a:pt x="1596" y="2650"/>
                    <a:pt x="1596" y="2817"/>
                  </a:cubicBezTo>
                  <a:lnTo>
                    <a:pt x="1596" y="4532"/>
                  </a:lnTo>
                  <a:lnTo>
                    <a:pt x="834" y="4532"/>
                  </a:lnTo>
                  <a:lnTo>
                    <a:pt x="834" y="2793"/>
                  </a:lnTo>
                  <a:cubicBezTo>
                    <a:pt x="834" y="2570"/>
                    <a:pt x="1001" y="2410"/>
                    <a:pt x="1198" y="2410"/>
                  </a:cubicBezTo>
                  <a:close/>
                  <a:moveTo>
                    <a:pt x="1190" y="1"/>
                  </a:moveTo>
                  <a:cubicBezTo>
                    <a:pt x="530" y="1"/>
                    <a:pt x="0" y="548"/>
                    <a:pt x="0" y="1222"/>
                  </a:cubicBezTo>
                  <a:cubicBezTo>
                    <a:pt x="0" y="1579"/>
                    <a:pt x="143" y="1912"/>
                    <a:pt x="405" y="2150"/>
                  </a:cubicBezTo>
                  <a:cubicBezTo>
                    <a:pt x="262" y="2317"/>
                    <a:pt x="143" y="2555"/>
                    <a:pt x="143" y="2817"/>
                  </a:cubicBezTo>
                  <a:lnTo>
                    <a:pt x="143" y="5199"/>
                  </a:lnTo>
                  <a:lnTo>
                    <a:pt x="2286" y="5199"/>
                  </a:lnTo>
                  <a:lnTo>
                    <a:pt x="2286" y="2817"/>
                  </a:lnTo>
                  <a:cubicBezTo>
                    <a:pt x="2286" y="2555"/>
                    <a:pt x="2191" y="2317"/>
                    <a:pt x="2024" y="2150"/>
                  </a:cubicBezTo>
                  <a:cubicBezTo>
                    <a:pt x="2286" y="1912"/>
                    <a:pt x="2453" y="1555"/>
                    <a:pt x="2429" y="1126"/>
                  </a:cubicBezTo>
                  <a:cubicBezTo>
                    <a:pt x="2406" y="531"/>
                    <a:pt x="1905" y="55"/>
                    <a:pt x="1310" y="7"/>
                  </a:cubicBezTo>
                  <a:cubicBezTo>
                    <a:pt x="1269" y="3"/>
                    <a:pt x="1229" y="1"/>
                    <a:pt x="11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52" name="Google Shape;11752;p97"/>
            <p:cNvSpPr/>
            <p:nvPr/>
          </p:nvSpPr>
          <p:spPr>
            <a:xfrm>
              <a:off x="7064747" y="3181752"/>
              <a:ext cx="72903" cy="153543"/>
            </a:xfrm>
            <a:custGeom>
              <a:rect b="b" l="l" r="r" t="t"/>
              <a:pathLst>
                <a:path extrusionOk="0" h="5219" w="2478">
                  <a:moveTo>
                    <a:pt x="1263" y="670"/>
                  </a:moveTo>
                  <a:cubicBezTo>
                    <a:pt x="1549" y="670"/>
                    <a:pt x="1787" y="908"/>
                    <a:pt x="1787" y="1194"/>
                  </a:cubicBezTo>
                  <a:cubicBezTo>
                    <a:pt x="1787" y="1504"/>
                    <a:pt x="1549" y="1742"/>
                    <a:pt x="1263" y="1742"/>
                  </a:cubicBezTo>
                  <a:cubicBezTo>
                    <a:pt x="954" y="1742"/>
                    <a:pt x="715" y="1504"/>
                    <a:pt x="715" y="1194"/>
                  </a:cubicBezTo>
                  <a:cubicBezTo>
                    <a:pt x="715" y="932"/>
                    <a:pt x="954" y="670"/>
                    <a:pt x="1263" y="670"/>
                  </a:cubicBezTo>
                  <a:close/>
                  <a:moveTo>
                    <a:pt x="1246" y="2454"/>
                  </a:moveTo>
                  <a:cubicBezTo>
                    <a:pt x="1260" y="2454"/>
                    <a:pt x="1273" y="2455"/>
                    <a:pt x="1287" y="2456"/>
                  </a:cubicBezTo>
                  <a:cubicBezTo>
                    <a:pt x="1501" y="2456"/>
                    <a:pt x="1644" y="2623"/>
                    <a:pt x="1644" y="2837"/>
                  </a:cubicBezTo>
                  <a:lnTo>
                    <a:pt x="1644" y="4528"/>
                  </a:lnTo>
                  <a:lnTo>
                    <a:pt x="858" y="4528"/>
                  </a:lnTo>
                  <a:lnTo>
                    <a:pt x="858" y="2837"/>
                  </a:lnTo>
                  <a:cubicBezTo>
                    <a:pt x="858" y="2614"/>
                    <a:pt x="1046" y="2454"/>
                    <a:pt x="1246" y="2454"/>
                  </a:cubicBezTo>
                  <a:close/>
                  <a:moveTo>
                    <a:pt x="1251" y="0"/>
                  </a:moveTo>
                  <a:cubicBezTo>
                    <a:pt x="1223" y="0"/>
                    <a:pt x="1196" y="1"/>
                    <a:pt x="1168" y="3"/>
                  </a:cubicBezTo>
                  <a:cubicBezTo>
                    <a:pt x="573" y="75"/>
                    <a:pt x="96" y="551"/>
                    <a:pt x="25" y="1146"/>
                  </a:cubicBezTo>
                  <a:cubicBezTo>
                    <a:pt x="1" y="1527"/>
                    <a:pt x="191" y="1885"/>
                    <a:pt x="453" y="2147"/>
                  </a:cubicBezTo>
                  <a:cubicBezTo>
                    <a:pt x="311" y="2337"/>
                    <a:pt x="191" y="2575"/>
                    <a:pt x="191" y="2837"/>
                  </a:cubicBezTo>
                  <a:lnTo>
                    <a:pt x="191" y="5219"/>
                  </a:lnTo>
                  <a:lnTo>
                    <a:pt x="2335" y="5219"/>
                  </a:lnTo>
                  <a:lnTo>
                    <a:pt x="2335" y="2837"/>
                  </a:lnTo>
                  <a:cubicBezTo>
                    <a:pt x="2335" y="2575"/>
                    <a:pt x="2240" y="2337"/>
                    <a:pt x="2049" y="2147"/>
                  </a:cubicBezTo>
                  <a:cubicBezTo>
                    <a:pt x="2335" y="1908"/>
                    <a:pt x="2478" y="1599"/>
                    <a:pt x="2478" y="1242"/>
                  </a:cubicBezTo>
                  <a:cubicBezTo>
                    <a:pt x="2478" y="555"/>
                    <a:pt x="1928" y="0"/>
                    <a:pt x="1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53" name="Google Shape;11753;p97"/>
            <p:cNvSpPr/>
            <p:nvPr/>
          </p:nvSpPr>
          <p:spPr>
            <a:xfrm>
              <a:off x="7158654" y="3181752"/>
              <a:ext cx="72873" cy="153543"/>
            </a:xfrm>
            <a:custGeom>
              <a:rect b="b" l="l" r="r" t="t"/>
              <a:pathLst>
                <a:path extrusionOk="0" h="5219" w="2477">
                  <a:moveTo>
                    <a:pt x="1238" y="670"/>
                  </a:moveTo>
                  <a:cubicBezTo>
                    <a:pt x="1548" y="670"/>
                    <a:pt x="1786" y="908"/>
                    <a:pt x="1786" y="1194"/>
                  </a:cubicBezTo>
                  <a:cubicBezTo>
                    <a:pt x="1786" y="1504"/>
                    <a:pt x="1548" y="1742"/>
                    <a:pt x="1238" y="1742"/>
                  </a:cubicBezTo>
                  <a:cubicBezTo>
                    <a:pt x="953" y="1742"/>
                    <a:pt x="715" y="1504"/>
                    <a:pt x="715" y="1194"/>
                  </a:cubicBezTo>
                  <a:cubicBezTo>
                    <a:pt x="715" y="932"/>
                    <a:pt x="953" y="670"/>
                    <a:pt x="1238" y="670"/>
                  </a:cubicBezTo>
                  <a:close/>
                  <a:moveTo>
                    <a:pt x="1245" y="2454"/>
                  </a:moveTo>
                  <a:cubicBezTo>
                    <a:pt x="1259" y="2454"/>
                    <a:pt x="1272" y="2455"/>
                    <a:pt x="1286" y="2456"/>
                  </a:cubicBezTo>
                  <a:cubicBezTo>
                    <a:pt x="1453" y="2456"/>
                    <a:pt x="1643" y="2623"/>
                    <a:pt x="1643" y="2837"/>
                  </a:cubicBezTo>
                  <a:lnTo>
                    <a:pt x="1643" y="4528"/>
                  </a:lnTo>
                  <a:lnTo>
                    <a:pt x="857" y="4528"/>
                  </a:lnTo>
                  <a:lnTo>
                    <a:pt x="857" y="2837"/>
                  </a:lnTo>
                  <a:cubicBezTo>
                    <a:pt x="857" y="2614"/>
                    <a:pt x="1045" y="2454"/>
                    <a:pt x="1245" y="2454"/>
                  </a:cubicBezTo>
                  <a:close/>
                  <a:moveTo>
                    <a:pt x="1250" y="0"/>
                  </a:moveTo>
                  <a:cubicBezTo>
                    <a:pt x="1223" y="0"/>
                    <a:pt x="1195" y="1"/>
                    <a:pt x="1167" y="3"/>
                  </a:cubicBezTo>
                  <a:cubicBezTo>
                    <a:pt x="572" y="75"/>
                    <a:pt x="95" y="551"/>
                    <a:pt x="24" y="1146"/>
                  </a:cubicBezTo>
                  <a:cubicBezTo>
                    <a:pt x="0" y="1527"/>
                    <a:pt x="167" y="1885"/>
                    <a:pt x="453" y="2147"/>
                  </a:cubicBezTo>
                  <a:cubicBezTo>
                    <a:pt x="286" y="2337"/>
                    <a:pt x="167" y="2575"/>
                    <a:pt x="167" y="2837"/>
                  </a:cubicBezTo>
                  <a:lnTo>
                    <a:pt x="167" y="5219"/>
                  </a:lnTo>
                  <a:lnTo>
                    <a:pt x="2310" y="5219"/>
                  </a:lnTo>
                  <a:lnTo>
                    <a:pt x="2310" y="2837"/>
                  </a:lnTo>
                  <a:cubicBezTo>
                    <a:pt x="2310" y="2575"/>
                    <a:pt x="2239" y="2337"/>
                    <a:pt x="2048" y="2147"/>
                  </a:cubicBezTo>
                  <a:cubicBezTo>
                    <a:pt x="2286" y="1908"/>
                    <a:pt x="2477" y="1599"/>
                    <a:pt x="2477" y="1242"/>
                  </a:cubicBezTo>
                  <a:cubicBezTo>
                    <a:pt x="2477" y="555"/>
                    <a:pt x="1927" y="0"/>
                    <a:pt x="1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54" name="Google Shape;11754;p97"/>
            <p:cNvSpPr/>
            <p:nvPr/>
          </p:nvSpPr>
          <p:spPr>
            <a:xfrm>
              <a:off x="7251120" y="3181752"/>
              <a:ext cx="72903" cy="153543"/>
            </a:xfrm>
            <a:custGeom>
              <a:rect b="b" l="l" r="r" t="t"/>
              <a:pathLst>
                <a:path extrusionOk="0" h="5219" w="2478">
                  <a:moveTo>
                    <a:pt x="1263" y="670"/>
                  </a:moveTo>
                  <a:cubicBezTo>
                    <a:pt x="1549" y="670"/>
                    <a:pt x="1787" y="908"/>
                    <a:pt x="1787" y="1194"/>
                  </a:cubicBezTo>
                  <a:cubicBezTo>
                    <a:pt x="1787" y="1504"/>
                    <a:pt x="1549" y="1742"/>
                    <a:pt x="1263" y="1742"/>
                  </a:cubicBezTo>
                  <a:cubicBezTo>
                    <a:pt x="953" y="1742"/>
                    <a:pt x="715" y="1504"/>
                    <a:pt x="715" y="1194"/>
                  </a:cubicBezTo>
                  <a:cubicBezTo>
                    <a:pt x="715" y="932"/>
                    <a:pt x="953" y="670"/>
                    <a:pt x="1263" y="670"/>
                  </a:cubicBezTo>
                  <a:close/>
                  <a:moveTo>
                    <a:pt x="1246" y="2454"/>
                  </a:moveTo>
                  <a:cubicBezTo>
                    <a:pt x="1259" y="2454"/>
                    <a:pt x="1273" y="2455"/>
                    <a:pt x="1287" y="2456"/>
                  </a:cubicBezTo>
                  <a:cubicBezTo>
                    <a:pt x="1501" y="2456"/>
                    <a:pt x="1644" y="2623"/>
                    <a:pt x="1644" y="2837"/>
                  </a:cubicBezTo>
                  <a:lnTo>
                    <a:pt x="1644" y="4528"/>
                  </a:lnTo>
                  <a:lnTo>
                    <a:pt x="882" y="4528"/>
                  </a:lnTo>
                  <a:lnTo>
                    <a:pt x="882" y="2837"/>
                  </a:lnTo>
                  <a:cubicBezTo>
                    <a:pt x="882" y="2614"/>
                    <a:pt x="1049" y="2454"/>
                    <a:pt x="1246" y="2454"/>
                  </a:cubicBezTo>
                  <a:close/>
                  <a:moveTo>
                    <a:pt x="1251" y="0"/>
                  </a:moveTo>
                  <a:cubicBezTo>
                    <a:pt x="1223" y="0"/>
                    <a:pt x="1195" y="1"/>
                    <a:pt x="1168" y="3"/>
                  </a:cubicBezTo>
                  <a:cubicBezTo>
                    <a:pt x="572" y="75"/>
                    <a:pt x="96" y="551"/>
                    <a:pt x="48" y="1146"/>
                  </a:cubicBezTo>
                  <a:cubicBezTo>
                    <a:pt x="1" y="1527"/>
                    <a:pt x="191" y="1885"/>
                    <a:pt x="453" y="2147"/>
                  </a:cubicBezTo>
                  <a:cubicBezTo>
                    <a:pt x="310" y="2337"/>
                    <a:pt x="191" y="2575"/>
                    <a:pt x="191" y="2837"/>
                  </a:cubicBezTo>
                  <a:lnTo>
                    <a:pt x="191" y="5219"/>
                  </a:lnTo>
                  <a:lnTo>
                    <a:pt x="2334" y="5219"/>
                  </a:lnTo>
                  <a:lnTo>
                    <a:pt x="2334" y="2837"/>
                  </a:lnTo>
                  <a:cubicBezTo>
                    <a:pt x="2334" y="2575"/>
                    <a:pt x="2239" y="2337"/>
                    <a:pt x="2072" y="2147"/>
                  </a:cubicBezTo>
                  <a:cubicBezTo>
                    <a:pt x="2334" y="1908"/>
                    <a:pt x="2477" y="1599"/>
                    <a:pt x="2477" y="1242"/>
                  </a:cubicBezTo>
                  <a:cubicBezTo>
                    <a:pt x="2477" y="555"/>
                    <a:pt x="1928" y="0"/>
                    <a:pt x="1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1755" name="Google Shape;11755;p97"/>
          <p:cNvSpPr/>
          <p:nvPr/>
        </p:nvSpPr>
        <p:spPr>
          <a:xfrm>
            <a:off x="7709919" y="3554556"/>
            <a:ext cx="340537" cy="339830"/>
          </a:xfrm>
          <a:custGeom>
            <a:rect b="b" l="l" r="r" t="t"/>
            <a:pathLst>
              <a:path extrusionOk="0" h="11551" w="11575">
                <a:moveTo>
                  <a:pt x="5859" y="643"/>
                </a:moveTo>
                <a:cubicBezTo>
                  <a:pt x="6526" y="667"/>
                  <a:pt x="7240" y="834"/>
                  <a:pt x="7883" y="1120"/>
                </a:cubicBezTo>
                <a:lnTo>
                  <a:pt x="7883" y="2072"/>
                </a:lnTo>
                <a:lnTo>
                  <a:pt x="6978" y="2620"/>
                </a:lnTo>
                <a:cubicBezTo>
                  <a:pt x="6621" y="2453"/>
                  <a:pt x="6240" y="2406"/>
                  <a:pt x="5811" y="2406"/>
                </a:cubicBezTo>
                <a:cubicBezTo>
                  <a:pt x="5288" y="2406"/>
                  <a:pt x="4811" y="2525"/>
                  <a:pt x="4359" y="2739"/>
                </a:cubicBezTo>
                <a:lnTo>
                  <a:pt x="4359" y="1715"/>
                </a:lnTo>
                <a:lnTo>
                  <a:pt x="3525" y="1215"/>
                </a:lnTo>
                <a:cubicBezTo>
                  <a:pt x="4216" y="858"/>
                  <a:pt x="5026" y="643"/>
                  <a:pt x="5859" y="643"/>
                </a:cubicBezTo>
                <a:close/>
                <a:moveTo>
                  <a:pt x="2835" y="1620"/>
                </a:moveTo>
                <a:lnTo>
                  <a:pt x="3668" y="2096"/>
                </a:lnTo>
                <a:lnTo>
                  <a:pt x="3668" y="3144"/>
                </a:lnTo>
                <a:cubicBezTo>
                  <a:pt x="3001" y="3715"/>
                  <a:pt x="2549" y="4549"/>
                  <a:pt x="2477" y="5502"/>
                </a:cubicBezTo>
                <a:lnTo>
                  <a:pt x="1620" y="5025"/>
                </a:lnTo>
                <a:lnTo>
                  <a:pt x="763" y="5502"/>
                </a:lnTo>
                <a:cubicBezTo>
                  <a:pt x="810" y="3930"/>
                  <a:pt x="1620" y="2525"/>
                  <a:pt x="2835" y="1620"/>
                </a:cubicBezTo>
                <a:close/>
                <a:moveTo>
                  <a:pt x="8526" y="1501"/>
                </a:moveTo>
                <a:cubicBezTo>
                  <a:pt x="9812" y="2310"/>
                  <a:pt x="10693" y="3644"/>
                  <a:pt x="10860" y="5240"/>
                </a:cubicBezTo>
                <a:lnTo>
                  <a:pt x="10027" y="5716"/>
                </a:lnTo>
                <a:lnTo>
                  <a:pt x="9098" y="5192"/>
                </a:lnTo>
                <a:cubicBezTo>
                  <a:pt x="8955" y="4287"/>
                  <a:pt x="8407" y="3501"/>
                  <a:pt x="7669" y="3001"/>
                </a:cubicBezTo>
                <a:lnTo>
                  <a:pt x="8526" y="2501"/>
                </a:lnTo>
                <a:lnTo>
                  <a:pt x="8526" y="1501"/>
                </a:lnTo>
                <a:close/>
                <a:moveTo>
                  <a:pt x="5811" y="3049"/>
                </a:moveTo>
                <a:cubicBezTo>
                  <a:pt x="7312" y="3049"/>
                  <a:pt x="8503" y="4239"/>
                  <a:pt x="8503" y="5740"/>
                </a:cubicBezTo>
                <a:cubicBezTo>
                  <a:pt x="8503" y="7216"/>
                  <a:pt x="7288" y="8407"/>
                  <a:pt x="5811" y="8407"/>
                </a:cubicBezTo>
                <a:cubicBezTo>
                  <a:pt x="4335" y="8407"/>
                  <a:pt x="3144" y="7216"/>
                  <a:pt x="3144" y="5740"/>
                </a:cubicBezTo>
                <a:cubicBezTo>
                  <a:pt x="3144" y="4239"/>
                  <a:pt x="4335" y="3049"/>
                  <a:pt x="5811" y="3049"/>
                </a:cubicBezTo>
                <a:close/>
                <a:moveTo>
                  <a:pt x="9122" y="6002"/>
                </a:moveTo>
                <a:lnTo>
                  <a:pt x="9979" y="6478"/>
                </a:lnTo>
                <a:lnTo>
                  <a:pt x="10860" y="6002"/>
                </a:lnTo>
                <a:lnTo>
                  <a:pt x="10860" y="6002"/>
                </a:lnTo>
                <a:cubicBezTo>
                  <a:pt x="10789" y="7573"/>
                  <a:pt x="9979" y="8978"/>
                  <a:pt x="8764" y="9883"/>
                </a:cubicBezTo>
                <a:lnTo>
                  <a:pt x="7931" y="9407"/>
                </a:lnTo>
                <a:lnTo>
                  <a:pt x="7931" y="8359"/>
                </a:lnTo>
                <a:cubicBezTo>
                  <a:pt x="8622" y="7788"/>
                  <a:pt x="9074" y="6954"/>
                  <a:pt x="9122" y="6002"/>
                </a:cubicBezTo>
                <a:close/>
                <a:moveTo>
                  <a:pt x="1596" y="5787"/>
                </a:moveTo>
                <a:lnTo>
                  <a:pt x="2525" y="6287"/>
                </a:lnTo>
                <a:cubicBezTo>
                  <a:pt x="2668" y="7216"/>
                  <a:pt x="3192" y="8002"/>
                  <a:pt x="3930" y="8502"/>
                </a:cubicBezTo>
                <a:lnTo>
                  <a:pt x="3073" y="9002"/>
                </a:lnTo>
                <a:lnTo>
                  <a:pt x="3073" y="9979"/>
                </a:lnTo>
                <a:cubicBezTo>
                  <a:pt x="1811" y="9217"/>
                  <a:pt x="906" y="7859"/>
                  <a:pt x="763" y="6264"/>
                </a:cubicBezTo>
                <a:lnTo>
                  <a:pt x="1596" y="5787"/>
                </a:lnTo>
                <a:close/>
                <a:moveTo>
                  <a:pt x="7240" y="8764"/>
                </a:moveTo>
                <a:lnTo>
                  <a:pt x="7240" y="9788"/>
                </a:lnTo>
                <a:lnTo>
                  <a:pt x="8074" y="10288"/>
                </a:lnTo>
                <a:cubicBezTo>
                  <a:pt x="7407" y="10645"/>
                  <a:pt x="6597" y="10860"/>
                  <a:pt x="5764" y="10860"/>
                </a:cubicBezTo>
                <a:cubicBezTo>
                  <a:pt x="5073" y="10836"/>
                  <a:pt x="4359" y="10669"/>
                  <a:pt x="3740" y="10384"/>
                </a:cubicBezTo>
                <a:lnTo>
                  <a:pt x="3740" y="9431"/>
                </a:lnTo>
                <a:lnTo>
                  <a:pt x="4621" y="8883"/>
                </a:lnTo>
                <a:cubicBezTo>
                  <a:pt x="4978" y="9050"/>
                  <a:pt x="5383" y="9098"/>
                  <a:pt x="5788" y="9098"/>
                </a:cubicBezTo>
                <a:cubicBezTo>
                  <a:pt x="6312" y="9098"/>
                  <a:pt x="6812" y="8978"/>
                  <a:pt x="7240" y="8764"/>
                </a:cubicBezTo>
                <a:close/>
                <a:moveTo>
                  <a:pt x="5788" y="0"/>
                </a:moveTo>
                <a:cubicBezTo>
                  <a:pt x="4240" y="0"/>
                  <a:pt x="2811" y="596"/>
                  <a:pt x="1715" y="1691"/>
                </a:cubicBezTo>
                <a:cubicBezTo>
                  <a:pt x="644" y="2763"/>
                  <a:pt x="1" y="4216"/>
                  <a:pt x="1" y="5764"/>
                </a:cubicBezTo>
                <a:cubicBezTo>
                  <a:pt x="1" y="7311"/>
                  <a:pt x="596" y="8740"/>
                  <a:pt x="1715" y="9836"/>
                </a:cubicBezTo>
                <a:cubicBezTo>
                  <a:pt x="2787" y="10907"/>
                  <a:pt x="4240" y="11550"/>
                  <a:pt x="5788" y="11550"/>
                </a:cubicBezTo>
                <a:cubicBezTo>
                  <a:pt x="7336" y="11550"/>
                  <a:pt x="8764" y="10955"/>
                  <a:pt x="9860" y="9836"/>
                </a:cubicBezTo>
                <a:cubicBezTo>
                  <a:pt x="10932" y="8764"/>
                  <a:pt x="11575" y="7311"/>
                  <a:pt x="11575" y="5764"/>
                </a:cubicBezTo>
                <a:cubicBezTo>
                  <a:pt x="11575" y="4216"/>
                  <a:pt x="10979" y="2763"/>
                  <a:pt x="9860" y="1691"/>
                </a:cubicBezTo>
                <a:cubicBezTo>
                  <a:pt x="8788" y="620"/>
                  <a:pt x="7336" y="0"/>
                  <a:pt x="57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56" name="Google Shape;11756;p97"/>
          <p:cNvSpPr/>
          <p:nvPr/>
        </p:nvSpPr>
        <p:spPr>
          <a:xfrm>
            <a:off x="6977424" y="3548938"/>
            <a:ext cx="340537" cy="341243"/>
          </a:xfrm>
          <a:custGeom>
            <a:rect b="b" l="l" r="r" t="t"/>
            <a:pathLst>
              <a:path extrusionOk="0" h="11599" w="11575">
                <a:moveTo>
                  <a:pt x="5811" y="2001"/>
                </a:moveTo>
                <a:cubicBezTo>
                  <a:pt x="6002" y="2001"/>
                  <a:pt x="6192" y="2168"/>
                  <a:pt x="6192" y="2382"/>
                </a:cubicBezTo>
                <a:cubicBezTo>
                  <a:pt x="6192" y="2597"/>
                  <a:pt x="6002" y="2763"/>
                  <a:pt x="5811" y="2763"/>
                </a:cubicBezTo>
                <a:cubicBezTo>
                  <a:pt x="5597" y="2763"/>
                  <a:pt x="5406" y="2597"/>
                  <a:pt x="5406" y="2382"/>
                </a:cubicBezTo>
                <a:cubicBezTo>
                  <a:pt x="5382" y="2168"/>
                  <a:pt x="5573" y="2001"/>
                  <a:pt x="5811" y="2001"/>
                </a:cubicBezTo>
                <a:close/>
                <a:moveTo>
                  <a:pt x="2787" y="1620"/>
                </a:moveTo>
                <a:lnTo>
                  <a:pt x="3358" y="2406"/>
                </a:lnTo>
                <a:lnTo>
                  <a:pt x="2787" y="3216"/>
                </a:lnTo>
                <a:lnTo>
                  <a:pt x="739" y="3216"/>
                </a:lnTo>
                <a:lnTo>
                  <a:pt x="739" y="1620"/>
                </a:lnTo>
                <a:close/>
                <a:moveTo>
                  <a:pt x="5811" y="5383"/>
                </a:moveTo>
                <a:cubicBezTo>
                  <a:pt x="6002" y="5383"/>
                  <a:pt x="6192" y="5574"/>
                  <a:pt x="6192" y="5788"/>
                </a:cubicBezTo>
                <a:cubicBezTo>
                  <a:pt x="6192" y="5978"/>
                  <a:pt x="6002" y="6169"/>
                  <a:pt x="5811" y="6169"/>
                </a:cubicBezTo>
                <a:cubicBezTo>
                  <a:pt x="5597" y="6169"/>
                  <a:pt x="5406" y="5978"/>
                  <a:pt x="5406" y="5788"/>
                </a:cubicBezTo>
                <a:cubicBezTo>
                  <a:pt x="5406" y="5574"/>
                  <a:pt x="5597" y="5383"/>
                  <a:pt x="5811" y="5383"/>
                </a:cubicBezTo>
                <a:close/>
                <a:moveTo>
                  <a:pt x="10860" y="4978"/>
                </a:moveTo>
                <a:lnTo>
                  <a:pt x="10860" y="6574"/>
                </a:lnTo>
                <a:lnTo>
                  <a:pt x="8812" y="6574"/>
                </a:lnTo>
                <a:lnTo>
                  <a:pt x="8240" y="5788"/>
                </a:lnTo>
                <a:lnTo>
                  <a:pt x="8812" y="4978"/>
                </a:lnTo>
                <a:close/>
                <a:moveTo>
                  <a:pt x="5811" y="8765"/>
                </a:moveTo>
                <a:cubicBezTo>
                  <a:pt x="6002" y="8765"/>
                  <a:pt x="6192" y="8931"/>
                  <a:pt x="6192" y="9146"/>
                </a:cubicBezTo>
                <a:cubicBezTo>
                  <a:pt x="6192" y="9360"/>
                  <a:pt x="6002" y="9527"/>
                  <a:pt x="5811" y="9527"/>
                </a:cubicBezTo>
                <a:cubicBezTo>
                  <a:pt x="5597" y="9527"/>
                  <a:pt x="5406" y="9360"/>
                  <a:pt x="5406" y="9146"/>
                </a:cubicBezTo>
                <a:cubicBezTo>
                  <a:pt x="5406" y="8931"/>
                  <a:pt x="5597" y="8765"/>
                  <a:pt x="5811" y="8765"/>
                </a:cubicBezTo>
                <a:close/>
                <a:moveTo>
                  <a:pt x="2787" y="8336"/>
                </a:moveTo>
                <a:lnTo>
                  <a:pt x="3358" y="9146"/>
                </a:lnTo>
                <a:lnTo>
                  <a:pt x="2787" y="9955"/>
                </a:lnTo>
                <a:lnTo>
                  <a:pt x="739" y="9955"/>
                </a:lnTo>
                <a:lnTo>
                  <a:pt x="739" y="8336"/>
                </a:lnTo>
                <a:close/>
                <a:moveTo>
                  <a:pt x="5454" y="1"/>
                </a:moveTo>
                <a:lnTo>
                  <a:pt x="5454" y="1382"/>
                </a:lnTo>
                <a:cubicBezTo>
                  <a:pt x="5120" y="1501"/>
                  <a:pt x="4882" y="1739"/>
                  <a:pt x="4763" y="2049"/>
                </a:cubicBezTo>
                <a:lnTo>
                  <a:pt x="3906" y="2049"/>
                </a:lnTo>
                <a:lnTo>
                  <a:pt x="3096" y="930"/>
                </a:lnTo>
                <a:lnTo>
                  <a:pt x="0" y="930"/>
                </a:lnTo>
                <a:lnTo>
                  <a:pt x="0" y="3906"/>
                </a:lnTo>
                <a:lnTo>
                  <a:pt x="3096" y="3906"/>
                </a:lnTo>
                <a:lnTo>
                  <a:pt x="3906" y="2763"/>
                </a:lnTo>
                <a:lnTo>
                  <a:pt x="4763" y="2763"/>
                </a:lnTo>
                <a:cubicBezTo>
                  <a:pt x="4882" y="3097"/>
                  <a:pt x="5120" y="3335"/>
                  <a:pt x="5454" y="3454"/>
                </a:cubicBezTo>
                <a:lnTo>
                  <a:pt x="5454" y="4788"/>
                </a:lnTo>
                <a:cubicBezTo>
                  <a:pt x="5025" y="4954"/>
                  <a:pt x="4692" y="5335"/>
                  <a:pt x="4692" y="5812"/>
                </a:cubicBezTo>
                <a:cubicBezTo>
                  <a:pt x="4692" y="6288"/>
                  <a:pt x="5001" y="6669"/>
                  <a:pt x="5454" y="6812"/>
                </a:cubicBezTo>
                <a:lnTo>
                  <a:pt x="5454" y="8169"/>
                </a:lnTo>
                <a:cubicBezTo>
                  <a:pt x="5120" y="8288"/>
                  <a:pt x="4882" y="8526"/>
                  <a:pt x="4763" y="8836"/>
                </a:cubicBezTo>
                <a:lnTo>
                  <a:pt x="3906" y="8836"/>
                </a:lnTo>
                <a:lnTo>
                  <a:pt x="3096" y="7717"/>
                </a:lnTo>
                <a:lnTo>
                  <a:pt x="0" y="7717"/>
                </a:lnTo>
                <a:lnTo>
                  <a:pt x="0" y="10694"/>
                </a:lnTo>
                <a:lnTo>
                  <a:pt x="3096" y="10694"/>
                </a:lnTo>
                <a:lnTo>
                  <a:pt x="3906" y="9551"/>
                </a:lnTo>
                <a:lnTo>
                  <a:pt x="4763" y="9551"/>
                </a:lnTo>
                <a:cubicBezTo>
                  <a:pt x="4882" y="9884"/>
                  <a:pt x="5120" y="10122"/>
                  <a:pt x="5454" y="10241"/>
                </a:cubicBezTo>
                <a:lnTo>
                  <a:pt x="5454" y="11599"/>
                </a:lnTo>
                <a:lnTo>
                  <a:pt x="6121" y="11599"/>
                </a:lnTo>
                <a:lnTo>
                  <a:pt x="6121" y="10241"/>
                </a:lnTo>
                <a:cubicBezTo>
                  <a:pt x="6549" y="10098"/>
                  <a:pt x="6883" y="9717"/>
                  <a:pt x="6883" y="9217"/>
                </a:cubicBezTo>
                <a:cubicBezTo>
                  <a:pt x="6883" y="8741"/>
                  <a:pt x="6573" y="8360"/>
                  <a:pt x="6121" y="8217"/>
                </a:cubicBezTo>
                <a:lnTo>
                  <a:pt x="6121" y="6883"/>
                </a:lnTo>
                <a:cubicBezTo>
                  <a:pt x="6454" y="6764"/>
                  <a:pt x="6692" y="6526"/>
                  <a:pt x="6811" y="6193"/>
                </a:cubicBezTo>
                <a:lnTo>
                  <a:pt x="7669" y="6193"/>
                </a:lnTo>
                <a:lnTo>
                  <a:pt x="8478" y="7312"/>
                </a:lnTo>
                <a:lnTo>
                  <a:pt x="11574" y="7312"/>
                </a:lnTo>
                <a:lnTo>
                  <a:pt x="11574" y="4335"/>
                </a:lnTo>
                <a:lnTo>
                  <a:pt x="8454" y="4335"/>
                </a:lnTo>
                <a:lnTo>
                  <a:pt x="8454" y="4288"/>
                </a:lnTo>
                <a:lnTo>
                  <a:pt x="7645" y="5407"/>
                </a:lnTo>
                <a:lnTo>
                  <a:pt x="6811" y="5407"/>
                </a:lnTo>
                <a:cubicBezTo>
                  <a:pt x="6692" y="5097"/>
                  <a:pt x="6454" y="4859"/>
                  <a:pt x="6121" y="4740"/>
                </a:cubicBezTo>
                <a:lnTo>
                  <a:pt x="6121" y="3406"/>
                </a:lnTo>
                <a:cubicBezTo>
                  <a:pt x="6549" y="3240"/>
                  <a:pt x="6883" y="2859"/>
                  <a:pt x="6883" y="2382"/>
                </a:cubicBezTo>
                <a:cubicBezTo>
                  <a:pt x="6883" y="1906"/>
                  <a:pt x="6573" y="1525"/>
                  <a:pt x="6121" y="1382"/>
                </a:cubicBezTo>
                <a:lnTo>
                  <a:pt x="61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57" name="Google Shape;11757;p97"/>
          <p:cNvSpPr/>
          <p:nvPr/>
        </p:nvSpPr>
        <p:spPr>
          <a:xfrm>
            <a:off x="6253314" y="3593096"/>
            <a:ext cx="337742" cy="337712"/>
          </a:xfrm>
          <a:custGeom>
            <a:rect b="b" l="l" r="r" t="t"/>
            <a:pathLst>
              <a:path extrusionOk="0" h="11479" w="11480">
                <a:moveTo>
                  <a:pt x="3216" y="667"/>
                </a:moveTo>
                <a:lnTo>
                  <a:pt x="3216" y="2286"/>
                </a:lnTo>
                <a:lnTo>
                  <a:pt x="668" y="2286"/>
                </a:lnTo>
                <a:lnTo>
                  <a:pt x="668" y="667"/>
                </a:lnTo>
                <a:close/>
                <a:moveTo>
                  <a:pt x="3882" y="1262"/>
                </a:moveTo>
                <a:lnTo>
                  <a:pt x="4668" y="2191"/>
                </a:lnTo>
                <a:lnTo>
                  <a:pt x="4668" y="3406"/>
                </a:lnTo>
                <a:lnTo>
                  <a:pt x="3882" y="2501"/>
                </a:lnTo>
                <a:lnTo>
                  <a:pt x="3882" y="1262"/>
                </a:lnTo>
                <a:close/>
                <a:moveTo>
                  <a:pt x="10003" y="2405"/>
                </a:moveTo>
                <a:lnTo>
                  <a:pt x="10622" y="3215"/>
                </a:lnTo>
                <a:lnTo>
                  <a:pt x="10003" y="4001"/>
                </a:lnTo>
                <a:lnTo>
                  <a:pt x="5335" y="4001"/>
                </a:lnTo>
                <a:lnTo>
                  <a:pt x="5335" y="2405"/>
                </a:lnTo>
                <a:close/>
                <a:moveTo>
                  <a:pt x="3216" y="2929"/>
                </a:moveTo>
                <a:lnTo>
                  <a:pt x="3216" y="4549"/>
                </a:lnTo>
                <a:lnTo>
                  <a:pt x="668" y="4549"/>
                </a:lnTo>
                <a:lnTo>
                  <a:pt x="668" y="2929"/>
                </a:lnTo>
                <a:close/>
                <a:moveTo>
                  <a:pt x="3882" y="3525"/>
                </a:moveTo>
                <a:lnTo>
                  <a:pt x="4668" y="4454"/>
                </a:lnTo>
                <a:lnTo>
                  <a:pt x="4668" y="5668"/>
                </a:lnTo>
                <a:lnTo>
                  <a:pt x="3882" y="4763"/>
                </a:lnTo>
                <a:lnTo>
                  <a:pt x="3882" y="3525"/>
                </a:lnTo>
                <a:close/>
                <a:moveTo>
                  <a:pt x="10003" y="4668"/>
                </a:moveTo>
                <a:lnTo>
                  <a:pt x="10622" y="5478"/>
                </a:lnTo>
                <a:lnTo>
                  <a:pt x="10003" y="6263"/>
                </a:lnTo>
                <a:lnTo>
                  <a:pt x="5335" y="6263"/>
                </a:lnTo>
                <a:lnTo>
                  <a:pt x="5335" y="4668"/>
                </a:lnTo>
                <a:close/>
                <a:moveTo>
                  <a:pt x="3216" y="5239"/>
                </a:moveTo>
                <a:lnTo>
                  <a:pt x="3216" y="6835"/>
                </a:lnTo>
                <a:lnTo>
                  <a:pt x="668" y="6835"/>
                </a:lnTo>
                <a:lnTo>
                  <a:pt x="668" y="5239"/>
                </a:lnTo>
                <a:close/>
                <a:moveTo>
                  <a:pt x="3882" y="5787"/>
                </a:moveTo>
                <a:lnTo>
                  <a:pt x="4668" y="6716"/>
                </a:lnTo>
                <a:lnTo>
                  <a:pt x="4668" y="7930"/>
                </a:lnTo>
                <a:lnTo>
                  <a:pt x="3882" y="7025"/>
                </a:lnTo>
                <a:lnTo>
                  <a:pt x="3882" y="5787"/>
                </a:lnTo>
                <a:close/>
                <a:moveTo>
                  <a:pt x="10003" y="6954"/>
                </a:moveTo>
                <a:lnTo>
                  <a:pt x="10622" y="7764"/>
                </a:lnTo>
                <a:lnTo>
                  <a:pt x="10003" y="8573"/>
                </a:lnTo>
                <a:lnTo>
                  <a:pt x="5335" y="8573"/>
                </a:lnTo>
                <a:lnTo>
                  <a:pt x="5335" y="6954"/>
                </a:lnTo>
                <a:close/>
                <a:moveTo>
                  <a:pt x="3216" y="7478"/>
                </a:moveTo>
                <a:lnTo>
                  <a:pt x="3216" y="9097"/>
                </a:lnTo>
                <a:lnTo>
                  <a:pt x="668" y="9097"/>
                </a:lnTo>
                <a:lnTo>
                  <a:pt x="668" y="7478"/>
                </a:lnTo>
                <a:close/>
                <a:moveTo>
                  <a:pt x="3882" y="8073"/>
                </a:moveTo>
                <a:lnTo>
                  <a:pt x="4668" y="9002"/>
                </a:lnTo>
                <a:lnTo>
                  <a:pt x="4668" y="10217"/>
                </a:lnTo>
                <a:lnTo>
                  <a:pt x="3882" y="9312"/>
                </a:lnTo>
                <a:lnTo>
                  <a:pt x="3882" y="8073"/>
                </a:lnTo>
                <a:close/>
                <a:moveTo>
                  <a:pt x="10003" y="9216"/>
                </a:moveTo>
                <a:lnTo>
                  <a:pt x="10622" y="10026"/>
                </a:lnTo>
                <a:lnTo>
                  <a:pt x="10003" y="10836"/>
                </a:lnTo>
                <a:lnTo>
                  <a:pt x="5335" y="10836"/>
                </a:lnTo>
                <a:lnTo>
                  <a:pt x="5335" y="9216"/>
                </a:lnTo>
                <a:close/>
                <a:moveTo>
                  <a:pt x="1" y="0"/>
                </a:moveTo>
                <a:lnTo>
                  <a:pt x="1" y="9764"/>
                </a:lnTo>
                <a:lnTo>
                  <a:pt x="3382" y="9764"/>
                </a:lnTo>
                <a:lnTo>
                  <a:pt x="4835" y="11479"/>
                </a:lnTo>
                <a:lnTo>
                  <a:pt x="10312" y="11479"/>
                </a:lnTo>
                <a:lnTo>
                  <a:pt x="11479" y="10002"/>
                </a:lnTo>
                <a:lnTo>
                  <a:pt x="10598" y="8859"/>
                </a:lnTo>
                <a:lnTo>
                  <a:pt x="11479" y="7740"/>
                </a:lnTo>
                <a:lnTo>
                  <a:pt x="10598" y="6597"/>
                </a:lnTo>
                <a:lnTo>
                  <a:pt x="11479" y="5478"/>
                </a:lnTo>
                <a:lnTo>
                  <a:pt x="10598" y="4334"/>
                </a:lnTo>
                <a:lnTo>
                  <a:pt x="11479" y="3215"/>
                </a:lnTo>
                <a:lnTo>
                  <a:pt x="10312" y="1715"/>
                </a:lnTo>
                <a:lnTo>
                  <a:pt x="5168" y="1715"/>
                </a:lnTo>
                <a:lnTo>
                  <a:pt x="37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58" name="Google Shape;11758;p97"/>
          <p:cNvSpPr/>
          <p:nvPr/>
        </p:nvSpPr>
        <p:spPr>
          <a:xfrm>
            <a:off x="5541825" y="3553850"/>
            <a:ext cx="280990" cy="342625"/>
          </a:xfrm>
          <a:custGeom>
            <a:rect b="b" l="l" r="r" t="t"/>
            <a:pathLst>
              <a:path extrusionOk="0" h="11646" w="9551">
                <a:moveTo>
                  <a:pt x="7526" y="2192"/>
                </a:moveTo>
                <a:lnTo>
                  <a:pt x="7526" y="2954"/>
                </a:lnTo>
                <a:lnTo>
                  <a:pt x="1525" y="2954"/>
                </a:lnTo>
                <a:lnTo>
                  <a:pt x="1525" y="2192"/>
                </a:lnTo>
                <a:close/>
                <a:moveTo>
                  <a:pt x="8217" y="5407"/>
                </a:moveTo>
                <a:lnTo>
                  <a:pt x="8217" y="6169"/>
                </a:lnTo>
                <a:lnTo>
                  <a:pt x="1525" y="6169"/>
                </a:lnTo>
                <a:lnTo>
                  <a:pt x="1525" y="5407"/>
                </a:lnTo>
                <a:close/>
                <a:moveTo>
                  <a:pt x="8860" y="8598"/>
                </a:moveTo>
                <a:lnTo>
                  <a:pt x="8860" y="9360"/>
                </a:lnTo>
                <a:lnTo>
                  <a:pt x="1501" y="9360"/>
                </a:lnTo>
                <a:lnTo>
                  <a:pt x="1501" y="8598"/>
                </a:lnTo>
                <a:close/>
                <a:moveTo>
                  <a:pt x="1" y="1"/>
                </a:moveTo>
                <a:lnTo>
                  <a:pt x="1" y="691"/>
                </a:lnTo>
                <a:lnTo>
                  <a:pt x="858" y="691"/>
                </a:lnTo>
                <a:lnTo>
                  <a:pt x="858" y="1382"/>
                </a:lnTo>
                <a:lnTo>
                  <a:pt x="1" y="1382"/>
                </a:lnTo>
                <a:lnTo>
                  <a:pt x="1" y="2072"/>
                </a:lnTo>
                <a:lnTo>
                  <a:pt x="858" y="2072"/>
                </a:lnTo>
                <a:lnTo>
                  <a:pt x="858" y="2739"/>
                </a:lnTo>
                <a:lnTo>
                  <a:pt x="1" y="2739"/>
                </a:lnTo>
                <a:lnTo>
                  <a:pt x="1" y="3430"/>
                </a:lnTo>
                <a:lnTo>
                  <a:pt x="858" y="3430"/>
                </a:lnTo>
                <a:lnTo>
                  <a:pt x="858" y="4121"/>
                </a:lnTo>
                <a:lnTo>
                  <a:pt x="1" y="4121"/>
                </a:lnTo>
                <a:lnTo>
                  <a:pt x="1" y="4811"/>
                </a:lnTo>
                <a:lnTo>
                  <a:pt x="858" y="4811"/>
                </a:lnTo>
                <a:lnTo>
                  <a:pt x="858" y="5478"/>
                </a:lnTo>
                <a:lnTo>
                  <a:pt x="1" y="5478"/>
                </a:lnTo>
                <a:lnTo>
                  <a:pt x="1" y="6169"/>
                </a:lnTo>
                <a:lnTo>
                  <a:pt x="858" y="6169"/>
                </a:lnTo>
                <a:lnTo>
                  <a:pt x="858" y="6859"/>
                </a:lnTo>
                <a:lnTo>
                  <a:pt x="1" y="6859"/>
                </a:lnTo>
                <a:lnTo>
                  <a:pt x="1" y="7550"/>
                </a:lnTo>
                <a:lnTo>
                  <a:pt x="858" y="7550"/>
                </a:lnTo>
                <a:lnTo>
                  <a:pt x="858" y="8217"/>
                </a:lnTo>
                <a:lnTo>
                  <a:pt x="1" y="8217"/>
                </a:lnTo>
                <a:lnTo>
                  <a:pt x="1" y="8907"/>
                </a:lnTo>
                <a:lnTo>
                  <a:pt x="858" y="8907"/>
                </a:lnTo>
                <a:lnTo>
                  <a:pt x="858" y="9598"/>
                </a:lnTo>
                <a:lnTo>
                  <a:pt x="1" y="9598"/>
                </a:lnTo>
                <a:lnTo>
                  <a:pt x="1" y="10288"/>
                </a:lnTo>
                <a:lnTo>
                  <a:pt x="858" y="10288"/>
                </a:lnTo>
                <a:lnTo>
                  <a:pt x="858" y="10955"/>
                </a:lnTo>
                <a:lnTo>
                  <a:pt x="1" y="10955"/>
                </a:lnTo>
                <a:lnTo>
                  <a:pt x="1" y="11646"/>
                </a:lnTo>
                <a:lnTo>
                  <a:pt x="1525" y="11646"/>
                </a:lnTo>
                <a:lnTo>
                  <a:pt x="1525" y="10169"/>
                </a:lnTo>
                <a:lnTo>
                  <a:pt x="9550" y="10169"/>
                </a:lnTo>
                <a:lnTo>
                  <a:pt x="9550" y="7907"/>
                </a:lnTo>
                <a:lnTo>
                  <a:pt x="1525" y="7907"/>
                </a:lnTo>
                <a:lnTo>
                  <a:pt x="1525" y="6859"/>
                </a:lnTo>
                <a:lnTo>
                  <a:pt x="8907" y="6859"/>
                </a:lnTo>
                <a:lnTo>
                  <a:pt x="8907" y="4716"/>
                </a:lnTo>
                <a:lnTo>
                  <a:pt x="1525" y="4716"/>
                </a:lnTo>
                <a:lnTo>
                  <a:pt x="1525" y="3644"/>
                </a:lnTo>
                <a:lnTo>
                  <a:pt x="8217" y="3644"/>
                </a:lnTo>
                <a:lnTo>
                  <a:pt x="8217" y="1501"/>
                </a:lnTo>
                <a:lnTo>
                  <a:pt x="1525" y="1501"/>
                </a:lnTo>
                <a:lnTo>
                  <a:pt x="15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1759" name="Google Shape;11759;p97"/>
          <p:cNvGrpSpPr/>
          <p:nvPr/>
        </p:nvGrpSpPr>
        <p:grpSpPr>
          <a:xfrm>
            <a:off x="4780588" y="3600098"/>
            <a:ext cx="338448" cy="280283"/>
            <a:chOff x="4704388" y="3600098"/>
            <a:chExt cx="338448" cy="280283"/>
          </a:xfrm>
        </p:grpSpPr>
        <p:sp>
          <p:nvSpPr>
            <p:cNvPr id="11760" name="Google Shape;11760;p97"/>
            <p:cNvSpPr/>
            <p:nvPr/>
          </p:nvSpPr>
          <p:spPr>
            <a:xfrm>
              <a:off x="4704388" y="3705891"/>
              <a:ext cx="338448" cy="174490"/>
            </a:xfrm>
            <a:custGeom>
              <a:rect b="b" l="l" r="r" t="t"/>
              <a:pathLst>
                <a:path extrusionOk="0" h="5931" w="11504">
                  <a:moveTo>
                    <a:pt x="2573" y="2263"/>
                  </a:moveTo>
                  <a:lnTo>
                    <a:pt x="2954" y="2620"/>
                  </a:lnTo>
                  <a:lnTo>
                    <a:pt x="2954" y="5240"/>
                  </a:lnTo>
                  <a:lnTo>
                    <a:pt x="2192" y="5240"/>
                  </a:lnTo>
                  <a:lnTo>
                    <a:pt x="2192" y="2620"/>
                  </a:lnTo>
                  <a:lnTo>
                    <a:pt x="2573" y="2263"/>
                  </a:lnTo>
                  <a:close/>
                  <a:moveTo>
                    <a:pt x="5764" y="1572"/>
                  </a:moveTo>
                  <a:lnTo>
                    <a:pt x="6145" y="1929"/>
                  </a:lnTo>
                  <a:lnTo>
                    <a:pt x="6145" y="5240"/>
                  </a:lnTo>
                  <a:lnTo>
                    <a:pt x="5359" y="5240"/>
                  </a:lnTo>
                  <a:lnTo>
                    <a:pt x="5359" y="1929"/>
                  </a:lnTo>
                  <a:lnTo>
                    <a:pt x="5764" y="1572"/>
                  </a:lnTo>
                  <a:close/>
                  <a:moveTo>
                    <a:pt x="8931" y="929"/>
                  </a:moveTo>
                  <a:lnTo>
                    <a:pt x="9312" y="1286"/>
                  </a:lnTo>
                  <a:lnTo>
                    <a:pt x="9312" y="5240"/>
                  </a:lnTo>
                  <a:lnTo>
                    <a:pt x="8550" y="5240"/>
                  </a:lnTo>
                  <a:lnTo>
                    <a:pt x="8550" y="1286"/>
                  </a:lnTo>
                  <a:lnTo>
                    <a:pt x="8931" y="929"/>
                  </a:lnTo>
                  <a:close/>
                  <a:moveTo>
                    <a:pt x="8931" y="0"/>
                  </a:moveTo>
                  <a:lnTo>
                    <a:pt x="7860" y="977"/>
                  </a:lnTo>
                  <a:lnTo>
                    <a:pt x="7860" y="5240"/>
                  </a:lnTo>
                  <a:lnTo>
                    <a:pt x="6836" y="5240"/>
                  </a:lnTo>
                  <a:lnTo>
                    <a:pt x="6836" y="1667"/>
                  </a:lnTo>
                  <a:lnTo>
                    <a:pt x="5740" y="691"/>
                  </a:lnTo>
                  <a:lnTo>
                    <a:pt x="4669" y="1667"/>
                  </a:lnTo>
                  <a:lnTo>
                    <a:pt x="4669" y="5240"/>
                  </a:lnTo>
                  <a:lnTo>
                    <a:pt x="3645" y="5240"/>
                  </a:lnTo>
                  <a:lnTo>
                    <a:pt x="3645" y="2310"/>
                  </a:lnTo>
                  <a:lnTo>
                    <a:pt x="2573" y="1334"/>
                  </a:lnTo>
                  <a:lnTo>
                    <a:pt x="1501" y="2310"/>
                  </a:lnTo>
                  <a:lnTo>
                    <a:pt x="1501" y="5240"/>
                  </a:lnTo>
                  <a:lnTo>
                    <a:pt x="1" y="5240"/>
                  </a:lnTo>
                  <a:lnTo>
                    <a:pt x="1" y="5930"/>
                  </a:lnTo>
                  <a:lnTo>
                    <a:pt x="11503" y="5930"/>
                  </a:lnTo>
                  <a:lnTo>
                    <a:pt x="11503" y="5240"/>
                  </a:lnTo>
                  <a:lnTo>
                    <a:pt x="10003" y="5240"/>
                  </a:lnTo>
                  <a:lnTo>
                    <a:pt x="10003" y="977"/>
                  </a:lnTo>
                  <a:lnTo>
                    <a:pt x="893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61" name="Google Shape;11761;p97"/>
            <p:cNvSpPr/>
            <p:nvPr/>
          </p:nvSpPr>
          <p:spPr>
            <a:xfrm>
              <a:off x="4748546" y="3692564"/>
              <a:ext cx="63076" cy="56104"/>
            </a:xfrm>
            <a:custGeom>
              <a:rect b="b" l="l" r="r" t="t"/>
              <a:pathLst>
                <a:path extrusionOk="0" h="1907" w="2144">
                  <a:moveTo>
                    <a:pt x="1072" y="1"/>
                  </a:moveTo>
                  <a:lnTo>
                    <a:pt x="0" y="977"/>
                  </a:lnTo>
                  <a:lnTo>
                    <a:pt x="0" y="1906"/>
                  </a:lnTo>
                  <a:lnTo>
                    <a:pt x="1072" y="930"/>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62" name="Google Shape;11762;p97"/>
            <p:cNvSpPr/>
            <p:nvPr/>
          </p:nvSpPr>
          <p:spPr>
            <a:xfrm>
              <a:off x="4748546" y="3640020"/>
              <a:ext cx="63076" cy="56075"/>
            </a:xfrm>
            <a:custGeom>
              <a:rect b="b" l="l" r="r" t="t"/>
              <a:pathLst>
                <a:path extrusionOk="0" h="1906" w="2144">
                  <a:moveTo>
                    <a:pt x="1072" y="1"/>
                  </a:moveTo>
                  <a:lnTo>
                    <a:pt x="0" y="977"/>
                  </a:lnTo>
                  <a:lnTo>
                    <a:pt x="0" y="1906"/>
                  </a:lnTo>
                  <a:lnTo>
                    <a:pt x="1072" y="930"/>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63" name="Google Shape;11763;p97"/>
            <p:cNvSpPr/>
            <p:nvPr/>
          </p:nvSpPr>
          <p:spPr>
            <a:xfrm>
              <a:off x="4841718" y="3672264"/>
              <a:ext cx="63783" cy="56075"/>
            </a:xfrm>
            <a:custGeom>
              <a:rect b="b" l="l" r="r" t="t"/>
              <a:pathLst>
                <a:path extrusionOk="0" h="1906" w="2168">
                  <a:moveTo>
                    <a:pt x="1072" y="0"/>
                  </a:moveTo>
                  <a:lnTo>
                    <a:pt x="1" y="1000"/>
                  </a:lnTo>
                  <a:lnTo>
                    <a:pt x="1" y="1905"/>
                  </a:lnTo>
                  <a:lnTo>
                    <a:pt x="1072" y="929"/>
                  </a:lnTo>
                  <a:lnTo>
                    <a:pt x="2168" y="1905"/>
                  </a:lnTo>
                  <a:lnTo>
                    <a:pt x="2168" y="1000"/>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64" name="Google Shape;11764;p97"/>
            <p:cNvSpPr/>
            <p:nvPr/>
          </p:nvSpPr>
          <p:spPr>
            <a:xfrm>
              <a:off x="4841718" y="3619721"/>
              <a:ext cx="63783" cy="56075"/>
            </a:xfrm>
            <a:custGeom>
              <a:rect b="b" l="l" r="r" t="t"/>
              <a:pathLst>
                <a:path extrusionOk="0" h="1906" w="2168">
                  <a:moveTo>
                    <a:pt x="1072" y="0"/>
                  </a:moveTo>
                  <a:lnTo>
                    <a:pt x="1" y="1000"/>
                  </a:lnTo>
                  <a:lnTo>
                    <a:pt x="1" y="1905"/>
                  </a:lnTo>
                  <a:lnTo>
                    <a:pt x="1072" y="929"/>
                  </a:lnTo>
                  <a:lnTo>
                    <a:pt x="2168" y="1905"/>
                  </a:lnTo>
                  <a:lnTo>
                    <a:pt x="2168" y="1000"/>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65" name="Google Shape;11765;p97"/>
            <p:cNvSpPr/>
            <p:nvPr/>
          </p:nvSpPr>
          <p:spPr>
            <a:xfrm>
              <a:off x="4935596" y="3653347"/>
              <a:ext cx="63106" cy="56075"/>
            </a:xfrm>
            <a:custGeom>
              <a:rect b="b" l="l" r="r" t="t"/>
              <a:pathLst>
                <a:path extrusionOk="0" h="1906" w="2145">
                  <a:moveTo>
                    <a:pt x="1072" y="0"/>
                  </a:moveTo>
                  <a:lnTo>
                    <a:pt x="1" y="977"/>
                  </a:lnTo>
                  <a:lnTo>
                    <a:pt x="1" y="1905"/>
                  </a:lnTo>
                  <a:lnTo>
                    <a:pt x="1072" y="929"/>
                  </a:lnTo>
                  <a:lnTo>
                    <a:pt x="2144" y="1905"/>
                  </a:lnTo>
                  <a:lnTo>
                    <a:pt x="2144" y="977"/>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66" name="Google Shape;11766;p97"/>
            <p:cNvSpPr/>
            <p:nvPr/>
          </p:nvSpPr>
          <p:spPr>
            <a:xfrm>
              <a:off x="4935596" y="3600098"/>
              <a:ext cx="63106" cy="56075"/>
            </a:xfrm>
            <a:custGeom>
              <a:rect b="b" l="l" r="r" t="t"/>
              <a:pathLst>
                <a:path extrusionOk="0" h="1906" w="2145">
                  <a:moveTo>
                    <a:pt x="1072" y="0"/>
                  </a:moveTo>
                  <a:lnTo>
                    <a:pt x="1" y="977"/>
                  </a:lnTo>
                  <a:lnTo>
                    <a:pt x="1" y="1906"/>
                  </a:lnTo>
                  <a:lnTo>
                    <a:pt x="1072" y="905"/>
                  </a:lnTo>
                  <a:lnTo>
                    <a:pt x="2144" y="1906"/>
                  </a:lnTo>
                  <a:lnTo>
                    <a:pt x="2144" y="977"/>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1767" name="Google Shape;11767;p97"/>
          <p:cNvSpPr/>
          <p:nvPr/>
        </p:nvSpPr>
        <p:spPr>
          <a:xfrm>
            <a:off x="4046005" y="3582446"/>
            <a:ext cx="339830" cy="288816"/>
          </a:xfrm>
          <a:custGeom>
            <a:rect b="b" l="l" r="r" t="t"/>
            <a:pathLst>
              <a:path extrusionOk="0" h="9817" w="11551">
                <a:moveTo>
                  <a:pt x="9859" y="672"/>
                </a:moveTo>
                <a:cubicBezTo>
                  <a:pt x="10383" y="672"/>
                  <a:pt x="10836" y="1124"/>
                  <a:pt x="10836" y="1672"/>
                </a:cubicBezTo>
                <a:cubicBezTo>
                  <a:pt x="10836" y="2196"/>
                  <a:pt x="10383" y="2648"/>
                  <a:pt x="9859" y="2648"/>
                </a:cubicBezTo>
                <a:cubicBezTo>
                  <a:pt x="9312" y="2648"/>
                  <a:pt x="8883" y="2196"/>
                  <a:pt x="8883" y="1672"/>
                </a:cubicBezTo>
                <a:cubicBezTo>
                  <a:pt x="8883" y="1124"/>
                  <a:pt x="9312" y="672"/>
                  <a:pt x="9859" y="672"/>
                </a:cubicBezTo>
                <a:close/>
                <a:moveTo>
                  <a:pt x="3906" y="3029"/>
                </a:moveTo>
                <a:cubicBezTo>
                  <a:pt x="4120" y="3029"/>
                  <a:pt x="4287" y="3220"/>
                  <a:pt x="4287" y="3410"/>
                </a:cubicBezTo>
                <a:cubicBezTo>
                  <a:pt x="4287" y="3625"/>
                  <a:pt x="4120" y="3792"/>
                  <a:pt x="3906" y="3792"/>
                </a:cubicBezTo>
                <a:cubicBezTo>
                  <a:pt x="3691" y="3792"/>
                  <a:pt x="3525" y="3625"/>
                  <a:pt x="3525" y="3410"/>
                </a:cubicBezTo>
                <a:cubicBezTo>
                  <a:pt x="3525" y="3220"/>
                  <a:pt x="3668" y="3029"/>
                  <a:pt x="3906" y="3029"/>
                </a:cubicBezTo>
                <a:close/>
                <a:moveTo>
                  <a:pt x="6811" y="5959"/>
                </a:moveTo>
                <a:cubicBezTo>
                  <a:pt x="7025" y="5959"/>
                  <a:pt x="7216" y="6125"/>
                  <a:pt x="7216" y="6340"/>
                </a:cubicBezTo>
                <a:cubicBezTo>
                  <a:pt x="7216" y="6554"/>
                  <a:pt x="7025" y="6721"/>
                  <a:pt x="6811" y="6721"/>
                </a:cubicBezTo>
                <a:cubicBezTo>
                  <a:pt x="6621" y="6721"/>
                  <a:pt x="6430" y="6554"/>
                  <a:pt x="6430" y="6340"/>
                </a:cubicBezTo>
                <a:cubicBezTo>
                  <a:pt x="6430" y="6125"/>
                  <a:pt x="6621" y="5959"/>
                  <a:pt x="6811" y="5959"/>
                </a:cubicBezTo>
                <a:close/>
                <a:moveTo>
                  <a:pt x="1072" y="7054"/>
                </a:moveTo>
                <a:cubicBezTo>
                  <a:pt x="1286" y="7054"/>
                  <a:pt x="1453" y="7221"/>
                  <a:pt x="1453" y="7435"/>
                </a:cubicBezTo>
                <a:cubicBezTo>
                  <a:pt x="1453" y="7649"/>
                  <a:pt x="1286" y="7816"/>
                  <a:pt x="1072" y="7816"/>
                </a:cubicBezTo>
                <a:cubicBezTo>
                  <a:pt x="857" y="7816"/>
                  <a:pt x="691" y="7649"/>
                  <a:pt x="691" y="7435"/>
                </a:cubicBezTo>
                <a:cubicBezTo>
                  <a:pt x="691" y="7221"/>
                  <a:pt x="857" y="7054"/>
                  <a:pt x="1072" y="7054"/>
                </a:cubicBezTo>
                <a:close/>
                <a:moveTo>
                  <a:pt x="3334" y="4315"/>
                </a:moveTo>
                <a:cubicBezTo>
                  <a:pt x="3406" y="4363"/>
                  <a:pt x="3477" y="4387"/>
                  <a:pt x="3572" y="4435"/>
                </a:cubicBezTo>
                <a:lnTo>
                  <a:pt x="3572" y="9126"/>
                </a:lnTo>
                <a:lnTo>
                  <a:pt x="1429" y="9126"/>
                </a:lnTo>
                <a:lnTo>
                  <a:pt x="1429" y="8435"/>
                </a:lnTo>
                <a:cubicBezTo>
                  <a:pt x="1858" y="8292"/>
                  <a:pt x="2143" y="7911"/>
                  <a:pt x="2143" y="7435"/>
                </a:cubicBezTo>
                <a:cubicBezTo>
                  <a:pt x="2143" y="7126"/>
                  <a:pt x="2024" y="6864"/>
                  <a:pt x="1810" y="6649"/>
                </a:cubicBezTo>
                <a:lnTo>
                  <a:pt x="3334" y="4315"/>
                </a:lnTo>
                <a:close/>
                <a:moveTo>
                  <a:pt x="4501" y="4292"/>
                </a:moveTo>
                <a:lnTo>
                  <a:pt x="5859" y="5863"/>
                </a:lnTo>
                <a:cubicBezTo>
                  <a:pt x="5787" y="6006"/>
                  <a:pt x="5739" y="6149"/>
                  <a:pt x="5739" y="6340"/>
                </a:cubicBezTo>
                <a:cubicBezTo>
                  <a:pt x="5739" y="6816"/>
                  <a:pt x="6049" y="7197"/>
                  <a:pt x="6501" y="7340"/>
                </a:cubicBezTo>
                <a:lnTo>
                  <a:pt x="6501" y="9126"/>
                </a:lnTo>
                <a:lnTo>
                  <a:pt x="4263" y="9126"/>
                </a:lnTo>
                <a:lnTo>
                  <a:pt x="4263" y="4435"/>
                </a:lnTo>
                <a:lnTo>
                  <a:pt x="4239" y="4435"/>
                </a:lnTo>
                <a:cubicBezTo>
                  <a:pt x="4311" y="4411"/>
                  <a:pt x="4430" y="4339"/>
                  <a:pt x="4501" y="4292"/>
                </a:cubicBezTo>
                <a:close/>
                <a:moveTo>
                  <a:pt x="9288" y="3220"/>
                </a:moveTo>
                <a:cubicBezTo>
                  <a:pt x="9383" y="3244"/>
                  <a:pt x="9478" y="3268"/>
                  <a:pt x="9526" y="3268"/>
                </a:cubicBezTo>
                <a:lnTo>
                  <a:pt x="9526" y="9126"/>
                </a:lnTo>
                <a:lnTo>
                  <a:pt x="7144" y="9126"/>
                </a:lnTo>
                <a:lnTo>
                  <a:pt x="7144" y="7340"/>
                </a:lnTo>
                <a:cubicBezTo>
                  <a:pt x="7573" y="7197"/>
                  <a:pt x="7883" y="6816"/>
                  <a:pt x="7883" y="6340"/>
                </a:cubicBezTo>
                <a:cubicBezTo>
                  <a:pt x="7883" y="6102"/>
                  <a:pt x="7811" y="5863"/>
                  <a:pt x="7645" y="5673"/>
                </a:cubicBezTo>
                <a:lnTo>
                  <a:pt x="9288" y="3220"/>
                </a:lnTo>
                <a:close/>
                <a:moveTo>
                  <a:pt x="9858" y="1"/>
                </a:moveTo>
                <a:cubicBezTo>
                  <a:pt x="8961" y="1"/>
                  <a:pt x="8240" y="758"/>
                  <a:pt x="8240" y="1624"/>
                </a:cubicBezTo>
                <a:cubicBezTo>
                  <a:pt x="8240" y="2101"/>
                  <a:pt x="8454" y="2529"/>
                  <a:pt x="8764" y="2815"/>
                </a:cubicBezTo>
                <a:lnTo>
                  <a:pt x="7121" y="5292"/>
                </a:lnTo>
                <a:cubicBezTo>
                  <a:pt x="7025" y="5268"/>
                  <a:pt x="6930" y="5268"/>
                  <a:pt x="6859" y="5268"/>
                </a:cubicBezTo>
                <a:cubicBezTo>
                  <a:pt x="6668" y="5268"/>
                  <a:pt x="6525" y="5292"/>
                  <a:pt x="6382" y="5387"/>
                </a:cubicBezTo>
                <a:lnTo>
                  <a:pt x="4954" y="3720"/>
                </a:lnTo>
                <a:cubicBezTo>
                  <a:pt x="4977" y="3601"/>
                  <a:pt x="5001" y="3458"/>
                  <a:pt x="4977" y="3291"/>
                </a:cubicBezTo>
                <a:cubicBezTo>
                  <a:pt x="4906" y="2791"/>
                  <a:pt x="4501" y="2386"/>
                  <a:pt x="4001" y="2339"/>
                </a:cubicBezTo>
                <a:cubicBezTo>
                  <a:pt x="3986" y="2338"/>
                  <a:pt x="3970" y="2338"/>
                  <a:pt x="3955" y="2338"/>
                </a:cubicBezTo>
                <a:cubicBezTo>
                  <a:pt x="3334" y="2338"/>
                  <a:pt x="2858" y="2806"/>
                  <a:pt x="2858" y="3410"/>
                </a:cubicBezTo>
                <a:cubicBezTo>
                  <a:pt x="2858" y="3530"/>
                  <a:pt x="2882" y="3649"/>
                  <a:pt x="2906" y="3744"/>
                </a:cubicBezTo>
                <a:lnTo>
                  <a:pt x="1215" y="6363"/>
                </a:lnTo>
                <a:lnTo>
                  <a:pt x="1096" y="6363"/>
                </a:lnTo>
                <a:cubicBezTo>
                  <a:pt x="500" y="6363"/>
                  <a:pt x="24" y="6840"/>
                  <a:pt x="24" y="7435"/>
                </a:cubicBezTo>
                <a:cubicBezTo>
                  <a:pt x="24" y="7911"/>
                  <a:pt x="334" y="8292"/>
                  <a:pt x="786" y="8435"/>
                </a:cubicBezTo>
                <a:lnTo>
                  <a:pt x="786" y="9126"/>
                </a:lnTo>
                <a:lnTo>
                  <a:pt x="0" y="9126"/>
                </a:lnTo>
                <a:lnTo>
                  <a:pt x="0" y="9817"/>
                </a:lnTo>
                <a:lnTo>
                  <a:pt x="11503" y="9817"/>
                </a:lnTo>
                <a:lnTo>
                  <a:pt x="11503" y="9126"/>
                </a:lnTo>
                <a:lnTo>
                  <a:pt x="10193" y="9126"/>
                </a:lnTo>
                <a:lnTo>
                  <a:pt x="10193" y="3268"/>
                </a:lnTo>
                <a:lnTo>
                  <a:pt x="10217" y="3268"/>
                </a:lnTo>
                <a:cubicBezTo>
                  <a:pt x="10979" y="3125"/>
                  <a:pt x="11550" y="2410"/>
                  <a:pt x="11526" y="1577"/>
                </a:cubicBezTo>
                <a:cubicBezTo>
                  <a:pt x="11503" y="743"/>
                  <a:pt x="10812" y="53"/>
                  <a:pt x="9978" y="5"/>
                </a:cubicBezTo>
                <a:cubicBezTo>
                  <a:pt x="9938" y="2"/>
                  <a:pt x="9898" y="1"/>
                  <a:pt x="9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68" name="Google Shape;11768;p97"/>
          <p:cNvSpPr/>
          <p:nvPr/>
        </p:nvSpPr>
        <p:spPr>
          <a:xfrm>
            <a:off x="3328896" y="3561558"/>
            <a:ext cx="245245" cy="339830"/>
          </a:xfrm>
          <a:custGeom>
            <a:rect b="b" l="l" r="r" t="t"/>
            <a:pathLst>
              <a:path extrusionOk="0" h="11551" w="8336">
                <a:moveTo>
                  <a:pt x="4168" y="786"/>
                </a:moveTo>
                <a:lnTo>
                  <a:pt x="6931" y="2311"/>
                </a:lnTo>
                <a:lnTo>
                  <a:pt x="4168" y="3835"/>
                </a:lnTo>
                <a:lnTo>
                  <a:pt x="1406" y="2311"/>
                </a:lnTo>
                <a:lnTo>
                  <a:pt x="4168" y="786"/>
                </a:lnTo>
                <a:close/>
                <a:moveTo>
                  <a:pt x="5526" y="3835"/>
                </a:moveTo>
                <a:lnTo>
                  <a:pt x="6931" y="4597"/>
                </a:lnTo>
                <a:lnTo>
                  <a:pt x="4168" y="6121"/>
                </a:lnTo>
                <a:lnTo>
                  <a:pt x="1406" y="4597"/>
                </a:lnTo>
                <a:lnTo>
                  <a:pt x="2787" y="3835"/>
                </a:lnTo>
                <a:lnTo>
                  <a:pt x="4168" y="4573"/>
                </a:lnTo>
                <a:lnTo>
                  <a:pt x="5526" y="3835"/>
                </a:lnTo>
                <a:close/>
                <a:moveTo>
                  <a:pt x="5526" y="6145"/>
                </a:moveTo>
                <a:lnTo>
                  <a:pt x="6931" y="6931"/>
                </a:lnTo>
                <a:lnTo>
                  <a:pt x="4168" y="8431"/>
                </a:lnTo>
                <a:lnTo>
                  <a:pt x="1406" y="6931"/>
                </a:lnTo>
                <a:lnTo>
                  <a:pt x="2787" y="6145"/>
                </a:lnTo>
                <a:lnTo>
                  <a:pt x="4168" y="6907"/>
                </a:lnTo>
                <a:lnTo>
                  <a:pt x="5526" y="6145"/>
                </a:lnTo>
                <a:close/>
                <a:moveTo>
                  <a:pt x="5526" y="8455"/>
                </a:moveTo>
                <a:lnTo>
                  <a:pt x="6931" y="9217"/>
                </a:lnTo>
                <a:lnTo>
                  <a:pt x="4168" y="10741"/>
                </a:lnTo>
                <a:lnTo>
                  <a:pt x="1406" y="9217"/>
                </a:lnTo>
                <a:lnTo>
                  <a:pt x="2787" y="8455"/>
                </a:lnTo>
                <a:lnTo>
                  <a:pt x="4168" y="9193"/>
                </a:lnTo>
                <a:lnTo>
                  <a:pt x="5526" y="8455"/>
                </a:lnTo>
                <a:close/>
                <a:moveTo>
                  <a:pt x="4168" y="1"/>
                </a:moveTo>
                <a:lnTo>
                  <a:pt x="1" y="2287"/>
                </a:lnTo>
                <a:lnTo>
                  <a:pt x="2120" y="3454"/>
                </a:lnTo>
                <a:lnTo>
                  <a:pt x="1" y="4597"/>
                </a:lnTo>
                <a:lnTo>
                  <a:pt x="2120" y="5764"/>
                </a:lnTo>
                <a:lnTo>
                  <a:pt x="1" y="6931"/>
                </a:lnTo>
                <a:lnTo>
                  <a:pt x="2120" y="8097"/>
                </a:lnTo>
                <a:lnTo>
                  <a:pt x="1" y="9241"/>
                </a:lnTo>
                <a:lnTo>
                  <a:pt x="4168" y="11551"/>
                </a:lnTo>
                <a:lnTo>
                  <a:pt x="8336" y="9241"/>
                </a:lnTo>
                <a:lnTo>
                  <a:pt x="6216" y="8097"/>
                </a:lnTo>
                <a:lnTo>
                  <a:pt x="8336" y="6931"/>
                </a:lnTo>
                <a:lnTo>
                  <a:pt x="6216" y="5764"/>
                </a:lnTo>
                <a:lnTo>
                  <a:pt x="8336" y="4597"/>
                </a:lnTo>
                <a:lnTo>
                  <a:pt x="6216" y="3454"/>
                </a:lnTo>
                <a:lnTo>
                  <a:pt x="8336" y="2287"/>
                </a:lnTo>
                <a:lnTo>
                  <a:pt x="41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1769" name="Google Shape;11769;p97"/>
          <p:cNvGrpSpPr/>
          <p:nvPr/>
        </p:nvGrpSpPr>
        <p:grpSpPr>
          <a:xfrm>
            <a:off x="2581692" y="3577680"/>
            <a:ext cx="339121" cy="336388"/>
            <a:chOff x="2962692" y="3577680"/>
            <a:chExt cx="339121" cy="336388"/>
          </a:xfrm>
        </p:grpSpPr>
        <p:sp>
          <p:nvSpPr>
            <p:cNvPr id="11770" name="Google Shape;11770;p97"/>
            <p:cNvSpPr/>
            <p:nvPr/>
          </p:nvSpPr>
          <p:spPr>
            <a:xfrm>
              <a:off x="2962692" y="3577680"/>
              <a:ext cx="98116" cy="336388"/>
            </a:xfrm>
            <a:custGeom>
              <a:rect b="b" l="l" r="r" t="t"/>
              <a:pathLst>
                <a:path extrusionOk="0" h="11434" w="3335">
                  <a:moveTo>
                    <a:pt x="2048" y="667"/>
                  </a:moveTo>
                  <a:lnTo>
                    <a:pt x="2048" y="4739"/>
                  </a:lnTo>
                  <a:cubicBezTo>
                    <a:pt x="1929" y="4692"/>
                    <a:pt x="1786" y="4644"/>
                    <a:pt x="1667" y="4644"/>
                  </a:cubicBezTo>
                  <a:cubicBezTo>
                    <a:pt x="1524" y="4644"/>
                    <a:pt x="1405" y="4692"/>
                    <a:pt x="1286" y="4739"/>
                  </a:cubicBezTo>
                  <a:lnTo>
                    <a:pt x="1286" y="667"/>
                  </a:lnTo>
                  <a:close/>
                  <a:moveTo>
                    <a:pt x="1655" y="5357"/>
                  </a:moveTo>
                  <a:cubicBezTo>
                    <a:pt x="1667" y="5357"/>
                    <a:pt x="1679" y="5357"/>
                    <a:pt x="1691" y="5359"/>
                  </a:cubicBezTo>
                  <a:cubicBezTo>
                    <a:pt x="1905" y="5406"/>
                    <a:pt x="2048" y="5573"/>
                    <a:pt x="2048" y="5763"/>
                  </a:cubicBezTo>
                  <a:lnTo>
                    <a:pt x="2048" y="8192"/>
                  </a:lnTo>
                  <a:cubicBezTo>
                    <a:pt x="1929" y="8169"/>
                    <a:pt x="1786" y="8145"/>
                    <a:pt x="1667" y="8145"/>
                  </a:cubicBezTo>
                  <a:cubicBezTo>
                    <a:pt x="1524" y="8145"/>
                    <a:pt x="1405" y="8169"/>
                    <a:pt x="1286" y="8192"/>
                  </a:cubicBezTo>
                  <a:lnTo>
                    <a:pt x="1286" y="5763"/>
                  </a:lnTo>
                  <a:cubicBezTo>
                    <a:pt x="1286" y="5539"/>
                    <a:pt x="1456" y="5357"/>
                    <a:pt x="1655" y="5357"/>
                  </a:cubicBezTo>
                  <a:close/>
                  <a:moveTo>
                    <a:pt x="1667" y="8812"/>
                  </a:moveTo>
                  <a:cubicBezTo>
                    <a:pt x="2215" y="8812"/>
                    <a:pt x="2644" y="9264"/>
                    <a:pt x="2644" y="9812"/>
                  </a:cubicBezTo>
                  <a:cubicBezTo>
                    <a:pt x="2644" y="10336"/>
                    <a:pt x="2215" y="10788"/>
                    <a:pt x="1667" y="10788"/>
                  </a:cubicBezTo>
                  <a:cubicBezTo>
                    <a:pt x="1119" y="10788"/>
                    <a:pt x="691" y="10336"/>
                    <a:pt x="691" y="9812"/>
                  </a:cubicBezTo>
                  <a:cubicBezTo>
                    <a:pt x="691" y="9264"/>
                    <a:pt x="1119" y="8812"/>
                    <a:pt x="1667" y="8812"/>
                  </a:cubicBezTo>
                  <a:close/>
                  <a:moveTo>
                    <a:pt x="596" y="0"/>
                  </a:moveTo>
                  <a:lnTo>
                    <a:pt x="596" y="8550"/>
                  </a:lnTo>
                  <a:cubicBezTo>
                    <a:pt x="238" y="8883"/>
                    <a:pt x="0" y="9359"/>
                    <a:pt x="0" y="9859"/>
                  </a:cubicBezTo>
                  <a:cubicBezTo>
                    <a:pt x="24" y="10717"/>
                    <a:pt x="738" y="11431"/>
                    <a:pt x="1620" y="11431"/>
                  </a:cubicBezTo>
                  <a:cubicBezTo>
                    <a:pt x="1646" y="11433"/>
                    <a:pt x="1673" y="11433"/>
                    <a:pt x="1700" y="11433"/>
                  </a:cubicBezTo>
                  <a:cubicBezTo>
                    <a:pt x="2571" y="11433"/>
                    <a:pt x="3310" y="10690"/>
                    <a:pt x="3310" y="9812"/>
                  </a:cubicBezTo>
                  <a:cubicBezTo>
                    <a:pt x="3334" y="9288"/>
                    <a:pt x="3096" y="8859"/>
                    <a:pt x="2739" y="8550"/>
                  </a:cubicBezTo>
                  <a:lnTo>
                    <a:pt x="2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71" name="Google Shape;11771;p97"/>
            <p:cNvSpPr/>
            <p:nvPr/>
          </p:nvSpPr>
          <p:spPr>
            <a:xfrm>
              <a:off x="3203697" y="3577680"/>
              <a:ext cx="98116" cy="336388"/>
            </a:xfrm>
            <a:custGeom>
              <a:rect b="b" l="l" r="r" t="t"/>
              <a:pathLst>
                <a:path extrusionOk="0" h="11434" w="3335">
                  <a:moveTo>
                    <a:pt x="2072" y="667"/>
                  </a:moveTo>
                  <a:lnTo>
                    <a:pt x="2072" y="3287"/>
                  </a:lnTo>
                  <a:cubicBezTo>
                    <a:pt x="1953" y="3215"/>
                    <a:pt x="1810" y="3191"/>
                    <a:pt x="1691" y="3191"/>
                  </a:cubicBezTo>
                  <a:cubicBezTo>
                    <a:pt x="1548" y="3191"/>
                    <a:pt x="1429" y="3215"/>
                    <a:pt x="1310" y="3287"/>
                  </a:cubicBezTo>
                  <a:lnTo>
                    <a:pt x="1310" y="667"/>
                  </a:lnTo>
                  <a:close/>
                  <a:moveTo>
                    <a:pt x="1650" y="3904"/>
                  </a:moveTo>
                  <a:cubicBezTo>
                    <a:pt x="1664" y="3904"/>
                    <a:pt x="1678" y="3904"/>
                    <a:pt x="1691" y="3906"/>
                  </a:cubicBezTo>
                  <a:cubicBezTo>
                    <a:pt x="1906" y="3930"/>
                    <a:pt x="2048" y="4120"/>
                    <a:pt x="2048" y="4287"/>
                  </a:cubicBezTo>
                  <a:lnTo>
                    <a:pt x="2048" y="8192"/>
                  </a:lnTo>
                  <a:cubicBezTo>
                    <a:pt x="1929" y="8169"/>
                    <a:pt x="1786" y="8145"/>
                    <a:pt x="1667" y="8145"/>
                  </a:cubicBezTo>
                  <a:cubicBezTo>
                    <a:pt x="1501" y="8145"/>
                    <a:pt x="1382" y="8169"/>
                    <a:pt x="1263" y="8192"/>
                  </a:cubicBezTo>
                  <a:lnTo>
                    <a:pt x="1263" y="4287"/>
                  </a:lnTo>
                  <a:cubicBezTo>
                    <a:pt x="1263" y="4064"/>
                    <a:pt x="1450" y="3904"/>
                    <a:pt x="1650" y="3904"/>
                  </a:cubicBezTo>
                  <a:close/>
                  <a:moveTo>
                    <a:pt x="1667" y="8812"/>
                  </a:moveTo>
                  <a:cubicBezTo>
                    <a:pt x="2191" y="8812"/>
                    <a:pt x="2644" y="9264"/>
                    <a:pt x="2644" y="9812"/>
                  </a:cubicBezTo>
                  <a:cubicBezTo>
                    <a:pt x="2644" y="10336"/>
                    <a:pt x="2191" y="10788"/>
                    <a:pt x="1667" y="10788"/>
                  </a:cubicBezTo>
                  <a:cubicBezTo>
                    <a:pt x="1120" y="10788"/>
                    <a:pt x="667" y="10336"/>
                    <a:pt x="667" y="9812"/>
                  </a:cubicBezTo>
                  <a:cubicBezTo>
                    <a:pt x="667" y="9264"/>
                    <a:pt x="1120" y="8812"/>
                    <a:pt x="1667" y="8812"/>
                  </a:cubicBezTo>
                  <a:close/>
                  <a:moveTo>
                    <a:pt x="596" y="0"/>
                  </a:moveTo>
                  <a:lnTo>
                    <a:pt x="596" y="8550"/>
                  </a:lnTo>
                  <a:cubicBezTo>
                    <a:pt x="238" y="8883"/>
                    <a:pt x="0" y="9359"/>
                    <a:pt x="0" y="9859"/>
                  </a:cubicBezTo>
                  <a:cubicBezTo>
                    <a:pt x="24" y="10717"/>
                    <a:pt x="739" y="11431"/>
                    <a:pt x="1596" y="11431"/>
                  </a:cubicBezTo>
                  <a:cubicBezTo>
                    <a:pt x="1624" y="11433"/>
                    <a:pt x="1651" y="11433"/>
                    <a:pt x="1678" y="11433"/>
                  </a:cubicBezTo>
                  <a:cubicBezTo>
                    <a:pt x="2571" y="11433"/>
                    <a:pt x="3311" y="10690"/>
                    <a:pt x="3311" y="9812"/>
                  </a:cubicBezTo>
                  <a:cubicBezTo>
                    <a:pt x="3334" y="9288"/>
                    <a:pt x="3096" y="8859"/>
                    <a:pt x="2739" y="8550"/>
                  </a:cubicBezTo>
                  <a:lnTo>
                    <a:pt x="2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72" name="Google Shape;11772;p97"/>
            <p:cNvSpPr/>
            <p:nvPr/>
          </p:nvSpPr>
          <p:spPr>
            <a:xfrm>
              <a:off x="3082488" y="3577680"/>
              <a:ext cx="98116" cy="336388"/>
            </a:xfrm>
            <a:custGeom>
              <a:rect b="b" l="l" r="r" t="t"/>
              <a:pathLst>
                <a:path extrusionOk="0" h="11434" w="3335">
                  <a:moveTo>
                    <a:pt x="2096" y="667"/>
                  </a:moveTo>
                  <a:lnTo>
                    <a:pt x="2096" y="1834"/>
                  </a:lnTo>
                  <a:cubicBezTo>
                    <a:pt x="1977" y="1763"/>
                    <a:pt x="1834" y="1739"/>
                    <a:pt x="1715" y="1739"/>
                  </a:cubicBezTo>
                  <a:cubicBezTo>
                    <a:pt x="1548" y="1739"/>
                    <a:pt x="1429" y="1763"/>
                    <a:pt x="1310" y="1834"/>
                  </a:cubicBezTo>
                  <a:lnTo>
                    <a:pt x="1310" y="667"/>
                  </a:lnTo>
                  <a:close/>
                  <a:moveTo>
                    <a:pt x="1674" y="2451"/>
                  </a:moveTo>
                  <a:cubicBezTo>
                    <a:pt x="1688" y="2451"/>
                    <a:pt x="1701" y="2452"/>
                    <a:pt x="1715" y="2453"/>
                  </a:cubicBezTo>
                  <a:cubicBezTo>
                    <a:pt x="1906" y="2477"/>
                    <a:pt x="2072" y="2668"/>
                    <a:pt x="2072" y="2834"/>
                  </a:cubicBezTo>
                  <a:lnTo>
                    <a:pt x="2072" y="8192"/>
                  </a:lnTo>
                  <a:cubicBezTo>
                    <a:pt x="1953" y="8169"/>
                    <a:pt x="1787" y="8145"/>
                    <a:pt x="1667" y="8145"/>
                  </a:cubicBezTo>
                  <a:cubicBezTo>
                    <a:pt x="1525" y="8145"/>
                    <a:pt x="1405" y="8169"/>
                    <a:pt x="1286" y="8192"/>
                  </a:cubicBezTo>
                  <a:lnTo>
                    <a:pt x="1286" y="2834"/>
                  </a:lnTo>
                  <a:cubicBezTo>
                    <a:pt x="1286" y="2611"/>
                    <a:pt x="1474" y="2451"/>
                    <a:pt x="1674" y="2451"/>
                  </a:cubicBezTo>
                  <a:close/>
                  <a:moveTo>
                    <a:pt x="1715" y="8812"/>
                  </a:moveTo>
                  <a:cubicBezTo>
                    <a:pt x="2239" y="8812"/>
                    <a:pt x="2691" y="9264"/>
                    <a:pt x="2691" y="9812"/>
                  </a:cubicBezTo>
                  <a:cubicBezTo>
                    <a:pt x="2691" y="10336"/>
                    <a:pt x="2239" y="10788"/>
                    <a:pt x="1715" y="10788"/>
                  </a:cubicBezTo>
                  <a:cubicBezTo>
                    <a:pt x="1167" y="10788"/>
                    <a:pt x="715" y="10336"/>
                    <a:pt x="715" y="9812"/>
                  </a:cubicBezTo>
                  <a:cubicBezTo>
                    <a:pt x="715" y="9264"/>
                    <a:pt x="1167" y="8812"/>
                    <a:pt x="1715" y="8812"/>
                  </a:cubicBezTo>
                  <a:close/>
                  <a:moveTo>
                    <a:pt x="596" y="0"/>
                  </a:moveTo>
                  <a:lnTo>
                    <a:pt x="596" y="8550"/>
                  </a:lnTo>
                  <a:cubicBezTo>
                    <a:pt x="239" y="8883"/>
                    <a:pt x="0" y="9359"/>
                    <a:pt x="0" y="9859"/>
                  </a:cubicBezTo>
                  <a:cubicBezTo>
                    <a:pt x="48" y="10717"/>
                    <a:pt x="763" y="11431"/>
                    <a:pt x="1620" y="11431"/>
                  </a:cubicBezTo>
                  <a:cubicBezTo>
                    <a:pt x="1647" y="11433"/>
                    <a:pt x="1675" y="11433"/>
                    <a:pt x="1702" y="11433"/>
                  </a:cubicBezTo>
                  <a:cubicBezTo>
                    <a:pt x="2593" y="11433"/>
                    <a:pt x="3311" y="10690"/>
                    <a:pt x="3311" y="9812"/>
                  </a:cubicBezTo>
                  <a:cubicBezTo>
                    <a:pt x="3334" y="9288"/>
                    <a:pt x="3096" y="8859"/>
                    <a:pt x="2739" y="8550"/>
                  </a:cubicBezTo>
                  <a:lnTo>
                    <a:pt x="2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1773" name="Google Shape;11773;p97"/>
          <p:cNvSpPr/>
          <p:nvPr/>
        </p:nvSpPr>
        <p:spPr>
          <a:xfrm>
            <a:off x="1834458" y="3560146"/>
            <a:ext cx="338448" cy="337742"/>
          </a:xfrm>
          <a:custGeom>
            <a:rect b="b" l="l" r="r" t="t"/>
            <a:pathLst>
              <a:path extrusionOk="0" h="11480" w="11504">
                <a:moveTo>
                  <a:pt x="6169" y="668"/>
                </a:moveTo>
                <a:lnTo>
                  <a:pt x="6169" y="5407"/>
                </a:lnTo>
                <a:lnTo>
                  <a:pt x="5311" y="5407"/>
                </a:lnTo>
                <a:lnTo>
                  <a:pt x="5311" y="668"/>
                </a:lnTo>
                <a:close/>
                <a:moveTo>
                  <a:pt x="1549" y="3025"/>
                </a:moveTo>
                <a:lnTo>
                  <a:pt x="1549" y="5431"/>
                </a:lnTo>
                <a:lnTo>
                  <a:pt x="691" y="5431"/>
                </a:lnTo>
                <a:lnTo>
                  <a:pt x="691" y="3025"/>
                </a:lnTo>
                <a:close/>
                <a:moveTo>
                  <a:pt x="3097" y="1549"/>
                </a:moveTo>
                <a:lnTo>
                  <a:pt x="3097" y="5431"/>
                </a:lnTo>
                <a:lnTo>
                  <a:pt x="2239" y="5431"/>
                </a:lnTo>
                <a:lnTo>
                  <a:pt x="2239" y="1549"/>
                </a:lnTo>
                <a:close/>
                <a:moveTo>
                  <a:pt x="4621" y="2311"/>
                </a:moveTo>
                <a:lnTo>
                  <a:pt x="4621" y="5431"/>
                </a:lnTo>
                <a:lnTo>
                  <a:pt x="3763" y="5431"/>
                </a:lnTo>
                <a:lnTo>
                  <a:pt x="3763" y="2311"/>
                </a:lnTo>
                <a:close/>
                <a:moveTo>
                  <a:pt x="6169" y="6074"/>
                </a:moveTo>
                <a:lnTo>
                  <a:pt x="6169" y="8503"/>
                </a:lnTo>
                <a:lnTo>
                  <a:pt x="5311" y="8503"/>
                </a:lnTo>
                <a:lnTo>
                  <a:pt x="5311" y="6074"/>
                </a:lnTo>
                <a:close/>
                <a:moveTo>
                  <a:pt x="9264" y="6074"/>
                </a:moveTo>
                <a:lnTo>
                  <a:pt x="9264" y="9193"/>
                </a:lnTo>
                <a:lnTo>
                  <a:pt x="8407" y="9193"/>
                </a:lnTo>
                <a:lnTo>
                  <a:pt x="8407" y="6074"/>
                </a:lnTo>
                <a:close/>
                <a:moveTo>
                  <a:pt x="7717" y="6074"/>
                </a:moveTo>
                <a:lnTo>
                  <a:pt x="7717" y="9955"/>
                </a:lnTo>
                <a:lnTo>
                  <a:pt x="6859" y="9955"/>
                </a:lnTo>
                <a:lnTo>
                  <a:pt x="6859" y="6074"/>
                </a:lnTo>
                <a:close/>
                <a:moveTo>
                  <a:pt x="10836" y="6074"/>
                </a:moveTo>
                <a:lnTo>
                  <a:pt x="10836" y="10813"/>
                </a:lnTo>
                <a:lnTo>
                  <a:pt x="9979" y="10813"/>
                </a:lnTo>
                <a:lnTo>
                  <a:pt x="9979" y="6074"/>
                </a:lnTo>
                <a:close/>
                <a:moveTo>
                  <a:pt x="4621" y="1"/>
                </a:moveTo>
                <a:lnTo>
                  <a:pt x="4621" y="1620"/>
                </a:lnTo>
                <a:lnTo>
                  <a:pt x="3763" y="1620"/>
                </a:lnTo>
                <a:lnTo>
                  <a:pt x="3763" y="858"/>
                </a:lnTo>
                <a:lnTo>
                  <a:pt x="1549" y="858"/>
                </a:lnTo>
                <a:lnTo>
                  <a:pt x="1549" y="2335"/>
                </a:lnTo>
                <a:lnTo>
                  <a:pt x="1" y="2335"/>
                </a:lnTo>
                <a:lnTo>
                  <a:pt x="1" y="6074"/>
                </a:lnTo>
                <a:lnTo>
                  <a:pt x="4621" y="6074"/>
                </a:lnTo>
                <a:lnTo>
                  <a:pt x="4621" y="9146"/>
                </a:lnTo>
                <a:lnTo>
                  <a:pt x="6169" y="9146"/>
                </a:lnTo>
                <a:lnTo>
                  <a:pt x="6169" y="10598"/>
                </a:lnTo>
                <a:lnTo>
                  <a:pt x="8407" y="10598"/>
                </a:lnTo>
                <a:lnTo>
                  <a:pt x="8407" y="9860"/>
                </a:lnTo>
                <a:lnTo>
                  <a:pt x="9264" y="9860"/>
                </a:lnTo>
                <a:lnTo>
                  <a:pt x="9264" y="11479"/>
                </a:lnTo>
                <a:lnTo>
                  <a:pt x="11503" y="11479"/>
                </a:lnTo>
                <a:lnTo>
                  <a:pt x="11503" y="5359"/>
                </a:lnTo>
                <a:lnTo>
                  <a:pt x="6859" y="5359"/>
                </a:lnTo>
                <a:lnTo>
                  <a:pt x="68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1774" name="Google Shape;11774;p97"/>
          <p:cNvGrpSpPr/>
          <p:nvPr/>
        </p:nvGrpSpPr>
        <p:grpSpPr>
          <a:xfrm>
            <a:off x="1095639" y="3660349"/>
            <a:ext cx="337742" cy="185697"/>
            <a:chOff x="1781439" y="3660349"/>
            <a:chExt cx="337742" cy="185697"/>
          </a:xfrm>
        </p:grpSpPr>
        <p:sp>
          <p:nvSpPr>
            <p:cNvPr id="11775" name="Google Shape;11775;p97"/>
            <p:cNvSpPr/>
            <p:nvPr/>
          </p:nvSpPr>
          <p:spPr>
            <a:xfrm>
              <a:off x="2023150" y="3660349"/>
              <a:ext cx="96027" cy="104412"/>
            </a:xfrm>
            <a:custGeom>
              <a:rect b="b" l="l" r="r" t="t"/>
              <a:pathLst>
                <a:path extrusionOk="0" h="3549" w="3264">
                  <a:moveTo>
                    <a:pt x="2621" y="691"/>
                  </a:moveTo>
                  <a:lnTo>
                    <a:pt x="2621" y="2144"/>
                  </a:lnTo>
                  <a:lnTo>
                    <a:pt x="2168" y="2144"/>
                  </a:lnTo>
                  <a:lnTo>
                    <a:pt x="1692" y="2620"/>
                  </a:lnTo>
                  <a:lnTo>
                    <a:pt x="1215" y="2144"/>
                  </a:lnTo>
                  <a:lnTo>
                    <a:pt x="692" y="2144"/>
                  </a:lnTo>
                  <a:lnTo>
                    <a:pt x="692" y="691"/>
                  </a:lnTo>
                  <a:close/>
                  <a:moveTo>
                    <a:pt x="1" y="0"/>
                  </a:moveTo>
                  <a:lnTo>
                    <a:pt x="1" y="2787"/>
                  </a:lnTo>
                  <a:lnTo>
                    <a:pt x="930" y="2787"/>
                  </a:lnTo>
                  <a:lnTo>
                    <a:pt x="1668" y="3549"/>
                  </a:lnTo>
                  <a:lnTo>
                    <a:pt x="2406" y="2787"/>
                  </a:lnTo>
                  <a:lnTo>
                    <a:pt x="3264" y="2787"/>
                  </a:lnTo>
                  <a:lnTo>
                    <a:pt x="32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76" name="Google Shape;11776;p97"/>
            <p:cNvSpPr/>
            <p:nvPr/>
          </p:nvSpPr>
          <p:spPr>
            <a:xfrm>
              <a:off x="1901971" y="3661055"/>
              <a:ext cx="96704" cy="104412"/>
            </a:xfrm>
            <a:custGeom>
              <a:rect b="b" l="l" r="r" t="t"/>
              <a:pathLst>
                <a:path extrusionOk="0" h="3549" w="3287">
                  <a:moveTo>
                    <a:pt x="2596" y="667"/>
                  </a:moveTo>
                  <a:lnTo>
                    <a:pt x="2596" y="2120"/>
                  </a:lnTo>
                  <a:lnTo>
                    <a:pt x="2143" y="2120"/>
                  </a:lnTo>
                  <a:lnTo>
                    <a:pt x="1667" y="2596"/>
                  </a:lnTo>
                  <a:lnTo>
                    <a:pt x="1191" y="2120"/>
                  </a:lnTo>
                  <a:lnTo>
                    <a:pt x="667" y="2120"/>
                  </a:lnTo>
                  <a:lnTo>
                    <a:pt x="667" y="667"/>
                  </a:lnTo>
                  <a:close/>
                  <a:moveTo>
                    <a:pt x="0" y="0"/>
                  </a:moveTo>
                  <a:lnTo>
                    <a:pt x="0" y="2787"/>
                  </a:lnTo>
                  <a:lnTo>
                    <a:pt x="929" y="2787"/>
                  </a:lnTo>
                  <a:lnTo>
                    <a:pt x="1667" y="3549"/>
                  </a:lnTo>
                  <a:lnTo>
                    <a:pt x="2429" y="2787"/>
                  </a:lnTo>
                  <a:lnTo>
                    <a:pt x="3286" y="2787"/>
                  </a:lnTo>
                  <a:lnTo>
                    <a:pt x="328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77" name="Google Shape;11777;p97"/>
            <p:cNvSpPr/>
            <p:nvPr/>
          </p:nvSpPr>
          <p:spPr>
            <a:xfrm>
              <a:off x="1781439" y="3661055"/>
              <a:ext cx="96027" cy="104412"/>
            </a:xfrm>
            <a:custGeom>
              <a:rect b="b" l="l" r="r" t="t"/>
              <a:pathLst>
                <a:path extrusionOk="0" h="3549" w="3264">
                  <a:moveTo>
                    <a:pt x="2597" y="667"/>
                  </a:moveTo>
                  <a:lnTo>
                    <a:pt x="2597" y="2120"/>
                  </a:lnTo>
                  <a:lnTo>
                    <a:pt x="2144" y="2120"/>
                  </a:lnTo>
                  <a:lnTo>
                    <a:pt x="1668" y="2596"/>
                  </a:lnTo>
                  <a:lnTo>
                    <a:pt x="1192" y="2120"/>
                  </a:lnTo>
                  <a:lnTo>
                    <a:pt x="644" y="2120"/>
                  </a:lnTo>
                  <a:lnTo>
                    <a:pt x="644" y="667"/>
                  </a:lnTo>
                  <a:close/>
                  <a:moveTo>
                    <a:pt x="1" y="0"/>
                  </a:moveTo>
                  <a:lnTo>
                    <a:pt x="1" y="2787"/>
                  </a:lnTo>
                  <a:lnTo>
                    <a:pt x="930" y="2787"/>
                  </a:lnTo>
                  <a:lnTo>
                    <a:pt x="1668" y="3549"/>
                  </a:lnTo>
                  <a:lnTo>
                    <a:pt x="2406" y="2787"/>
                  </a:lnTo>
                  <a:lnTo>
                    <a:pt x="3264" y="2787"/>
                  </a:lnTo>
                  <a:lnTo>
                    <a:pt x="32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78" name="Google Shape;11778;p97"/>
            <p:cNvSpPr/>
            <p:nvPr/>
          </p:nvSpPr>
          <p:spPr>
            <a:xfrm>
              <a:off x="1781439" y="3782940"/>
              <a:ext cx="337742" cy="63106"/>
            </a:xfrm>
            <a:custGeom>
              <a:rect b="b" l="l" r="r" t="t"/>
              <a:pathLst>
                <a:path extrusionOk="0" h="2145" w="11480">
                  <a:moveTo>
                    <a:pt x="3597" y="692"/>
                  </a:moveTo>
                  <a:lnTo>
                    <a:pt x="3597" y="1454"/>
                  </a:lnTo>
                  <a:lnTo>
                    <a:pt x="644" y="1454"/>
                  </a:lnTo>
                  <a:lnTo>
                    <a:pt x="644" y="692"/>
                  </a:lnTo>
                  <a:close/>
                  <a:moveTo>
                    <a:pt x="7241" y="715"/>
                  </a:moveTo>
                  <a:lnTo>
                    <a:pt x="7241" y="1477"/>
                  </a:lnTo>
                  <a:lnTo>
                    <a:pt x="4288" y="1477"/>
                  </a:lnTo>
                  <a:lnTo>
                    <a:pt x="4288" y="715"/>
                  </a:lnTo>
                  <a:close/>
                  <a:moveTo>
                    <a:pt x="10837" y="715"/>
                  </a:moveTo>
                  <a:lnTo>
                    <a:pt x="10837" y="1477"/>
                  </a:lnTo>
                  <a:lnTo>
                    <a:pt x="7884" y="1477"/>
                  </a:lnTo>
                  <a:lnTo>
                    <a:pt x="7884" y="715"/>
                  </a:lnTo>
                  <a:close/>
                  <a:moveTo>
                    <a:pt x="1" y="1"/>
                  </a:moveTo>
                  <a:lnTo>
                    <a:pt x="1" y="2144"/>
                  </a:lnTo>
                  <a:lnTo>
                    <a:pt x="11480" y="2144"/>
                  </a:lnTo>
                  <a:lnTo>
                    <a:pt x="1148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1779" name="Google Shape;11779;p97"/>
          <p:cNvSpPr/>
          <p:nvPr/>
        </p:nvSpPr>
        <p:spPr>
          <a:xfrm>
            <a:off x="1093550" y="4164777"/>
            <a:ext cx="339830" cy="339154"/>
          </a:xfrm>
          <a:custGeom>
            <a:rect b="b" l="l" r="r" t="t"/>
            <a:pathLst>
              <a:path extrusionOk="0" h="11528" w="11551">
                <a:moveTo>
                  <a:pt x="5478" y="691"/>
                </a:moveTo>
                <a:lnTo>
                  <a:pt x="5478" y="2501"/>
                </a:lnTo>
                <a:lnTo>
                  <a:pt x="6240" y="3240"/>
                </a:lnTo>
                <a:lnTo>
                  <a:pt x="5478" y="3978"/>
                </a:lnTo>
                <a:lnTo>
                  <a:pt x="5478" y="5502"/>
                </a:lnTo>
                <a:lnTo>
                  <a:pt x="4239" y="5502"/>
                </a:lnTo>
                <a:lnTo>
                  <a:pt x="3215" y="4478"/>
                </a:lnTo>
                <a:lnTo>
                  <a:pt x="2215" y="5502"/>
                </a:lnTo>
                <a:lnTo>
                  <a:pt x="763" y="5502"/>
                </a:lnTo>
                <a:cubicBezTo>
                  <a:pt x="882" y="2906"/>
                  <a:pt x="2930" y="858"/>
                  <a:pt x="5478" y="691"/>
                </a:cubicBezTo>
                <a:close/>
                <a:moveTo>
                  <a:pt x="6121" y="715"/>
                </a:moveTo>
                <a:cubicBezTo>
                  <a:pt x="8693" y="858"/>
                  <a:pt x="10765" y="2906"/>
                  <a:pt x="10884" y="5502"/>
                </a:cubicBezTo>
                <a:lnTo>
                  <a:pt x="9145" y="5502"/>
                </a:lnTo>
                <a:lnTo>
                  <a:pt x="8407" y="6240"/>
                </a:lnTo>
                <a:lnTo>
                  <a:pt x="7669" y="5502"/>
                </a:lnTo>
                <a:lnTo>
                  <a:pt x="6121" y="5502"/>
                </a:lnTo>
                <a:lnTo>
                  <a:pt x="6121" y="4264"/>
                </a:lnTo>
                <a:lnTo>
                  <a:pt x="7121" y="3240"/>
                </a:lnTo>
                <a:lnTo>
                  <a:pt x="6121" y="2216"/>
                </a:lnTo>
                <a:lnTo>
                  <a:pt x="6121" y="715"/>
                </a:lnTo>
                <a:close/>
                <a:moveTo>
                  <a:pt x="10836" y="6121"/>
                </a:moveTo>
                <a:cubicBezTo>
                  <a:pt x="10669" y="8669"/>
                  <a:pt x="8645" y="10646"/>
                  <a:pt x="6145" y="10812"/>
                </a:cubicBezTo>
                <a:lnTo>
                  <a:pt x="6145" y="9169"/>
                </a:lnTo>
                <a:lnTo>
                  <a:pt x="5406" y="8431"/>
                </a:lnTo>
                <a:lnTo>
                  <a:pt x="6145" y="7669"/>
                </a:lnTo>
                <a:lnTo>
                  <a:pt x="6145" y="6121"/>
                </a:lnTo>
                <a:lnTo>
                  <a:pt x="7383" y="6121"/>
                </a:lnTo>
                <a:lnTo>
                  <a:pt x="8407" y="7145"/>
                </a:lnTo>
                <a:lnTo>
                  <a:pt x="9407" y="6121"/>
                </a:lnTo>
                <a:close/>
                <a:moveTo>
                  <a:pt x="3215" y="5454"/>
                </a:moveTo>
                <a:lnTo>
                  <a:pt x="3978" y="6192"/>
                </a:lnTo>
                <a:lnTo>
                  <a:pt x="5478" y="6192"/>
                </a:lnTo>
                <a:lnTo>
                  <a:pt x="5478" y="7431"/>
                </a:lnTo>
                <a:lnTo>
                  <a:pt x="4478" y="8455"/>
                </a:lnTo>
                <a:lnTo>
                  <a:pt x="5478" y="9455"/>
                </a:lnTo>
                <a:lnTo>
                  <a:pt x="5478" y="10836"/>
                </a:lnTo>
                <a:cubicBezTo>
                  <a:pt x="2977" y="10646"/>
                  <a:pt x="953" y="8669"/>
                  <a:pt x="763" y="6192"/>
                </a:cubicBezTo>
                <a:lnTo>
                  <a:pt x="2477" y="6192"/>
                </a:lnTo>
                <a:lnTo>
                  <a:pt x="3215" y="5454"/>
                </a:lnTo>
                <a:close/>
                <a:moveTo>
                  <a:pt x="5707" y="0"/>
                </a:moveTo>
                <a:cubicBezTo>
                  <a:pt x="4233" y="0"/>
                  <a:pt x="2768" y="639"/>
                  <a:pt x="1715" y="1692"/>
                </a:cubicBezTo>
                <a:cubicBezTo>
                  <a:pt x="596" y="2787"/>
                  <a:pt x="0" y="4287"/>
                  <a:pt x="0" y="5835"/>
                </a:cubicBezTo>
                <a:cubicBezTo>
                  <a:pt x="48" y="7359"/>
                  <a:pt x="643" y="8788"/>
                  <a:pt x="1739" y="9860"/>
                </a:cubicBezTo>
                <a:cubicBezTo>
                  <a:pt x="2769" y="10866"/>
                  <a:pt x="4235" y="11528"/>
                  <a:pt x="5709" y="11528"/>
                </a:cubicBezTo>
                <a:cubicBezTo>
                  <a:pt x="5735" y="11528"/>
                  <a:pt x="5761" y="11527"/>
                  <a:pt x="5787" y="11527"/>
                </a:cubicBezTo>
                <a:cubicBezTo>
                  <a:pt x="5813" y="11527"/>
                  <a:pt x="5838" y="11528"/>
                  <a:pt x="5863" y="11528"/>
                </a:cubicBezTo>
                <a:cubicBezTo>
                  <a:pt x="7293" y="11528"/>
                  <a:pt x="8783" y="10866"/>
                  <a:pt x="9836" y="9860"/>
                </a:cubicBezTo>
                <a:cubicBezTo>
                  <a:pt x="10908" y="8788"/>
                  <a:pt x="11503" y="7359"/>
                  <a:pt x="11551" y="5835"/>
                </a:cubicBezTo>
                <a:lnTo>
                  <a:pt x="11551" y="5502"/>
                </a:lnTo>
                <a:cubicBezTo>
                  <a:pt x="11431" y="4073"/>
                  <a:pt x="10908" y="2716"/>
                  <a:pt x="9860" y="1692"/>
                </a:cubicBezTo>
                <a:cubicBezTo>
                  <a:pt x="8830" y="662"/>
                  <a:pt x="7317" y="0"/>
                  <a:pt x="5864" y="0"/>
                </a:cubicBezTo>
                <a:cubicBezTo>
                  <a:pt x="5839" y="0"/>
                  <a:pt x="5813" y="0"/>
                  <a:pt x="5787" y="1"/>
                </a:cubicBezTo>
                <a:cubicBezTo>
                  <a:pt x="5761" y="0"/>
                  <a:pt x="5734" y="0"/>
                  <a:pt x="5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80" name="Google Shape;11780;p97"/>
          <p:cNvSpPr/>
          <p:nvPr/>
        </p:nvSpPr>
        <p:spPr>
          <a:xfrm>
            <a:off x="1868144" y="4128355"/>
            <a:ext cx="270399" cy="339124"/>
          </a:xfrm>
          <a:custGeom>
            <a:rect b="b" l="l" r="r" t="t"/>
            <a:pathLst>
              <a:path extrusionOk="0" h="11527" w="9191">
                <a:moveTo>
                  <a:pt x="1706" y="735"/>
                </a:moveTo>
                <a:cubicBezTo>
                  <a:pt x="1732" y="735"/>
                  <a:pt x="1758" y="736"/>
                  <a:pt x="1785" y="739"/>
                </a:cubicBezTo>
                <a:cubicBezTo>
                  <a:pt x="2261" y="762"/>
                  <a:pt x="2666" y="1191"/>
                  <a:pt x="2666" y="1691"/>
                </a:cubicBezTo>
                <a:lnTo>
                  <a:pt x="2666" y="2644"/>
                </a:lnTo>
                <a:lnTo>
                  <a:pt x="1713" y="2644"/>
                </a:lnTo>
                <a:cubicBezTo>
                  <a:pt x="1237" y="2644"/>
                  <a:pt x="808" y="2239"/>
                  <a:pt x="761" y="1739"/>
                </a:cubicBezTo>
                <a:cubicBezTo>
                  <a:pt x="738" y="1194"/>
                  <a:pt x="1170" y="735"/>
                  <a:pt x="1706" y="735"/>
                </a:cubicBezTo>
                <a:close/>
                <a:moveTo>
                  <a:pt x="7552" y="2667"/>
                </a:moveTo>
                <a:cubicBezTo>
                  <a:pt x="7567" y="2667"/>
                  <a:pt x="7581" y="2667"/>
                  <a:pt x="7596" y="2668"/>
                </a:cubicBezTo>
                <a:cubicBezTo>
                  <a:pt x="8072" y="2691"/>
                  <a:pt x="8429" y="3072"/>
                  <a:pt x="8453" y="3525"/>
                </a:cubicBezTo>
                <a:cubicBezTo>
                  <a:pt x="8477" y="4096"/>
                  <a:pt x="8048" y="4549"/>
                  <a:pt x="7500" y="4549"/>
                </a:cubicBezTo>
                <a:lnTo>
                  <a:pt x="6548" y="4549"/>
                </a:lnTo>
                <a:lnTo>
                  <a:pt x="6548" y="3620"/>
                </a:lnTo>
                <a:lnTo>
                  <a:pt x="6572" y="3620"/>
                </a:lnTo>
                <a:cubicBezTo>
                  <a:pt x="6572" y="3087"/>
                  <a:pt x="7023" y="2667"/>
                  <a:pt x="7552" y="2667"/>
                </a:cubicBezTo>
                <a:close/>
                <a:moveTo>
                  <a:pt x="1744" y="4834"/>
                </a:moveTo>
                <a:cubicBezTo>
                  <a:pt x="1757" y="4834"/>
                  <a:pt x="1771" y="4834"/>
                  <a:pt x="1785" y="4835"/>
                </a:cubicBezTo>
                <a:cubicBezTo>
                  <a:pt x="2261" y="4859"/>
                  <a:pt x="2666" y="5311"/>
                  <a:pt x="2666" y="5787"/>
                </a:cubicBezTo>
                <a:lnTo>
                  <a:pt x="2666" y="6740"/>
                </a:lnTo>
                <a:lnTo>
                  <a:pt x="1713" y="6740"/>
                </a:lnTo>
                <a:cubicBezTo>
                  <a:pt x="1237" y="6740"/>
                  <a:pt x="808" y="6359"/>
                  <a:pt x="761" y="5859"/>
                </a:cubicBezTo>
                <a:cubicBezTo>
                  <a:pt x="738" y="5301"/>
                  <a:pt x="1191" y="4834"/>
                  <a:pt x="1744" y="4834"/>
                </a:cubicBezTo>
                <a:close/>
                <a:moveTo>
                  <a:pt x="7541" y="6834"/>
                </a:moveTo>
                <a:cubicBezTo>
                  <a:pt x="8094" y="6834"/>
                  <a:pt x="8547" y="7301"/>
                  <a:pt x="8501" y="7835"/>
                </a:cubicBezTo>
                <a:cubicBezTo>
                  <a:pt x="8453" y="8288"/>
                  <a:pt x="8000" y="8716"/>
                  <a:pt x="7524" y="8716"/>
                </a:cubicBezTo>
                <a:lnTo>
                  <a:pt x="6595" y="8716"/>
                </a:lnTo>
                <a:lnTo>
                  <a:pt x="6595" y="7788"/>
                </a:lnTo>
                <a:cubicBezTo>
                  <a:pt x="6595" y="7311"/>
                  <a:pt x="7000" y="6859"/>
                  <a:pt x="7500" y="6835"/>
                </a:cubicBezTo>
                <a:cubicBezTo>
                  <a:pt x="7514" y="6835"/>
                  <a:pt x="7528" y="6834"/>
                  <a:pt x="7541" y="6834"/>
                </a:cubicBezTo>
                <a:close/>
                <a:moveTo>
                  <a:pt x="1706" y="8975"/>
                </a:moveTo>
                <a:cubicBezTo>
                  <a:pt x="1732" y="8975"/>
                  <a:pt x="1758" y="8976"/>
                  <a:pt x="1785" y="8978"/>
                </a:cubicBezTo>
                <a:cubicBezTo>
                  <a:pt x="2261" y="9002"/>
                  <a:pt x="2666" y="9455"/>
                  <a:pt x="2666" y="9931"/>
                </a:cubicBezTo>
                <a:lnTo>
                  <a:pt x="2666" y="10884"/>
                </a:lnTo>
                <a:lnTo>
                  <a:pt x="1713" y="10884"/>
                </a:lnTo>
                <a:cubicBezTo>
                  <a:pt x="1237" y="10884"/>
                  <a:pt x="808" y="10503"/>
                  <a:pt x="761" y="9979"/>
                </a:cubicBezTo>
                <a:cubicBezTo>
                  <a:pt x="738" y="9434"/>
                  <a:pt x="1170" y="8975"/>
                  <a:pt x="1706" y="8975"/>
                </a:cubicBezTo>
                <a:close/>
                <a:moveTo>
                  <a:pt x="4262" y="0"/>
                </a:moveTo>
                <a:lnTo>
                  <a:pt x="4262" y="2596"/>
                </a:lnTo>
                <a:lnTo>
                  <a:pt x="3309" y="2596"/>
                </a:lnTo>
                <a:lnTo>
                  <a:pt x="3309" y="1691"/>
                </a:lnTo>
                <a:cubicBezTo>
                  <a:pt x="3309" y="858"/>
                  <a:pt x="2714" y="167"/>
                  <a:pt x="1880" y="48"/>
                </a:cubicBezTo>
                <a:cubicBezTo>
                  <a:pt x="1813" y="40"/>
                  <a:pt x="1746" y="36"/>
                  <a:pt x="1680" y="36"/>
                </a:cubicBezTo>
                <a:cubicBezTo>
                  <a:pt x="747" y="36"/>
                  <a:pt x="0" y="803"/>
                  <a:pt x="23" y="1715"/>
                </a:cubicBezTo>
                <a:cubicBezTo>
                  <a:pt x="46" y="2572"/>
                  <a:pt x="808" y="3287"/>
                  <a:pt x="1666" y="3287"/>
                </a:cubicBezTo>
                <a:lnTo>
                  <a:pt x="4262" y="3287"/>
                </a:lnTo>
                <a:lnTo>
                  <a:pt x="4262" y="6716"/>
                </a:lnTo>
                <a:lnTo>
                  <a:pt x="3309" y="6716"/>
                </a:lnTo>
                <a:lnTo>
                  <a:pt x="3309" y="5787"/>
                </a:lnTo>
                <a:cubicBezTo>
                  <a:pt x="3309" y="4954"/>
                  <a:pt x="2714" y="4263"/>
                  <a:pt x="1880" y="4144"/>
                </a:cubicBezTo>
                <a:cubicBezTo>
                  <a:pt x="1813" y="4136"/>
                  <a:pt x="1746" y="4132"/>
                  <a:pt x="1680" y="4132"/>
                </a:cubicBezTo>
                <a:cubicBezTo>
                  <a:pt x="747" y="4132"/>
                  <a:pt x="0" y="4899"/>
                  <a:pt x="23" y="5811"/>
                </a:cubicBezTo>
                <a:cubicBezTo>
                  <a:pt x="46" y="6692"/>
                  <a:pt x="808" y="7383"/>
                  <a:pt x="1666" y="7383"/>
                </a:cubicBezTo>
                <a:lnTo>
                  <a:pt x="4262" y="7383"/>
                </a:lnTo>
                <a:lnTo>
                  <a:pt x="4262" y="10836"/>
                </a:lnTo>
                <a:lnTo>
                  <a:pt x="3309" y="10836"/>
                </a:lnTo>
                <a:lnTo>
                  <a:pt x="3309" y="9931"/>
                </a:lnTo>
                <a:cubicBezTo>
                  <a:pt x="3309" y="9098"/>
                  <a:pt x="2714" y="8407"/>
                  <a:pt x="1880" y="8288"/>
                </a:cubicBezTo>
                <a:cubicBezTo>
                  <a:pt x="1813" y="8280"/>
                  <a:pt x="1746" y="8276"/>
                  <a:pt x="1680" y="8276"/>
                </a:cubicBezTo>
                <a:cubicBezTo>
                  <a:pt x="747" y="8276"/>
                  <a:pt x="0" y="9043"/>
                  <a:pt x="23" y="9955"/>
                </a:cubicBezTo>
                <a:cubicBezTo>
                  <a:pt x="46" y="10812"/>
                  <a:pt x="808" y="11527"/>
                  <a:pt x="1666" y="11527"/>
                </a:cubicBezTo>
                <a:lnTo>
                  <a:pt x="4928" y="11527"/>
                </a:lnTo>
                <a:lnTo>
                  <a:pt x="4928" y="9359"/>
                </a:lnTo>
                <a:lnTo>
                  <a:pt x="7500" y="9359"/>
                </a:lnTo>
                <a:cubicBezTo>
                  <a:pt x="8381" y="9359"/>
                  <a:pt x="9144" y="8645"/>
                  <a:pt x="9144" y="7740"/>
                </a:cubicBezTo>
                <a:cubicBezTo>
                  <a:pt x="9166" y="6885"/>
                  <a:pt x="8445" y="6137"/>
                  <a:pt x="7582" y="6137"/>
                </a:cubicBezTo>
                <a:cubicBezTo>
                  <a:pt x="7531" y="6137"/>
                  <a:pt x="7480" y="6139"/>
                  <a:pt x="7429" y="6145"/>
                </a:cubicBezTo>
                <a:cubicBezTo>
                  <a:pt x="6572" y="6216"/>
                  <a:pt x="5929" y="6930"/>
                  <a:pt x="5929" y="7788"/>
                </a:cubicBezTo>
                <a:lnTo>
                  <a:pt x="5929" y="8716"/>
                </a:lnTo>
                <a:lnTo>
                  <a:pt x="4976" y="8716"/>
                </a:lnTo>
                <a:lnTo>
                  <a:pt x="4976" y="5263"/>
                </a:lnTo>
                <a:lnTo>
                  <a:pt x="7524" y="5263"/>
                </a:lnTo>
                <a:cubicBezTo>
                  <a:pt x="8381" y="5263"/>
                  <a:pt x="9144" y="4573"/>
                  <a:pt x="9167" y="3668"/>
                </a:cubicBezTo>
                <a:cubicBezTo>
                  <a:pt x="9191" y="2730"/>
                  <a:pt x="8452" y="1976"/>
                  <a:pt x="7520" y="1976"/>
                </a:cubicBezTo>
                <a:cubicBezTo>
                  <a:pt x="7505" y="1976"/>
                  <a:pt x="7491" y="1977"/>
                  <a:pt x="7477" y="1977"/>
                </a:cubicBezTo>
                <a:cubicBezTo>
                  <a:pt x="6595" y="2001"/>
                  <a:pt x="5881" y="2763"/>
                  <a:pt x="5881" y="3620"/>
                </a:cubicBezTo>
                <a:lnTo>
                  <a:pt x="5881" y="4549"/>
                </a:lnTo>
                <a:lnTo>
                  <a:pt x="4928" y="4549"/>
                </a:lnTo>
                <a:lnTo>
                  <a:pt x="49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1781" name="Google Shape;11781;p97"/>
          <p:cNvGrpSpPr/>
          <p:nvPr/>
        </p:nvGrpSpPr>
        <p:grpSpPr>
          <a:xfrm>
            <a:off x="2591489" y="4129767"/>
            <a:ext cx="320203" cy="295667"/>
            <a:chOff x="2972489" y="4129767"/>
            <a:chExt cx="320203" cy="295667"/>
          </a:xfrm>
        </p:grpSpPr>
        <p:sp>
          <p:nvSpPr>
            <p:cNvPr id="11782" name="Google Shape;11782;p97"/>
            <p:cNvSpPr/>
            <p:nvPr/>
          </p:nvSpPr>
          <p:spPr>
            <a:xfrm>
              <a:off x="2972489" y="4362358"/>
              <a:ext cx="63076" cy="63076"/>
            </a:xfrm>
            <a:custGeom>
              <a:rect b="b" l="l" r="r" t="t"/>
              <a:pathLst>
                <a:path extrusionOk="0" h="2144" w="2144">
                  <a:moveTo>
                    <a:pt x="1072" y="691"/>
                  </a:moveTo>
                  <a:cubicBezTo>
                    <a:pt x="1287" y="691"/>
                    <a:pt x="1453" y="858"/>
                    <a:pt x="1453" y="1072"/>
                  </a:cubicBezTo>
                  <a:cubicBezTo>
                    <a:pt x="1453" y="1286"/>
                    <a:pt x="1287" y="1453"/>
                    <a:pt x="1072" y="1453"/>
                  </a:cubicBezTo>
                  <a:cubicBezTo>
                    <a:pt x="858" y="1453"/>
                    <a:pt x="691" y="1286"/>
                    <a:pt x="691" y="1072"/>
                  </a:cubicBezTo>
                  <a:cubicBezTo>
                    <a:pt x="691" y="882"/>
                    <a:pt x="834" y="691"/>
                    <a:pt x="1072" y="691"/>
                  </a:cubicBezTo>
                  <a:close/>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83" name="Google Shape;11783;p97"/>
            <p:cNvSpPr/>
            <p:nvPr/>
          </p:nvSpPr>
          <p:spPr>
            <a:xfrm>
              <a:off x="2972489" y="4284602"/>
              <a:ext cx="63076" cy="63076"/>
            </a:xfrm>
            <a:custGeom>
              <a:rect b="b" l="l" r="r" t="t"/>
              <a:pathLst>
                <a:path extrusionOk="0" h="2144" w="2144">
                  <a:moveTo>
                    <a:pt x="1072" y="691"/>
                  </a:moveTo>
                  <a:cubicBezTo>
                    <a:pt x="1287" y="691"/>
                    <a:pt x="1453" y="857"/>
                    <a:pt x="1453" y="1072"/>
                  </a:cubicBezTo>
                  <a:cubicBezTo>
                    <a:pt x="1453" y="1286"/>
                    <a:pt x="1287" y="1453"/>
                    <a:pt x="1072" y="1453"/>
                  </a:cubicBezTo>
                  <a:cubicBezTo>
                    <a:pt x="858" y="1453"/>
                    <a:pt x="691" y="1286"/>
                    <a:pt x="691" y="1072"/>
                  </a:cubicBezTo>
                  <a:cubicBezTo>
                    <a:pt x="691" y="857"/>
                    <a:pt x="834" y="691"/>
                    <a:pt x="1072" y="691"/>
                  </a:cubicBezTo>
                  <a:close/>
                  <a:moveTo>
                    <a:pt x="1072" y="0"/>
                  </a:moveTo>
                  <a:cubicBezTo>
                    <a:pt x="477" y="0"/>
                    <a:pt x="1" y="476"/>
                    <a:pt x="1" y="1072"/>
                  </a:cubicBezTo>
                  <a:cubicBezTo>
                    <a:pt x="1" y="1667"/>
                    <a:pt x="477" y="2143"/>
                    <a:pt x="1072" y="2143"/>
                  </a:cubicBezTo>
                  <a:cubicBezTo>
                    <a:pt x="1668" y="2143"/>
                    <a:pt x="2144" y="1667"/>
                    <a:pt x="2144" y="1072"/>
                  </a:cubicBezTo>
                  <a:cubicBezTo>
                    <a:pt x="2144" y="476"/>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84" name="Google Shape;11784;p97"/>
            <p:cNvSpPr/>
            <p:nvPr/>
          </p:nvSpPr>
          <p:spPr>
            <a:xfrm>
              <a:off x="2972489" y="4206817"/>
              <a:ext cx="63076" cy="63076"/>
            </a:xfrm>
            <a:custGeom>
              <a:rect b="b" l="l" r="r" t="t"/>
              <a:pathLst>
                <a:path extrusionOk="0" h="2144" w="2144">
                  <a:moveTo>
                    <a:pt x="1072" y="691"/>
                  </a:moveTo>
                  <a:cubicBezTo>
                    <a:pt x="1287" y="691"/>
                    <a:pt x="1453" y="858"/>
                    <a:pt x="1453" y="1072"/>
                  </a:cubicBezTo>
                  <a:cubicBezTo>
                    <a:pt x="1453" y="1287"/>
                    <a:pt x="1287" y="1453"/>
                    <a:pt x="1072" y="1453"/>
                  </a:cubicBezTo>
                  <a:cubicBezTo>
                    <a:pt x="858" y="1453"/>
                    <a:pt x="691" y="1287"/>
                    <a:pt x="691" y="1072"/>
                  </a:cubicBezTo>
                  <a:cubicBezTo>
                    <a:pt x="691" y="858"/>
                    <a:pt x="834" y="691"/>
                    <a:pt x="1072" y="691"/>
                  </a:cubicBezTo>
                  <a:close/>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85" name="Google Shape;11785;p97"/>
            <p:cNvSpPr/>
            <p:nvPr/>
          </p:nvSpPr>
          <p:spPr>
            <a:xfrm>
              <a:off x="3057953" y="4362358"/>
              <a:ext cx="63106" cy="63076"/>
            </a:xfrm>
            <a:custGeom>
              <a:rect b="b" l="l" r="r" t="t"/>
              <a:pathLst>
                <a:path extrusionOk="0" h="2144" w="2145">
                  <a:moveTo>
                    <a:pt x="1073" y="691"/>
                  </a:moveTo>
                  <a:cubicBezTo>
                    <a:pt x="1287" y="691"/>
                    <a:pt x="1477" y="858"/>
                    <a:pt x="1477" y="1072"/>
                  </a:cubicBezTo>
                  <a:cubicBezTo>
                    <a:pt x="1477" y="1286"/>
                    <a:pt x="1287" y="1453"/>
                    <a:pt x="1073" y="1453"/>
                  </a:cubicBezTo>
                  <a:cubicBezTo>
                    <a:pt x="882" y="1453"/>
                    <a:pt x="692" y="1286"/>
                    <a:pt x="692" y="1072"/>
                  </a:cubicBezTo>
                  <a:cubicBezTo>
                    <a:pt x="692" y="882"/>
                    <a:pt x="858" y="691"/>
                    <a:pt x="1073" y="691"/>
                  </a:cubicBezTo>
                  <a:close/>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86" name="Google Shape;11786;p97"/>
            <p:cNvSpPr/>
            <p:nvPr/>
          </p:nvSpPr>
          <p:spPr>
            <a:xfrm>
              <a:off x="3057953" y="4284602"/>
              <a:ext cx="63106" cy="63076"/>
            </a:xfrm>
            <a:custGeom>
              <a:rect b="b" l="l" r="r" t="t"/>
              <a:pathLst>
                <a:path extrusionOk="0" h="2144" w="2145">
                  <a:moveTo>
                    <a:pt x="1073" y="691"/>
                  </a:moveTo>
                  <a:cubicBezTo>
                    <a:pt x="1287" y="691"/>
                    <a:pt x="1477" y="857"/>
                    <a:pt x="1477" y="1072"/>
                  </a:cubicBezTo>
                  <a:cubicBezTo>
                    <a:pt x="1477" y="1286"/>
                    <a:pt x="1287" y="1453"/>
                    <a:pt x="1073" y="1453"/>
                  </a:cubicBezTo>
                  <a:cubicBezTo>
                    <a:pt x="882" y="1453"/>
                    <a:pt x="692" y="1286"/>
                    <a:pt x="692" y="1072"/>
                  </a:cubicBezTo>
                  <a:cubicBezTo>
                    <a:pt x="692" y="857"/>
                    <a:pt x="858" y="691"/>
                    <a:pt x="1073" y="691"/>
                  </a:cubicBezTo>
                  <a:close/>
                  <a:moveTo>
                    <a:pt x="1073" y="0"/>
                  </a:moveTo>
                  <a:cubicBezTo>
                    <a:pt x="477" y="0"/>
                    <a:pt x="1" y="476"/>
                    <a:pt x="1" y="1072"/>
                  </a:cubicBezTo>
                  <a:cubicBezTo>
                    <a:pt x="1" y="1667"/>
                    <a:pt x="477" y="2143"/>
                    <a:pt x="1073" y="2143"/>
                  </a:cubicBezTo>
                  <a:cubicBezTo>
                    <a:pt x="1668" y="2143"/>
                    <a:pt x="2144" y="1667"/>
                    <a:pt x="2144" y="1072"/>
                  </a:cubicBezTo>
                  <a:cubicBezTo>
                    <a:pt x="2144" y="476"/>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87" name="Google Shape;11787;p97"/>
            <p:cNvSpPr/>
            <p:nvPr/>
          </p:nvSpPr>
          <p:spPr>
            <a:xfrm>
              <a:off x="3144152" y="4362358"/>
              <a:ext cx="63076" cy="63076"/>
            </a:xfrm>
            <a:custGeom>
              <a:rect b="b" l="l" r="r" t="t"/>
              <a:pathLst>
                <a:path extrusionOk="0" h="2144" w="2144">
                  <a:moveTo>
                    <a:pt x="1072" y="691"/>
                  </a:moveTo>
                  <a:cubicBezTo>
                    <a:pt x="1262" y="691"/>
                    <a:pt x="1453" y="858"/>
                    <a:pt x="1453" y="1072"/>
                  </a:cubicBezTo>
                  <a:cubicBezTo>
                    <a:pt x="1453" y="1286"/>
                    <a:pt x="1262" y="1453"/>
                    <a:pt x="1072" y="1453"/>
                  </a:cubicBezTo>
                  <a:cubicBezTo>
                    <a:pt x="857" y="1453"/>
                    <a:pt x="667" y="1286"/>
                    <a:pt x="667" y="1072"/>
                  </a:cubicBezTo>
                  <a:cubicBezTo>
                    <a:pt x="691" y="882"/>
                    <a:pt x="857" y="691"/>
                    <a:pt x="1072" y="691"/>
                  </a:cubicBezTo>
                  <a:close/>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88" name="Google Shape;11788;p97"/>
            <p:cNvSpPr/>
            <p:nvPr/>
          </p:nvSpPr>
          <p:spPr>
            <a:xfrm>
              <a:off x="3144152" y="4284602"/>
              <a:ext cx="63076" cy="63076"/>
            </a:xfrm>
            <a:custGeom>
              <a:rect b="b" l="l" r="r" t="t"/>
              <a:pathLst>
                <a:path extrusionOk="0" h="2144" w="2144">
                  <a:moveTo>
                    <a:pt x="1072" y="691"/>
                  </a:moveTo>
                  <a:cubicBezTo>
                    <a:pt x="1262" y="691"/>
                    <a:pt x="1453" y="857"/>
                    <a:pt x="1453" y="1072"/>
                  </a:cubicBezTo>
                  <a:cubicBezTo>
                    <a:pt x="1453" y="1286"/>
                    <a:pt x="1262" y="1453"/>
                    <a:pt x="1072" y="1453"/>
                  </a:cubicBezTo>
                  <a:cubicBezTo>
                    <a:pt x="857" y="1453"/>
                    <a:pt x="667" y="1286"/>
                    <a:pt x="667" y="1072"/>
                  </a:cubicBezTo>
                  <a:cubicBezTo>
                    <a:pt x="667" y="857"/>
                    <a:pt x="857" y="691"/>
                    <a:pt x="1072" y="691"/>
                  </a:cubicBezTo>
                  <a:close/>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89" name="Google Shape;11789;p97"/>
            <p:cNvSpPr/>
            <p:nvPr/>
          </p:nvSpPr>
          <p:spPr>
            <a:xfrm>
              <a:off x="3144152" y="4206817"/>
              <a:ext cx="63076" cy="63076"/>
            </a:xfrm>
            <a:custGeom>
              <a:rect b="b" l="l" r="r" t="t"/>
              <a:pathLst>
                <a:path extrusionOk="0" h="2144" w="2144">
                  <a:moveTo>
                    <a:pt x="1072" y="691"/>
                  </a:moveTo>
                  <a:cubicBezTo>
                    <a:pt x="1262" y="691"/>
                    <a:pt x="1453" y="858"/>
                    <a:pt x="1453" y="1072"/>
                  </a:cubicBezTo>
                  <a:cubicBezTo>
                    <a:pt x="1453" y="1287"/>
                    <a:pt x="1262" y="1453"/>
                    <a:pt x="1072" y="1453"/>
                  </a:cubicBezTo>
                  <a:cubicBezTo>
                    <a:pt x="857" y="1453"/>
                    <a:pt x="667" y="1287"/>
                    <a:pt x="667" y="1072"/>
                  </a:cubicBezTo>
                  <a:cubicBezTo>
                    <a:pt x="691" y="858"/>
                    <a:pt x="857" y="691"/>
                    <a:pt x="1072" y="691"/>
                  </a:cubicBezTo>
                  <a:close/>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90" name="Google Shape;11790;p97"/>
            <p:cNvSpPr/>
            <p:nvPr/>
          </p:nvSpPr>
          <p:spPr>
            <a:xfrm>
              <a:off x="3229616" y="4362358"/>
              <a:ext cx="63076" cy="63076"/>
            </a:xfrm>
            <a:custGeom>
              <a:rect b="b" l="l" r="r" t="t"/>
              <a:pathLst>
                <a:path extrusionOk="0" h="2144" w="2144">
                  <a:moveTo>
                    <a:pt x="1072" y="691"/>
                  </a:moveTo>
                  <a:cubicBezTo>
                    <a:pt x="1286" y="691"/>
                    <a:pt x="1477" y="858"/>
                    <a:pt x="1477" y="1072"/>
                  </a:cubicBezTo>
                  <a:cubicBezTo>
                    <a:pt x="1477" y="1286"/>
                    <a:pt x="1286" y="1453"/>
                    <a:pt x="1072" y="1453"/>
                  </a:cubicBezTo>
                  <a:cubicBezTo>
                    <a:pt x="882" y="1453"/>
                    <a:pt x="691" y="1286"/>
                    <a:pt x="691" y="1072"/>
                  </a:cubicBezTo>
                  <a:cubicBezTo>
                    <a:pt x="691" y="882"/>
                    <a:pt x="882" y="691"/>
                    <a:pt x="1072" y="691"/>
                  </a:cubicBezTo>
                  <a:close/>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91" name="Google Shape;11791;p97"/>
            <p:cNvSpPr/>
            <p:nvPr/>
          </p:nvSpPr>
          <p:spPr>
            <a:xfrm>
              <a:off x="3229616" y="4284602"/>
              <a:ext cx="63076" cy="63076"/>
            </a:xfrm>
            <a:custGeom>
              <a:rect b="b" l="l" r="r" t="t"/>
              <a:pathLst>
                <a:path extrusionOk="0" h="2144" w="2144">
                  <a:moveTo>
                    <a:pt x="1072" y="691"/>
                  </a:moveTo>
                  <a:cubicBezTo>
                    <a:pt x="1286" y="691"/>
                    <a:pt x="1477" y="857"/>
                    <a:pt x="1477" y="1072"/>
                  </a:cubicBezTo>
                  <a:cubicBezTo>
                    <a:pt x="1477" y="1286"/>
                    <a:pt x="1286" y="1453"/>
                    <a:pt x="1072" y="1453"/>
                  </a:cubicBezTo>
                  <a:cubicBezTo>
                    <a:pt x="882" y="1453"/>
                    <a:pt x="691" y="1286"/>
                    <a:pt x="691" y="1072"/>
                  </a:cubicBezTo>
                  <a:cubicBezTo>
                    <a:pt x="691" y="857"/>
                    <a:pt x="882" y="691"/>
                    <a:pt x="1072" y="691"/>
                  </a:cubicBezTo>
                  <a:close/>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92" name="Google Shape;11792;p97"/>
            <p:cNvSpPr/>
            <p:nvPr/>
          </p:nvSpPr>
          <p:spPr>
            <a:xfrm>
              <a:off x="3229616" y="4206817"/>
              <a:ext cx="63076" cy="63076"/>
            </a:xfrm>
            <a:custGeom>
              <a:rect b="b" l="l" r="r" t="t"/>
              <a:pathLst>
                <a:path extrusionOk="0" h="2144" w="2144">
                  <a:moveTo>
                    <a:pt x="1072" y="691"/>
                  </a:moveTo>
                  <a:cubicBezTo>
                    <a:pt x="1286" y="691"/>
                    <a:pt x="1477" y="858"/>
                    <a:pt x="1477" y="1072"/>
                  </a:cubicBezTo>
                  <a:cubicBezTo>
                    <a:pt x="1477" y="1287"/>
                    <a:pt x="1286" y="1453"/>
                    <a:pt x="1072" y="1453"/>
                  </a:cubicBezTo>
                  <a:cubicBezTo>
                    <a:pt x="882" y="1453"/>
                    <a:pt x="691" y="1287"/>
                    <a:pt x="691" y="1072"/>
                  </a:cubicBezTo>
                  <a:cubicBezTo>
                    <a:pt x="691" y="858"/>
                    <a:pt x="882" y="691"/>
                    <a:pt x="1072" y="691"/>
                  </a:cubicBezTo>
                  <a:close/>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93" name="Google Shape;11793;p97"/>
            <p:cNvSpPr/>
            <p:nvPr/>
          </p:nvSpPr>
          <p:spPr>
            <a:xfrm>
              <a:off x="3229616" y="4129767"/>
              <a:ext cx="63076" cy="63076"/>
            </a:xfrm>
            <a:custGeom>
              <a:rect b="b" l="l" r="r" t="t"/>
              <a:pathLst>
                <a:path extrusionOk="0" h="2144" w="2144">
                  <a:moveTo>
                    <a:pt x="1072" y="691"/>
                  </a:moveTo>
                  <a:cubicBezTo>
                    <a:pt x="1286" y="691"/>
                    <a:pt x="1477" y="857"/>
                    <a:pt x="1477" y="1072"/>
                  </a:cubicBezTo>
                  <a:cubicBezTo>
                    <a:pt x="1477" y="1286"/>
                    <a:pt x="1286" y="1453"/>
                    <a:pt x="1072" y="1453"/>
                  </a:cubicBezTo>
                  <a:cubicBezTo>
                    <a:pt x="882" y="1453"/>
                    <a:pt x="691" y="1286"/>
                    <a:pt x="691" y="1072"/>
                  </a:cubicBezTo>
                  <a:cubicBezTo>
                    <a:pt x="691" y="857"/>
                    <a:pt x="882" y="691"/>
                    <a:pt x="1072" y="691"/>
                  </a:cubicBezTo>
                  <a:close/>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11794" name="Google Shape;11794;p97"/>
          <p:cNvSpPr/>
          <p:nvPr/>
        </p:nvSpPr>
        <p:spPr>
          <a:xfrm>
            <a:off x="3281266" y="4129767"/>
            <a:ext cx="338418" cy="337712"/>
          </a:xfrm>
          <a:custGeom>
            <a:rect b="b" l="l" r="r" t="t"/>
            <a:pathLst>
              <a:path extrusionOk="0" h="11479" w="11503">
                <a:moveTo>
                  <a:pt x="10169" y="2429"/>
                </a:moveTo>
                <a:cubicBezTo>
                  <a:pt x="10360" y="2429"/>
                  <a:pt x="10550" y="2620"/>
                  <a:pt x="10550" y="2834"/>
                </a:cubicBezTo>
                <a:cubicBezTo>
                  <a:pt x="10550" y="3024"/>
                  <a:pt x="10360" y="3215"/>
                  <a:pt x="10169" y="3215"/>
                </a:cubicBezTo>
                <a:cubicBezTo>
                  <a:pt x="9955" y="3215"/>
                  <a:pt x="9764" y="3024"/>
                  <a:pt x="9764" y="2834"/>
                </a:cubicBezTo>
                <a:cubicBezTo>
                  <a:pt x="9764" y="2620"/>
                  <a:pt x="9931" y="2429"/>
                  <a:pt x="10169" y="2429"/>
                </a:cubicBezTo>
                <a:close/>
                <a:moveTo>
                  <a:pt x="8669" y="4763"/>
                </a:moveTo>
                <a:cubicBezTo>
                  <a:pt x="8883" y="4763"/>
                  <a:pt x="9050" y="4930"/>
                  <a:pt x="9050" y="5144"/>
                </a:cubicBezTo>
                <a:cubicBezTo>
                  <a:pt x="9050" y="5358"/>
                  <a:pt x="8883" y="5525"/>
                  <a:pt x="8669" y="5525"/>
                </a:cubicBezTo>
                <a:cubicBezTo>
                  <a:pt x="8454" y="5525"/>
                  <a:pt x="8288" y="5358"/>
                  <a:pt x="8288" y="5144"/>
                </a:cubicBezTo>
                <a:cubicBezTo>
                  <a:pt x="8288" y="4930"/>
                  <a:pt x="8454" y="4763"/>
                  <a:pt x="8669" y="4763"/>
                </a:cubicBezTo>
                <a:close/>
                <a:moveTo>
                  <a:pt x="4335" y="5358"/>
                </a:moveTo>
                <a:cubicBezTo>
                  <a:pt x="4525" y="5358"/>
                  <a:pt x="4716" y="5525"/>
                  <a:pt x="4716" y="5739"/>
                </a:cubicBezTo>
                <a:cubicBezTo>
                  <a:pt x="4716" y="5954"/>
                  <a:pt x="4525" y="6120"/>
                  <a:pt x="4335" y="6120"/>
                </a:cubicBezTo>
                <a:cubicBezTo>
                  <a:pt x="4120" y="6120"/>
                  <a:pt x="3930" y="5954"/>
                  <a:pt x="3930" y="5739"/>
                </a:cubicBezTo>
                <a:cubicBezTo>
                  <a:pt x="3906" y="5525"/>
                  <a:pt x="4096" y="5358"/>
                  <a:pt x="4335" y="5358"/>
                </a:cubicBezTo>
                <a:close/>
                <a:moveTo>
                  <a:pt x="6716" y="6811"/>
                </a:moveTo>
                <a:cubicBezTo>
                  <a:pt x="6906" y="6811"/>
                  <a:pt x="7097" y="6978"/>
                  <a:pt x="7097" y="7192"/>
                </a:cubicBezTo>
                <a:cubicBezTo>
                  <a:pt x="7097" y="7406"/>
                  <a:pt x="6906" y="7573"/>
                  <a:pt x="6716" y="7573"/>
                </a:cubicBezTo>
                <a:cubicBezTo>
                  <a:pt x="6502" y="7573"/>
                  <a:pt x="6311" y="7406"/>
                  <a:pt x="6311" y="7192"/>
                </a:cubicBezTo>
                <a:cubicBezTo>
                  <a:pt x="6311" y="6978"/>
                  <a:pt x="6478" y="6811"/>
                  <a:pt x="6716" y="6811"/>
                </a:cubicBezTo>
                <a:close/>
                <a:moveTo>
                  <a:pt x="2715" y="7740"/>
                </a:moveTo>
                <a:cubicBezTo>
                  <a:pt x="2929" y="7740"/>
                  <a:pt x="3096" y="7906"/>
                  <a:pt x="3096" y="8121"/>
                </a:cubicBezTo>
                <a:cubicBezTo>
                  <a:pt x="3096" y="8335"/>
                  <a:pt x="2929" y="8502"/>
                  <a:pt x="2715" y="8502"/>
                </a:cubicBezTo>
                <a:cubicBezTo>
                  <a:pt x="2501" y="8502"/>
                  <a:pt x="2334" y="8335"/>
                  <a:pt x="2334" y="8121"/>
                </a:cubicBezTo>
                <a:cubicBezTo>
                  <a:pt x="2334" y="7906"/>
                  <a:pt x="2501" y="7740"/>
                  <a:pt x="2715" y="7740"/>
                </a:cubicBezTo>
                <a:close/>
                <a:moveTo>
                  <a:pt x="0" y="0"/>
                </a:moveTo>
                <a:lnTo>
                  <a:pt x="0" y="11479"/>
                </a:lnTo>
                <a:lnTo>
                  <a:pt x="11503" y="11479"/>
                </a:lnTo>
                <a:lnTo>
                  <a:pt x="11503" y="10264"/>
                </a:lnTo>
                <a:lnTo>
                  <a:pt x="10836" y="10264"/>
                </a:lnTo>
                <a:lnTo>
                  <a:pt x="10836" y="10288"/>
                </a:lnTo>
                <a:lnTo>
                  <a:pt x="10836" y="10836"/>
                </a:lnTo>
                <a:lnTo>
                  <a:pt x="691" y="10836"/>
                </a:lnTo>
                <a:lnTo>
                  <a:pt x="691" y="9883"/>
                </a:lnTo>
                <a:lnTo>
                  <a:pt x="2072" y="8954"/>
                </a:lnTo>
                <a:cubicBezTo>
                  <a:pt x="2243" y="9082"/>
                  <a:pt x="2490" y="9172"/>
                  <a:pt x="2746" y="9172"/>
                </a:cubicBezTo>
                <a:cubicBezTo>
                  <a:pt x="2775" y="9172"/>
                  <a:pt x="2805" y="9171"/>
                  <a:pt x="2834" y="9169"/>
                </a:cubicBezTo>
                <a:cubicBezTo>
                  <a:pt x="3334" y="9097"/>
                  <a:pt x="3739" y="8716"/>
                  <a:pt x="3787" y="8216"/>
                </a:cubicBezTo>
                <a:cubicBezTo>
                  <a:pt x="3811" y="7930"/>
                  <a:pt x="3739" y="7668"/>
                  <a:pt x="3620" y="7478"/>
                </a:cubicBezTo>
                <a:lnTo>
                  <a:pt x="4049" y="6716"/>
                </a:lnTo>
                <a:cubicBezTo>
                  <a:pt x="4144" y="6740"/>
                  <a:pt x="4239" y="6740"/>
                  <a:pt x="4335" y="6740"/>
                </a:cubicBezTo>
                <a:cubicBezTo>
                  <a:pt x="4596" y="6740"/>
                  <a:pt x="4835" y="6668"/>
                  <a:pt x="5001" y="6478"/>
                </a:cubicBezTo>
                <a:lnTo>
                  <a:pt x="5644" y="6930"/>
                </a:lnTo>
                <a:cubicBezTo>
                  <a:pt x="5597" y="7073"/>
                  <a:pt x="5597" y="7216"/>
                  <a:pt x="5644" y="7382"/>
                </a:cubicBezTo>
                <a:cubicBezTo>
                  <a:pt x="5716" y="7787"/>
                  <a:pt x="6049" y="8121"/>
                  <a:pt x="6478" y="8168"/>
                </a:cubicBezTo>
                <a:cubicBezTo>
                  <a:pt x="6542" y="8180"/>
                  <a:pt x="6606" y="8186"/>
                  <a:pt x="6669" y="8186"/>
                </a:cubicBezTo>
                <a:cubicBezTo>
                  <a:pt x="7234" y="8186"/>
                  <a:pt x="7716" y="7723"/>
                  <a:pt x="7716" y="7144"/>
                </a:cubicBezTo>
                <a:cubicBezTo>
                  <a:pt x="7716" y="6954"/>
                  <a:pt x="7692" y="6811"/>
                  <a:pt x="7597" y="6692"/>
                </a:cubicBezTo>
                <a:lnTo>
                  <a:pt x="8169" y="6073"/>
                </a:lnTo>
                <a:cubicBezTo>
                  <a:pt x="8289" y="6124"/>
                  <a:pt x="8434" y="6163"/>
                  <a:pt x="8585" y="6163"/>
                </a:cubicBezTo>
                <a:cubicBezTo>
                  <a:pt x="8644" y="6163"/>
                  <a:pt x="8704" y="6157"/>
                  <a:pt x="8764" y="6144"/>
                </a:cubicBezTo>
                <a:cubicBezTo>
                  <a:pt x="9240" y="6097"/>
                  <a:pt x="9621" y="5715"/>
                  <a:pt x="9693" y="5239"/>
                </a:cubicBezTo>
                <a:cubicBezTo>
                  <a:pt x="9717" y="4906"/>
                  <a:pt x="9621" y="4620"/>
                  <a:pt x="9407" y="4406"/>
                </a:cubicBezTo>
                <a:lnTo>
                  <a:pt x="9836" y="3810"/>
                </a:lnTo>
                <a:cubicBezTo>
                  <a:pt x="9907" y="3822"/>
                  <a:pt x="9979" y="3828"/>
                  <a:pt x="10056" y="3828"/>
                </a:cubicBezTo>
                <a:cubicBezTo>
                  <a:pt x="10133" y="3828"/>
                  <a:pt x="10217" y="3822"/>
                  <a:pt x="10312" y="3810"/>
                </a:cubicBezTo>
                <a:cubicBezTo>
                  <a:pt x="10717" y="3715"/>
                  <a:pt x="11050" y="3382"/>
                  <a:pt x="11145" y="2977"/>
                </a:cubicBezTo>
                <a:cubicBezTo>
                  <a:pt x="11277" y="2319"/>
                  <a:pt x="10762" y="1701"/>
                  <a:pt x="10121" y="1701"/>
                </a:cubicBezTo>
                <a:cubicBezTo>
                  <a:pt x="10067" y="1701"/>
                  <a:pt x="10011" y="1705"/>
                  <a:pt x="9955" y="1715"/>
                </a:cubicBezTo>
                <a:cubicBezTo>
                  <a:pt x="9478" y="1786"/>
                  <a:pt x="9097" y="2167"/>
                  <a:pt x="9026" y="2667"/>
                </a:cubicBezTo>
                <a:cubicBezTo>
                  <a:pt x="9002" y="2977"/>
                  <a:pt x="9097" y="3239"/>
                  <a:pt x="9264" y="3453"/>
                </a:cubicBezTo>
                <a:lnTo>
                  <a:pt x="8859" y="4072"/>
                </a:lnTo>
                <a:cubicBezTo>
                  <a:pt x="8788" y="4048"/>
                  <a:pt x="8693" y="4048"/>
                  <a:pt x="8645" y="4048"/>
                </a:cubicBezTo>
                <a:cubicBezTo>
                  <a:pt x="8050" y="4048"/>
                  <a:pt x="7573" y="4525"/>
                  <a:pt x="7573" y="5120"/>
                </a:cubicBezTo>
                <a:cubicBezTo>
                  <a:pt x="7573" y="5287"/>
                  <a:pt x="7621" y="5477"/>
                  <a:pt x="7692" y="5620"/>
                </a:cubicBezTo>
                <a:lnTo>
                  <a:pt x="7145" y="6216"/>
                </a:lnTo>
                <a:cubicBezTo>
                  <a:pt x="7002" y="6120"/>
                  <a:pt x="6835" y="6097"/>
                  <a:pt x="6668" y="6097"/>
                </a:cubicBezTo>
                <a:cubicBezTo>
                  <a:pt x="6406" y="6097"/>
                  <a:pt x="6168" y="6192"/>
                  <a:pt x="5954" y="6358"/>
                </a:cubicBezTo>
                <a:lnTo>
                  <a:pt x="5335" y="5906"/>
                </a:lnTo>
                <a:cubicBezTo>
                  <a:pt x="5359" y="5787"/>
                  <a:pt x="5359" y="5692"/>
                  <a:pt x="5335" y="5549"/>
                </a:cubicBezTo>
                <a:cubicBezTo>
                  <a:pt x="5287" y="5096"/>
                  <a:pt x="4882" y="4691"/>
                  <a:pt x="4382" y="4644"/>
                </a:cubicBezTo>
                <a:cubicBezTo>
                  <a:pt x="4344" y="4639"/>
                  <a:pt x="4306" y="4637"/>
                  <a:pt x="4269" y="4637"/>
                </a:cubicBezTo>
                <a:cubicBezTo>
                  <a:pt x="3698" y="4637"/>
                  <a:pt x="3215" y="5134"/>
                  <a:pt x="3215" y="5715"/>
                </a:cubicBezTo>
                <a:cubicBezTo>
                  <a:pt x="3215" y="5977"/>
                  <a:pt x="3310" y="6192"/>
                  <a:pt x="3453" y="6382"/>
                </a:cubicBezTo>
                <a:lnTo>
                  <a:pt x="3049" y="7073"/>
                </a:lnTo>
                <a:cubicBezTo>
                  <a:pt x="2953" y="7049"/>
                  <a:pt x="2834" y="7025"/>
                  <a:pt x="2715" y="7025"/>
                </a:cubicBezTo>
                <a:cubicBezTo>
                  <a:pt x="2120" y="7025"/>
                  <a:pt x="1643" y="7502"/>
                  <a:pt x="1643" y="8097"/>
                </a:cubicBezTo>
                <a:cubicBezTo>
                  <a:pt x="1643" y="8168"/>
                  <a:pt x="1643" y="8264"/>
                  <a:pt x="1667" y="8359"/>
                </a:cubicBezTo>
                <a:lnTo>
                  <a:pt x="691" y="9002"/>
                </a:lnTo>
                <a:lnTo>
                  <a:pt x="691" y="691"/>
                </a:lnTo>
                <a:lnTo>
                  <a:pt x="1239" y="691"/>
                </a:lnTo>
                <a:lnTo>
                  <a:pt x="1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95" name="Google Shape;11795;p97"/>
          <p:cNvSpPr/>
          <p:nvPr/>
        </p:nvSpPr>
        <p:spPr>
          <a:xfrm>
            <a:off x="4045298" y="4129767"/>
            <a:ext cx="339830" cy="339801"/>
          </a:xfrm>
          <a:custGeom>
            <a:rect b="b" l="l" r="r" t="t"/>
            <a:pathLst>
              <a:path extrusionOk="0" h="11550" w="11551">
                <a:moveTo>
                  <a:pt x="6121" y="2072"/>
                </a:moveTo>
                <a:cubicBezTo>
                  <a:pt x="8002" y="2262"/>
                  <a:pt x="9455" y="3810"/>
                  <a:pt x="9455" y="5715"/>
                </a:cubicBezTo>
                <a:cubicBezTo>
                  <a:pt x="9455" y="6358"/>
                  <a:pt x="9288" y="6954"/>
                  <a:pt x="8978" y="7502"/>
                </a:cubicBezTo>
                <a:lnTo>
                  <a:pt x="6121" y="5573"/>
                </a:lnTo>
                <a:lnTo>
                  <a:pt x="6121" y="2072"/>
                </a:lnTo>
                <a:close/>
                <a:moveTo>
                  <a:pt x="6121" y="691"/>
                </a:moveTo>
                <a:cubicBezTo>
                  <a:pt x="8788" y="857"/>
                  <a:pt x="10860" y="3072"/>
                  <a:pt x="10860" y="5739"/>
                </a:cubicBezTo>
                <a:cubicBezTo>
                  <a:pt x="10860" y="6692"/>
                  <a:pt x="10598" y="7597"/>
                  <a:pt x="10145" y="8335"/>
                </a:cubicBezTo>
                <a:lnTo>
                  <a:pt x="9526" y="7906"/>
                </a:lnTo>
                <a:cubicBezTo>
                  <a:pt x="9883" y="7287"/>
                  <a:pt x="10121" y="6549"/>
                  <a:pt x="10121" y="5739"/>
                </a:cubicBezTo>
                <a:cubicBezTo>
                  <a:pt x="10121" y="3453"/>
                  <a:pt x="8359" y="1596"/>
                  <a:pt x="6121" y="1429"/>
                </a:cubicBezTo>
                <a:lnTo>
                  <a:pt x="6121" y="691"/>
                </a:lnTo>
                <a:close/>
                <a:moveTo>
                  <a:pt x="5454" y="2120"/>
                </a:moveTo>
                <a:lnTo>
                  <a:pt x="5454" y="5715"/>
                </a:lnTo>
                <a:lnTo>
                  <a:pt x="4739" y="9264"/>
                </a:lnTo>
                <a:cubicBezTo>
                  <a:pt x="3215" y="8811"/>
                  <a:pt x="2120" y="7406"/>
                  <a:pt x="2120" y="5739"/>
                </a:cubicBezTo>
                <a:cubicBezTo>
                  <a:pt x="2120" y="3834"/>
                  <a:pt x="3572" y="2262"/>
                  <a:pt x="5454" y="2120"/>
                </a:cubicBezTo>
                <a:close/>
                <a:moveTo>
                  <a:pt x="6002" y="6311"/>
                </a:moveTo>
                <a:lnTo>
                  <a:pt x="8597" y="8097"/>
                </a:lnTo>
                <a:cubicBezTo>
                  <a:pt x="7907" y="8907"/>
                  <a:pt x="6907" y="9407"/>
                  <a:pt x="5811" y="9407"/>
                </a:cubicBezTo>
                <a:cubicBezTo>
                  <a:pt x="5692" y="9407"/>
                  <a:pt x="5525" y="9407"/>
                  <a:pt x="5406" y="9383"/>
                </a:cubicBezTo>
                <a:lnTo>
                  <a:pt x="6002" y="6311"/>
                </a:lnTo>
                <a:close/>
                <a:moveTo>
                  <a:pt x="5454" y="691"/>
                </a:moveTo>
                <a:lnTo>
                  <a:pt x="5454" y="1429"/>
                </a:lnTo>
                <a:cubicBezTo>
                  <a:pt x="3215" y="1596"/>
                  <a:pt x="1453" y="3477"/>
                  <a:pt x="1453" y="5739"/>
                </a:cubicBezTo>
                <a:cubicBezTo>
                  <a:pt x="1453" y="7692"/>
                  <a:pt x="2787" y="9407"/>
                  <a:pt x="4620" y="9907"/>
                </a:cubicBezTo>
                <a:lnTo>
                  <a:pt x="4454" y="10621"/>
                </a:lnTo>
                <a:cubicBezTo>
                  <a:pt x="2287" y="10050"/>
                  <a:pt x="715" y="8097"/>
                  <a:pt x="715" y="5739"/>
                </a:cubicBezTo>
                <a:cubicBezTo>
                  <a:pt x="715" y="3072"/>
                  <a:pt x="2787" y="857"/>
                  <a:pt x="5454" y="691"/>
                </a:cubicBezTo>
                <a:close/>
                <a:moveTo>
                  <a:pt x="9169" y="8478"/>
                </a:moveTo>
                <a:lnTo>
                  <a:pt x="9788" y="8883"/>
                </a:lnTo>
                <a:cubicBezTo>
                  <a:pt x="8835" y="10050"/>
                  <a:pt x="7407" y="10836"/>
                  <a:pt x="5811" y="10836"/>
                </a:cubicBezTo>
                <a:cubicBezTo>
                  <a:pt x="5573" y="10836"/>
                  <a:pt x="5359" y="10812"/>
                  <a:pt x="5120" y="10764"/>
                </a:cubicBezTo>
                <a:lnTo>
                  <a:pt x="5263" y="10050"/>
                </a:lnTo>
                <a:cubicBezTo>
                  <a:pt x="5454" y="10074"/>
                  <a:pt x="5621" y="10074"/>
                  <a:pt x="5811" y="10074"/>
                </a:cubicBezTo>
                <a:cubicBezTo>
                  <a:pt x="7168" y="10074"/>
                  <a:pt x="8359" y="9454"/>
                  <a:pt x="9169" y="8478"/>
                </a:cubicBezTo>
                <a:close/>
                <a:moveTo>
                  <a:pt x="5763" y="0"/>
                </a:moveTo>
                <a:cubicBezTo>
                  <a:pt x="4215" y="0"/>
                  <a:pt x="2787" y="595"/>
                  <a:pt x="1691" y="1691"/>
                </a:cubicBezTo>
                <a:cubicBezTo>
                  <a:pt x="620" y="2763"/>
                  <a:pt x="0" y="4215"/>
                  <a:pt x="0" y="5763"/>
                </a:cubicBezTo>
                <a:cubicBezTo>
                  <a:pt x="0" y="7311"/>
                  <a:pt x="596" y="8740"/>
                  <a:pt x="1691" y="9859"/>
                </a:cubicBezTo>
                <a:cubicBezTo>
                  <a:pt x="2763" y="10931"/>
                  <a:pt x="4215" y="11550"/>
                  <a:pt x="5763" y="11550"/>
                </a:cubicBezTo>
                <a:cubicBezTo>
                  <a:pt x="7311" y="11550"/>
                  <a:pt x="8740" y="10955"/>
                  <a:pt x="9860" y="9859"/>
                </a:cubicBezTo>
                <a:cubicBezTo>
                  <a:pt x="10931" y="8788"/>
                  <a:pt x="11550" y="7311"/>
                  <a:pt x="11550" y="5763"/>
                </a:cubicBezTo>
                <a:cubicBezTo>
                  <a:pt x="11550" y="4215"/>
                  <a:pt x="10955" y="2763"/>
                  <a:pt x="9860" y="1691"/>
                </a:cubicBezTo>
                <a:cubicBezTo>
                  <a:pt x="8788" y="619"/>
                  <a:pt x="7311" y="0"/>
                  <a:pt x="5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1796" name="Google Shape;11796;p97"/>
          <p:cNvGrpSpPr/>
          <p:nvPr/>
        </p:nvGrpSpPr>
        <p:grpSpPr>
          <a:xfrm>
            <a:off x="4780588" y="4129767"/>
            <a:ext cx="339153" cy="337712"/>
            <a:chOff x="4704388" y="4129767"/>
            <a:chExt cx="339153" cy="337712"/>
          </a:xfrm>
        </p:grpSpPr>
        <p:sp>
          <p:nvSpPr>
            <p:cNvPr id="11797" name="Google Shape;11797;p97"/>
            <p:cNvSpPr/>
            <p:nvPr/>
          </p:nvSpPr>
          <p:spPr>
            <a:xfrm>
              <a:off x="4704388" y="4129767"/>
              <a:ext cx="64489" cy="337712"/>
            </a:xfrm>
            <a:custGeom>
              <a:rect b="b" l="l" r="r" t="t"/>
              <a:pathLst>
                <a:path extrusionOk="0" h="11479" w="2192">
                  <a:moveTo>
                    <a:pt x="1073" y="1953"/>
                  </a:moveTo>
                  <a:cubicBezTo>
                    <a:pt x="1287" y="1953"/>
                    <a:pt x="1477" y="2143"/>
                    <a:pt x="1477" y="2334"/>
                  </a:cubicBezTo>
                  <a:cubicBezTo>
                    <a:pt x="1477" y="2548"/>
                    <a:pt x="1287" y="2739"/>
                    <a:pt x="1073" y="2739"/>
                  </a:cubicBezTo>
                  <a:cubicBezTo>
                    <a:pt x="882" y="2739"/>
                    <a:pt x="692" y="2548"/>
                    <a:pt x="692" y="2334"/>
                  </a:cubicBezTo>
                  <a:cubicBezTo>
                    <a:pt x="692" y="2143"/>
                    <a:pt x="882" y="1953"/>
                    <a:pt x="1073" y="1953"/>
                  </a:cubicBezTo>
                  <a:close/>
                  <a:moveTo>
                    <a:pt x="1073" y="5358"/>
                  </a:moveTo>
                  <a:cubicBezTo>
                    <a:pt x="1287" y="5358"/>
                    <a:pt x="1477" y="5525"/>
                    <a:pt x="1477" y="5739"/>
                  </a:cubicBezTo>
                  <a:cubicBezTo>
                    <a:pt x="1477" y="5954"/>
                    <a:pt x="1311" y="6120"/>
                    <a:pt x="1073" y="6120"/>
                  </a:cubicBezTo>
                  <a:cubicBezTo>
                    <a:pt x="882" y="6120"/>
                    <a:pt x="692" y="5954"/>
                    <a:pt x="692" y="5739"/>
                  </a:cubicBezTo>
                  <a:cubicBezTo>
                    <a:pt x="692" y="5525"/>
                    <a:pt x="882" y="5358"/>
                    <a:pt x="1073" y="5358"/>
                  </a:cubicBezTo>
                  <a:close/>
                  <a:moveTo>
                    <a:pt x="1073" y="8716"/>
                  </a:moveTo>
                  <a:cubicBezTo>
                    <a:pt x="1287" y="8716"/>
                    <a:pt x="1477" y="8883"/>
                    <a:pt x="1477" y="9097"/>
                  </a:cubicBezTo>
                  <a:cubicBezTo>
                    <a:pt x="1477" y="9311"/>
                    <a:pt x="1311" y="9478"/>
                    <a:pt x="1073" y="9478"/>
                  </a:cubicBezTo>
                  <a:cubicBezTo>
                    <a:pt x="882" y="9478"/>
                    <a:pt x="692" y="9311"/>
                    <a:pt x="692" y="9097"/>
                  </a:cubicBezTo>
                  <a:cubicBezTo>
                    <a:pt x="692" y="8883"/>
                    <a:pt x="882" y="8716"/>
                    <a:pt x="1073" y="8716"/>
                  </a:cubicBezTo>
                  <a:close/>
                  <a:moveTo>
                    <a:pt x="763" y="0"/>
                  </a:moveTo>
                  <a:lnTo>
                    <a:pt x="763" y="1357"/>
                  </a:lnTo>
                  <a:cubicBezTo>
                    <a:pt x="334" y="1524"/>
                    <a:pt x="1" y="1905"/>
                    <a:pt x="1" y="2381"/>
                  </a:cubicBezTo>
                  <a:cubicBezTo>
                    <a:pt x="1" y="2858"/>
                    <a:pt x="311" y="3239"/>
                    <a:pt x="763" y="3382"/>
                  </a:cubicBezTo>
                  <a:lnTo>
                    <a:pt x="763" y="4739"/>
                  </a:lnTo>
                  <a:cubicBezTo>
                    <a:pt x="334" y="4882"/>
                    <a:pt x="1" y="5263"/>
                    <a:pt x="1" y="5739"/>
                  </a:cubicBezTo>
                  <a:cubicBezTo>
                    <a:pt x="1" y="6216"/>
                    <a:pt x="311" y="6597"/>
                    <a:pt x="763" y="6763"/>
                  </a:cubicBezTo>
                  <a:lnTo>
                    <a:pt x="763" y="8097"/>
                  </a:lnTo>
                  <a:cubicBezTo>
                    <a:pt x="334" y="8240"/>
                    <a:pt x="1" y="8621"/>
                    <a:pt x="1" y="9097"/>
                  </a:cubicBezTo>
                  <a:cubicBezTo>
                    <a:pt x="1" y="9573"/>
                    <a:pt x="311" y="9978"/>
                    <a:pt x="763" y="10121"/>
                  </a:cubicBezTo>
                  <a:lnTo>
                    <a:pt x="763" y="11479"/>
                  </a:lnTo>
                  <a:lnTo>
                    <a:pt x="1430" y="11479"/>
                  </a:lnTo>
                  <a:lnTo>
                    <a:pt x="1430" y="10121"/>
                  </a:lnTo>
                  <a:cubicBezTo>
                    <a:pt x="1859" y="9978"/>
                    <a:pt x="2192" y="9573"/>
                    <a:pt x="2192" y="9097"/>
                  </a:cubicBezTo>
                  <a:cubicBezTo>
                    <a:pt x="2192" y="8621"/>
                    <a:pt x="1882" y="8240"/>
                    <a:pt x="1430" y="8097"/>
                  </a:cubicBezTo>
                  <a:lnTo>
                    <a:pt x="1430" y="6763"/>
                  </a:lnTo>
                  <a:cubicBezTo>
                    <a:pt x="1859" y="6597"/>
                    <a:pt x="2192" y="6216"/>
                    <a:pt x="2192" y="5739"/>
                  </a:cubicBezTo>
                  <a:cubicBezTo>
                    <a:pt x="2192" y="5263"/>
                    <a:pt x="1882" y="4882"/>
                    <a:pt x="1430" y="4739"/>
                  </a:cubicBezTo>
                  <a:lnTo>
                    <a:pt x="1430" y="3382"/>
                  </a:lnTo>
                  <a:cubicBezTo>
                    <a:pt x="1859" y="3239"/>
                    <a:pt x="2144" y="2858"/>
                    <a:pt x="2144" y="2381"/>
                  </a:cubicBezTo>
                  <a:cubicBezTo>
                    <a:pt x="2144" y="1905"/>
                    <a:pt x="1859" y="1524"/>
                    <a:pt x="1406" y="1357"/>
                  </a:cubicBezTo>
                  <a:lnTo>
                    <a:pt x="1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98" name="Google Shape;11798;p97"/>
            <p:cNvSpPr/>
            <p:nvPr/>
          </p:nvSpPr>
          <p:spPr>
            <a:xfrm>
              <a:off x="4782879" y="4162688"/>
              <a:ext cx="260661" cy="75698"/>
            </a:xfrm>
            <a:custGeom>
              <a:rect b="b" l="l" r="r" t="t"/>
              <a:pathLst>
                <a:path extrusionOk="0" h="2573" w="8860">
                  <a:moveTo>
                    <a:pt x="8169" y="667"/>
                  </a:moveTo>
                  <a:lnTo>
                    <a:pt x="8169" y="1882"/>
                  </a:lnTo>
                  <a:lnTo>
                    <a:pt x="7073" y="1882"/>
                  </a:lnTo>
                  <a:lnTo>
                    <a:pt x="7073" y="667"/>
                  </a:lnTo>
                  <a:close/>
                  <a:moveTo>
                    <a:pt x="6430" y="691"/>
                  </a:moveTo>
                  <a:lnTo>
                    <a:pt x="6430" y="1905"/>
                  </a:lnTo>
                  <a:lnTo>
                    <a:pt x="1358" y="1905"/>
                  </a:lnTo>
                  <a:lnTo>
                    <a:pt x="858" y="1286"/>
                  </a:lnTo>
                  <a:lnTo>
                    <a:pt x="1358" y="691"/>
                  </a:lnTo>
                  <a:close/>
                  <a:moveTo>
                    <a:pt x="1072" y="0"/>
                  </a:moveTo>
                  <a:lnTo>
                    <a:pt x="0" y="1286"/>
                  </a:lnTo>
                  <a:lnTo>
                    <a:pt x="1072" y="2572"/>
                  </a:lnTo>
                  <a:lnTo>
                    <a:pt x="8859" y="2572"/>
                  </a:lnTo>
                  <a:lnTo>
                    <a:pt x="88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799" name="Google Shape;11799;p97"/>
            <p:cNvSpPr/>
            <p:nvPr/>
          </p:nvSpPr>
          <p:spPr>
            <a:xfrm>
              <a:off x="4782879" y="4260066"/>
              <a:ext cx="260661" cy="75698"/>
            </a:xfrm>
            <a:custGeom>
              <a:rect b="b" l="l" r="r" t="t"/>
              <a:pathLst>
                <a:path extrusionOk="0" h="2573" w="8860">
                  <a:moveTo>
                    <a:pt x="6430" y="715"/>
                  </a:moveTo>
                  <a:lnTo>
                    <a:pt x="6430" y="1906"/>
                  </a:lnTo>
                  <a:lnTo>
                    <a:pt x="1358" y="1906"/>
                  </a:lnTo>
                  <a:lnTo>
                    <a:pt x="858" y="1310"/>
                  </a:lnTo>
                  <a:lnTo>
                    <a:pt x="1358" y="715"/>
                  </a:lnTo>
                  <a:close/>
                  <a:moveTo>
                    <a:pt x="8169" y="691"/>
                  </a:moveTo>
                  <a:lnTo>
                    <a:pt x="8169" y="1906"/>
                  </a:lnTo>
                  <a:lnTo>
                    <a:pt x="7097" y="1906"/>
                  </a:lnTo>
                  <a:lnTo>
                    <a:pt x="7097" y="691"/>
                  </a:lnTo>
                  <a:close/>
                  <a:moveTo>
                    <a:pt x="1072" y="1"/>
                  </a:moveTo>
                  <a:lnTo>
                    <a:pt x="0" y="1286"/>
                  </a:lnTo>
                  <a:lnTo>
                    <a:pt x="1072" y="2572"/>
                  </a:lnTo>
                  <a:lnTo>
                    <a:pt x="8859" y="2572"/>
                  </a:lnTo>
                  <a:lnTo>
                    <a:pt x="88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800" name="Google Shape;11800;p97"/>
            <p:cNvSpPr/>
            <p:nvPr/>
          </p:nvSpPr>
          <p:spPr>
            <a:xfrm>
              <a:off x="4782879" y="4360240"/>
              <a:ext cx="260661" cy="75021"/>
            </a:xfrm>
            <a:custGeom>
              <a:rect b="b" l="l" r="r" t="t"/>
              <a:pathLst>
                <a:path extrusionOk="0" h="2550" w="8860">
                  <a:moveTo>
                    <a:pt x="6430" y="668"/>
                  </a:moveTo>
                  <a:lnTo>
                    <a:pt x="6430" y="1858"/>
                  </a:lnTo>
                  <a:lnTo>
                    <a:pt x="1358" y="1858"/>
                  </a:lnTo>
                  <a:lnTo>
                    <a:pt x="858" y="1263"/>
                  </a:lnTo>
                  <a:lnTo>
                    <a:pt x="1358" y="668"/>
                  </a:lnTo>
                  <a:close/>
                  <a:moveTo>
                    <a:pt x="8169" y="644"/>
                  </a:moveTo>
                  <a:lnTo>
                    <a:pt x="8169" y="1858"/>
                  </a:lnTo>
                  <a:lnTo>
                    <a:pt x="7097" y="1858"/>
                  </a:lnTo>
                  <a:lnTo>
                    <a:pt x="7097" y="644"/>
                  </a:lnTo>
                  <a:close/>
                  <a:moveTo>
                    <a:pt x="1072" y="1"/>
                  </a:moveTo>
                  <a:lnTo>
                    <a:pt x="0" y="1263"/>
                  </a:lnTo>
                  <a:lnTo>
                    <a:pt x="1072" y="2549"/>
                  </a:lnTo>
                  <a:lnTo>
                    <a:pt x="8859" y="2549"/>
                  </a:lnTo>
                  <a:lnTo>
                    <a:pt x="88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11801" name="Google Shape;11801;p97"/>
          <p:cNvGrpSpPr/>
          <p:nvPr/>
        </p:nvGrpSpPr>
        <p:grpSpPr>
          <a:xfrm>
            <a:off x="5512405" y="4129767"/>
            <a:ext cx="338418" cy="338418"/>
            <a:chOff x="5283805" y="4129767"/>
            <a:chExt cx="338418" cy="338418"/>
          </a:xfrm>
        </p:grpSpPr>
        <p:sp>
          <p:nvSpPr>
            <p:cNvPr id="11802" name="Google Shape;11802;p97"/>
            <p:cNvSpPr/>
            <p:nvPr/>
          </p:nvSpPr>
          <p:spPr>
            <a:xfrm>
              <a:off x="5283805" y="4129767"/>
              <a:ext cx="338418" cy="338418"/>
            </a:xfrm>
            <a:custGeom>
              <a:rect b="b" l="l" r="r" t="t"/>
              <a:pathLst>
                <a:path extrusionOk="0" h="11503" w="11503">
                  <a:moveTo>
                    <a:pt x="7454" y="691"/>
                  </a:moveTo>
                  <a:lnTo>
                    <a:pt x="7454" y="2000"/>
                  </a:lnTo>
                  <a:lnTo>
                    <a:pt x="5406" y="2000"/>
                  </a:lnTo>
                  <a:lnTo>
                    <a:pt x="5406" y="691"/>
                  </a:lnTo>
                  <a:close/>
                  <a:moveTo>
                    <a:pt x="10860" y="5096"/>
                  </a:moveTo>
                  <a:lnTo>
                    <a:pt x="10860" y="6406"/>
                  </a:lnTo>
                  <a:lnTo>
                    <a:pt x="8812" y="6406"/>
                  </a:lnTo>
                  <a:lnTo>
                    <a:pt x="8812" y="5096"/>
                  </a:lnTo>
                  <a:close/>
                  <a:moveTo>
                    <a:pt x="3978" y="4668"/>
                  </a:moveTo>
                  <a:lnTo>
                    <a:pt x="3978" y="6835"/>
                  </a:lnTo>
                  <a:lnTo>
                    <a:pt x="715" y="6835"/>
                  </a:lnTo>
                  <a:lnTo>
                    <a:pt x="715" y="4668"/>
                  </a:lnTo>
                  <a:close/>
                  <a:moveTo>
                    <a:pt x="7454" y="9550"/>
                  </a:moveTo>
                  <a:lnTo>
                    <a:pt x="7454" y="10859"/>
                  </a:lnTo>
                  <a:lnTo>
                    <a:pt x="5406" y="10859"/>
                  </a:lnTo>
                  <a:lnTo>
                    <a:pt x="5406" y="9550"/>
                  </a:lnTo>
                  <a:close/>
                  <a:moveTo>
                    <a:pt x="4716" y="0"/>
                  </a:moveTo>
                  <a:lnTo>
                    <a:pt x="4716" y="2643"/>
                  </a:lnTo>
                  <a:lnTo>
                    <a:pt x="6073" y="2643"/>
                  </a:lnTo>
                  <a:lnTo>
                    <a:pt x="6073" y="3334"/>
                  </a:lnTo>
                  <a:cubicBezTo>
                    <a:pt x="6073" y="3715"/>
                    <a:pt x="5764" y="4025"/>
                    <a:pt x="5383" y="4025"/>
                  </a:cubicBezTo>
                  <a:lnTo>
                    <a:pt x="1" y="4025"/>
                  </a:lnTo>
                  <a:lnTo>
                    <a:pt x="1" y="7525"/>
                  </a:lnTo>
                  <a:lnTo>
                    <a:pt x="5383" y="7525"/>
                  </a:lnTo>
                  <a:cubicBezTo>
                    <a:pt x="5764" y="7525"/>
                    <a:pt x="6073" y="7835"/>
                    <a:pt x="6073" y="8216"/>
                  </a:cubicBezTo>
                  <a:lnTo>
                    <a:pt x="6073" y="8883"/>
                  </a:lnTo>
                  <a:lnTo>
                    <a:pt x="4716" y="8883"/>
                  </a:lnTo>
                  <a:lnTo>
                    <a:pt x="4716" y="11502"/>
                  </a:lnTo>
                  <a:lnTo>
                    <a:pt x="8121" y="11502"/>
                  </a:lnTo>
                  <a:lnTo>
                    <a:pt x="8121" y="8883"/>
                  </a:lnTo>
                  <a:lnTo>
                    <a:pt x="6740" y="8883"/>
                  </a:lnTo>
                  <a:lnTo>
                    <a:pt x="6740" y="8216"/>
                  </a:lnTo>
                  <a:cubicBezTo>
                    <a:pt x="6740" y="7478"/>
                    <a:pt x="6145" y="6882"/>
                    <a:pt x="5406" y="6882"/>
                  </a:cubicBezTo>
                  <a:lnTo>
                    <a:pt x="4621" y="6882"/>
                  </a:lnTo>
                  <a:lnTo>
                    <a:pt x="4621" y="6097"/>
                  </a:lnTo>
                  <a:lnTo>
                    <a:pt x="8121" y="6097"/>
                  </a:lnTo>
                  <a:lnTo>
                    <a:pt x="8121" y="7073"/>
                  </a:lnTo>
                  <a:lnTo>
                    <a:pt x="11503" y="7073"/>
                  </a:lnTo>
                  <a:lnTo>
                    <a:pt x="11503" y="4430"/>
                  </a:lnTo>
                  <a:lnTo>
                    <a:pt x="8121" y="4430"/>
                  </a:lnTo>
                  <a:lnTo>
                    <a:pt x="8121" y="5454"/>
                  </a:lnTo>
                  <a:lnTo>
                    <a:pt x="4621" y="5454"/>
                  </a:lnTo>
                  <a:lnTo>
                    <a:pt x="4621" y="4668"/>
                  </a:lnTo>
                  <a:lnTo>
                    <a:pt x="5406" y="4668"/>
                  </a:lnTo>
                  <a:cubicBezTo>
                    <a:pt x="6145" y="4668"/>
                    <a:pt x="6740" y="4072"/>
                    <a:pt x="6740" y="3334"/>
                  </a:cubicBezTo>
                  <a:lnTo>
                    <a:pt x="6740" y="2643"/>
                  </a:lnTo>
                  <a:lnTo>
                    <a:pt x="8121" y="2643"/>
                  </a:lnTo>
                  <a:lnTo>
                    <a:pt x="81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1803" name="Google Shape;11803;p97"/>
            <p:cNvGrpSpPr/>
            <p:nvPr/>
          </p:nvGrpSpPr>
          <p:grpSpPr>
            <a:xfrm>
              <a:off x="5323051" y="4290192"/>
              <a:ext cx="59575" cy="19653"/>
              <a:chOff x="5323051" y="4290192"/>
              <a:chExt cx="59575" cy="19653"/>
            </a:xfrm>
          </p:grpSpPr>
          <p:sp>
            <p:nvSpPr>
              <p:cNvPr id="11804" name="Google Shape;11804;p97"/>
              <p:cNvSpPr/>
              <p:nvPr/>
            </p:nvSpPr>
            <p:spPr>
              <a:xfrm>
                <a:off x="5323051" y="4290192"/>
                <a:ext cx="20329" cy="19653"/>
              </a:xfrm>
              <a:custGeom>
                <a:rect b="b" l="l" r="r" t="t"/>
                <a:pathLst>
                  <a:path extrusionOk="0" h="668" w="691">
                    <a:moveTo>
                      <a:pt x="0" y="1"/>
                    </a:moveTo>
                    <a:lnTo>
                      <a:pt x="0"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805" name="Google Shape;11805;p97"/>
              <p:cNvSpPr/>
              <p:nvPr/>
            </p:nvSpPr>
            <p:spPr>
              <a:xfrm>
                <a:off x="5362268" y="4290192"/>
                <a:ext cx="20359" cy="19653"/>
              </a:xfrm>
              <a:custGeom>
                <a:rect b="b" l="l" r="r" t="t"/>
                <a:pathLst>
                  <a:path extrusionOk="0" h="668" w="692">
                    <a:moveTo>
                      <a:pt x="1" y="1"/>
                    </a:moveTo>
                    <a:lnTo>
                      <a:pt x="1"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sp>
        <p:nvSpPr>
          <p:cNvPr id="11806" name="Google Shape;11806;p97"/>
          <p:cNvSpPr/>
          <p:nvPr/>
        </p:nvSpPr>
        <p:spPr>
          <a:xfrm>
            <a:off x="6252608" y="4164777"/>
            <a:ext cx="338448" cy="337742"/>
          </a:xfrm>
          <a:custGeom>
            <a:rect b="b" l="l" r="r" t="t"/>
            <a:pathLst>
              <a:path extrusionOk="0" h="11480" w="11504">
                <a:moveTo>
                  <a:pt x="5431" y="691"/>
                </a:moveTo>
                <a:lnTo>
                  <a:pt x="5431" y="2501"/>
                </a:lnTo>
                <a:cubicBezTo>
                  <a:pt x="5645" y="2382"/>
                  <a:pt x="5955" y="2216"/>
                  <a:pt x="6240" y="2216"/>
                </a:cubicBezTo>
                <a:cubicBezTo>
                  <a:pt x="6693" y="2216"/>
                  <a:pt x="7050" y="2573"/>
                  <a:pt x="7050" y="3025"/>
                </a:cubicBezTo>
                <a:cubicBezTo>
                  <a:pt x="7050" y="3478"/>
                  <a:pt x="6693" y="3835"/>
                  <a:pt x="6240" y="3835"/>
                </a:cubicBezTo>
                <a:cubicBezTo>
                  <a:pt x="6002" y="3835"/>
                  <a:pt x="5669" y="3692"/>
                  <a:pt x="5431" y="3573"/>
                </a:cubicBezTo>
                <a:lnTo>
                  <a:pt x="5431" y="5383"/>
                </a:lnTo>
                <a:lnTo>
                  <a:pt x="4573" y="5383"/>
                </a:lnTo>
                <a:cubicBezTo>
                  <a:pt x="4621" y="4525"/>
                  <a:pt x="3954" y="3763"/>
                  <a:pt x="3073" y="3763"/>
                </a:cubicBezTo>
                <a:cubicBezTo>
                  <a:pt x="2239" y="3763"/>
                  <a:pt x="1525" y="4525"/>
                  <a:pt x="1596" y="5383"/>
                </a:cubicBezTo>
                <a:lnTo>
                  <a:pt x="692" y="5383"/>
                </a:lnTo>
                <a:lnTo>
                  <a:pt x="692" y="691"/>
                </a:lnTo>
                <a:close/>
                <a:moveTo>
                  <a:pt x="10884" y="644"/>
                </a:moveTo>
                <a:lnTo>
                  <a:pt x="10884" y="5383"/>
                </a:lnTo>
                <a:lnTo>
                  <a:pt x="9027" y="5383"/>
                </a:lnTo>
                <a:lnTo>
                  <a:pt x="9027" y="5407"/>
                </a:lnTo>
                <a:cubicBezTo>
                  <a:pt x="9146" y="5621"/>
                  <a:pt x="9312" y="5954"/>
                  <a:pt x="9312" y="6192"/>
                </a:cubicBezTo>
                <a:cubicBezTo>
                  <a:pt x="9312" y="6645"/>
                  <a:pt x="8955" y="7002"/>
                  <a:pt x="8503" y="7002"/>
                </a:cubicBezTo>
                <a:cubicBezTo>
                  <a:pt x="8050" y="7002"/>
                  <a:pt x="7693" y="6645"/>
                  <a:pt x="7693" y="6192"/>
                </a:cubicBezTo>
                <a:cubicBezTo>
                  <a:pt x="7693" y="5954"/>
                  <a:pt x="7836" y="5621"/>
                  <a:pt x="7955" y="5407"/>
                </a:cubicBezTo>
                <a:lnTo>
                  <a:pt x="6145" y="5407"/>
                </a:lnTo>
                <a:lnTo>
                  <a:pt x="6145" y="4525"/>
                </a:lnTo>
                <a:cubicBezTo>
                  <a:pt x="6174" y="4527"/>
                  <a:pt x="6203" y="4528"/>
                  <a:pt x="6231" y="4528"/>
                </a:cubicBezTo>
                <a:cubicBezTo>
                  <a:pt x="7051" y="4528"/>
                  <a:pt x="7741" y="3877"/>
                  <a:pt x="7741" y="3025"/>
                </a:cubicBezTo>
                <a:cubicBezTo>
                  <a:pt x="7741" y="2209"/>
                  <a:pt x="7071" y="1544"/>
                  <a:pt x="6267" y="1544"/>
                </a:cubicBezTo>
                <a:cubicBezTo>
                  <a:pt x="6227" y="1544"/>
                  <a:pt x="6186" y="1545"/>
                  <a:pt x="6145" y="1549"/>
                </a:cubicBezTo>
                <a:lnTo>
                  <a:pt x="6145" y="644"/>
                </a:lnTo>
                <a:close/>
                <a:moveTo>
                  <a:pt x="3049" y="4525"/>
                </a:moveTo>
                <a:cubicBezTo>
                  <a:pt x="3502" y="4525"/>
                  <a:pt x="3859" y="4883"/>
                  <a:pt x="3859" y="5311"/>
                </a:cubicBezTo>
                <a:cubicBezTo>
                  <a:pt x="3859" y="5550"/>
                  <a:pt x="3716" y="5883"/>
                  <a:pt x="3597" y="6097"/>
                </a:cubicBezTo>
                <a:lnTo>
                  <a:pt x="5383" y="6097"/>
                </a:lnTo>
                <a:lnTo>
                  <a:pt x="5383" y="6978"/>
                </a:lnTo>
                <a:cubicBezTo>
                  <a:pt x="5354" y="6977"/>
                  <a:pt x="5326" y="6976"/>
                  <a:pt x="5297" y="6976"/>
                </a:cubicBezTo>
                <a:cubicBezTo>
                  <a:pt x="4454" y="6976"/>
                  <a:pt x="3764" y="7649"/>
                  <a:pt x="3764" y="8479"/>
                </a:cubicBezTo>
                <a:cubicBezTo>
                  <a:pt x="3764" y="9295"/>
                  <a:pt x="4433" y="9960"/>
                  <a:pt x="5258" y="9960"/>
                </a:cubicBezTo>
                <a:cubicBezTo>
                  <a:pt x="5299" y="9960"/>
                  <a:pt x="5341" y="9959"/>
                  <a:pt x="5383" y="9955"/>
                </a:cubicBezTo>
                <a:lnTo>
                  <a:pt x="5383" y="10836"/>
                </a:lnTo>
                <a:lnTo>
                  <a:pt x="668" y="10836"/>
                </a:lnTo>
                <a:lnTo>
                  <a:pt x="668" y="6097"/>
                </a:lnTo>
                <a:lnTo>
                  <a:pt x="2525" y="6097"/>
                </a:lnTo>
                <a:cubicBezTo>
                  <a:pt x="2406" y="5883"/>
                  <a:pt x="2239" y="5550"/>
                  <a:pt x="2239" y="5311"/>
                </a:cubicBezTo>
                <a:cubicBezTo>
                  <a:pt x="2239" y="4883"/>
                  <a:pt x="2597" y="4525"/>
                  <a:pt x="3049" y="4525"/>
                </a:cubicBezTo>
                <a:close/>
                <a:moveTo>
                  <a:pt x="10884" y="6121"/>
                </a:moveTo>
                <a:lnTo>
                  <a:pt x="10884" y="10836"/>
                </a:lnTo>
                <a:lnTo>
                  <a:pt x="6121" y="10836"/>
                </a:lnTo>
                <a:lnTo>
                  <a:pt x="6121" y="9026"/>
                </a:lnTo>
                <a:cubicBezTo>
                  <a:pt x="5907" y="9145"/>
                  <a:pt x="5573" y="9288"/>
                  <a:pt x="5335" y="9288"/>
                </a:cubicBezTo>
                <a:cubicBezTo>
                  <a:pt x="4907" y="9288"/>
                  <a:pt x="4549" y="8931"/>
                  <a:pt x="4549" y="8479"/>
                </a:cubicBezTo>
                <a:cubicBezTo>
                  <a:pt x="4549" y="8026"/>
                  <a:pt x="4907" y="7669"/>
                  <a:pt x="5335" y="7669"/>
                </a:cubicBezTo>
                <a:cubicBezTo>
                  <a:pt x="5573" y="7669"/>
                  <a:pt x="5907" y="7836"/>
                  <a:pt x="6121" y="7955"/>
                </a:cubicBezTo>
                <a:lnTo>
                  <a:pt x="6121" y="6121"/>
                </a:lnTo>
                <a:lnTo>
                  <a:pt x="7002" y="6121"/>
                </a:lnTo>
                <a:cubicBezTo>
                  <a:pt x="6955" y="7002"/>
                  <a:pt x="7645" y="7740"/>
                  <a:pt x="8503" y="7740"/>
                </a:cubicBezTo>
                <a:cubicBezTo>
                  <a:pt x="9360" y="7740"/>
                  <a:pt x="10051" y="7002"/>
                  <a:pt x="9979" y="6121"/>
                </a:cubicBezTo>
                <a:close/>
                <a:moveTo>
                  <a:pt x="1" y="1"/>
                </a:moveTo>
                <a:lnTo>
                  <a:pt x="1" y="11479"/>
                </a:lnTo>
                <a:lnTo>
                  <a:pt x="11503" y="11479"/>
                </a:lnTo>
                <a:lnTo>
                  <a:pt x="115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807" name="Google Shape;11807;p97"/>
          <p:cNvSpPr/>
          <p:nvPr/>
        </p:nvSpPr>
        <p:spPr>
          <a:xfrm>
            <a:off x="6978807" y="4133268"/>
            <a:ext cx="338448" cy="298554"/>
          </a:xfrm>
          <a:custGeom>
            <a:rect b="b" l="l" r="r" t="t"/>
            <a:pathLst>
              <a:path extrusionOk="0" h="10148" w="11504">
                <a:moveTo>
                  <a:pt x="5764" y="1334"/>
                </a:moveTo>
                <a:lnTo>
                  <a:pt x="6431" y="2524"/>
                </a:lnTo>
                <a:lnTo>
                  <a:pt x="5073" y="2524"/>
                </a:lnTo>
                <a:lnTo>
                  <a:pt x="5764" y="1334"/>
                </a:lnTo>
                <a:close/>
                <a:moveTo>
                  <a:pt x="1644" y="7430"/>
                </a:moveTo>
                <a:cubicBezTo>
                  <a:pt x="2192" y="7430"/>
                  <a:pt x="2621" y="7883"/>
                  <a:pt x="2621" y="8430"/>
                </a:cubicBezTo>
                <a:cubicBezTo>
                  <a:pt x="2621" y="8954"/>
                  <a:pt x="2192" y="9407"/>
                  <a:pt x="1644" y="9407"/>
                </a:cubicBezTo>
                <a:cubicBezTo>
                  <a:pt x="1120" y="9407"/>
                  <a:pt x="668" y="8954"/>
                  <a:pt x="668" y="8430"/>
                </a:cubicBezTo>
                <a:cubicBezTo>
                  <a:pt x="668" y="7883"/>
                  <a:pt x="1120" y="7430"/>
                  <a:pt x="1644" y="7430"/>
                </a:cubicBezTo>
                <a:close/>
                <a:moveTo>
                  <a:pt x="5716" y="7430"/>
                </a:moveTo>
                <a:cubicBezTo>
                  <a:pt x="6288" y="7478"/>
                  <a:pt x="6717" y="7883"/>
                  <a:pt x="6717" y="8430"/>
                </a:cubicBezTo>
                <a:cubicBezTo>
                  <a:pt x="6717" y="8954"/>
                  <a:pt x="6264" y="9407"/>
                  <a:pt x="5716" y="9407"/>
                </a:cubicBezTo>
                <a:cubicBezTo>
                  <a:pt x="5193" y="9407"/>
                  <a:pt x="4740" y="8954"/>
                  <a:pt x="4740" y="8430"/>
                </a:cubicBezTo>
                <a:cubicBezTo>
                  <a:pt x="4740" y="7883"/>
                  <a:pt x="5193" y="7430"/>
                  <a:pt x="5716" y="7430"/>
                </a:cubicBezTo>
                <a:close/>
                <a:moveTo>
                  <a:pt x="9836" y="7430"/>
                </a:moveTo>
                <a:cubicBezTo>
                  <a:pt x="10360" y="7430"/>
                  <a:pt x="10813" y="7883"/>
                  <a:pt x="10813" y="8430"/>
                </a:cubicBezTo>
                <a:cubicBezTo>
                  <a:pt x="10813" y="8954"/>
                  <a:pt x="10360" y="9407"/>
                  <a:pt x="9836" y="9407"/>
                </a:cubicBezTo>
                <a:cubicBezTo>
                  <a:pt x="9289" y="9407"/>
                  <a:pt x="8860" y="8954"/>
                  <a:pt x="8860" y="8430"/>
                </a:cubicBezTo>
                <a:cubicBezTo>
                  <a:pt x="8860" y="7883"/>
                  <a:pt x="9289" y="7430"/>
                  <a:pt x="9836" y="7430"/>
                </a:cubicBezTo>
                <a:close/>
                <a:moveTo>
                  <a:pt x="5764" y="0"/>
                </a:moveTo>
                <a:lnTo>
                  <a:pt x="3907" y="3215"/>
                </a:lnTo>
                <a:lnTo>
                  <a:pt x="5431" y="3215"/>
                </a:lnTo>
                <a:lnTo>
                  <a:pt x="5431" y="4739"/>
                </a:lnTo>
                <a:lnTo>
                  <a:pt x="1358" y="4739"/>
                </a:lnTo>
                <a:lnTo>
                  <a:pt x="1358" y="6811"/>
                </a:lnTo>
                <a:cubicBezTo>
                  <a:pt x="573" y="6954"/>
                  <a:pt x="1" y="7668"/>
                  <a:pt x="49" y="8502"/>
                </a:cubicBezTo>
                <a:cubicBezTo>
                  <a:pt x="72" y="9335"/>
                  <a:pt x="763" y="10026"/>
                  <a:pt x="1597" y="10097"/>
                </a:cubicBezTo>
                <a:cubicBezTo>
                  <a:pt x="1624" y="10099"/>
                  <a:pt x="1651" y="10099"/>
                  <a:pt x="1679" y="10099"/>
                </a:cubicBezTo>
                <a:cubicBezTo>
                  <a:pt x="2593" y="10099"/>
                  <a:pt x="3311" y="9333"/>
                  <a:pt x="3311" y="8454"/>
                </a:cubicBezTo>
                <a:cubicBezTo>
                  <a:pt x="3311" y="7645"/>
                  <a:pt x="2740" y="6978"/>
                  <a:pt x="2001" y="6835"/>
                </a:cubicBezTo>
                <a:lnTo>
                  <a:pt x="2001" y="5406"/>
                </a:lnTo>
                <a:lnTo>
                  <a:pt x="5431" y="5406"/>
                </a:lnTo>
                <a:lnTo>
                  <a:pt x="5431" y="6835"/>
                </a:lnTo>
                <a:cubicBezTo>
                  <a:pt x="4645" y="6978"/>
                  <a:pt x="4097" y="7716"/>
                  <a:pt x="4121" y="8549"/>
                </a:cubicBezTo>
                <a:cubicBezTo>
                  <a:pt x="4145" y="9359"/>
                  <a:pt x="4835" y="10050"/>
                  <a:pt x="5669" y="10121"/>
                </a:cubicBezTo>
                <a:cubicBezTo>
                  <a:pt x="5697" y="10123"/>
                  <a:pt x="5725" y="10123"/>
                  <a:pt x="5753" y="10123"/>
                </a:cubicBezTo>
                <a:cubicBezTo>
                  <a:pt x="6666" y="10123"/>
                  <a:pt x="7383" y="9379"/>
                  <a:pt x="7383" y="8478"/>
                </a:cubicBezTo>
                <a:cubicBezTo>
                  <a:pt x="7383" y="7668"/>
                  <a:pt x="6836" y="7025"/>
                  <a:pt x="6074" y="6859"/>
                </a:cubicBezTo>
                <a:lnTo>
                  <a:pt x="6074" y="5430"/>
                </a:lnTo>
                <a:lnTo>
                  <a:pt x="9503" y="5430"/>
                </a:lnTo>
                <a:lnTo>
                  <a:pt x="9503" y="6859"/>
                </a:lnTo>
                <a:cubicBezTo>
                  <a:pt x="8741" y="7025"/>
                  <a:pt x="8169" y="7740"/>
                  <a:pt x="8193" y="8573"/>
                </a:cubicBezTo>
                <a:cubicBezTo>
                  <a:pt x="8217" y="9407"/>
                  <a:pt x="8908" y="10074"/>
                  <a:pt x="9741" y="10145"/>
                </a:cubicBezTo>
                <a:cubicBezTo>
                  <a:pt x="9769" y="10146"/>
                  <a:pt x="9798" y="10147"/>
                  <a:pt x="9826" y="10147"/>
                </a:cubicBezTo>
                <a:cubicBezTo>
                  <a:pt x="10740" y="10147"/>
                  <a:pt x="11480" y="9403"/>
                  <a:pt x="11480" y="8502"/>
                </a:cubicBezTo>
                <a:cubicBezTo>
                  <a:pt x="11503" y="7645"/>
                  <a:pt x="10932" y="6978"/>
                  <a:pt x="10194" y="6811"/>
                </a:cubicBezTo>
                <a:lnTo>
                  <a:pt x="10194" y="4739"/>
                </a:lnTo>
                <a:lnTo>
                  <a:pt x="6074" y="4739"/>
                </a:lnTo>
                <a:lnTo>
                  <a:pt x="6074" y="3215"/>
                </a:lnTo>
                <a:lnTo>
                  <a:pt x="7598" y="3215"/>
                </a:lnTo>
                <a:lnTo>
                  <a:pt x="57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11808" name="Google Shape;11808;p97"/>
          <p:cNvGrpSpPr/>
          <p:nvPr/>
        </p:nvGrpSpPr>
        <p:grpSpPr>
          <a:xfrm>
            <a:off x="7711330" y="4129767"/>
            <a:ext cx="339122" cy="339122"/>
            <a:chOff x="7025530" y="4129767"/>
            <a:chExt cx="339122" cy="339122"/>
          </a:xfrm>
        </p:grpSpPr>
        <p:sp>
          <p:nvSpPr>
            <p:cNvPr id="11809" name="Google Shape;11809;p97"/>
            <p:cNvSpPr/>
            <p:nvPr/>
          </p:nvSpPr>
          <p:spPr>
            <a:xfrm>
              <a:off x="7128528" y="4233442"/>
              <a:ext cx="131743" cy="131743"/>
            </a:xfrm>
            <a:custGeom>
              <a:rect b="b" l="l" r="r" t="t"/>
              <a:pathLst>
                <a:path extrusionOk="0" h="4478" w="4478">
                  <a:moveTo>
                    <a:pt x="2239" y="691"/>
                  </a:moveTo>
                  <a:cubicBezTo>
                    <a:pt x="3072" y="691"/>
                    <a:pt x="3787" y="1406"/>
                    <a:pt x="3787" y="2239"/>
                  </a:cubicBezTo>
                  <a:cubicBezTo>
                    <a:pt x="3810" y="3073"/>
                    <a:pt x="3096" y="3787"/>
                    <a:pt x="2239" y="3787"/>
                  </a:cubicBezTo>
                  <a:cubicBezTo>
                    <a:pt x="1381" y="3787"/>
                    <a:pt x="691" y="3073"/>
                    <a:pt x="691" y="2239"/>
                  </a:cubicBezTo>
                  <a:cubicBezTo>
                    <a:pt x="691" y="1382"/>
                    <a:pt x="1405" y="691"/>
                    <a:pt x="2239" y="691"/>
                  </a:cubicBezTo>
                  <a:close/>
                  <a:moveTo>
                    <a:pt x="2239" y="1"/>
                  </a:moveTo>
                  <a:cubicBezTo>
                    <a:pt x="1024" y="1"/>
                    <a:pt x="0" y="1025"/>
                    <a:pt x="0" y="2239"/>
                  </a:cubicBezTo>
                  <a:cubicBezTo>
                    <a:pt x="0" y="3454"/>
                    <a:pt x="1024" y="4478"/>
                    <a:pt x="2239" y="4478"/>
                  </a:cubicBezTo>
                  <a:cubicBezTo>
                    <a:pt x="3453" y="4478"/>
                    <a:pt x="4477" y="3477"/>
                    <a:pt x="4477" y="2239"/>
                  </a:cubicBezTo>
                  <a:cubicBezTo>
                    <a:pt x="4477" y="1025"/>
                    <a:pt x="3453" y="1"/>
                    <a:pt x="2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810" name="Google Shape;11810;p97"/>
            <p:cNvSpPr/>
            <p:nvPr/>
          </p:nvSpPr>
          <p:spPr>
            <a:xfrm>
              <a:off x="7025530" y="4309815"/>
              <a:ext cx="157662" cy="158368"/>
            </a:xfrm>
            <a:custGeom>
              <a:rect b="b" l="l" r="r" t="t"/>
              <a:pathLst>
                <a:path extrusionOk="0" h="5383" w="5359">
                  <a:moveTo>
                    <a:pt x="2358" y="691"/>
                  </a:moveTo>
                  <a:cubicBezTo>
                    <a:pt x="2715" y="1834"/>
                    <a:pt x="3596" y="2715"/>
                    <a:pt x="4692" y="3049"/>
                  </a:cubicBezTo>
                  <a:lnTo>
                    <a:pt x="4692" y="4597"/>
                  </a:lnTo>
                  <a:cubicBezTo>
                    <a:pt x="2739" y="4168"/>
                    <a:pt x="1215" y="2620"/>
                    <a:pt x="810" y="691"/>
                  </a:cubicBezTo>
                  <a:close/>
                  <a:moveTo>
                    <a:pt x="0" y="0"/>
                  </a:moveTo>
                  <a:lnTo>
                    <a:pt x="48" y="381"/>
                  </a:lnTo>
                  <a:cubicBezTo>
                    <a:pt x="381" y="2953"/>
                    <a:pt x="2406" y="4978"/>
                    <a:pt x="4978" y="5335"/>
                  </a:cubicBezTo>
                  <a:lnTo>
                    <a:pt x="5359" y="5382"/>
                  </a:lnTo>
                  <a:lnTo>
                    <a:pt x="5359" y="2548"/>
                  </a:lnTo>
                  <a:lnTo>
                    <a:pt x="5073" y="2477"/>
                  </a:lnTo>
                  <a:cubicBezTo>
                    <a:pt x="4025" y="2215"/>
                    <a:pt x="3192" y="1358"/>
                    <a:pt x="2906" y="286"/>
                  </a:cubicBezTo>
                  <a:lnTo>
                    <a:pt x="28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811" name="Google Shape;11811;p97"/>
            <p:cNvSpPr/>
            <p:nvPr/>
          </p:nvSpPr>
          <p:spPr>
            <a:xfrm>
              <a:off x="7206991" y="4129767"/>
              <a:ext cx="157662" cy="157662"/>
            </a:xfrm>
            <a:custGeom>
              <a:rect b="b" l="l" r="r" t="t"/>
              <a:pathLst>
                <a:path extrusionOk="0" h="5359" w="5359">
                  <a:moveTo>
                    <a:pt x="643" y="762"/>
                  </a:moveTo>
                  <a:cubicBezTo>
                    <a:pt x="2572" y="1191"/>
                    <a:pt x="4120" y="2715"/>
                    <a:pt x="4549" y="4668"/>
                  </a:cubicBezTo>
                  <a:lnTo>
                    <a:pt x="3001" y="4668"/>
                  </a:lnTo>
                  <a:cubicBezTo>
                    <a:pt x="2810" y="4120"/>
                    <a:pt x="2525" y="3620"/>
                    <a:pt x="2096" y="3215"/>
                  </a:cubicBezTo>
                  <a:cubicBezTo>
                    <a:pt x="1691" y="2786"/>
                    <a:pt x="1191" y="2501"/>
                    <a:pt x="643" y="2310"/>
                  </a:cubicBezTo>
                  <a:lnTo>
                    <a:pt x="643" y="762"/>
                  </a:lnTo>
                  <a:close/>
                  <a:moveTo>
                    <a:pt x="0" y="0"/>
                  </a:moveTo>
                  <a:lnTo>
                    <a:pt x="0" y="2858"/>
                  </a:lnTo>
                  <a:lnTo>
                    <a:pt x="262" y="2905"/>
                  </a:lnTo>
                  <a:cubicBezTo>
                    <a:pt x="1334" y="3144"/>
                    <a:pt x="2167" y="4025"/>
                    <a:pt x="2429" y="5096"/>
                  </a:cubicBezTo>
                  <a:lnTo>
                    <a:pt x="2501" y="5358"/>
                  </a:lnTo>
                  <a:lnTo>
                    <a:pt x="5359" y="5358"/>
                  </a:lnTo>
                  <a:lnTo>
                    <a:pt x="5287" y="4977"/>
                  </a:lnTo>
                  <a:cubicBezTo>
                    <a:pt x="4930" y="2405"/>
                    <a:pt x="2906" y="405"/>
                    <a:pt x="381" y="48"/>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812" name="Google Shape;11812;p97"/>
            <p:cNvSpPr/>
            <p:nvPr/>
          </p:nvSpPr>
          <p:spPr>
            <a:xfrm>
              <a:off x="7025530" y="4129767"/>
              <a:ext cx="157662" cy="157662"/>
            </a:xfrm>
            <a:custGeom>
              <a:rect b="b" l="l" r="r" t="t"/>
              <a:pathLst>
                <a:path extrusionOk="0" h="5359" w="5359">
                  <a:moveTo>
                    <a:pt x="4692" y="762"/>
                  </a:moveTo>
                  <a:lnTo>
                    <a:pt x="4692" y="2310"/>
                  </a:lnTo>
                  <a:cubicBezTo>
                    <a:pt x="4168" y="2501"/>
                    <a:pt x="3668" y="2786"/>
                    <a:pt x="3239" y="3215"/>
                  </a:cubicBezTo>
                  <a:cubicBezTo>
                    <a:pt x="2834" y="3620"/>
                    <a:pt x="2525" y="4144"/>
                    <a:pt x="2358" y="4668"/>
                  </a:cubicBezTo>
                  <a:lnTo>
                    <a:pt x="810" y="4668"/>
                  </a:lnTo>
                  <a:cubicBezTo>
                    <a:pt x="1215" y="2739"/>
                    <a:pt x="2763" y="1191"/>
                    <a:pt x="4692" y="762"/>
                  </a:cubicBezTo>
                  <a:close/>
                  <a:moveTo>
                    <a:pt x="5359" y="0"/>
                  </a:moveTo>
                  <a:lnTo>
                    <a:pt x="4978" y="48"/>
                  </a:lnTo>
                  <a:cubicBezTo>
                    <a:pt x="2406" y="405"/>
                    <a:pt x="381" y="2405"/>
                    <a:pt x="48" y="4977"/>
                  </a:cubicBezTo>
                  <a:lnTo>
                    <a:pt x="0" y="5358"/>
                  </a:lnTo>
                  <a:lnTo>
                    <a:pt x="2858" y="5358"/>
                  </a:lnTo>
                  <a:lnTo>
                    <a:pt x="2906" y="5096"/>
                  </a:lnTo>
                  <a:cubicBezTo>
                    <a:pt x="3144" y="4025"/>
                    <a:pt x="4025" y="3144"/>
                    <a:pt x="5073" y="2905"/>
                  </a:cubicBezTo>
                  <a:lnTo>
                    <a:pt x="5359" y="2858"/>
                  </a:lnTo>
                  <a:lnTo>
                    <a:pt x="53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11813" name="Google Shape;11813;p97"/>
            <p:cNvSpPr/>
            <p:nvPr/>
          </p:nvSpPr>
          <p:spPr>
            <a:xfrm>
              <a:off x="7205578" y="4309815"/>
              <a:ext cx="157662" cy="159074"/>
            </a:xfrm>
            <a:custGeom>
              <a:rect b="b" l="l" r="r" t="t"/>
              <a:pathLst>
                <a:path extrusionOk="0" h="5407" w="5359">
                  <a:moveTo>
                    <a:pt x="4597" y="691"/>
                  </a:moveTo>
                  <a:cubicBezTo>
                    <a:pt x="4216" y="2620"/>
                    <a:pt x="2668" y="4168"/>
                    <a:pt x="691" y="4597"/>
                  </a:cubicBezTo>
                  <a:lnTo>
                    <a:pt x="691" y="3049"/>
                  </a:lnTo>
                  <a:cubicBezTo>
                    <a:pt x="1834" y="2691"/>
                    <a:pt x="2716" y="1786"/>
                    <a:pt x="3049" y="691"/>
                  </a:cubicBezTo>
                  <a:close/>
                  <a:moveTo>
                    <a:pt x="2501" y="0"/>
                  </a:moveTo>
                  <a:lnTo>
                    <a:pt x="2454" y="286"/>
                  </a:lnTo>
                  <a:cubicBezTo>
                    <a:pt x="2215" y="1358"/>
                    <a:pt x="1334" y="2215"/>
                    <a:pt x="286" y="2477"/>
                  </a:cubicBezTo>
                  <a:lnTo>
                    <a:pt x="1" y="2548"/>
                  </a:lnTo>
                  <a:lnTo>
                    <a:pt x="1" y="5406"/>
                  </a:lnTo>
                  <a:lnTo>
                    <a:pt x="406" y="5335"/>
                  </a:lnTo>
                  <a:cubicBezTo>
                    <a:pt x="2954" y="4978"/>
                    <a:pt x="4978" y="2953"/>
                    <a:pt x="5311" y="405"/>
                  </a:cubicBezTo>
                  <a:lnTo>
                    <a:pt x="53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817" name="Shape 11817"/>
        <p:cNvGrpSpPr/>
        <p:nvPr/>
      </p:nvGrpSpPr>
      <p:grpSpPr>
        <a:xfrm>
          <a:off x="0" y="0"/>
          <a:ext cx="0" cy="0"/>
          <a:chOff x="0" y="0"/>
          <a:chExt cx="0" cy="0"/>
        </a:xfrm>
      </p:grpSpPr>
      <p:sp>
        <p:nvSpPr>
          <p:cNvPr id="11818" name="Google Shape;11818;p98"/>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Premium Icons</a:t>
            </a:r>
            <a:endParaRPr>
              <a:solidFill>
                <a:srgbClr val="FFFFFF"/>
              </a:solidFill>
              <a:latin typeface="Arial"/>
              <a:ea typeface="Arial"/>
              <a:cs typeface="Arial"/>
              <a:sym typeface="Arial"/>
            </a:endParaRPr>
          </a:p>
        </p:txBody>
      </p:sp>
      <p:grpSp>
        <p:nvGrpSpPr>
          <p:cNvPr id="11819" name="Google Shape;11819;p98"/>
          <p:cNvGrpSpPr/>
          <p:nvPr/>
        </p:nvGrpSpPr>
        <p:grpSpPr>
          <a:xfrm>
            <a:off x="1071388" y="1943950"/>
            <a:ext cx="341804" cy="341957"/>
            <a:chOff x="1757188" y="1943950"/>
            <a:chExt cx="341804" cy="341957"/>
          </a:xfrm>
        </p:grpSpPr>
        <p:sp>
          <p:nvSpPr>
            <p:cNvPr id="11820" name="Google Shape;11820;p98"/>
            <p:cNvSpPr/>
            <p:nvPr/>
          </p:nvSpPr>
          <p:spPr>
            <a:xfrm>
              <a:off x="1757188" y="2060545"/>
              <a:ext cx="341804" cy="107372"/>
            </a:xfrm>
            <a:custGeom>
              <a:rect b="b" l="l" r="r" t="t"/>
              <a:pathLst>
                <a:path extrusionOk="0" h="3621" w="11527">
                  <a:moveTo>
                    <a:pt x="2501" y="0"/>
                  </a:moveTo>
                  <a:lnTo>
                    <a:pt x="2501" y="858"/>
                  </a:lnTo>
                  <a:cubicBezTo>
                    <a:pt x="2215" y="953"/>
                    <a:pt x="2001" y="1191"/>
                    <a:pt x="1882" y="1501"/>
                  </a:cubicBezTo>
                  <a:lnTo>
                    <a:pt x="0" y="1501"/>
                  </a:lnTo>
                  <a:lnTo>
                    <a:pt x="0" y="2167"/>
                  </a:lnTo>
                  <a:lnTo>
                    <a:pt x="1882" y="2167"/>
                  </a:lnTo>
                  <a:cubicBezTo>
                    <a:pt x="2025" y="2548"/>
                    <a:pt x="2382" y="2858"/>
                    <a:pt x="2834" y="2858"/>
                  </a:cubicBezTo>
                  <a:cubicBezTo>
                    <a:pt x="3287" y="2858"/>
                    <a:pt x="3644" y="2596"/>
                    <a:pt x="3787" y="2167"/>
                  </a:cubicBezTo>
                  <a:lnTo>
                    <a:pt x="4811" y="2167"/>
                  </a:lnTo>
                  <a:cubicBezTo>
                    <a:pt x="4882" y="2477"/>
                    <a:pt x="5121" y="2691"/>
                    <a:pt x="5430" y="2787"/>
                  </a:cubicBezTo>
                  <a:lnTo>
                    <a:pt x="5430" y="3620"/>
                  </a:lnTo>
                  <a:lnTo>
                    <a:pt x="6121" y="3620"/>
                  </a:lnTo>
                  <a:lnTo>
                    <a:pt x="6121" y="2787"/>
                  </a:lnTo>
                  <a:cubicBezTo>
                    <a:pt x="6407" y="2715"/>
                    <a:pt x="6621" y="2477"/>
                    <a:pt x="6740" y="2167"/>
                  </a:cubicBezTo>
                  <a:lnTo>
                    <a:pt x="7740" y="2167"/>
                  </a:lnTo>
                  <a:cubicBezTo>
                    <a:pt x="7907" y="2548"/>
                    <a:pt x="8264" y="2858"/>
                    <a:pt x="8693" y="2858"/>
                  </a:cubicBezTo>
                  <a:cubicBezTo>
                    <a:pt x="9145" y="2858"/>
                    <a:pt x="9502" y="2596"/>
                    <a:pt x="9645" y="2167"/>
                  </a:cubicBezTo>
                  <a:lnTo>
                    <a:pt x="11527" y="2167"/>
                  </a:lnTo>
                  <a:lnTo>
                    <a:pt x="11527" y="1501"/>
                  </a:lnTo>
                  <a:lnTo>
                    <a:pt x="9693" y="1501"/>
                  </a:lnTo>
                  <a:cubicBezTo>
                    <a:pt x="9598" y="1191"/>
                    <a:pt x="9360" y="977"/>
                    <a:pt x="9050" y="858"/>
                  </a:cubicBezTo>
                  <a:lnTo>
                    <a:pt x="9050" y="0"/>
                  </a:lnTo>
                  <a:lnTo>
                    <a:pt x="8383" y="0"/>
                  </a:lnTo>
                  <a:lnTo>
                    <a:pt x="8383" y="858"/>
                  </a:lnTo>
                  <a:cubicBezTo>
                    <a:pt x="8074" y="953"/>
                    <a:pt x="7859" y="1191"/>
                    <a:pt x="7740" y="1501"/>
                  </a:cubicBezTo>
                  <a:lnTo>
                    <a:pt x="6740" y="1501"/>
                  </a:lnTo>
                  <a:cubicBezTo>
                    <a:pt x="6597" y="1096"/>
                    <a:pt x="6240" y="810"/>
                    <a:pt x="5787" y="810"/>
                  </a:cubicBezTo>
                  <a:cubicBezTo>
                    <a:pt x="5335" y="810"/>
                    <a:pt x="4978" y="1096"/>
                    <a:pt x="4835" y="1501"/>
                  </a:cubicBezTo>
                  <a:lnTo>
                    <a:pt x="3811" y="1501"/>
                  </a:lnTo>
                  <a:cubicBezTo>
                    <a:pt x="3739" y="1191"/>
                    <a:pt x="3501" y="977"/>
                    <a:pt x="3192" y="858"/>
                  </a:cubicBezTo>
                  <a:lnTo>
                    <a:pt x="3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98"/>
            <p:cNvSpPr/>
            <p:nvPr/>
          </p:nvSpPr>
          <p:spPr>
            <a:xfrm>
              <a:off x="1793898" y="1943950"/>
              <a:ext cx="98891" cy="97557"/>
            </a:xfrm>
            <a:custGeom>
              <a:rect b="b" l="l" r="r" t="t"/>
              <a:pathLst>
                <a:path extrusionOk="0" h="3290" w="3335">
                  <a:moveTo>
                    <a:pt x="1655" y="1"/>
                  </a:moveTo>
                  <a:cubicBezTo>
                    <a:pt x="742" y="1"/>
                    <a:pt x="25" y="745"/>
                    <a:pt x="25" y="1646"/>
                  </a:cubicBezTo>
                  <a:cubicBezTo>
                    <a:pt x="1" y="2456"/>
                    <a:pt x="549" y="3099"/>
                    <a:pt x="1311" y="3289"/>
                  </a:cubicBezTo>
                  <a:lnTo>
                    <a:pt x="1977" y="3289"/>
                  </a:lnTo>
                  <a:cubicBezTo>
                    <a:pt x="2763" y="3123"/>
                    <a:pt x="3335" y="2408"/>
                    <a:pt x="3287" y="1575"/>
                  </a:cubicBezTo>
                  <a:cubicBezTo>
                    <a:pt x="3263" y="741"/>
                    <a:pt x="2573" y="74"/>
                    <a:pt x="1739" y="3"/>
                  </a:cubicBezTo>
                  <a:cubicBezTo>
                    <a:pt x="1711" y="2"/>
                    <a:pt x="1683" y="1"/>
                    <a:pt x="16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98"/>
            <p:cNvSpPr/>
            <p:nvPr/>
          </p:nvSpPr>
          <p:spPr>
            <a:xfrm>
              <a:off x="1966923" y="1943950"/>
              <a:ext cx="98891" cy="97557"/>
            </a:xfrm>
            <a:custGeom>
              <a:rect b="b" l="l" r="r" t="t"/>
              <a:pathLst>
                <a:path extrusionOk="0" h="3290" w="3335">
                  <a:moveTo>
                    <a:pt x="1654" y="1"/>
                  </a:moveTo>
                  <a:cubicBezTo>
                    <a:pt x="742" y="1"/>
                    <a:pt x="24" y="745"/>
                    <a:pt x="24" y="1646"/>
                  </a:cubicBezTo>
                  <a:cubicBezTo>
                    <a:pt x="0" y="2456"/>
                    <a:pt x="548" y="3099"/>
                    <a:pt x="1310" y="3289"/>
                  </a:cubicBezTo>
                  <a:lnTo>
                    <a:pt x="1977" y="3289"/>
                  </a:lnTo>
                  <a:cubicBezTo>
                    <a:pt x="2763" y="3123"/>
                    <a:pt x="3334" y="2408"/>
                    <a:pt x="3287" y="1575"/>
                  </a:cubicBezTo>
                  <a:cubicBezTo>
                    <a:pt x="3263" y="741"/>
                    <a:pt x="2572" y="74"/>
                    <a:pt x="1739" y="3"/>
                  </a:cubicBezTo>
                  <a:cubicBezTo>
                    <a:pt x="1711" y="2"/>
                    <a:pt x="1682" y="1"/>
                    <a:pt x="16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98"/>
            <p:cNvSpPr/>
            <p:nvPr/>
          </p:nvSpPr>
          <p:spPr>
            <a:xfrm>
              <a:off x="1879358" y="2188350"/>
              <a:ext cx="98891" cy="97557"/>
            </a:xfrm>
            <a:custGeom>
              <a:rect b="b" l="l" r="r" t="t"/>
              <a:pathLst>
                <a:path extrusionOk="0" h="3290" w="3335">
                  <a:moveTo>
                    <a:pt x="1334" y="1"/>
                  </a:moveTo>
                  <a:cubicBezTo>
                    <a:pt x="572" y="167"/>
                    <a:pt x="0" y="858"/>
                    <a:pt x="24" y="1715"/>
                  </a:cubicBezTo>
                  <a:cubicBezTo>
                    <a:pt x="48" y="2549"/>
                    <a:pt x="739" y="3216"/>
                    <a:pt x="1572" y="3287"/>
                  </a:cubicBezTo>
                  <a:cubicBezTo>
                    <a:pt x="1601" y="3289"/>
                    <a:pt x="1629" y="3289"/>
                    <a:pt x="1657" y="3289"/>
                  </a:cubicBezTo>
                  <a:cubicBezTo>
                    <a:pt x="2569" y="3289"/>
                    <a:pt x="3287" y="2545"/>
                    <a:pt x="3287" y="1644"/>
                  </a:cubicBezTo>
                  <a:cubicBezTo>
                    <a:pt x="3334" y="834"/>
                    <a:pt x="2763" y="167"/>
                    <a:pt x="20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4" name="Google Shape;11824;p98"/>
          <p:cNvGrpSpPr/>
          <p:nvPr/>
        </p:nvGrpSpPr>
        <p:grpSpPr>
          <a:xfrm>
            <a:off x="1816255" y="1932711"/>
            <a:ext cx="341836" cy="310762"/>
            <a:chOff x="2349655" y="1932711"/>
            <a:chExt cx="341836" cy="310762"/>
          </a:xfrm>
        </p:grpSpPr>
        <p:sp>
          <p:nvSpPr>
            <p:cNvPr id="11825" name="Google Shape;11825;p98"/>
            <p:cNvSpPr/>
            <p:nvPr/>
          </p:nvSpPr>
          <p:spPr>
            <a:xfrm>
              <a:off x="2349655" y="1949673"/>
              <a:ext cx="90440" cy="63634"/>
            </a:xfrm>
            <a:custGeom>
              <a:rect b="b" l="l" r="r" t="t"/>
              <a:pathLst>
                <a:path extrusionOk="0" h="2146" w="3050">
                  <a:moveTo>
                    <a:pt x="1096" y="0"/>
                  </a:moveTo>
                  <a:cubicBezTo>
                    <a:pt x="477" y="0"/>
                    <a:pt x="1" y="524"/>
                    <a:pt x="25" y="1144"/>
                  </a:cubicBezTo>
                  <a:cubicBezTo>
                    <a:pt x="72" y="1667"/>
                    <a:pt x="477" y="2072"/>
                    <a:pt x="1025" y="2144"/>
                  </a:cubicBezTo>
                  <a:cubicBezTo>
                    <a:pt x="1043" y="2145"/>
                    <a:pt x="1061" y="2145"/>
                    <a:pt x="1079" y="2145"/>
                  </a:cubicBezTo>
                  <a:cubicBezTo>
                    <a:pt x="1557" y="2145"/>
                    <a:pt x="1983" y="1843"/>
                    <a:pt x="2120" y="1429"/>
                  </a:cubicBezTo>
                  <a:lnTo>
                    <a:pt x="3049" y="1429"/>
                  </a:lnTo>
                  <a:lnTo>
                    <a:pt x="3049" y="739"/>
                  </a:lnTo>
                  <a:lnTo>
                    <a:pt x="2120" y="739"/>
                  </a:lnTo>
                  <a:cubicBezTo>
                    <a:pt x="1977" y="286"/>
                    <a:pt x="1573" y="0"/>
                    <a:pt x="1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98"/>
            <p:cNvSpPr/>
            <p:nvPr/>
          </p:nvSpPr>
          <p:spPr>
            <a:xfrm>
              <a:off x="2459134" y="1932711"/>
              <a:ext cx="129255" cy="95362"/>
            </a:xfrm>
            <a:custGeom>
              <a:rect b="b" l="l" r="r" t="t"/>
              <a:pathLst>
                <a:path extrusionOk="0" h="3216" w="4359">
                  <a:moveTo>
                    <a:pt x="2048" y="1"/>
                  </a:moveTo>
                  <a:lnTo>
                    <a:pt x="2048" y="811"/>
                  </a:lnTo>
                  <a:lnTo>
                    <a:pt x="0" y="811"/>
                  </a:lnTo>
                  <a:lnTo>
                    <a:pt x="0" y="2406"/>
                  </a:lnTo>
                  <a:lnTo>
                    <a:pt x="2048" y="2406"/>
                  </a:lnTo>
                  <a:lnTo>
                    <a:pt x="2048" y="3216"/>
                  </a:lnTo>
                  <a:lnTo>
                    <a:pt x="4358" y="1597"/>
                  </a:lnTo>
                  <a:lnTo>
                    <a:pt x="204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98"/>
            <p:cNvSpPr/>
            <p:nvPr/>
          </p:nvSpPr>
          <p:spPr>
            <a:xfrm>
              <a:off x="2349655" y="2057728"/>
              <a:ext cx="90440" cy="63723"/>
            </a:xfrm>
            <a:custGeom>
              <a:rect b="b" l="l" r="r" t="t"/>
              <a:pathLst>
                <a:path extrusionOk="0" h="2149" w="3050">
                  <a:moveTo>
                    <a:pt x="1096" y="0"/>
                  </a:moveTo>
                  <a:cubicBezTo>
                    <a:pt x="477" y="0"/>
                    <a:pt x="1" y="548"/>
                    <a:pt x="25" y="1167"/>
                  </a:cubicBezTo>
                  <a:cubicBezTo>
                    <a:pt x="72" y="1667"/>
                    <a:pt x="477" y="2096"/>
                    <a:pt x="1025" y="2143"/>
                  </a:cubicBezTo>
                  <a:cubicBezTo>
                    <a:pt x="1059" y="2147"/>
                    <a:pt x="1093" y="2148"/>
                    <a:pt x="1126" y="2148"/>
                  </a:cubicBezTo>
                  <a:cubicBezTo>
                    <a:pt x="1585" y="2148"/>
                    <a:pt x="1987" y="1851"/>
                    <a:pt x="2120" y="1429"/>
                  </a:cubicBezTo>
                  <a:lnTo>
                    <a:pt x="3049" y="1429"/>
                  </a:lnTo>
                  <a:lnTo>
                    <a:pt x="3049" y="762"/>
                  </a:lnTo>
                  <a:lnTo>
                    <a:pt x="2120" y="762"/>
                  </a:lnTo>
                  <a:cubicBezTo>
                    <a:pt x="1977" y="310"/>
                    <a:pt x="1573" y="0"/>
                    <a:pt x="1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98"/>
            <p:cNvSpPr/>
            <p:nvPr/>
          </p:nvSpPr>
          <p:spPr>
            <a:xfrm>
              <a:off x="2459134" y="2043584"/>
              <a:ext cx="180080" cy="91834"/>
            </a:xfrm>
            <a:custGeom>
              <a:rect b="b" l="l" r="r" t="t"/>
              <a:pathLst>
                <a:path extrusionOk="0" h="3097" w="6073">
                  <a:moveTo>
                    <a:pt x="3858" y="1"/>
                  </a:moveTo>
                  <a:lnTo>
                    <a:pt x="3858" y="787"/>
                  </a:lnTo>
                  <a:lnTo>
                    <a:pt x="0" y="787"/>
                  </a:lnTo>
                  <a:lnTo>
                    <a:pt x="0" y="2358"/>
                  </a:lnTo>
                  <a:lnTo>
                    <a:pt x="3858" y="2358"/>
                  </a:lnTo>
                  <a:lnTo>
                    <a:pt x="3858" y="3097"/>
                  </a:lnTo>
                  <a:lnTo>
                    <a:pt x="3882" y="3097"/>
                  </a:lnTo>
                  <a:lnTo>
                    <a:pt x="6073" y="1549"/>
                  </a:lnTo>
                  <a:lnTo>
                    <a:pt x="38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98"/>
            <p:cNvSpPr/>
            <p:nvPr/>
          </p:nvSpPr>
          <p:spPr>
            <a:xfrm>
              <a:off x="2349655" y="2165754"/>
              <a:ext cx="90440" cy="63634"/>
            </a:xfrm>
            <a:custGeom>
              <a:rect b="b" l="l" r="r" t="t"/>
              <a:pathLst>
                <a:path extrusionOk="0" h="2146" w="3050">
                  <a:moveTo>
                    <a:pt x="1096" y="1"/>
                  </a:moveTo>
                  <a:cubicBezTo>
                    <a:pt x="477" y="1"/>
                    <a:pt x="1" y="525"/>
                    <a:pt x="25" y="1144"/>
                  </a:cubicBezTo>
                  <a:cubicBezTo>
                    <a:pt x="72" y="1668"/>
                    <a:pt x="477" y="2073"/>
                    <a:pt x="1025" y="2144"/>
                  </a:cubicBezTo>
                  <a:cubicBezTo>
                    <a:pt x="1043" y="2145"/>
                    <a:pt x="1061" y="2145"/>
                    <a:pt x="1079" y="2145"/>
                  </a:cubicBezTo>
                  <a:cubicBezTo>
                    <a:pt x="1557" y="2145"/>
                    <a:pt x="1983" y="1843"/>
                    <a:pt x="2120" y="1430"/>
                  </a:cubicBezTo>
                  <a:lnTo>
                    <a:pt x="3049" y="1430"/>
                  </a:lnTo>
                  <a:lnTo>
                    <a:pt x="3049" y="739"/>
                  </a:lnTo>
                  <a:lnTo>
                    <a:pt x="2120" y="739"/>
                  </a:lnTo>
                  <a:cubicBezTo>
                    <a:pt x="1977" y="286"/>
                    <a:pt x="1573" y="1"/>
                    <a:pt x="10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98"/>
            <p:cNvSpPr/>
            <p:nvPr/>
          </p:nvSpPr>
          <p:spPr>
            <a:xfrm>
              <a:off x="2459134" y="2151639"/>
              <a:ext cx="232357" cy="91834"/>
            </a:xfrm>
            <a:custGeom>
              <a:rect b="b" l="l" r="r" t="t"/>
              <a:pathLst>
                <a:path extrusionOk="0" h="3097" w="7836">
                  <a:moveTo>
                    <a:pt x="5668" y="0"/>
                  </a:moveTo>
                  <a:lnTo>
                    <a:pt x="5668" y="762"/>
                  </a:lnTo>
                  <a:lnTo>
                    <a:pt x="0" y="762"/>
                  </a:lnTo>
                  <a:lnTo>
                    <a:pt x="0" y="2310"/>
                  </a:lnTo>
                  <a:lnTo>
                    <a:pt x="5668" y="2310"/>
                  </a:lnTo>
                  <a:lnTo>
                    <a:pt x="5668" y="3096"/>
                  </a:lnTo>
                  <a:lnTo>
                    <a:pt x="7835" y="1548"/>
                  </a:lnTo>
                  <a:lnTo>
                    <a:pt x="5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1" name="Google Shape;11831;p98"/>
          <p:cNvGrpSpPr/>
          <p:nvPr/>
        </p:nvGrpSpPr>
        <p:grpSpPr>
          <a:xfrm>
            <a:off x="2586565" y="1943327"/>
            <a:ext cx="307200" cy="340386"/>
            <a:chOff x="2967565" y="1943327"/>
            <a:chExt cx="307200" cy="340386"/>
          </a:xfrm>
        </p:grpSpPr>
        <p:sp>
          <p:nvSpPr>
            <p:cNvPr id="11832" name="Google Shape;11832;p98"/>
            <p:cNvSpPr/>
            <p:nvPr/>
          </p:nvSpPr>
          <p:spPr>
            <a:xfrm>
              <a:off x="3030429" y="2095862"/>
              <a:ext cx="182215" cy="49460"/>
            </a:xfrm>
            <a:custGeom>
              <a:rect b="b" l="l" r="r" t="t"/>
              <a:pathLst>
                <a:path extrusionOk="0" h="1668" w="6145">
                  <a:moveTo>
                    <a:pt x="738" y="0"/>
                  </a:moveTo>
                  <a:lnTo>
                    <a:pt x="0" y="1667"/>
                  </a:lnTo>
                  <a:lnTo>
                    <a:pt x="6144" y="1667"/>
                  </a:ln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98"/>
            <p:cNvSpPr/>
            <p:nvPr/>
          </p:nvSpPr>
          <p:spPr>
            <a:xfrm>
              <a:off x="3061476" y="2027364"/>
              <a:ext cx="120804" cy="49460"/>
            </a:xfrm>
            <a:custGeom>
              <a:rect b="b" l="l" r="r" t="t"/>
              <a:pathLst>
                <a:path extrusionOk="0" h="1668" w="4074">
                  <a:moveTo>
                    <a:pt x="763" y="0"/>
                  </a:moveTo>
                  <a:lnTo>
                    <a:pt x="1" y="1667"/>
                  </a:lnTo>
                  <a:lnTo>
                    <a:pt x="4073" y="1667"/>
                  </a:lnTo>
                  <a:lnTo>
                    <a:pt x="3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98"/>
            <p:cNvSpPr/>
            <p:nvPr/>
          </p:nvSpPr>
          <p:spPr>
            <a:xfrm>
              <a:off x="2998641" y="2165754"/>
              <a:ext cx="245048" cy="49460"/>
            </a:xfrm>
            <a:custGeom>
              <a:rect b="b" l="l" r="r" t="t"/>
              <a:pathLst>
                <a:path extrusionOk="0" h="1668" w="8264">
                  <a:moveTo>
                    <a:pt x="739" y="1"/>
                  </a:moveTo>
                  <a:lnTo>
                    <a:pt x="0" y="1668"/>
                  </a:lnTo>
                  <a:lnTo>
                    <a:pt x="8264" y="1668"/>
                  </a:lnTo>
                  <a:lnTo>
                    <a:pt x="75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98"/>
            <p:cNvSpPr/>
            <p:nvPr/>
          </p:nvSpPr>
          <p:spPr>
            <a:xfrm>
              <a:off x="3091841" y="1943327"/>
              <a:ext cx="58653" cy="64287"/>
            </a:xfrm>
            <a:custGeom>
              <a:rect b="b" l="l" r="r" t="t"/>
              <a:pathLst>
                <a:path extrusionOk="0" h="2168" w="1978">
                  <a:moveTo>
                    <a:pt x="1001" y="0"/>
                  </a:moveTo>
                  <a:lnTo>
                    <a:pt x="1" y="2167"/>
                  </a:lnTo>
                  <a:lnTo>
                    <a:pt x="1977" y="2167"/>
                  </a:lnTo>
                  <a:lnTo>
                    <a:pt x="10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98"/>
            <p:cNvSpPr/>
            <p:nvPr/>
          </p:nvSpPr>
          <p:spPr>
            <a:xfrm>
              <a:off x="2967565" y="2234253"/>
              <a:ext cx="307200" cy="49460"/>
            </a:xfrm>
            <a:custGeom>
              <a:rect b="b" l="l" r="r" t="t"/>
              <a:pathLst>
                <a:path extrusionOk="0" h="1668" w="10360">
                  <a:moveTo>
                    <a:pt x="739" y="1"/>
                  </a:moveTo>
                  <a:lnTo>
                    <a:pt x="1" y="1668"/>
                  </a:lnTo>
                  <a:lnTo>
                    <a:pt x="10360" y="1668"/>
                  </a:lnTo>
                  <a:lnTo>
                    <a:pt x="96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7" name="Google Shape;11837;p98"/>
          <p:cNvGrpSpPr/>
          <p:nvPr/>
        </p:nvGrpSpPr>
        <p:grpSpPr>
          <a:xfrm>
            <a:off x="3274232" y="1939087"/>
            <a:ext cx="340411" cy="339675"/>
            <a:chOff x="3502832" y="1939087"/>
            <a:chExt cx="340411" cy="339675"/>
          </a:xfrm>
        </p:grpSpPr>
        <p:sp>
          <p:nvSpPr>
            <p:cNvPr id="11838" name="Google Shape;11838;p98"/>
            <p:cNvSpPr/>
            <p:nvPr/>
          </p:nvSpPr>
          <p:spPr>
            <a:xfrm>
              <a:off x="3578417" y="2091622"/>
              <a:ext cx="187137" cy="31787"/>
            </a:xfrm>
            <a:custGeom>
              <a:rect b="b" l="l" r="r" t="t"/>
              <a:pathLst>
                <a:path extrusionOk="0" h="1072" w="6311">
                  <a:moveTo>
                    <a:pt x="0" y="0"/>
                  </a:moveTo>
                  <a:lnTo>
                    <a:pt x="0" y="1072"/>
                  </a:lnTo>
                  <a:lnTo>
                    <a:pt x="6311" y="1072"/>
                  </a:lnTo>
                  <a:lnTo>
                    <a:pt x="6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98"/>
            <p:cNvSpPr/>
            <p:nvPr/>
          </p:nvSpPr>
          <p:spPr>
            <a:xfrm>
              <a:off x="3552975" y="2142447"/>
              <a:ext cx="239414" cy="31817"/>
            </a:xfrm>
            <a:custGeom>
              <a:rect b="b" l="l" r="r" t="t"/>
              <a:pathLst>
                <a:path extrusionOk="0" h="1073" w="8074">
                  <a:moveTo>
                    <a:pt x="1" y="1"/>
                  </a:moveTo>
                  <a:lnTo>
                    <a:pt x="1" y="1072"/>
                  </a:lnTo>
                  <a:lnTo>
                    <a:pt x="8074" y="1072"/>
                  </a:lnTo>
                  <a:lnTo>
                    <a:pt x="80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98"/>
            <p:cNvSpPr/>
            <p:nvPr/>
          </p:nvSpPr>
          <p:spPr>
            <a:xfrm>
              <a:off x="3528986" y="2194725"/>
              <a:ext cx="286710" cy="31787"/>
            </a:xfrm>
            <a:custGeom>
              <a:rect b="b" l="l" r="r" t="t"/>
              <a:pathLst>
                <a:path extrusionOk="0" h="1072" w="9669">
                  <a:moveTo>
                    <a:pt x="0" y="0"/>
                  </a:moveTo>
                  <a:lnTo>
                    <a:pt x="0" y="1072"/>
                  </a:lnTo>
                  <a:lnTo>
                    <a:pt x="9669" y="1072"/>
                  </a:lnTo>
                  <a:lnTo>
                    <a:pt x="96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98"/>
            <p:cNvSpPr/>
            <p:nvPr/>
          </p:nvSpPr>
          <p:spPr>
            <a:xfrm>
              <a:off x="3606647" y="1939087"/>
              <a:ext cx="161043" cy="132072"/>
            </a:xfrm>
            <a:custGeom>
              <a:rect b="b" l="l" r="r" t="t"/>
              <a:pathLst>
                <a:path extrusionOk="0" h="4454" w="5431">
                  <a:moveTo>
                    <a:pt x="1906" y="0"/>
                  </a:moveTo>
                  <a:lnTo>
                    <a:pt x="1906" y="3382"/>
                  </a:lnTo>
                  <a:lnTo>
                    <a:pt x="1" y="3382"/>
                  </a:lnTo>
                  <a:lnTo>
                    <a:pt x="1" y="4454"/>
                  </a:lnTo>
                  <a:lnTo>
                    <a:pt x="4478" y="4454"/>
                  </a:lnTo>
                  <a:lnTo>
                    <a:pt x="4478" y="3382"/>
                  </a:lnTo>
                  <a:lnTo>
                    <a:pt x="2573" y="3382"/>
                  </a:lnTo>
                  <a:lnTo>
                    <a:pt x="2573" y="2072"/>
                  </a:lnTo>
                  <a:lnTo>
                    <a:pt x="5430" y="2072"/>
                  </a:lnTo>
                  <a:lnTo>
                    <a:pt x="54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98"/>
            <p:cNvSpPr/>
            <p:nvPr/>
          </p:nvSpPr>
          <p:spPr>
            <a:xfrm>
              <a:off x="3502832" y="2246974"/>
              <a:ext cx="340411" cy="31787"/>
            </a:xfrm>
            <a:custGeom>
              <a:rect b="b" l="l" r="r" t="t"/>
              <a:pathLst>
                <a:path extrusionOk="0" h="1072" w="11480">
                  <a:moveTo>
                    <a:pt x="1" y="0"/>
                  </a:moveTo>
                  <a:lnTo>
                    <a:pt x="1" y="1072"/>
                  </a:lnTo>
                  <a:lnTo>
                    <a:pt x="11479" y="1072"/>
                  </a:lnTo>
                  <a:lnTo>
                    <a:pt x="114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3" name="Google Shape;11843;p98"/>
          <p:cNvGrpSpPr/>
          <p:nvPr/>
        </p:nvGrpSpPr>
        <p:grpSpPr>
          <a:xfrm>
            <a:off x="4042436" y="1946856"/>
            <a:ext cx="341808" cy="341808"/>
            <a:chOff x="4118636" y="1946856"/>
            <a:chExt cx="341808" cy="341808"/>
          </a:xfrm>
        </p:grpSpPr>
        <p:sp>
          <p:nvSpPr>
            <p:cNvPr id="11844" name="Google Shape;11844;p98"/>
            <p:cNvSpPr/>
            <p:nvPr/>
          </p:nvSpPr>
          <p:spPr>
            <a:xfrm>
              <a:off x="4159587" y="2127621"/>
              <a:ext cx="120063" cy="120093"/>
            </a:xfrm>
            <a:custGeom>
              <a:rect b="b" l="l" r="r" t="t"/>
              <a:pathLst>
                <a:path extrusionOk="0" h="4050" w="4049">
                  <a:moveTo>
                    <a:pt x="2739" y="1"/>
                  </a:moveTo>
                  <a:cubicBezTo>
                    <a:pt x="1215" y="1"/>
                    <a:pt x="0" y="1215"/>
                    <a:pt x="0" y="2739"/>
                  </a:cubicBezTo>
                  <a:lnTo>
                    <a:pt x="0" y="4049"/>
                  </a:lnTo>
                  <a:lnTo>
                    <a:pt x="1310" y="4049"/>
                  </a:lnTo>
                  <a:cubicBezTo>
                    <a:pt x="2810" y="4049"/>
                    <a:pt x="4049" y="2835"/>
                    <a:pt x="4049" y="1310"/>
                  </a:cubicBezTo>
                  <a:lnTo>
                    <a:pt x="4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98"/>
            <p:cNvSpPr/>
            <p:nvPr/>
          </p:nvSpPr>
          <p:spPr>
            <a:xfrm>
              <a:off x="4299401" y="2127621"/>
              <a:ext cx="161043" cy="161043"/>
            </a:xfrm>
            <a:custGeom>
              <a:rect b="b" l="l" r="r" t="t"/>
              <a:pathLst>
                <a:path extrusionOk="0" h="5431" w="5431">
                  <a:moveTo>
                    <a:pt x="3525" y="1525"/>
                  </a:moveTo>
                  <a:lnTo>
                    <a:pt x="3525" y="2215"/>
                  </a:lnTo>
                  <a:lnTo>
                    <a:pt x="1644" y="2215"/>
                  </a:lnTo>
                  <a:lnTo>
                    <a:pt x="1644" y="1525"/>
                  </a:lnTo>
                  <a:close/>
                  <a:moveTo>
                    <a:pt x="3525" y="3073"/>
                  </a:moveTo>
                  <a:lnTo>
                    <a:pt x="3525" y="3740"/>
                  </a:lnTo>
                  <a:lnTo>
                    <a:pt x="1644" y="3740"/>
                  </a:lnTo>
                  <a:lnTo>
                    <a:pt x="1644" y="3073"/>
                  </a:lnTo>
                  <a:close/>
                  <a:moveTo>
                    <a:pt x="1" y="1"/>
                  </a:moveTo>
                  <a:lnTo>
                    <a:pt x="1" y="1882"/>
                  </a:lnTo>
                  <a:cubicBezTo>
                    <a:pt x="1" y="3811"/>
                    <a:pt x="1596" y="5430"/>
                    <a:pt x="3549" y="5430"/>
                  </a:cubicBezTo>
                  <a:lnTo>
                    <a:pt x="5430" y="5430"/>
                  </a:lnTo>
                  <a:lnTo>
                    <a:pt x="5430" y="3549"/>
                  </a:lnTo>
                  <a:cubicBezTo>
                    <a:pt x="5430" y="1572"/>
                    <a:pt x="3859" y="1"/>
                    <a:pt x="18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98"/>
            <p:cNvSpPr/>
            <p:nvPr/>
          </p:nvSpPr>
          <p:spPr>
            <a:xfrm>
              <a:off x="4118636" y="1946856"/>
              <a:ext cx="161725" cy="160331"/>
            </a:xfrm>
            <a:custGeom>
              <a:rect b="b" l="l" r="r" t="t"/>
              <a:pathLst>
                <a:path extrusionOk="0" h="5407" w="5454">
                  <a:moveTo>
                    <a:pt x="3810" y="1667"/>
                  </a:moveTo>
                  <a:lnTo>
                    <a:pt x="3810" y="2358"/>
                  </a:lnTo>
                  <a:lnTo>
                    <a:pt x="1929" y="2358"/>
                  </a:lnTo>
                  <a:lnTo>
                    <a:pt x="1929" y="1667"/>
                  </a:lnTo>
                  <a:close/>
                  <a:moveTo>
                    <a:pt x="3810" y="3191"/>
                  </a:moveTo>
                  <a:lnTo>
                    <a:pt x="3810" y="3858"/>
                  </a:lnTo>
                  <a:lnTo>
                    <a:pt x="1929" y="3858"/>
                  </a:lnTo>
                  <a:lnTo>
                    <a:pt x="1929" y="3191"/>
                  </a:lnTo>
                  <a:close/>
                  <a:moveTo>
                    <a:pt x="0" y="0"/>
                  </a:moveTo>
                  <a:lnTo>
                    <a:pt x="0" y="1882"/>
                  </a:lnTo>
                  <a:cubicBezTo>
                    <a:pt x="0" y="3834"/>
                    <a:pt x="1620" y="5406"/>
                    <a:pt x="3572" y="5406"/>
                  </a:cubicBezTo>
                  <a:lnTo>
                    <a:pt x="5454" y="5406"/>
                  </a:lnTo>
                  <a:lnTo>
                    <a:pt x="5454" y="3549"/>
                  </a:lnTo>
                  <a:cubicBezTo>
                    <a:pt x="5454" y="1572"/>
                    <a:pt x="3882" y="0"/>
                    <a:pt x="19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98"/>
            <p:cNvSpPr/>
            <p:nvPr/>
          </p:nvSpPr>
          <p:spPr>
            <a:xfrm>
              <a:off x="4300824" y="1987095"/>
              <a:ext cx="120063" cy="120093"/>
            </a:xfrm>
            <a:custGeom>
              <a:rect b="b" l="l" r="r" t="t"/>
              <a:pathLst>
                <a:path extrusionOk="0" h="4050" w="4049">
                  <a:moveTo>
                    <a:pt x="2739" y="1"/>
                  </a:moveTo>
                  <a:cubicBezTo>
                    <a:pt x="1215" y="1"/>
                    <a:pt x="0" y="1239"/>
                    <a:pt x="0" y="2739"/>
                  </a:cubicBezTo>
                  <a:lnTo>
                    <a:pt x="0" y="4049"/>
                  </a:lnTo>
                  <a:lnTo>
                    <a:pt x="1310" y="4049"/>
                  </a:lnTo>
                  <a:cubicBezTo>
                    <a:pt x="2787" y="4049"/>
                    <a:pt x="4049" y="2835"/>
                    <a:pt x="4049" y="1310"/>
                  </a:cubicBezTo>
                  <a:lnTo>
                    <a:pt x="4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8" name="Google Shape;11848;p98"/>
          <p:cNvGrpSpPr/>
          <p:nvPr/>
        </p:nvGrpSpPr>
        <p:grpSpPr>
          <a:xfrm>
            <a:off x="4781639" y="1935558"/>
            <a:ext cx="341839" cy="343910"/>
            <a:chOff x="4705439" y="1935558"/>
            <a:chExt cx="341839" cy="343910"/>
          </a:xfrm>
        </p:grpSpPr>
        <p:sp>
          <p:nvSpPr>
            <p:cNvPr id="11849" name="Google Shape;11849;p98"/>
            <p:cNvSpPr/>
            <p:nvPr/>
          </p:nvSpPr>
          <p:spPr>
            <a:xfrm>
              <a:off x="4788082" y="1996287"/>
              <a:ext cx="177974" cy="221741"/>
            </a:xfrm>
            <a:custGeom>
              <a:rect b="b" l="l" r="r" t="t"/>
              <a:pathLst>
                <a:path extrusionOk="0" h="7478" w="6002">
                  <a:moveTo>
                    <a:pt x="0" y="0"/>
                  </a:moveTo>
                  <a:lnTo>
                    <a:pt x="0" y="691"/>
                  </a:lnTo>
                  <a:lnTo>
                    <a:pt x="500" y="691"/>
                  </a:lnTo>
                  <a:cubicBezTo>
                    <a:pt x="858" y="691"/>
                    <a:pt x="1215" y="834"/>
                    <a:pt x="1477" y="1072"/>
                  </a:cubicBezTo>
                  <a:lnTo>
                    <a:pt x="3168" y="2667"/>
                  </a:lnTo>
                  <a:lnTo>
                    <a:pt x="2334" y="4263"/>
                  </a:lnTo>
                  <a:lnTo>
                    <a:pt x="1929" y="3858"/>
                  </a:lnTo>
                  <a:cubicBezTo>
                    <a:pt x="1548" y="3501"/>
                    <a:pt x="1024" y="3310"/>
                    <a:pt x="500" y="3310"/>
                  </a:cubicBezTo>
                  <a:lnTo>
                    <a:pt x="0" y="3310"/>
                  </a:lnTo>
                  <a:lnTo>
                    <a:pt x="0" y="3977"/>
                  </a:lnTo>
                  <a:lnTo>
                    <a:pt x="500" y="3977"/>
                  </a:lnTo>
                  <a:cubicBezTo>
                    <a:pt x="858" y="3977"/>
                    <a:pt x="1215" y="4144"/>
                    <a:pt x="1453" y="4382"/>
                  </a:cubicBezTo>
                  <a:lnTo>
                    <a:pt x="1977" y="4882"/>
                  </a:lnTo>
                  <a:lnTo>
                    <a:pt x="1310" y="6168"/>
                  </a:lnTo>
                  <a:cubicBezTo>
                    <a:pt x="1096" y="6549"/>
                    <a:pt x="715" y="6787"/>
                    <a:pt x="262" y="6787"/>
                  </a:cubicBezTo>
                  <a:lnTo>
                    <a:pt x="0" y="6787"/>
                  </a:lnTo>
                  <a:lnTo>
                    <a:pt x="0" y="7478"/>
                  </a:lnTo>
                  <a:lnTo>
                    <a:pt x="286" y="7478"/>
                  </a:lnTo>
                  <a:cubicBezTo>
                    <a:pt x="977" y="7478"/>
                    <a:pt x="1596" y="7073"/>
                    <a:pt x="1929" y="6478"/>
                  </a:cubicBezTo>
                  <a:lnTo>
                    <a:pt x="2525" y="5382"/>
                  </a:lnTo>
                  <a:lnTo>
                    <a:pt x="4073" y="6811"/>
                  </a:lnTo>
                  <a:cubicBezTo>
                    <a:pt x="4454" y="7168"/>
                    <a:pt x="4954" y="7383"/>
                    <a:pt x="5501" y="7383"/>
                  </a:cubicBezTo>
                  <a:lnTo>
                    <a:pt x="6002" y="7383"/>
                  </a:lnTo>
                  <a:lnTo>
                    <a:pt x="6002" y="6692"/>
                  </a:lnTo>
                  <a:lnTo>
                    <a:pt x="5454" y="6692"/>
                  </a:lnTo>
                  <a:cubicBezTo>
                    <a:pt x="5097" y="6692"/>
                    <a:pt x="4739" y="6549"/>
                    <a:pt x="4477" y="6311"/>
                  </a:cubicBezTo>
                  <a:lnTo>
                    <a:pt x="2810" y="4739"/>
                  </a:lnTo>
                  <a:lnTo>
                    <a:pt x="3644" y="3144"/>
                  </a:lnTo>
                  <a:lnTo>
                    <a:pt x="4025" y="3501"/>
                  </a:lnTo>
                  <a:cubicBezTo>
                    <a:pt x="4430" y="3858"/>
                    <a:pt x="4930" y="4072"/>
                    <a:pt x="5454" y="4072"/>
                  </a:cubicBezTo>
                  <a:lnTo>
                    <a:pt x="5978" y="4072"/>
                  </a:lnTo>
                  <a:lnTo>
                    <a:pt x="5978" y="3382"/>
                  </a:lnTo>
                  <a:lnTo>
                    <a:pt x="5454" y="3382"/>
                  </a:lnTo>
                  <a:cubicBezTo>
                    <a:pt x="5097" y="3382"/>
                    <a:pt x="4739" y="3239"/>
                    <a:pt x="4501" y="3001"/>
                  </a:cubicBezTo>
                  <a:lnTo>
                    <a:pt x="4001" y="2525"/>
                  </a:lnTo>
                  <a:lnTo>
                    <a:pt x="4668" y="1310"/>
                  </a:lnTo>
                  <a:cubicBezTo>
                    <a:pt x="4858" y="929"/>
                    <a:pt x="5287" y="691"/>
                    <a:pt x="5692" y="691"/>
                  </a:cubicBezTo>
                  <a:lnTo>
                    <a:pt x="5978" y="691"/>
                  </a:lnTo>
                  <a:lnTo>
                    <a:pt x="5978" y="0"/>
                  </a:lnTo>
                  <a:lnTo>
                    <a:pt x="5716" y="0"/>
                  </a:lnTo>
                  <a:cubicBezTo>
                    <a:pt x="5025" y="0"/>
                    <a:pt x="4406" y="381"/>
                    <a:pt x="4073" y="977"/>
                  </a:cubicBezTo>
                  <a:lnTo>
                    <a:pt x="3501" y="2024"/>
                  </a:lnTo>
                  <a:lnTo>
                    <a:pt x="1929" y="572"/>
                  </a:lnTo>
                  <a:cubicBezTo>
                    <a:pt x="1548" y="215"/>
                    <a:pt x="1024" y="0"/>
                    <a:pt x="5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98"/>
            <p:cNvSpPr/>
            <p:nvPr/>
          </p:nvSpPr>
          <p:spPr>
            <a:xfrm>
              <a:off x="4705439" y="1935558"/>
              <a:ext cx="62893" cy="340381"/>
            </a:xfrm>
            <a:custGeom>
              <a:rect b="b" l="l" r="r" t="t"/>
              <a:pathLst>
                <a:path extrusionOk="0" h="11479" w="2121">
                  <a:moveTo>
                    <a:pt x="763" y="0"/>
                  </a:moveTo>
                  <a:lnTo>
                    <a:pt x="763" y="1358"/>
                  </a:lnTo>
                  <a:cubicBezTo>
                    <a:pt x="334" y="1501"/>
                    <a:pt x="1" y="1905"/>
                    <a:pt x="1" y="2382"/>
                  </a:cubicBezTo>
                  <a:cubicBezTo>
                    <a:pt x="1" y="2858"/>
                    <a:pt x="311" y="3239"/>
                    <a:pt x="763" y="3382"/>
                  </a:cubicBezTo>
                  <a:lnTo>
                    <a:pt x="763" y="4715"/>
                  </a:lnTo>
                  <a:cubicBezTo>
                    <a:pt x="334" y="4882"/>
                    <a:pt x="1" y="5263"/>
                    <a:pt x="1" y="5739"/>
                  </a:cubicBezTo>
                  <a:cubicBezTo>
                    <a:pt x="1" y="6216"/>
                    <a:pt x="311" y="6597"/>
                    <a:pt x="763" y="6740"/>
                  </a:cubicBezTo>
                  <a:lnTo>
                    <a:pt x="763" y="8097"/>
                  </a:lnTo>
                  <a:cubicBezTo>
                    <a:pt x="334" y="8240"/>
                    <a:pt x="1" y="8621"/>
                    <a:pt x="1" y="9097"/>
                  </a:cubicBezTo>
                  <a:cubicBezTo>
                    <a:pt x="1" y="9574"/>
                    <a:pt x="311" y="9955"/>
                    <a:pt x="763" y="10121"/>
                  </a:cubicBezTo>
                  <a:lnTo>
                    <a:pt x="763" y="11479"/>
                  </a:lnTo>
                  <a:lnTo>
                    <a:pt x="1430" y="11479"/>
                  </a:lnTo>
                  <a:lnTo>
                    <a:pt x="1430" y="10121"/>
                  </a:lnTo>
                  <a:cubicBezTo>
                    <a:pt x="1763" y="10002"/>
                    <a:pt x="2001" y="9764"/>
                    <a:pt x="2120" y="9431"/>
                  </a:cubicBezTo>
                  <a:lnTo>
                    <a:pt x="2120" y="8835"/>
                  </a:lnTo>
                  <a:lnTo>
                    <a:pt x="2097" y="8835"/>
                  </a:lnTo>
                  <a:cubicBezTo>
                    <a:pt x="1978" y="8502"/>
                    <a:pt x="1739" y="8264"/>
                    <a:pt x="1406" y="8145"/>
                  </a:cubicBezTo>
                  <a:lnTo>
                    <a:pt x="1406" y="6811"/>
                  </a:lnTo>
                  <a:cubicBezTo>
                    <a:pt x="1739" y="6692"/>
                    <a:pt x="1978" y="6454"/>
                    <a:pt x="2097" y="6120"/>
                  </a:cubicBezTo>
                  <a:lnTo>
                    <a:pt x="2097" y="5430"/>
                  </a:lnTo>
                  <a:cubicBezTo>
                    <a:pt x="1978" y="5120"/>
                    <a:pt x="1739" y="4882"/>
                    <a:pt x="1406" y="4763"/>
                  </a:cubicBezTo>
                  <a:lnTo>
                    <a:pt x="1406" y="3406"/>
                  </a:lnTo>
                  <a:cubicBezTo>
                    <a:pt x="1739" y="3287"/>
                    <a:pt x="1978" y="3048"/>
                    <a:pt x="2097" y="2739"/>
                  </a:cubicBezTo>
                  <a:lnTo>
                    <a:pt x="2097" y="2048"/>
                  </a:lnTo>
                  <a:cubicBezTo>
                    <a:pt x="1978" y="1715"/>
                    <a:pt x="1739" y="1477"/>
                    <a:pt x="1406" y="1358"/>
                  </a:cubicBezTo>
                  <a:lnTo>
                    <a:pt x="1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98"/>
            <p:cNvSpPr/>
            <p:nvPr/>
          </p:nvSpPr>
          <p:spPr>
            <a:xfrm>
              <a:off x="4984386" y="1936952"/>
              <a:ext cx="62893" cy="342516"/>
            </a:xfrm>
            <a:custGeom>
              <a:rect b="b" l="l" r="r" t="t"/>
              <a:pathLst>
                <a:path extrusionOk="0" h="11551" w="2121">
                  <a:moveTo>
                    <a:pt x="691" y="1"/>
                  </a:moveTo>
                  <a:lnTo>
                    <a:pt x="691" y="1382"/>
                  </a:lnTo>
                  <a:cubicBezTo>
                    <a:pt x="358" y="1501"/>
                    <a:pt x="120" y="1739"/>
                    <a:pt x="1" y="2049"/>
                  </a:cubicBezTo>
                  <a:lnTo>
                    <a:pt x="1" y="2739"/>
                  </a:lnTo>
                  <a:cubicBezTo>
                    <a:pt x="120" y="3073"/>
                    <a:pt x="358" y="3311"/>
                    <a:pt x="691" y="3430"/>
                  </a:cubicBezTo>
                  <a:lnTo>
                    <a:pt x="691" y="4764"/>
                  </a:lnTo>
                  <a:cubicBezTo>
                    <a:pt x="358" y="4883"/>
                    <a:pt x="120" y="5121"/>
                    <a:pt x="1" y="5454"/>
                  </a:cubicBezTo>
                  <a:lnTo>
                    <a:pt x="1" y="6145"/>
                  </a:lnTo>
                  <a:cubicBezTo>
                    <a:pt x="120" y="6455"/>
                    <a:pt x="358" y="6693"/>
                    <a:pt x="691" y="6812"/>
                  </a:cubicBezTo>
                  <a:lnTo>
                    <a:pt x="691" y="8145"/>
                  </a:lnTo>
                  <a:cubicBezTo>
                    <a:pt x="358" y="8264"/>
                    <a:pt x="120" y="8526"/>
                    <a:pt x="1" y="8836"/>
                  </a:cubicBezTo>
                  <a:lnTo>
                    <a:pt x="1" y="9503"/>
                  </a:lnTo>
                  <a:cubicBezTo>
                    <a:pt x="96" y="9836"/>
                    <a:pt x="358" y="10050"/>
                    <a:pt x="691" y="10170"/>
                  </a:cubicBezTo>
                  <a:lnTo>
                    <a:pt x="691" y="11551"/>
                  </a:lnTo>
                  <a:lnTo>
                    <a:pt x="1382" y="11551"/>
                  </a:lnTo>
                  <a:lnTo>
                    <a:pt x="1382" y="10170"/>
                  </a:lnTo>
                  <a:cubicBezTo>
                    <a:pt x="1787" y="10027"/>
                    <a:pt x="2120" y="9646"/>
                    <a:pt x="2120" y="9169"/>
                  </a:cubicBezTo>
                  <a:cubicBezTo>
                    <a:pt x="2120" y="8693"/>
                    <a:pt x="1834" y="8312"/>
                    <a:pt x="1382" y="8145"/>
                  </a:cubicBezTo>
                  <a:lnTo>
                    <a:pt x="1382" y="6812"/>
                  </a:lnTo>
                  <a:cubicBezTo>
                    <a:pt x="1787" y="6621"/>
                    <a:pt x="2120" y="6216"/>
                    <a:pt x="2120" y="5740"/>
                  </a:cubicBezTo>
                  <a:cubicBezTo>
                    <a:pt x="2120" y="5264"/>
                    <a:pt x="1834" y="4883"/>
                    <a:pt x="1382" y="4740"/>
                  </a:cubicBezTo>
                  <a:lnTo>
                    <a:pt x="1382" y="3406"/>
                  </a:lnTo>
                  <a:cubicBezTo>
                    <a:pt x="1787" y="3240"/>
                    <a:pt x="2120" y="2859"/>
                    <a:pt x="2120" y="2382"/>
                  </a:cubicBezTo>
                  <a:cubicBezTo>
                    <a:pt x="2120" y="1906"/>
                    <a:pt x="1834" y="1525"/>
                    <a:pt x="1382" y="1382"/>
                  </a:cubicBezTo>
                  <a:lnTo>
                    <a:pt x="13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52" name="Google Shape;11852;p98"/>
          <p:cNvSpPr/>
          <p:nvPr/>
        </p:nvSpPr>
        <p:spPr>
          <a:xfrm>
            <a:off x="5518768" y="1930606"/>
            <a:ext cx="340381" cy="341804"/>
          </a:xfrm>
          <a:custGeom>
            <a:rect b="b" l="l" r="r" t="t"/>
            <a:pathLst>
              <a:path extrusionOk="0" h="11527" w="11479">
                <a:moveTo>
                  <a:pt x="7049" y="0"/>
                </a:moveTo>
                <a:lnTo>
                  <a:pt x="7049" y="10836"/>
                </a:lnTo>
                <a:lnTo>
                  <a:pt x="6359" y="10836"/>
                </a:lnTo>
                <a:lnTo>
                  <a:pt x="6359" y="3430"/>
                </a:lnTo>
                <a:lnTo>
                  <a:pt x="5120" y="3430"/>
                </a:lnTo>
                <a:lnTo>
                  <a:pt x="5120" y="10836"/>
                </a:lnTo>
                <a:lnTo>
                  <a:pt x="4454" y="10836"/>
                </a:lnTo>
                <a:lnTo>
                  <a:pt x="4454" y="1882"/>
                </a:lnTo>
                <a:lnTo>
                  <a:pt x="3215" y="1882"/>
                </a:lnTo>
                <a:lnTo>
                  <a:pt x="3215" y="10836"/>
                </a:lnTo>
                <a:lnTo>
                  <a:pt x="2525" y="10836"/>
                </a:lnTo>
                <a:lnTo>
                  <a:pt x="2525" y="5002"/>
                </a:lnTo>
                <a:lnTo>
                  <a:pt x="1286" y="5002"/>
                </a:lnTo>
                <a:lnTo>
                  <a:pt x="1286" y="10836"/>
                </a:lnTo>
                <a:lnTo>
                  <a:pt x="0" y="10836"/>
                </a:lnTo>
                <a:lnTo>
                  <a:pt x="0" y="11527"/>
                </a:lnTo>
                <a:lnTo>
                  <a:pt x="11479" y="11527"/>
                </a:lnTo>
                <a:lnTo>
                  <a:pt x="11479" y="10836"/>
                </a:lnTo>
                <a:lnTo>
                  <a:pt x="10241" y="10836"/>
                </a:lnTo>
                <a:lnTo>
                  <a:pt x="10241" y="1882"/>
                </a:lnTo>
                <a:lnTo>
                  <a:pt x="8978" y="1882"/>
                </a:lnTo>
                <a:lnTo>
                  <a:pt x="8978" y="10836"/>
                </a:lnTo>
                <a:lnTo>
                  <a:pt x="8312" y="10836"/>
                </a:lnTo>
                <a:lnTo>
                  <a:pt x="83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3" name="Google Shape;11853;p98"/>
          <p:cNvGrpSpPr/>
          <p:nvPr/>
        </p:nvGrpSpPr>
        <p:grpSpPr>
          <a:xfrm>
            <a:off x="6262241" y="1992759"/>
            <a:ext cx="341809" cy="276839"/>
            <a:chOff x="5881241" y="1992759"/>
            <a:chExt cx="341809" cy="276839"/>
          </a:xfrm>
        </p:grpSpPr>
        <p:sp>
          <p:nvSpPr>
            <p:cNvPr id="11854" name="Google Shape;11854;p98"/>
            <p:cNvSpPr/>
            <p:nvPr/>
          </p:nvSpPr>
          <p:spPr>
            <a:xfrm>
              <a:off x="5881241" y="2032998"/>
              <a:ext cx="240126" cy="63575"/>
            </a:xfrm>
            <a:custGeom>
              <a:rect b="b" l="l" r="r" t="t"/>
              <a:pathLst>
                <a:path extrusionOk="0" h="2144" w="8098">
                  <a:moveTo>
                    <a:pt x="0" y="1"/>
                  </a:moveTo>
                  <a:lnTo>
                    <a:pt x="0" y="2144"/>
                  </a:lnTo>
                  <a:lnTo>
                    <a:pt x="7025" y="2144"/>
                  </a:lnTo>
                  <a:lnTo>
                    <a:pt x="8097" y="1072"/>
                  </a:lnTo>
                  <a:lnTo>
                    <a:pt x="70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98"/>
            <p:cNvSpPr/>
            <p:nvPr/>
          </p:nvSpPr>
          <p:spPr>
            <a:xfrm>
              <a:off x="6117784" y="2032998"/>
              <a:ext cx="105266" cy="63575"/>
            </a:xfrm>
            <a:custGeom>
              <a:rect b="b" l="l" r="r" t="t"/>
              <a:pathLst>
                <a:path extrusionOk="0" h="2144" w="3550">
                  <a:moveTo>
                    <a:pt x="1" y="1"/>
                  </a:moveTo>
                  <a:lnTo>
                    <a:pt x="1073" y="1072"/>
                  </a:lnTo>
                  <a:lnTo>
                    <a:pt x="1" y="2144"/>
                  </a:lnTo>
                  <a:lnTo>
                    <a:pt x="3549" y="2144"/>
                  </a:lnTo>
                  <a:lnTo>
                    <a:pt x="35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98"/>
            <p:cNvSpPr/>
            <p:nvPr/>
          </p:nvSpPr>
          <p:spPr>
            <a:xfrm>
              <a:off x="5882635" y="2119851"/>
              <a:ext cx="188590" cy="63605"/>
            </a:xfrm>
            <a:custGeom>
              <a:rect b="b" l="l" r="r" t="t"/>
              <a:pathLst>
                <a:path extrusionOk="0" h="2145" w="6360">
                  <a:moveTo>
                    <a:pt x="1" y="1"/>
                  </a:moveTo>
                  <a:lnTo>
                    <a:pt x="1" y="2144"/>
                  </a:lnTo>
                  <a:lnTo>
                    <a:pt x="5288" y="2144"/>
                  </a:lnTo>
                  <a:lnTo>
                    <a:pt x="6359" y="1072"/>
                  </a:lnTo>
                  <a:lnTo>
                    <a:pt x="52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98"/>
            <p:cNvSpPr/>
            <p:nvPr/>
          </p:nvSpPr>
          <p:spPr>
            <a:xfrm>
              <a:off x="6067670" y="2119851"/>
              <a:ext cx="155379" cy="63605"/>
            </a:xfrm>
            <a:custGeom>
              <a:rect b="b" l="l" r="r" t="t"/>
              <a:pathLst>
                <a:path extrusionOk="0" h="2145" w="5240">
                  <a:moveTo>
                    <a:pt x="0" y="1"/>
                  </a:moveTo>
                  <a:lnTo>
                    <a:pt x="1072" y="1072"/>
                  </a:lnTo>
                  <a:lnTo>
                    <a:pt x="0" y="2144"/>
                  </a:lnTo>
                  <a:lnTo>
                    <a:pt x="5239" y="2144"/>
                  </a:lnTo>
                  <a:lnTo>
                    <a:pt x="52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98"/>
            <p:cNvSpPr/>
            <p:nvPr/>
          </p:nvSpPr>
          <p:spPr>
            <a:xfrm>
              <a:off x="5881923" y="2206023"/>
              <a:ext cx="131390" cy="63575"/>
            </a:xfrm>
            <a:custGeom>
              <a:rect b="b" l="l" r="r" t="t"/>
              <a:pathLst>
                <a:path extrusionOk="0" h="2144" w="4431">
                  <a:moveTo>
                    <a:pt x="1" y="0"/>
                  </a:moveTo>
                  <a:lnTo>
                    <a:pt x="1" y="2143"/>
                  </a:lnTo>
                  <a:lnTo>
                    <a:pt x="3359" y="2143"/>
                  </a:lnTo>
                  <a:lnTo>
                    <a:pt x="4430" y="1072"/>
                  </a:lnTo>
                  <a:lnTo>
                    <a:pt x="33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98"/>
            <p:cNvSpPr/>
            <p:nvPr/>
          </p:nvSpPr>
          <p:spPr>
            <a:xfrm>
              <a:off x="6009046" y="2206023"/>
              <a:ext cx="214002" cy="63575"/>
            </a:xfrm>
            <a:custGeom>
              <a:rect b="b" l="l" r="r" t="t"/>
              <a:pathLst>
                <a:path extrusionOk="0" h="2144" w="7217">
                  <a:moveTo>
                    <a:pt x="1" y="0"/>
                  </a:moveTo>
                  <a:lnTo>
                    <a:pt x="1072" y="1072"/>
                  </a:lnTo>
                  <a:lnTo>
                    <a:pt x="1" y="2143"/>
                  </a:lnTo>
                  <a:lnTo>
                    <a:pt x="7216" y="2143"/>
                  </a:lnTo>
                  <a:lnTo>
                    <a:pt x="72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98"/>
            <p:cNvSpPr/>
            <p:nvPr/>
          </p:nvSpPr>
          <p:spPr>
            <a:xfrm>
              <a:off x="6162293" y="1992759"/>
              <a:ext cx="60758" cy="20490"/>
            </a:xfrm>
            <a:custGeom>
              <a:rect b="b" l="l" r="r" t="t"/>
              <a:pathLst>
                <a:path extrusionOk="0" h="691" w="2049">
                  <a:moveTo>
                    <a:pt x="0" y="0"/>
                  </a:moveTo>
                  <a:lnTo>
                    <a:pt x="0" y="691"/>
                  </a:lnTo>
                  <a:lnTo>
                    <a:pt x="2048" y="691"/>
                  </a:lnTo>
                  <a:lnTo>
                    <a:pt x="20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98"/>
            <p:cNvSpPr/>
            <p:nvPr/>
          </p:nvSpPr>
          <p:spPr>
            <a:xfrm>
              <a:off x="6121342" y="1992759"/>
              <a:ext cx="20490" cy="20490"/>
            </a:xfrm>
            <a:custGeom>
              <a:rect b="b" l="l" r="r" t="t"/>
              <a:pathLst>
                <a:path extrusionOk="0" h="691" w="691">
                  <a:moveTo>
                    <a:pt x="0" y="0"/>
                  </a:moveTo>
                  <a:lnTo>
                    <a:pt x="0"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2" name="Google Shape;11862;p98"/>
          <p:cNvGrpSpPr/>
          <p:nvPr/>
        </p:nvGrpSpPr>
        <p:grpSpPr>
          <a:xfrm>
            <a:off x="6992994" y="1922125"/>
            <a:ext cx="342520" cy="340416"/>
            <a:chOff x="6459594" y="1922125"/>
            <a:chExt cx="342520" cy="340416"/>
          </a:xfrm>
        </p:grpSpPr>
        <p:sp>
          <p:nvSpPr>
            <p:cNvPr id="11863" name="Google Shape;11863;p98"/>
            <p:cNvSpPr/>
            <p:nvPr/>
          </p:nvSpPr>
          <p:spPr>
            <a:xfrm>
              <a:off x="6730059" y="2207417"/>
              <a:ext cx="71344" cy="55124"/>
            </a:xfrm>
            <a:custGeom>
              <a:rect b="b" l="l" r="r" t="t"/>
              <a:pathLst>
                <a:path extrusionOk="0" h="1859" w="2406">
                  <a:moveTo>
                    <a:pt x="0" y="1"/>
                  </a:moveTo>
                  <a:lnTo>
                    <a:pt x="0" y="1858"/>
                  </a:lnTo>
                  <a:lnTo>
                    <a:pt x="2405" y="1858"/>
                  </a:lnTo>
                  <a:lnTo>
                    <a:pt x="24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98"/>
            <p:cNvSpPr/>
            <p:nvPr/>
          </p:nvSpPr>
          <p:spPr>
            <a:xfrm>
              <a:off x="6640359" y="2207417"/>
              <a:ext cx="69239" cy="55124"/>
            </a:xfrm>
            <a:custGeom>
              <a:rect b="b" l="l" r="r" t="t"/>
              <a:pathLst>
                <a:path extrusionOk="0" h="1859" w="2335">
                  <a:moveTo>
                    <a:pt x="1" y="1"/>
                  </a:moveTo>
                  <a:lnTo>
                    <a:pt x="1" y="1858"/>
                  </a:lnTo>
                  <a:lnTo>
                    <a:pt x="2334" y="1858"/>
                  </a:lnTo>
                  <a:lnTo>
                    <a:pt x="23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98"/>
            <p:cNvSpPr/>
            <p:nvPr/>
          </p:nvSpPr>
          <p:spPr>
            <a:xfrm>
              <a:off x="6551400" y="2207417"/>
              <a:ext cx="69209" cy="55124"/>
            </a:xfrm>
            <a:custGeom>
              <a:rect b="b" l="l" r="r" t="t"/>
              <a:pathLst>
                <a:path extrusionOk="0" h="1859" w="2334">
                  <a:moveTo>
                    <a:pt x="0" y="1"/>
                  </a:moveTo>
                  <a:lnTo>
                    <a:pt x="0" y="1858"/>
                  </a:lnTo>
                  <a:lnTo>
                    <a:pt x="2334" y="1858"/>
                  </a:lnTo>
                  <a:lnTo>
                    <a:pt x="23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98"/>
            <p:cNvSpPr/>
            <p:nvPr/>
          </p:nvSpPr>
          <p:spPr>
            <a:xfrm>
              <a:off x="6460276" y="2207417"/>
              <a:ext cx="72085" cy="55124"/>
            </a:xfrm>
            <a:custGeom>
              <a:rect b="b" l="l" r="r" t="t"/>
              <a:pathLst>
                <a:path extrusionOk="0" h="1859" w="2431">
                  <a:moveTo>
                    <a:pt x="1" y="1"/>
                  </a:moveTo>
                  <a:lnTo>
                    <a:pt x="1" y="1858"/>
                  </a:lnTo>
                  <a:lnTo>
                    <a:pt x="2430" y="1858"/>
                  </a:lnTo>
                  <a:lnTo>
                    <a:pt x="24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98"/>
            <p:cNvSpPr/>
            <p:nvPr/>
          </p:nvSpPr>
          <p:spPr>
            <a:xfrm>
              <a:off x="6635407" y="2032286"/>
              <a:ext cx="78431" cy="155379"/>
            </a:xfrm>
            <a:custGeom>
              <a:rect b="b" l="l" r="r" t="t"/>
              <a:pathLst>
                <a:path extrusionOk="0" h="5240" w="2645">
                  <a:moveTo>
                    <a:pt x="1316" y="0"/>
                  </a:moveTo>
                  <a:cubicBezTo>
                    <a:pt x="596" y="0"/>
                    <a:pt x="1" y="587"/>
                    <a:pt x="1" y="1311"/>
                  </a:cubicBezTo>
                  <a:cubicBezTo>
                    <a:pt x="25" y="1906"/>
                    <a:pt x="453" y="2406"/>
                    <a:pt x="977" y="2549"/>
                  </a:cubicBezTo>
                  <a:lnTo>
                    <a:pt x="977" y="5240"/>
                  </a:lnTo>
                  <a:lnTo>
                    <a:pt x="1668" y="5240"/>
                  </a:lnTo>
                  <a:lnTo>
                    <a:pt x="1668" y="2549"/>
                  </a:lnTo>
                  <a:cubicBezTo>
                    <a:pt x="2216" y="2406"/>
                    <a:pt x="2644" y="1882"/>
                    <a:pt x="2621" y="1263"/>
                  </a:cubicBezTo>
                  <a:cubicBezTo>
                    <a:pt x="2597" y="596"/>
                    <a:pt x="2049" y="25"/>
                    <a:pt x="1358" y="1"/>
                  </a:cubicBezTo>
                  <a:cubicBezTo>
                    <a:pt x="1344" y="0"/>
                    <a:pt x="1330" y="0"/>
                    <a:pt x="1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98"/>
            <p:cNvSpPr/>
            <p:nvPr/>
          </p:nvSpPr>
          <p:spPr>
            <a:xfrm>
              <a:off x="6547841" y="1922125"/>
              <a:ext cx="78431" cy="265538"/>
            </a:xfrm>
            <a:custGeom>
              <a:rect b="b" l="l" r="r" t="t"/>
              <a:pathLst>
                <a:path extrusionOk="0" h="8955" w="2645">
                  <a:moveTo>
                    <a:pt x="1338" y="0"/>
                  </a:moveTo>
                  <a:cubicBezTo>
                    <a:pt x="596" y="0"/>
                    <a:pt x="1" y="587"/>
                    <a:pt x="1" y="1311"/>
                  </a:cubicBezTo>
                  <a:cubicBezTo>
                    <a:pt x="1" y="1906"/>
                    <a:pt x="430" y="2406"/>
                    <a:pt x="977" y="2549"/>
                  </a:cubicBezTo>
                  <a:lnTo>
                    <a:pt x="977" y="8955"/>
                  </a:lnTo>
                  <a:lnTo>
                    <a:pt x="1668" y="8955"/>
                  </a:lnTo>
                  <a:lnTo>
                    <a:pt x="1668" y="2549"/>
                  </a:lnTo>
                  <a:cubicBezTo>
                    <a:pt x="2240" y="2406"/>
                    <a:pt x="2644" y="1858"/>
                    <a:pt x="2621" y="1239"/>
                  </a:cubicBezTo>
                  <a:cubicBezTo>
                    <a:pt x="2597" y="596"/>
                    <a:pt x="2049" y="25"/>
                    <a:pt x="1382" y="1"/>
                  </a:cubicBezTo>
                  <a:cubicBezTo>
                    <a:pt x="1367" y="0"/>
                    <a:pt x="1353"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98"/>
            <p:cNvSpPr/>
            <p:nvPr/>
          </p:nvSpPr>
          <p:spPr>
            <a:xfrm>
              <a:off x="6459594" y="2009631"/>
              <a:ext cx="78401" cy="178034"/>
            </a:xfrm>
            <a:custGeom>
              <a:rect b="b" l="l" r="r" t="t"/>
              <a:pathLst>
                <a:path extrusionOk="0" h="6004" w="2644">
                  <a:moveTo>
                    <a:pt x="1296" y="0"/>
                  </a:moveTo>
                  <a:cubicBezTo>
                    <a:pt x="574" y="0"/>
                    <a:pt x="0" y="579"/>
                    <a:pt x="0" y="1312"/>
                  </a:cubicBezTo>
                  <a:cubicBezTo>
                    <a:pt x="24" y="1908"/>
                    <a:pt x="429" y="2408"/>
                    <a:pt x="977" y="2551"/>
                  </a:cubicBezTo>
                  <a:lnTo>
                    <a:pt x="977" y="6004"/>
                  </a:lnTo>
                  <a:lnTo>
                    <a:pt x="1667" y="6004"/>
                  </a:lnTo>
                  <a:lnTo>
                    <a:pt x="1667" y="2551"/>
                  </a:lnTo>
                  <a:cubicBezTo>
                    <a:pt x="2239" y="2408"/>
                    <a:pt x="2644" y="1860"/>
                    <a:pt x="2620" y="1241"/>
                  </a:cubicBezTo>
                  <a:cubicBezTo>
                    <a:pt x="2596" y="598"/>
                    <a:pt x="2048" y="27"/>
                    <a:pt x="1381" y="3"/>
                  </a:cubicBezTo>
                  <a:cubicBezTo>
                    <a:pt x="1353" y="1"/>
                    <a:pt x="1324" y="0"/>
                    <a:pt x="1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98"/>
            <p:cNvSpPr/>
            <p:nvPr/>
          </p:nvSpPr>
          <p:spPr>
            <a:xfrm>
              <a:off x="6723684" y="1951066"/>
              <a:ext cx="78431" cy="236597"/>
            </a:xfrm>
            <a:custGeom>
              <a:rect b="b" l="l" r="r" t="t"/>
              <a:pathLst>
                <a:path extrusionOk="0" h="7979" w="2645">
                  <a:moveTo>
                    <a:pt x="1315" y="0"/>
                  </a:moveTo>
                  <a:cubicBezTo>
                    <a:pt x="596" y="0"/>
                    <a:pt x="1" y="587"/>
                    <a:pt x="1" y="1311"/>
                  </a:cubicBezTo>
                  <a:cubicBezTo>
                    <a:pt x="25" y="1882"/>
                    <a:pt x="406" y="2406"/>
                    <a:pt x="977" y="2573"/>
                  </a:cubicBezTo>
                  <a:lnTo>
                    <a:pt x="977" y="7979"/>
                  </a:lnTo>
                  <a:lnTo>
                    <a:pt x="1668" y="7979"/>
                  </a:lnTo>
                  <a:lnTo>
                    <a:pt x="1668" y="2573"/>
                  </a:lnTo>
                  <a:cubicBezTo>
                    <a:pt x="2216" y="2406"/>
                    <a:pt x="2644" y="1882"/>
                    <a:pt x="2620" y="1263"/>
                  </a:cubicBezTo>
                  <a:cubicBezTo>
                    <a:pt x="2597" y="596"/>
                    <a:pt x="2049" y="25"/>
                    <a:pt x="1358" y="1"/>
                  </a:cubicBezTo>
                  <a:cubicBezTo>
                    <a:pt x="1344" y="1"/>
                    <a:pt x="1330" y="0"/>
                    <a:pt x="1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1" name="Google Shape;11871;p98"/>
          <p:cNvGrpSpPr/>
          <p:nvPr/>
        </p:nvGrpSpPr>
        <p:grpSpPr>
          <a:xfrm>
            <a:off x="7731516" y="1932029"/>
            <a:ext cx="341093" cy="340384"/>
            <a:chOff x="7045716" y="1932029"/>
            <a:chExt cx="341093" cy="340384"/>
          </a:xfrm>
        </p:grpSpPr>
        <p:sp>
          <p:nvSpPr>
            <p:cNvPr id="11872" name="Google Shape;11872;p98"/>
            <p:cNvSpPr/>
            <p:nvPr/>
          </p:nvSpPr>
          <p:spPr>
            <a:xfrm>
              <a:off x="7157982" y="2043584"/>
              <a:ext cx="116564" cy="116564"/>
            </a:xfrm>
            <a:custGeom>
              <a:rect b="b" l="l" r="r" t="t"/>
              <a:pathLst>
                <a:path extrusionOk="0" h="3931" w="3931">
                  <a:moveTo>
                    <a:pt x="2787" y="882"/>
                  </a:moveTo>
                  <a:lnTo>
                    <a:pt x="2787" y="1549"/>
                  </a:lnTo>
                  <a:lnTo>
                    <a:pt x="1096" y="1549"/>
                  </a:lnTo>
                  <a:lnTo>
                    <a:pt x="1096" y="882"/>
                  </a:lnTo>
                  <a:close/>
                  <a:moveTo>
                    <a:pt x="2787" y="2358"/>
                  </a:moveTo>
                  <a:lnTo>
                    <a:pt x="2787" y="3049"/>
                  </a:lnTo>
                  <a:lnTo>
                    <a:pt x="1096" y="3049"/>
                  </a:lnTo>
                  <a:lnTo>
                    <a:pt x="1096" y="2358"/>
                  </a:lnTo>
                  <a:close/>
                  <a:moveTo>
                    <a:pt x="1953" y="1"/>
                  </a:moveTo>
                  <a:cubicBezTo>
                    <a:pt x="882" y="1"/>
                    <a:pt x="1" y="906"/>
                    <a:pt x="1" y="1977"/>
                  </a:cubicBezTo>
                  <a:cubicBezTo>
                    <a:pt x="1" y="3049"/>
                    <a:pt x="882" y="3930"/>
                    <a:pt x="1953" y="3930"/>
                  </a:cubicBezTo>
                  <a:cubicBezTo>
                    <a:pt x="3025" y="3930"/>
                    <a:pt x="3930" y="3049"/>
                    <a:pt x="3930" y="1977"/>
                  </a:cubicBezTo>
                  <a:cubicBezTo>
                    <a:pt x="3930" y="906"/>
                    <a:pt x="3025" y="1"/>
                    <a:pt x="19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98"/>
            <p:cNvSpPr/>
            <p:nvPr/>
          </p:nvSpPr>
          <p:spPr>
            <a:xfrm>
              <a:off x="7045716" y="1932029"/>
              <a:ext cx="341093" cy="160301"/>
            </a:xfrm>
            <a:custGeom>
              <a:rect b="b" l="l" r="r" t="t"/>
              <a:pathLst>
                <a:path extrusionOk="0" h="5406" w="11503">
                  <a:moveTo>
                    <a:pt x="5739" y="0"/>
                  </a:moveTo>
                  <a:cubicBezTo>
                    <a:pt x="4192" y="0"/>
                    <a:pt x="2763" y="595"/>
                    <a:pt x="1667" y="1691"/>
                  </a:cubicBezTo>
                  <a:cubicBezTo>
                    <a:pt x="643" y="2691"/>
                    <a:pt x="48" y="4001"/>
                    <a:pt x="0" y="5406"/>
                  </a:cubicBezTo>
                  <a:lnTo>
                    <a:pt x="1572" y="5406"/>
                  </a:lnTo>
                  <a:cubicBezTo>
                    <a:pt x="1762" y="3263"/>
                    <a:pt x="3549" y="1572"/>
                    <a:pt x="5739" y="1572"/>
                  </a:cubicBezTo>
                  <a:cubicBezTo>
                    <a:pt x="7954" y="1572"/>
                    <a:pt x="9740" y="3263"/>
                    <a:pt x="9907" y="5406"/>
                  </a:cubicBezTo>
                  <a:lnTo>
                    <a:pt x="11503" y="5406"/>
                  </a:lnTo>
                  <a:cubicBezTo>
                    <a:pt x="11407" y="4001"/>
                    <a:pt x="10836" y="2691"/>
                    <a:pt x="9812" y="1691"/>
                  </a:cubicBezTo>
                  <a:cubicBezTo>
                    <a:pt x="8740" y="619"/>
                    <a:pt x="7287" y="0"/>
                    <a:pt x="5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98"/>
            <p:cNvSpPr/>
            <p:nvPr/>
          </p:nvSpPr>
          <p:spPr>
            <a:xfrm>
              <a:off x="7045716" y="2112082"/>
              <a:ext cx="341093" cy="160331"/>
            </a:xfrm>
            <a:custGeom>
              <a:rect b="b" l="l" r="r" t="t"/>
              <a:pathLst>
                <a:path extrusionOk="0" h="5407" w="11503">
                  <a:moveTo>
                    <a:pt x="0" y="1"/>
                  </a:moveTo>
                  <a:cubicBezTo>
                    <a:pt x="95" y="1382"/>
                    <a:pt x="667" y="2692"/>
                    <a:pt x="1667" y="3716"/>
                  </a:cubicBezTo>
                  <a:cubicBezTo>
                    <a:pt x="2739" y="4787"/>
                    <a:pt x="4192" y="5407"/>
                    <a:pt x="5739" y="5407"/>
                  </a:cubicBezTo>
                  <a:cubicBezTo>
                    <a:pt x="7287" y="5407"/>
                    <a:pt x="8716" y="4811"/>
                    <a:pt x="9836" y="3716"/>
                  </a:cubicBezTo>
                  <a:cubicBezTo>
                    <a:pt x="10836" y="2692"/>
                    <a:pt x="11431" y="1382"/>
                    <a:pt x="11503" y="1"/>
                  </a:cubicBezTo>
                  <a:lnTo>
                    <a:pt x="9907" y="1"/>
                  </a:lnTo>
                  <a:cubicBezTo>
                    <a:pt x="9740" y="2144"/>
                    <a:pt x="7954" y="3835"/>
                    <a:pt x="5739" y="3835"/>
                  </a:cubicBezTo>
                  <a:cubicBezTo>
                    <a:pt x="3549" y="3835"/>
                    <a:pt x="1762" y="2144"/>
                    <a:pt x="1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98"/>
            <p:cNvSpPr/>
            <p:nvPr/>
          </p:nvSpPr>
          <p:spPr>
            <a:xfrm>
              <a:off x="7226480" y="1999104"/>
              <a:ext cx="93939" cy="206233"/>
            </a:xfrm>
            <a:custGeom>
              <a:rect b="b" l="l" r="r" t="t"/>
              <a:pathLst>
                <a:path extrusionOk="0" h="6955" w="3168">
                  <a:moveTo>
                    <a:pt x="1" y="0"/>
                  </a:moveTo>
                  <a:lnTo>
                    <a:pt x="1" y="858"/>
                  </a:lnTo>
                  <a:cubicBezTo>
                    <a:pt x="1310" y="1025"/>
                    <a:pt x="2311" y="2144"/>
                    <a:pt x="2311" y="3477"/>
                  </a:cubicBezTo>
                  <a:cubicBezTo>
                    <a:pt x="2311" y="4811"/>
                    <a:pt x="1287" y="5906"/>
                    <a:pt x="1" y="6097"/>
                  </a:cubicBezTo>
                  <a:lnTo>
                    <a:pt x="1" y="6954"/>
                  </a:lnTo>
                  <a:cubicBezTo>
                    <a:pt x="1763" y="6788"/>
                    <a:pt x="3168" y="5287"/>
                    <a:pt x="3168" y="3477"/>
                  </a:cubicBezTo>
                  <a:cubicBezTo>
                    <a:pt x="3168" y="1667"/>
                    <a:pt x="1763" y="16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98"/>
            <p:cNvSpPr/>
            <p:nvPr/>
          </p:nvSpPr>
          <p:spPr>
            <a:xfrm>
              <a:off x="7112079" y="1999104"/>
              <a:ext cx="93257" cy="206233"/>
            </a:xfrm>
            <a:custGeom>
              <a:rect b="b" l="l" r="r" t="t"/>
              <a:pathLst>
                <a:path extrusionOk="0" h="6955" w="3145">
                  <a:moveTo>
                    <a:pt x="3144" y="0"/>
                  </a:moveTo>
                  <a:cubicBezTo>
                    <a:pt x="1406" y="167"/>
                    <a:pt x="1" y="1667"/>
                    <a:pt x="1" y="3477"/>
                  </a:cubicBezTo>
                  <a:cubicBezTo>
                    <a:pt x="1" y="5287"/>
                    <a:pt x="1406" y="6788"/>
                    <a:pt x="3144" y="6954"/>
                  </a:cubicBezTo>
                  <a:lnTo>
                    <a:pt x="3144" y="6097"/>
                  </a:lnTo>
                  <a:cubicBezTo>
                    <a:pt x="1834" y="5906"/>
                    <a:pt x="858" y="4811"/>
                    <a:pt x="858" y="3477"/>
                  </a:cubicBezTo>
                  <a:cubicBezTo>
                    <a:pt x="858" y="2144"/>
                    <a:pt x="1882" y="1025"/>
                    <a:pt x="3144" y="858"/>
                  </a:cubicBezTo>
                  <a:lnTo>
                    <a:pt x="3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7" name="Google Shape;11877;p98"/>
          <p:cNvGrpSpPr/>
          <p:nvPr/>
        </p:nvGrpSpPr>
        <p:grpSpPr>
          <a:xfrm>
            <a:off x="7730804" y="2458104"/>
            <a:ext cx="340381" cy="341128"/>
            <a:chOff x="7045004" y="2458104"/>
            <a:chExt cx="340381" cy="341128"/>
          </a:xfrm>
        </p:grpSpPr>
        <p:sp>
          <p:nvSpPr>
            <p:cNvPr id="11878" name="Google Shape;11878;p98"/>
            <p:cNvSpPr/>
            <p:nvPr/>
          </p:nvSpPr>
          <p:spPr>
            <a:xfrm>
              <a:off x="7184106" y="2501901"/>
              <a:ext cx="63605" cy="129967"/>
            </a:xfrm>
            <a:custGeom>
              <a:rect b="b" l="l" r="r" t="t"/>
              <a:pathLst>
                <a:path extrusionOk="0" h="4383" w="2145">
                  <a:moveTo>
                    <a:pt x="1" y="0"/>
                  </a:moveTo>
                  <a:lnTo>
                    <a:pt x="1" y="4382"/>
                  </a:lnTo>
                  <a:lnTo>
                    <a:pt x="2144" y="4382"/>
                  </a:lnTo>
                  <a:lnTo>
                    <a:pt x="2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98"/>
            <p:cNvSpPr/>
            <p:nvPr/>
          </p:nvSpPr>
          <p:spPr>
            <a:xfrm>
              <a:off x="7270960" y="2458104"/>
              <a:ext cx="63605" cy="129255"/>
            </a:xfrm>
            <a:custGeom>
              <a:rect b="b" l="l" r="r" t="t"/>
              <a:pathLst>
                <a:path extrusionOk="0" h="4359" w="2145">
                  <a:moveTo>
                    <a:pt x="1" y="1"/>
                  </a:moveTo>
                  <a:lnTo>
                    <a:pt x="1" y="4359"/>
                  </a:lnTo>
                  <a:lnTo>
                    <a:pt x="2144" y="4359"/>
                  </a:lnTo>
                  <a:lnTo>
                    <a:pt x="21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98"/>
            <p:cNvSpPr/>
            <p:nvPr/>
          </p:nvSpPr>
          <p:spPr>
            <a:xfrm>
              <a:off x="7097964" y="2544957"/>
              <a:ext cx="63575" cy="129967"/>
            </a:xfrm>
            <a:custGeom>
              <a:rect b="b" l="l" r="r" t="t"/>
              <a:pathLst>
                <a:path extrusionOk="0" h="4383" w="2144">
                  <a:moveTo>
                    <a:pt x="0" y="1"/>
                  </a:moveTo>
                  <a:lnTo>
                    <a:pt x="0" y="4383"/>
                  </a:lnTo>
                  <a:lnTo>
                    <a:pt x="2144" y="4383"/>
                  </a:lnTo>
                  <a:lnTo>
                    <a:pt x="21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98"/>
            <p:cNvSpPr/>
            <p:nvPr/>
          </p:nvSpPr>
          <p:spPr>
            <a:xfrm>
              <a:off x="7045004" y="2607821"/>
              <a:ext cx="340381" cy="139130"/>
            </a:xfrm>
            <a:custGeom>
              <a:rect b="b" l="l" r="r" t="t"/>
              <a:pathLst>
                <a:path extrusionOk="0" h="4692" w="11479">
                  <a:moveTo>
                    <a:pt x="7621" y="0"/>
                  </a:moveTo>
                  <a:lnTo>
                    <a:pt x="7621" y="4025"/>
                  </a:lnTo>
                  <a:lnTo>
                    <a:pt x="6835" y="4025"/>
                  </a:lnTo>
                  <a:lnTo>
                    <a:pt x="6835" y="1453"/>
                  </a:lnTo>
                  <a:lnTo>
                    <a:pt x="4692" y="1453"/>
                  </a:lnTo>
                  <a:lnTo>
                    <a:pt x="4692" y="4025"/>
                  </a:lnTo>
                  <a:lnTo>
                    <a:pt x="3930" y="4025"/>
                  </a:lnTo>
                  <a:lnTo>
                    <a:pt x="3930" y="2906"/>
                  </a:lnTo>
                  <a:lnTo>
                    <a:pt x="1786" y="2906"/>
                  </a:lnTo>
                  <a:lnTo>
                    <a:pt x="1786" y="4025"/>
                  </a:lnTo>
                  <a:lnTo>
                    <a:pt x="0" y="4025"/>
                  </a:lnTo>
                  <a:lnTo>
                    <a:pt x="0" y="4692"/>
                  </a:lnTo>
                  <a:lnTo>
                    <a:pt x="11479" y="4692"/>
                  </a:lnTo>
                  <a:lnTo>
                    <a:pt x="11479" y="4025"/>
                  </a:lnTo>
                  <a:lnTo>
                    <a:pt x="9764" y="4025"/>
                  </a:lnTo>
                  <a:lnTo>
                    <a:pt x="97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98"/>
            <p:cNvSpPr/>
            <p:nvPr/>
          </p:nvSpPr>
          <p:spPr>
            <a:xfrm>
              <a:off x="7107839" y="2778712"/>
              <a:ext cx="43115" cy="20520"/>
            </a:xfrm>
            <a:custGeom>
              <a:rect b="b" l="l" r="r" t="t"/>
              <a:pathLst>
                <a:path extrusionOk="0" h="692" w="1454">
                  <a:moveTo>
                    <a:pt x="1" y="1"/>
                  </a:moveTo>
                  <a:lnTo>
                    <a:pt x="1" y="691"/>
                  </a:lnTo>
                  <a:lnTo>
                    <a:pt x="1454" y="691"/>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98"/>
            <p:cNvSpPr/>
            <p:nvPr/>
          </p:nvSpPr>
          <p:spPr>
            <a:xfrm>
              <a:off x="7194010" y="2778712"/>
              <a:ext cx="43085" cy="20520"/>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98"/>
            <p:cNvSpPr/>
            <p:nvPr/>
          </p:nvSpPr>
          <p:spPr>
            <a:xfrm>
              <a:off x="7281576" y="2778712"/>
              <a:ext cx="43085" cy="20520"/>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5" name="Google Shape;11885;p98"/>
          <p:cNvGrpSpPr/>
          <p:nvPr/>
        </p:nvGrpSpPr>
        <p:grpSpPr>
          <a:xfrm>
            <a:off x="6992994" y="2439037"/>
            <a:ext cx="342519" cy="341126"/>
            <a:chOff x="6459594" y="2439037"/>
            <a:chExt cx="342519" cy="341126"/>
          </a:xfrm>
        </p:grpSpPr>
        <p:sp>
          <p:nvSpPr>
            <p:cNvPr id="11886" name="Google Shape;11886;p98"/>
            <p:cNvSpPr/>
            <p:nvPr/>
          </p:nvSpPr>
          <p:spPr>
            <a:xfrm>
              <a:off x="6473709" y="2452469"/>
              <a:ext cx="146898" cy="146898"/>
            </a:xfrm>
            <a:custGeom>
              <a:rect b="b" l="l" r="r" t="t"/>
              <a:pathLst>
                <a:path extrusionOk="0" h="4954" w="4954">
                  <a:moveTo>
                    <a:pt x="4954" y="0"/>
                  </a:moveTo>
                  <a:cubicBezTo>
                    <a:pt x="2287" y="191"/>
                    <a:pt x="191" y="2286"/>
                    <a:pt x="0" y="4954"/>
                  </a:cubicBezTo>
                  <a:lnTo>
                    <a:pt x="4954" y="4954"/>
                  </a:lnTo>
                  <a:lnTo>
                    <a:pt x="49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98"/>
            <p:cNvSpPr/>
            <p:nvPr/>
          </p:nvSpPr>
          <p:spPr>
            <a:xfrm>
              <a:off x="6641782" y="2439037"/>
              <a:ext cx="160331" cy="161043"/>
            </a:xfrm>
            <a:custGeom>
              <a:rect b="b" l="l" r="r" t="t"/>
              <a:pathLst>
                <a:path extrusionOk="0" h="5431" w="5407">
                  <a:moveTo>
                    <a:pt x="2810" y="2120"/>
                  </a:moveTo>
                  <a:lnTo>
                    <a:pt x="2810" y="2811"/>
                  </a:lnTo>
                  <a:lnTo>
                    <a:pt x="977" y="2811"/>
                  </a:lnTo>
                  <a:lnTo>
                    <a:pt x="977" y="2120"/>
                  </a:lnTo>
                  <a:close/>
                  <a:moveTo>
                    <a:pt x="2810" y="3740"/>
                  </a:moveTo>
                  <a:lnTo>
                    <a:pt x="2810" y="4406"/>
                  </a:lnTo>
                  <a:lnTo>
                    <a:pt x="977" y="4406"/>
                  </a:lnTo>
                  <a:lnTo>
                    <a:pt x="977" y="3740"/>
                  </a:lnTo>
                  <a:close/>
                  <a:moveTo>
                    <a:pt x="0" y="1"/>
                  </a:moveTo>
                  <a:lnTo>
                    <a:pt x="0" y="5431"/>
                  </a:lnTo>
                  <a:lnTo>
                    <a:pt x="5406" y="5431"/>
                  </a:lnTo>
                  <a:cubicBezTo>
                    <a:pt x="5239" y="2501"/>
                    <a:pt x="2882" y="144"/>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98"/>
            <p:cNvSpPr/>
            <p:nvPr/>
          </p:nvSpPr>
          <p:spPr>
            <a:xfrm>
              <a:off x="6641782" y="2619119"/>
              <a:ext cx="146187" cy="146898"/>
            </a:xfrm>
            <a:custGeom>
              <a:rect b="b" l="l" r="r" t="t"/>
              <a:pathLst>
                <a:path extrusionOk="0" h="4954" w="4930">
                  <a:moveTo>
                    <a:pt x="0" y="0"/>
                  </a:moveTo>
                  <a:lnTo>
                    <a:pt x="0" y="4954"/>
                  </a:lnTo>
                  <a:cubicBezTo>
                    <a:pt x="2644" y="4763"/>
                    <a:pt x="4763" y="2668"/>
                    <a:pt x="4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98"/>
            <p:cNvSpPr/>
            <p:nvPr/>
          </p:nvSpPr>
          <p:spPr>
            <a:xfrm>
              <a:off x="6459594" y="2619119"/>
              <a:ext cx="161013" cy="161043"/>
            </a:xfrm>
            <a:custGeom>
              <a:rect b="b" l="l" r="r" t="t"/>
              <a:pathLst>
                <a:path extrusionOk="0" h="5431" w="5430">
                  <a:moveTo>
                    <a:pt x="4430" y="1001"/>
                  </a:moveTo>
                  <a:lnTo>
                    <a:pt x="4430" y="1668"/>
                  </a:lnTo>
                  <a:lnTo>
                    <a:pt x="2596" y="1668"/>
                  </a:lnTo>
                  <a:lnTo>
                    <a:pt x="2596" y="1001"/>
                  </a:lnTo>
                  <a:close/>
                  <a:moveTo>
                    <a:pt x="4430" y="2620"/>
                  </a:moveTo>
                  <a:lnTo>
                    <a:pt x="4430" y="3311"/>
                  </a:lnTo>
                  <a:lnTo>
                    <a:pt x="2596" y="3311"/>
                  </a:lnTo>
                  <a:lnTo>
                    <a:pt x="2596" y="2620"/>
                  </a:lnTo>
                  <a:close/>
                  <a:moveTo>
                    <a:pt x="0" y="0"/>
                  </a:moveTo>
                  <a:cubicBezTo>
                    <a:pt x="191" y="2930"/>
                    <a:pt x="2501" y="5240"/>
                    <a:pt x="5430" y="5430"/>
                  </a:cubicBezTo>
                  <a:lnTo>
                    <a:pt x="54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90" name="Google Shape;11890;p98"/>
          <p:cNvSpPr/>
          <p:nvPr/>
        </p:nvSpPr>
        <p:spPr>
          <a:xfrm>
            <a:off x="6263635" y="2487786"/>
            <a:ext cx="339699" cy="297296"/>
          </a:xfrm>
          <a:custGeom>
            <a:rect b="b" l="l" r="r" t="t"/>
            <a:pathLst>
              <a:path extrusionOk="0" h="10026" w="11456">
                <a:moveTo>
                  <a:pt x="5716" y="0"/>
                </a:moveTo>
                <a:cubicBezTo>
                  <a:pt x="5073" y="0"/>
                  <a:pt x="4573" y="500"/>
                  <a:pt x="4573" y="1143"/>
                </a:cubicBezTo>
                <a:lnTo>
                  <a:pt x="4573" y="1286"/>
                </a:lnTo>
                <a:lnTo>
                  <a:pt x="2668" y="3215"/>
                </a:lnTo>
                <a:cubicBezTo>
                  <a:pt x="2567" y="3181"/>
                  <a:pt x="2466" y="3148"/>
                  <a:pt x="2348" y="3148"/>
                </a:cubicBezTo>
                <a:cubicBezTo>
                  <a:pt x="2299" y="3148"/>
                  <a:pt x="2247" y="3153"/>
                  <a:pt x="2192" y="3167"/>
                </a:cubicBezTo>
                <a:cubicBezTo>
                  <a:pt x="1620" y="3191"/>
                  <a:pt x="1191" y="3667"/>
                  <a:pt x="1144" y="4239"/>
                </a:cubicBezTo>
                <a:cubicBezTo>
                  <a:pt x="1120" y="4787"/>
                  <a:pt x="1501" y="5311"/>
                  <a:pt x="2049" y="5430"/>
                </a:cubicBezTo>
                <a:lnTo>
                  <a:pt x="1" y="9978"/>
                </a:lnTo>
                <a:lnTo>
                  <a:pt x="2739" y="9978"/>
                </a:lnTo>
                <a:lnTo>
                  <a:pt x="3454" y="7382"/>
                </a:lnTo>
                <a:lnTo>
                  <a:pt x="2549" y="5406"/>
                </a:lnTo>
                <a:cubicBezTo>
                  <a:pt x="3049" y="5287"/>
                  <a:pt x="3454" y="4858"/>
                  <a:pt x="3454" y="4310"/>
                </a:cubicBezTo>
                <a:cubicBezTo>
                  <a:pt x="3454" y="4072"/>
                  <a:pt x="3359" y="3834"/>
                  <a:pt x="3239" y="3667"/>
                </a:cubicBezTo>
                <a:lnTo>
                  <a:pt x="4907" y="1953"/>
                </a:lnTo>
                <a:cubicBezTo>
                  <a:pt x="5073" y="2143"/>
                  <a:pt x="5311" y="2262"/>
                  <a:pt x="5549" y="2310"/>
                </a:cubicBezTo>
                <a:lnTo>
                  <a:pt x="3406" y="10002"/>
                </a:lnTo>
                <a:lnTo>
                  <a:pt x="8026" y="10002"/>
                </a:lnTo>
                <a:lnTo>
                  <a:pt x="5883" y="2310"/>
                </a:lnTo>
                <a:cubicBezTo>
                  <a:pt x="6192" y="2262"/>
                  <a:pt x="6454" y="2120"/>
                  <a:pt x="6597" y="1881"/>
                </a:cubicBezTo>
                <a:lnTo>
                  <a:pt x="8050" y="2882"/>
                </a:lnTo>
                <a:cubicBezTo>
                  <a:pt x="8026" y="3001"/>
                  <a:pt x="8002" y="3120"/>
                  <a:pt x="8002" y="3239"/>
                </a:cubicBezTo>
                <a:cubicBezTo>
                  <a:pt x="8002" y="3787"/>
                  <a:pt x="8383" y="4263"/>
                  <a:pt x="8931" y="4382"/>
                </a:cubicBezTo>
                <a:lnTo>
                  <a:pt x="7907" y="7121"/>
                </a:lnTo>
                <a:lnTo>
                  <a:pt x="8717" y="10026"/>
                </a:lnTo>
                <a:lnTo>
                  <a:pt x="11455" y="10026"/>
                </a:lnTo>
                <a:lnTo>
                  <a:pt x="9407" y="4287"/>
                </a:lnTo>
                <a:cubicBezTo>
                  <a:pt x="9931" y="4168"/>
                  <a:pt x="10360" y="3691"/>
                  <a:pt x="10289" y="3096"/>
                </a:cubicBezTo>
                <a:cubicBezTo>
                  <a:pt x="10265" y="2524"/>
                  <a:pt x="9788" y="2048"/>
                  <a:pt x="9217" y="2024"/>
                </a:cubicBezTo>
                <a:cubicBezTo>
                  <a:pt x="8955" y="2024"/>
                  <a:pt x="8693" y="2096"/>
                  <a:pt x="8479" y="2262"/>
                </a:cubicBezTo>
                <a:lnTo>
                  <a:pt x="6835" y="1143"/>
                </a:lnTo>
                <a:cubicBezTo>
                  <a:pt x="6835" y="500"/>
                  <a:pt x="6335" y="0"/>
                  <a:pt x="57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91" name="Google Shape;11891;p98"/>
          <p:cNvGrpSpPr/>
          <p:nvPr/>
        </p:nvGrpSpPr>
        <p:grpSpPr>
          <a:xfrm>
            <a:off x="5518768" y="2458104"/>
            <a:ext cx="341809" cy="342550"/>
            <a:chOff x="5290168" y="2458104"/>
            <a:chExt cx="341809" cy="342550"/>
          </a:xfrm>
        </p:grpSpPr>
        <p:sp>
          <p:nvSpPr>
            <p:cNvPr id="11892" name="Google Shape;11892;p98"/>
            <p:cNvSpPr/>
            <p:nvPr/>
          </p:nvSpPr>
          <p:spPr>
            <a:xfrm>
              <a:off x="5290168" y="2625465"/>
              <a:ext cx="89699" cy="64287"/>
            </a:xfrm>
            <a:custGeom>
              <a:rect b="b" l="l" r="r" t="t"/>
              <a:pathLst>
                <a:path extrusionOk="0" h="2168" w="3025">
                  <a:moveTo>
                    <a:pt x="1191" y="1"/>
                  </a:moveTo>
                  <a:lnTo>
                    <a:pt x="1191" y="501"/>
                  </a:lnTo>
                  <a:lnTo>
                    <a:pt x="0" y="501"/>
                  </a:lnTo>
                  <a:lnTo>
                    <a:pt x="0" y="2168"/>
                  </a:lnTo>
                  <a:lnTo>
                    <a:pt x="3025" y="2168"/>
                  </a:lnTo>
                  <a:lnTo>
                    <a:pt x="3025" y="501"/>
                  </a:lnTo>
                  <a:lnTo>
                    <a:pt x="1882" y="501"/>
                  </a:lnTo>
                  <a:lnTo>
                    <a:pt x="18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98"/>
            <p:cNvSpPr/>
            <p:nvPr/>
          </p:nvSpPr>
          <p:spPr>
            <a:xfrm>
              <a:off x="5407386" y="2458104"/>
              <a:ext cx="105948" cy="57941"/>
            </a:xfrm>
            <a:custGeom>
              <a:rect b="b" l="l" r="r" t="t"/>
              <a:pathLst>
                <a:path extrusionOk="0" h="1954" w="3573">
                  <a:moveTo>
                    <a:pt x="1" y="1"/>
                  </a:moveTo>
                  <a:lnTo>
                    <a:pt x="1" y="1954"/>
                  </a:lnTo>
                  <a:lnTo>
                    <a:pt x="3573" y="1954"/>
                  </a:lnTo>
                  <a:lnTo>
                    <a:pt x="35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98"/>
            <p:cNvSpPr/>
            <p:nvPr/>
          </p:nvSpPr>
          <p:spPr>
            <a:xfrm>
              <a:off x="5290168" y="2535794"/>
              <a:ext cx="341804" cy="68527"/>
            </a:xfrm>
            <a:custGeom>
              <a:rect b="b" l="l" r="r" t="t"/>
              <a:pathLst>
                <a:path extrusionOk="0" h="2311" w="11527">
                  <a:moveTo>
                    <a:pt x="5406" y="0"/>
                  </a:moveTo>
                  <a:lnTo>
                    <a:pt x="5406" y="596"/>
                  </a:lnTo>
                  <a:lnTo>
                    <a:pt x="4216" y="596"/>
                  </a:lnTo>
                  <a:lnTo>
                    <a:pt x="4216" y="1120"/>
                  </a:lnTo>
                  <a:lnTo>
                    <a:pt x="3025" y="1120"/>
                  </a:lnTo>
                  <a:lnTo>
                    <a:pt x="3025" y="596"/>
                  </a:lnTo>
                  <a:lnTo>
                    <a:pt x="0" y="596"/>
                  </a:lnTo>
                  <a:lnTo>
                    <a:pt x="0" y="2310"/>
                  </a:lnTo>
                  <a:lnTo>
                    <a:pt x="3025" y="2310"/>
                  </a:lnTo>
                  <a:lnTo>
                    <a:pt x="3025" y="1810"/>
                  </a:lnTo>
                  <a:lnTo>
                    <a:pt x="4216" y="1810"/>
                  </a:lnTo>
                  <a:lnTo>
                    <a:pt x="4216" y="2310"/>
                  </a:lnTo>
                  <a:lnTo>
                    <a:pt x="7264" y="2310"/>
                  </a:lnTo>
                  <a:lnTo>
                    <a:pt x="7264" y="1810"/>
                  </a:lnTo>
                  <a:lnTo>
                    <a:pt x="8478" y="1810"/>
                  </a:lnTo>
                  <a:lnTo>
                    <a:pt x="8478" y="2310"/>
                  </a:lnTo>
                  <a:lnTo>
                    <a:pt x="11527" y="2310"/>
                  </a:lnTo>
                  <a:lnTo>
                    <a:pt x="11527" y="596"/>
                  </a:lnTo>
                  <a:lnTo>
                    <a:pt x="8455" y="596"/>
                  </a:lnTo>
                  <a:lnTo>
                    <a:pt x="8455" y="1120"/>
                  </a:lnTo>
                  <a:lnTo>
                    <a:pt x="7264" y="1120"/>
                  </a:lnTo>
                  <a:lnTo>
                    <a:pt x="7264" y="596"/>
                  </a:lnTo>
                  <a:lnTo>
                    <a:pt x="6097" y="596"/>
                  </a:lnTo>
                  <a:lnTo>
                    <a:pt x="60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98"/>
            <p:cNvSpPr/>
            <p:nvPr/>
          </p:nvSpPr>
          <p:spPr>
            <a:xfrm>
              <a:off x="5541566" y="2625465"/>
              <a:ext cx="90410" cy="64287"/>
            </a:xfrm>
            <a:custGeom>
              <a:rect b="b" l="l" r="r" t="t"/>
              <a:pathLst>
                <a:path extrusionOk="0" h="2168" w="3049">
                  <a:moveTo>
                    <a:pt x="1167" y="1"/>
                  </a:moveTo>
                  <a:lnTo>
                    <a:pt x="1167" y="501"/>
                  </a:lnTo>
                  <a:lnTo>
                    <a:pt x="0" y="501"/>
                  </a:lnTo>
                  <a:lnTo>
                    <a:pt x="0" y="2168"/>
                  </a:lnTo>
                  <a:lnTo>
                    <a:pt x="3049" y="2168"/>
                  </a:lnTo>
                  <a:lnTo>
                    <a:pt x="3049" y="501"/>
                  </a:lnTo>
                  <a:lnTo>
                    <a:pt x="1858" y="501"/>
                  </a:lnTo>
                  <a:lnTo>
                    <a:pt x="18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98"/>
            <p:cNvSpPr/>
            <p:nvPr/>
          </p:nvSpPr>
          <p:spPr>
            <a:xfrm>
              <a:off x="5422213" y="2710213"/>
              <a:ext cx="74191" cy="90440"/>
            </a:xfrm>
            <a:custGeom>
              <a:rect b="b" l="l" r="r" t="t"/>
              <a:pathLst>
                <a:path extrusionOk="0" h="3050" w="2502">
                  <a:moveTo>
                    <a:pt x="929" y="1"/>
                  </a:moveTo>
                  <a:lnTo>
                    <a:pt x="929" y="620"/>
                  </a:lnTo>
                  <a:cubicBezTo>
                    <a:pt x="406" y="786"/>
                    <a:pt x="1" y="1287"/>
                    <a:pt x="48" y="1882"/>
                  </a:cubicBezTo>
                  <a:cubicBezTo>
                    <a:pt x="72" y="2501"/>
                    <a:pt x="572" y="3001"/>
                    <a:pt x="1191" y="3049"/>
                  </a:cubicBezTo>
                  <a:cubicBezTo>
                    <a:pt x="1205" y="3049"/>
                    <a:pt x="1219" y="3050"/>
                    <a:pt x="1233" y="3050"/>
                  </a:cubicBezTo>
                  <a:cubicBezTo>
                    <a:pt x="1906" y="3050"/>
                    <a:pt x="2477" y="2487"/>
                    <a:pt x="2477" y="1810"/>
                  </a:cubicBezTo>
                  <a:cubicBezTo>
                    <a:pt x="2501" y="1215"/>
                    <a:pt x="2120" y="786"/>
                    <a:pt x="1620" y="620"/>
                  </a:cubicBezTo>
                  <a:lnTo>
                    <a:pt x="16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98"/>
            <p:cNvSpPr/>
            <p:nvPr/>
          </p:nvSpPr>
          <p:spPr>
            <a:xfrm>
              <a:off x="5547912" y="2710213"/>
              <a:ext cx="74191" cy="90440"/>
            </a:xfrm>
            <a:custGeom>
              <a:rect b="b" l="l" r="r" t="t"/>
              <a:pathLst>
                <a:path extrusionOk="0" h="3050" w="2502">
                  <a:moveTo>
                    <a:pt x="929" y="1"/>
                  </a:moveTo>
                  <a:lnTo>
                    <a:pt x="929" y="620"/>
                  </a:lnTo>
                  <a:cubicBezTo>
                    <a:pt x="382" y="786"/>
                    <a:pt x="1" y="1287"/>
                    <a:pt x="24" y="1882"/>
                  </a:cubicBezTo>
                  <a:cubicBezTo>
                    <a:pt x="48" y="2501"/>
                    <a:pt x="548" y="3001"/>
                    <a:pt x="1191" y="3049"/>
                  </a:cubicBezTo>
                  <a:cubicBezTo>
                    <a:pt x="1205" y="3049"/>
                    <a:pt x="1218" y="3050"/>
                    <a:pt x="1232" y="3050"/>
                  </a:cubicBezTo>
                  <a:cubicBezTo>
                    <a:pt x="1882" y="3050"/>
                    <a:pt x="2454" y="2487"/>
                    <a:pt x="2454" y="1810"/>
                  </a:cubicBezTo>
                  <a:cubicBezTo>
                    <a:pt x="2501" y="1215"/>
                    <a:pt x="2120" y="786"/>
                    <a:pt x="1596" y="620"/>
                  </a:cubicBezTo>
                  <a:lnTo>
                    <a:pt x="1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98"/>
            <p:cNvSpPr/>
            <p:nvPr/>
          </p:nvSpPr>
          <p:spPr>
            <a:xfrm>
              <a:off x="5415155" y="2625465"/>
              <a:ext cx="90410" cy="64287"/>
            </a:xfrm>
            <a:custGeom>
              <a:rect b="b" l="l" r="r" t="t"/>
              <a:pathLst>
                <a:path extrusionOk="0" h="2168" w="3049">
                  <a:moveTo>
                    <a:pt x="1191" y="1"/>
                  </a:moveTo>
                  <a:lnTo>
                    <a:pt x="1191" y="501"/>
                  </a:lnTo>
                  <a:lnTo>
                    <a:pt x="1" y="501"/>
                  </a:lnTo>
                  <a:lnTo>
                    <a:pt x="1" y="2168"/>
                  </a:lnTo>
                  <a:lnTo>
                    <a:pt x="3049" y="2168"/>
                  </a:lnTo>
                  <a:lnTo>
                    <a:pt x="3049" y="501"/>
                  </a:lnTo>
                  <a:lnTo>
                    <a:pt x="1882" y="501"/>
                  </a:lnTo>
                  <a:lnTo>
                    <a:pt x="18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98"/>
            <p:cNvSpPr/>
            <p:nvPr/>
          </p:nvSpPr>
          <p:spPr>
            <a:xfrm>
              <a:off x="5297225" y="2710213"/>
              <a:ext cx="74191" cy="90440"/>
            </a:xfrm>
            <a:custGeom>
              <a:rect b="b" l="l" r="r" t="t"/>
              <a:pathLst>
                <a:path extrusionOk="0" h="3050" w="2502">
                  <a:moveTo>
                    <a:pt x="929" y="1"/>
                  </a:moveTo>
                  <a:lnTo>
                    <a:pt x="929" y="620"/>
                  </a:lnTo>
                  <a:cubicBezTo>
                    <a:pt x="382" y="786"/>
                    <a:pt x="1" y="1287"/>
                    <a:pt x="24" y="1882"/>
                  </a:cubicBezTo>
                  <a:cubicBezTo>
                    <a:pt x="48" y="2501"/>
                    <a:pt x="572" y="3001"/>
                    <a:pt x="1191" y="3049"/>
                  </a:cubicBezTo>
                  <a:cubicBezTo>
                    <a:pt x="1205" y="3049"/>
                    <a:pt x="1218" y="3050"/>
                    <a:pt x="1231" y="3050"/>
                  </a:cubicBezTo>
                  <a:cubicBezTo>
                    <a:pt x="1882" y="3050"/>
                    <a:pt x="2453" y="2487"/>
                    <a:pt x="2453" y="1810"/>
                  </a:cubicBezTo>
                  <a:cubicBezTo>
                    <a:pt x="2501" y="1215"/>
                    <a:pt x="2144" y="786"/>
                    <a:pt x="1596" y="620"/>
                  </a:cubicBezTo>
                  <a:lnTo>
                    <a:pt x="1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0" name="Google Shape;11900;p98"/>
          <p:cNvGrpSpPr/>
          <p:nvPr/>
        </p:nvGrpSpPr>
        <p:grpSpPr>
          <a:xfrm>
            <a:off x="4781639" y="2467296"/>
            <a:ext cx="341839" cy="337569"/>
            <a:chOff x="4705439" y="2467296"/>
            <a:chExt cx="341839" cy="337569"/>
          </a:xfrm>
        </p:grpSpPr>
        <p:sp>
          <p:nvSpPr>
            <p:cNvPr id="11901" name="Google Shape;11901;p98"/>
            <p:cNvSpPr/>
            <p:nvPr/>
          </p:nvSpPr>
          <p:spPr>
            <a:xfrm>
              <a:off x="4838226" y="2467296"/>
              <a:ext cx="75584" cy="76296"/>
            </a:xfrm>
            <a:custGeom>
              <a:rect b="b" l="l" r="r" t="t"/>
              <a:pathLst>
                <a:path extrusionOk="0" h="2573" w="2549">
                  <a:moveTo>
                    <a:pt x="1262" y="0"/>
                  </a:moveTo>
                  <a:cubicBezTo>
                    <a:pt x="572" y="0"/>
                    <a:pt x="0" y="572"/>
                    <a:pt x="0" y="1286"/>
                  </a:cubicBezTo>
                  <a:cubicBezTo>
                    <a:pt x="0" y="2001"/>
                    <a:pt x="572" y="2572"/>
                    <a:pt x="1262" y="2572"/>
                  </a:cubicBezTo>
                  <a:cubicBezTo>
                    <a:pt x="1977" y="2572"/>
                    <a:pt x="2548" y="2001"/>
                    <a:pt x="2548" y="1286"/>
                  </a:cubicBezTo>
                  <a:cubicBezTo>
                    <a:pt x="2548" y="572"/>
                    <a:pt x="1977" y="0"/>
                    <a:pt x="1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98"/>
            <p:cNvSpPr/>
            <p:nvPr/>
          </p:nvSpPr>
          <p:spPr>
            <a:xfrm>
              <a:off x="4925791" y="2499084"/>
              <a:ext cx="75584" cy="76266"/>
            </a:xfrm>
            <a:custGeom>
              <a:rect b="b" l="l" r="r" t="t"/>
              <a:pathLst>
                <a:path extrusionOk="0" h="2572" w="2549">
                  <a:moveTo>
                    <a:pt x="1262" y="0"/>
                  </a:moveTo>
                  <a:cubicBezTo>
                    <a:pt x="572" y="0"/>
                    <a:pt x="0" y="572"/>
                    <a:pt x="0" y="1286"/>
                  </a:cubicBezTo>
                  <a:cubicBezTo>
                    <a:pt x="0" y="2000"/>
                    <a:pt x="572" y="2572"/>
                    <a:pt x="1262" y="2572"/>
                  </a:cubicBezTo>
                  <a:cubicBezTo>
                    <a:pt x="1977" y="2572"/>
                    <a:pt x="2548" y="2000"/>
                    <a:pt x="2548" y="1286"/>
                  </a:cubicBezTo>
                  <a:cubicBezTo>
                    <a:pt x="2548" y="572"/>
                    <a:pt x="1977" y="0"/>
                    <a:pt x="1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98"/>
            <p:cNvSpPr/>
            <p:nvPr/>
          </p:nvSpPr>
          <p:spPr>
            <a:xfrm>
              <a:off x="4971694" y="2578880"/>
              <a:ext cx="75584" cy="75584"/>
            </a:xfrm>
            <a:custGeom>
              <a:rect b="b" l="l" r="r" t="t"/>
              <a:pathLst>
                <a:path extrusionOk="0" h="2549" w="2549">
                  <a:moveTo>
                    <a:pt x="1262" y="0"/>
                  </a:moveTo>
                  <a:cubicBezTo>
                    <a:pt x="572" y="0"/>
                    <a:pt x="0" y="572"/>
                    <a:pt x="0" y="1286"/>
                  </a:cubicBezTo>
                  <a:cubicBezTo>
                    <a:pt x="0" y="1977"/>
                    <a:pt x="572" y="2548"/>
                    <a:pt x="1262" y="2548"/>
                  </a:cubicBezTo>
                  <a:cubicBezTo>
                    <a:pt x="1977" y="2548"/>
                    <a:pt x="2548" y="1977"/>
                    <a:pt x="2548" y="1286"/>
                  </a:cubicBezTo>
                  <a:cubicBezTo>
                    <a:pt x="2548" y="572"/>
                    <a:pt x="1977" y="0"/>
                    <a:pt x="1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98"/>
            <p:cNvSpPr/>
            <p:nvPr/>
          </p:nvSpPr>
          <p:spPr>
            <a:xfrm>
              <a:off x="4955444" y="2669974"/>
              <a:ext cx="75584" cy="75584"/>
            </a:xfrm>
            <a:custGeom>
              <a:rect b="b" l="l" r="r" t="t"/>
              <a:pathLst>
                <a:path extrusionOk="0" h="2549" w="2549">
                  <a:moveTo>
                    <a:pt x="1286" y="0"/>
                  </a:moveTo>
                  <a:cubicBezTo>
                    <a:pt x="572" y="0"/>
                    <a:pt x="0" y="572"/>
                    <a:pt x="0" y="1262"/>
                  </a:cubicBezTo>
                  <a:cubicBezTo>
                    <a:pt x="0" y="1977"/>
                    <a:pt x="572" y="2548"/>
                    <a:pt x="1286" y="2548"/>
                  </a:cubicBezTo>
                  <a:cubicBezTo>
                    <a:pt x="1977" y="2548"/>
                    <a:pt x="2548" y="1977"/>
                    <a:pt x="2548" y="1262"/>
                  </a:cubicBezTo>
                  <a:cubicBezTo>
                    <a:pt x="2548" y="572"/>
                    <a:pt x="1977" y="0"/>
                    <a:pt x="1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98"/>
            <p:cNvSpPr/>
            <p:nvPr/>
          </p:nvSpPr>
          <p:spPr>
            <a:xfrm>
              <a:off x="4884811" y="2728569"/>
              <a:ext cx="75584" cy="76296"/>
            </a:xfrm>
            <a:custGeom>
              <a:rect b="b" l="l" r="r" t="t"/>
              <a:pathLst>
                <a:path extrusionOk="0" h="2573" w="2549">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98"/>
            <p:cNvSpPr/>
            <p:nvPr/>
          </p:nvSpPr>
          <p:spPr>
            <a:xfrm>
              <a:off x="4792323" y="2728569"/>
              <a:ext cx="75584" cy="76296"/>
            </a:xfrm>
            <a:custGeom>
              <a:rect b="b" l="l" r="r" t="t"/>
              <a:pathLst>
                <a:path extrusionOk="0" h="2573" w="2549">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98"/>
            <p:cNvSpPr/>
            <p:nvPr/>
          </p:nvSpPr>
          <p:spPr>
            <a:xfrm>
              <a:off x="4721689" y="2669974"/>
              <a:ext cx="75584" cy="75584"/>
            </a:xfrm>
            <a:custGeom>
              <a:rect b="b" l="l" r="r" t="t"/>
              <a:pathLst>
                <a:path extrusionOk="0" h="2549" w="2549">
                  <a:moveTo>
                    <a:pt x="1287" y="0"/>
                  </a:moveTo>
                  <a:cubicBezTo>
                    <a:pt x="572" y="0"/>
                    <a:pt x="1" y="572"/>
                    <a:pt x="1" y="1262"/>
                  </a:cubicBezTo>
                  <a:cubicBezTo>
                    <a:pt x="1" y="1977"/>
                    <a:pt x="572" y="2548"/>
                    <a:pt x="1287" y="2548"/>
                  </a:cubicBezTo>
                  <a:cubicBezTo>
                    <a:pt x="1977" y="2548"/>
                    <a:pt x="2549" y="1977"/>
                    <a:pt x="2549" y="1262"/>
                  </a:cubicBezTo>
                  <a:cubicBezTo>
                    <a:pt x="2549" y="572"/>
                    <a:pt x="1977"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98"/>
            <p:cNvSpPr/>
            <p:nvPr/>
          </p:nvSpPr>
          <p:spPr>
            <a:xfrm>
              <a:off x="4705439" y="2579562"/>
              <a:ext cx="76296" cy="76296"/>
            </a:xfrm>
            <a:custGeom>
              <a:rect b="b" l="l" r="r" t="t"/>
              <a:pathLst>
                <a:path extrusionOk="0" h="2573" w="2573">
                  <a:moveTo>
                    <a:pt x="1287" y="1"/>
                  </a:moveTo>
                  <a:cubicBezTo>
                    <a:pt x="573" y="1"/>
                    <a:pt x="1" y="572"/>
                    <a:pt x="1" y="1287"/>
                  </a:cubicBezTo>
                  <a:cubicBezTo>
                    <a:pt x="1" y="1977"/>
                    <a:pt x="573" y="2573"/>
                    <a:pt x="1287" y="2573"/>
                  </a:cubicBezTo>
                  <a:cubicBezTo>
                    <a:pt x="2001" y="2573"/>
                    <a:pt x="2573" y="1977"/>
                    <a:pt x="2573" y="1287"/>
                  </a:cubicBezTo>
                  <a:cubicBezTo>
                    <a:pt x="2573" y="572"/>
                    <a:pt x="2001" y="1"/>
                    <a:pt x="1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98"/>
            <p:cNvSpPr/>
            <p:nvPr/>
          </p:nvSpPr>
          <p:spPr>
            <a:xfrm>
              <a:off x="4751343" y="2499084"/>
              <a:ext cx="76296" cy="76266"/>
            </a:xfrm>
            <a:custGeom>
              <a:rect b="b" l="l" r="r" t="t"/>
              <a:pathLst>
                <a:path extrusionOk="0" h="2572" w="2573">
                  <a:moveTo>
                    <a:pt x="1287" y="0"/>
                  </a:moveTo>
                  <a:cubicBezTo>
                    <a:pt x="572" y="0"/>
                    <a:pt x="1" y="572"/>
                    <a:pt x="1" y="1286"/>
                  </a:cubicBezTo>
                  <a:cubicBezTo>
                    <a:pt x="1" y="2000"/>
                    <a:pt x="572" y="2572"/>
                    <a:pt x="1287" y="2572"/>
                  </a:cubicBezTo>
                  <a:cubicBezTo>
                    <a:pt x="2001" y="2572"/>
                    <a:pt x="2573" y="2000"/>
                    <a:pt x="2573" y="1286"/>
                  </a:cubicBezTo>
                  <a:cubicBezTo>
                    <a:pt x="2573" y="572"/>
                    <a:pt x="2001"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98"/>
            <p:cNvSpPr/>
            <p:nvPr/>
          </p:nvSpPr>
          <p:spPr>
            <a:xfrm>
              <a:off x="4866455" y="2645955"/>
              <a:ext cx="62181" cy="20520"/>
            </a:xfrm>
            <a:custGeom>
              <a:rect b="b" l="l" r="r" t="t"/>
              <a:pathLst>
                <a:path extrusionOk="0" h="692" w="2097">
                  <a:moveTo>
                    <a:pt x="1" y="0"/>
                  </a:moveTo>
                  <a:lnTo>
                    <a:pt x="1" y="691"/>
                  </a:lnTo>
                  <a:lnTo>
                    <a:pt x="2096" y="691"/>
                  </a:lnTo>
                  <a:lnTo>
                    <a:pt x="20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98"/>
            <p:cNvSpPr/>
            <p:nvPr/>
          </p:nvSpPr>
          <p:spPr>
            <a:xfrm>
              <a:off x="4866455" y="2605004"/>
              <a:ext cx="62181" cy="20490"/>
            </a:xfrm>
            <a:custGeom>
              <a:rect b="b" l="l" r="r" t="t"/>
              <a:pathLst>
                <a:path extrusionOk="0" h="691" w="2097">
                  <a:moveTo>
                    <a:pt x="1" y="0"/>
                  </a:moveTo>
                  <a:lnTo>
                    <a:pt x="1" y="691"/>
                  </a:lnTo>
                  <a:lnTo>
                    <a:pt x="2096" y="691"/>
                  </a:lnTo>
                  <a:lnTo>
                    <a:pt x="20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98"/>
            <p:cNvSpPr/>
            <p:nvPr/>
          </p:nvSpPr>
          <p:spPr>
            <a:xfrm>
              <a:off x="4824081" y="2645955"/>
              <a:ext cx="20520" cy="20520"/>
            </a:xfrm>
            <a:custGeom>
              <a:rect b="b" l="l" r="r" t="t"/>
              <a:pathLst>
                <a:path extrusionOk="0" h="692"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98"/>
            <p:cNvSpPr/>
            <p:nvPr/>
          </p:nvSpPr>
          <p:spPr>
            <a:xfrm>
              <a:off x="4824081" y="2605004"/>
              <a:ext cx="20520" cy="20490"/>
            </a:xfrm>
            <a:custGeom>
              <a:rect b="b" l="l" r="r" t="t"/>
              <a:pathLst>
                <a:path extrusionOk="0" h="691"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4" name="Google Shape;11914;p98"/>
          <p:cNvGrpSpPr/>
          <p:nvPr/>
        </p:nvGrpSpPr>
        <p:grpSpPr>
          <a:xfrm>
            <a:off x="4039589" y="2487074"/>
            <a:ext cx="347473" cy="320607"/>
            <a:chOff x="4115789" y="2487074"/>
            <a:chExt cx="347473" cy="320607"/>
          </a:xfrm>
        </p:grpSpPr>
        <p:sp>
          <p:nvSpPr>
            <p:cNvPr id="11915" name="Google Shape;11915;p98"/>
            <p:cNvSpPr/>
            <p:nvPr/>
          </p:nvSpPr>
          <p:spPr>
            <a:xfrm>
              <a:off x="4119318" y="2487074"/>
              <a:ext cx="97497" cy="96756"/>
            </a:xfrm>
            <a:custGeom>
              <a:rect b="b" l="l" r="r" t="t"/>
              <a:pathLst>
                <a:path extrusionOk="0" h="3263" w="3288">
                  <a:moveTo>
                    <a:pt x="1644" y="0"/>
                  </a:moveTo>
                  <a:cubicBezTo>
                    <a:pt x="739" y="0"/>
                    <a:pt x="1" y="738"/>
                    <a:pt x="1" y="1643"/>
                  </a:cubicBezTo>
                  <a:cubicBezTo>
                    <a:pt x="1" y="2525"/>
                    <a:pt x="739" y="3263"/>
                    <a:pt x="1644" y="3263"/>
                  </a:cubicBezTo>
                  <a:cubicBezTo>
                    <a:pt x="2549" y="3263"/>
                    <a:pt x="3287" y="2525"/>
                    <a:pt x="3287" y="1643"/>
                  </a:cubicBezTo>
                  <a:cubicBezTo>
                    <a:pt x="3287" y="738"/>
                    <a:pt x="2549" y="0"/>
                    <a:pt x="1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98"/>
            <p:cNvSpPr/>
            <p:nvPr/>
          </p:nvSpPr>
          <p:spPr>
            <a:xfrm>
              <a:off x="4230902" y="2508958"/>
              <a:ext cx="156802" cy="52989"/>
            </a:xfrm>
            <a:custGeom>
              <a:rect b="b" l="l" r="r" t="t"/>
              <a:pathLst>
                <a:path extrusionOk="0" h="1787" w="5288">
                  <a:moveTo>
                    <a:pt x="1" y="0"/>
                  </a:moveTo>
                  <a:cubicBezTo>
                    <a:pt x="120" y="262"/>
                    <a:pt x="167" y="572"/>
                    <a:pt x="167" y="905"/>
                  </a:cubicBezTo>
                  <a:cubicBezTo>
                    <a:pt x="167" y="1215"/>
                    <a:pt x="120" y="1525"/>
                    <a:pt x="1" y="1787"/>
                  </a:cubicBezTo>
                  <a:lnTo>
                    <a:pt x="5287" y="1787"/>
                  </a:lnTo>
                  <a:lnTo>
                    <a:pt x="52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98"/>
            <p:cNvSpPr/>
            <p:nvPr/>
          </p:nvSpPr>
          <p:spPr>
            <a:xfrm>
              <a:off x="4408168" y="2508958"/>
              <a:ext cx="55094" cy="52989"/>
            </a:xfrm>
            <a:custGeom>
              <a:rect b="b" l="l" r="r" t="t"/>
              <a:pathLst>
                <a:path extrusionOk="0" h="1787" w="1858">
                  <a:moveTo>
                    <a:pt x="0" y="0"/>
                  </a:moveTo>
                  <a:lnTo>
                    <a:pt x="0" y="1787"/>
                  </a:lnTo>
                  <a:lnTo>
                    <a:pt x="857" y="1787"/>
                  </a:lnTo>
                  <a:cubicBezTo>
                    <a:pt x="1405" y="1787"/>
                    <a:pt x="1858" y="1310"/>
                    <a:pt x="1739" y="739"/>
                  </a:cubicBezTo>
                  <a:cubicBezTo>
                    <a:pt x="1667" y="334"/>
                    <a:pt x="1262" y="0"/>
                    <a:pt x="8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98"/>
            <p:cNvSpPr/>
            <p:nvPr/>
          </p:nvSpPr>
          <p:spPr>
            <a:xfrm>
              <a:off x="4191375" y="2621225"/>
              <a:ext cx="157484" cy="53019"/>
            </a:xfrm>
            <a:custGeom>
              <a:rect b="b" l="l" r="r" t="t"/>
              <a:pathLst>
                <a:path extrusionOk="0" h="1788" w="5311">
                  <a:moveTo>
                    <a:pt x="0" y="1"/>
                  </a:moveTo>
                  <a:lnTo>
                    <a:pt x="0" y="1787"/>
                  </a:lnTo>
                  <a:lnTo>
                    <a:pt x="5311" y="1787"/>
                  </a:lnTo>
                  <a:cubicBezTo>
                    <a:pt x="5192" y="1525"/>
                    <a:pt x="5144" y="1215"/>
                    <a:pt x="5144" y="882"/>
                  </a:cubicBezTo>
                  <a:cubicBezTo>
                    <a:pt x="5144" y="549"/>
                    <a:pt x="5192" y="263"/>
                    <a:pt x="5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98"/>
            <p:cNvSpPr/>
            <p:nvPr/>
          </p:nvSpPr>
          <p:spPr>
            <a:xfrm>
              <a:off x="4362265" y="2597947"/>
              <a:ext cx="97468" cy="97468"/>
            </a:xfrm>
            <a:custGeom>
              <a:rect b="b" l="l" r="r" t="t"/>
              <a:pathLst>
                <a:path extrusionOk="0" h="3287" w="3287">
                  <a:moveTo>
                    <a:pt x="1643" y="0"/>
                  </a:moveTo>
                  <a:cubicBezTo>
                    <a:pt x="738" y="0"/>
                    <a:pt x="0" y="738"/>
                    <a:pt x="0" y="1643"/>
                  </a:cubicBezTo>
                  <a:cubicBezTo>
                    <a:pt x="0" y="2548"/>
                    <a:pt x="738" y="3286"/>
                    <a:pt x="1643" y="3286"/>
                  </a:cubicBezTo>
                  <a:cubicBezTo>
                    <a:pt x="2548" y="3286"/>
                    <a:pt x="3287" y="2548"/>
                    <a:pt x="3287" y="1643"/>
                  </a:cubicBezTo>
                  <a:cubicBezTo>
                    <a:pt x="3287" y="738"/>
                    <a:pt x="2548" y="0"/>
                    <a:pt x="1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98"/>
            <p:cNvSpPr/>
            <p:nvPr/>
          </p:nvSpPr>
          <p:spPr>
            <a:xfrm>
              <a:off x="4115789" y="2619831"/>
              <a:ext cx="55836" cy="52989"/>
            </a:xfrm>
            <a:custGeom>
              <a:rect b="b" l="l" r="r" t="t"/>
              <a:pathLst>
                <a:path extrusionOk="0" h="1787" w="1883">
                  <a:moveTo>
                    <a:pt x="1001" y="0"/>
                  </a:moveTo>
                  <a:cubicBezTo>
                    <a:pt x="453" y="0"/>
                    <a:pt x="1" y="500"/>
                    <a:pt x="120" y="1048"/>
                  </a:cubicBezTo>
                  <a:cubicBezTo>
                    <a:pt x="191" y="1477"/>
                    <a:pt x="596" y="1786"/>
                    <a:pt x="1001" y="1786"/>
                  </a:cubicBezTo>
                  <a:lnTo>
                    <a:pt x="1882" y="1786"/>
                  </a:lnTo>
                  <a:lnTo>
                    <a:pt x="18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98"/>
            <p:cNvSpPr/>
            <p:nvPr/>
          </p:nvSpPr>
          <p:spPr>
            <a:xfrm>
              <a:off x="4119318" y="2710213"/>
              <a:ext cx="97497" cy="97468"/>
            </a:xfrm>
            <a:custGeom>
              <a:rect b="b" l="l" r="r" t="t"/>
              <a:pathLst>
                <a:path extrusionOk="0" h="3287"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98"/>
            <p:cNvSpPr/>
            <p:nvPr/>
          </p:nvSpPr>
          <p:spPr>
            <a:xfrm>
              <a:off x="4407456" y="2732097"/>
              <a:ext cx="55806" cy="52989"/>
            </a:xfrm>
            <a:custGeom>
              <a:rect b="b" l="l" r="r" t="t"/>
              <a:pathLst>
                <a:path extrusionOk="0" h="1787" w="1882">
                  <a:moveTo>
                    <a:pt x="0" y="1"/>
                  </a:moveTo>
                  <a:lnTo>
                    <a:pt x="0" y="1787"/>
                  </a:lnTo>
                  <a:lnTo>
                    <a:pt x="881" y="1787"/>
                  </a:lnTo>
                  <a:cubicBezTo>
                    <a:pt x="1429" y="1787"/>
                    <a:pt x="1882" y="1311"/>
                    <a:pt x="1763" y="763"/>
                  </a:cubicBezTo>
                  <a:cubicBezTo>
                    <a:pt x="1691" y="334"/>
                    <a:pt x="1310" y="1"/>
                    <a:pt x="8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98"/>
            <p:cNvSpPr/>
            <p:nvPr/>
          </p:nvSpPr>
          <p:spPr>
            <a:xfrm>
              <a:off x="4228797" y="2732097"/>
              <a:ext cx="158196" cy="52989"/>
            </a:xfrm>
            <a:custGeom>
              <a:rect b="b" l="l" r="r" t="t"/>
              <a:pathLst>
                <a:path extrusionOk="0" h="1787" w="5335">
                  <a:moveTo>
                    <a:pt x="0" y="1"/>
                  </a:moveTo>
                  <a:cubicBezTo>
                    <a:pt x="167" y="287"/>
                    <a:pt x="215" y="572"/>
                    <a:pt x="215" y="906"/>
                  </a:cubicBezTo>
                  <a:cubicBezTo>
                    <a:pt x="215" y="1192"/>
                    <a:pt x="167" y="1501"/>
                    <a:pt x="48" y="1787"/>
                  </a:cubicBezTo>
                  <a:lnTo>
                    <a:pt x="5335" y="1787"/>
                  </a:lnTo>
                  <a:lnTo>
                    <a:pt x="53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4" name="Google Shape;11924;p98"/>
          <p:cNvGrpSpPr/>
          <p:nvPr/>
        </p:nvGrpSpPr>
        <p:grpSpPr>
          <a:xfrm>
            <a:off x="3272838" y="2474353"/>
            <a:ext cx="341808" cy="306493"/>
            <a:chOff x="3501438" y="2474353"/>
            <a:chExt cx="341808" cy="306493"/>
          </a:xfrm>
        </p:grpSpPr>
        <p:sp>
          <p:nvSpPr>
            <p:cNvPr id="11925" name="Google Shape;11925;p98"/>
            <p:cNvSpPr/>
            <p:nvPr/>
          </p:nvSpPr>
          <p:spPr>
            <a:xfrm>
              <a:off x="3501438" y="2484939"/>
              <a:ext cx="104525" cy="132784"/>
            </a:xfrm>
            <a:custGeom>
              <a:rect b="b" l="l" r="r" t="t"/>
              <a:pathLst>
                <a:path extrusionOk="0" h="4478" w="3525">
                  <a:moveTo>
                    <a:pt x="2596" y="1"/>
                  </a:moveTo>
                  <a:lnTo>
                    <a:pt x="0" y="4478"/>
                  </a:lnTo>
                  <a:lnTo>
                    <a:pt x="1858" y="4478"/>
                  </a:lnTo>
                  <a:lnTo>
                    <a:pt x="3525" y="1573"/>
                  </a:lnTo>
                  <a:lnTo>
                    <a:pt x="2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98"/>
            <p:cNvSpPr/>
            <p:nvPr/>
          </p:nvSpPr>
          <p:spPr>
            <a:xfrm>
              <a:off x="3595349" y="2474353"/>
              <a:ext cx="154667" cy="48037"/>
            </a:xfrm>
            <a:custGeom>
              <a:rect b="b" l="l" r="r" t="t"/>
              <a:pathLst>
                <a:path extrusionOk="0" h="1620" w="5216">
                  <a:moveTo>
                    <a:pt x="1" y="1"/>
                  </a:moveTo>
                  <a:lnTo>
                    <a:pt x="929" y="1620"/>
                  </a:lnTo>
                  <a:lnTo>
                    <a:pt x="4287" y="1620"/>
                  </a:lnTo>
                  <a:lnTo>
                    <a:pt x="521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98"/>
            <p:cNvSpPr/>
            <p:nvPr/>
          </p:nvSpPr>
          <p:spPr>
            <a:xfrm>
              <a:off x="3574177" y="2541429"/>
              <a:ext cx="197753" cy="171629"/>
            </a:xfrm>
            <a:custGeom>
              <a:rect b="b" l="l" r="r" t="t"/>
              <a:pathLst>
                <a:path extrusionOk="0" h="5788" w="6669">
                  <a:moveTo>
                    <a:pt x="2072" y="1787"/>
                  </a:moveTo>
                  <a:lnTo>
                    <a:pt x="2072" y="2478"/>
                  </a:lnTo>
                  <a:lnTo>
                    <a:pt x="1358" y="2478"/>
                  </a:lnTo>
                  <a:lnTo>
                    <a:pt x="1358" y="1787"/>
                  </a:lnTo>
                  <a:close/>
                  <a:moveTo>
                    <a:pt x="5263" y="1787"/>
                  </a:moveTo>
                  <a:lnTo>
                    <a:pt x="5263" y="2478"/>
                  </a:lnTo>
                  <a:lnTo>
                    <a:pt x="2882" y="2478"/>
                  </a:lnTo>
                  <a:lnTo>
                    <a:pt x="2882" y="1787"/>
                  </a:lnTo>
                  <a:close/>
                  <a:moveTo>
                    <a:pt x="2072" y="3335"/>
                  </a:moveTo>
                  <a:lnTo>
                    <a:pt x="2072" y="4026"/>
                  </a:lnTo>
                  <a:lnTo>
                    <a:pt x="1358" y="4026"/>
                  </a:lnTo>
                  <a:lnTo>
                    <a:pt x="1358" y="3335"/>
                  </a:lnTo>
                  <a:close/>
                  <a:moveTo>
                    <a:pt x="5263" y="3335"/>
                  </a:moveTo>
                  <a:lnTo>
                    <a:pt x="5263" y="4026"/>
                  </a:lnTo>
                  <a:lnTo>
                    <a:pt x="2882" y="4026"/>
                  </a:lnTo>
                  <a:lnTo>
                    <a:pt x="2882" y="3335"/>
                  </a:lnTo>
                  <a:close/>
                  <a:moveTo>
                    <a:pt x="1667" y="1"/>
                  </a:moveTo>
                  <a:lnTo>
                    <a:pt x="0" y="2906"/>
                  </a:lnTo>
                  <a:lnTo>
                    <a:pt x="1667" y="5788"/>
                  </a:lnTo>
                  <a:lnTo>
                    <a:pt x="5001" y="5788"/>
                  </a:lnTo>
                  <a:lnTo>
                    <a:pt x="6668" y="2906"/>
                  </a:lnTo>
                  <a:lnTo>
                    <a:pt x="50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98"/>
            <p:cNvSpPr/>
            <p:nvPr/>
          </p:nvSpPr>
          <p:spPr>
            <a:xfrm>
              <a:off x="3502150" y="2636763"/>
              <a:ext cx="103813" cy="132784"/>
            </a:xfrm>
            <a:custGeom>
              <a:rect b="b" l="l" r="r" t="t"/>
              <a:pathLst>
                <a:path extrusionOk="0" h="4478" w="3501">
                  <a:moveTo>
                    <a:pt x="0" y="1"/>
                  </a:moveTo>
                  <a:lnTo>
                    <a:pt x="2596" y="4478"/>
                  </a:lnTo>
                  <a:lnTo>
                    <a:pt x="3501" y="2906"/>
                  </a:lnTo>
                  <a:lnTo>
                    <a:pt x="18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98"/>
            <p:cNvSpPr/>
            <p:nvPr/>
          </p:nvSpPr>
          <p:spPr>
            <a:xfrm>
              <a:off x="3739403" y="2484939"/>
              <a:ext cx="103131" cy="132784"/>
            </a:xfrm>
            <a:custGeom>
              <a:rect b="b" l="l" r="r" t="t"/>
              <a:pathLst>
                <a:path extrusionOk="0" h="4478" w="3478">
                  <a:moveTo>
                    <a:pt x="882" y="1"/>
                  </a:moveTo>
                  <a:lnTo>
                    <a:pt x="1" y="1573"/>
                  </a:lnTo>
                  <a:lnTo>
                    <a:pt x="1668" y="4478"/>
                  </a:lnTo>
                  <a:lnTo>
                    <a:pt x="3478" y="4478"/>
                  </a:lnTo>
                  <a:lnTo>
                    <a:pt x="8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98"/>
            <p:cNvSpPr/>
            <p:nvPr/>
          </p:nvSpPr>
          <p:spPr>
            <a:xfrm>
              <a:off x="3739403" y="2636763"/>
              <a:ext cx="103843" cy="132784"/>
            </a:xfrm>
            <a:custGeom>
              <a:rect b="b" l="l" r="r" t="t"/>
              <a:pathLst>
                <a:path extrusionOk="0" h="4478" w="3502">
                  <a:moveTo>
                    <a:pt x="1668" y="1"/>
                  </a:moveTo>
                  <a:lnTo>
                    <a:pt x="1" y="2906"/>
                  </a:lnTo>
                  <a:lnTo>
                    <a:pt x="906" y="4478"/>
                  </a:lnTo>
                  <a:lnTo>
                    <a:pt x="35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98"/>
            <p:cNvSpPr/>
            <p:nvPr/>
          </p:nvSpPr>
          <p:spPr>
            <a:xfrm>
              <a:off x="3595349" y="2733521"/>
              <a:ext cx="154667" cy="47325"/>
            </a:xfrm>
            <a:custGeom>
              <a:rect b="b" l="l" r="r" t="t"/>
              <a:pathLst>
                <a:path extrusionOk="0" h="1596" w="5216">
                  <a:moveTo>
                    <a:pt x="929" y="0"/>
                  </a:moveTo>
                  <a:lnTo>
                    <a:pt x="1" y="1596"/>
                  </a:lnTo>
                  <a:lnTo>
                    <a:pt x="5216" y="1596"/>
                  </a:lnTo>
                  <a:lnTo>
                    <a:pt x="42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2" name="Google Shape;11932;p98"/>
          <p:cNvGrpSpPr/>
          <p:nvPr/>
        </p:nvGrpSpPr>
        <p:grpSpPr>
          <a:xfrm>
            <a:off x="2569603" y="2536506"/>
            <a:ext cx="341122" cy="194906"/>
            <a:chOff x="2950603" y="2536506"/>
            <a:chExt cx="341122" cy="194906"/>
          </a:xfrm>
        </p:grpSpPr>
        <p:sp>
          <p:nvSpPr>
            <p:cNvPr id="11933" name="Google Shape;11933;p98"/>
            <p:cNvSpPr/>
            <p:nvPr/>
          </p:nvSpPr>
          <p:spPr>
            <a:xfrm>
              <a:off x="3036063" y="2657253"/>
              <a:ext cx="20520" cy="20520"/>
            </a:xfrm>
            <a:custGeom>
              <a:rect b="b" l="l" r="r" t="t"/>
              <a:pathLst>
                <a:path extrusionOk="0" h="692"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98"/>
            <p:cNvSpPr/>
            <p:nvPr/>
          </p:nvSpPr>
          <p:spPr>
            <a:xfrm>
              <a:off x="3036063" y="2691858"/>
              <a:ext cx="20520" cy="19808"/>
            </a:xfrm>
            <a:custGeom>
              <a:rect b="b" l="l" r="r" t="t"/>
              <a:pathLst>
                <a:path extrusionOk="0" h="668" w="692">
                  <a:moveTo>
                    <a:pt x="1" y="0"/>
                  </a:moveTo>
                  <a:lnTo>
                    <a:pt x="1" y="667"/>
                  </a:lnTo>
                  <a:lnTo>
                    <a:pt x="691" y="667"/>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98"/>
            <p:cNvSpPr/>
            <p:nvPr/>
          </p:nvSpPr>
          <p:spPr>
            <a:xfrm>
              <a:off x="3187175" y="2556967"/>
              <a:ext cx="20520" cy="19808"/>
            </a:xfrm>
            <a:custGeom>
              <a:rect b="b" l="l" r="r" t="t"/>
              <a:pathLst>
                <a:path extrusionOk="0" h="668" w="692">
                  <a:moveTo>
                    <a:pt x="1" y="1"/>
                  </a:moveTo>
                  <a:lnTo>
                    <a:pt x="1"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98"/>
            <p:cNvSpPr/>
            <p:nvPr/>
          </p:nvSpPr>
          <p:spPr>
            <a:xfrm>
              <a:off x="3187175" y="2590178"/>
              <a:ext cx="20520" cy="20490"/>
            </a:xfrm>
            <a:custGeom>
              <a:rect b="b" l="l" r="r" t="t"/>
              <a:pathLst>
                <a:path extrusionOk="0" h="691"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98"/>
            <p:cNvSpPr/>
            <p:nvPr/>
          </p:nvSpPr>
          <p:spPr>
            <a:xfrm>
              <a:off x="2950603" y="2536506"/>
              <a:ext cx="341122" cy="194906"/>
            </a:xfrm>
            <a:custGeom>
              <a:rect b="b" l="l" r="r" t="t"/>
              <a:pathLst>
                <a:path extrusionOk="0" h="6573" w="11504">
                  <a:moveTo>
                    <a:pt x="2859" y="0"/>
                  </a:moveTo>
                  <a:cubicBezTo>
                    <a:pt x="2120" y="119"/>
                    <a:pt x="1501" y="572"/>
                    <a:pt x="1192" y="1286"/>
                  </a:cubicBezTo>
                  <a:lnTo>
                    <a:pt x="453" y="2953"/>
                  </a:lnTo>
                  <a:lnTo>
                    <a:pt x="1" y="2953"/>
                  </a:lnTo>
                  <a:lnTo>
                    <a:pt x="1" y="3620"/>
                  </a:lnTo>
                  <a:lnTo>
                    <a:pt x="5550" y="3620"/>
                  </a:lnTo>
                  <a:lnTo>
                    <a:pt x="6288" y="5287"/>
                  </a:lnTo>
                  <a:cubicBezTo>
                    <a:pt x="6621" y="5978"/>
                    <a:pt x="7217" y="6454"/>
                    <a:pt x="7955" y="6573"/>
                  </a:cubicBezTo>
                  <a:lnTo>
                    <a:pt x="7955" y="3620"/>
                  </a:lnTo>
                  <a:lnTo>
                    <a:pt x="8646" y="3620"/>
                  </a:lnTo>
                  <a:lnTo>
                    <a:pt x="8646" y="6573"/>
                  </a:lnTo>
                  <a:cubicBezTo>
                    <a:pt x="9384" y="6454"/>
                    <a:pt x="10003" y="6001"/>
                    <a:pt x="10313" y="5287"/>
                  </a:cubicBezTo>
                  <a:lnTo>
                    <a:pt x="11075" y="3620"/>
                  </a:lnTo>
                  <a:lnTo>
                    <a:pt x="11503" y="3620"/>
                  </a:lnTo>
                  <a:lnTo>
                    <a:pt x="11503" y="2953"/>
                  </a:lnTo>
                  <a:lnTo>
                    <a:pt x="5955" y="2953"/>
                  </a:lnTo>
                  <a:lnTo>
                    <a:pt x="5216" y="1286"/>
                  </a:lnTo>
                  <a:cubicBezTo>
                    <a:pt x="4883" y="596"/>
                    <a:pt x="4264" y="119"/>
                    <a:pt x="3549" y="0"/>
                  </a:cubicBezTo>
                  <a:lnTo>
                    <a:pt x="3549" y="2953"/>
                  </a:lnTo>
                  <a:lnTo>
                    <a:pt x="2859" y="2953"/>
                  </a:lnTo>
                  <a:lnTo>
                    <a:pt x="28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8" name="Google Shape;11938;p98"/>
          <p:cNvGrpSpPr/>
          <p:nvPr/>
        </p:nvGrpSpPr>
        <p:grpSpPr>
          <a:xfrm>
            <a:off x="1816967" y="2431267"/>
            <a:ext cx="341127" cy="341835"/>
            <a:chOff x="2350367" y="2431267"/>
            <a:chExt cx="341127" cy="341835"/>
          </a:xfrm>
        </p:grpSpPr>
        <p:sp>
          <p:nvSpPr>
            <p:cNvPr id="11939" name="Google Shape;11939;p98"/>
            <p:cNvSpPr/>
            <p:nvPr/>
          </p:nvSpPr>
          <p:spPr>
            <a:xfrm>
              <a:off x="2500085" y="2431267"/>
              <a:ext cx="42403" cy="42403"/>
            </a:xfrm>
            <a:custGeom>
              <a:rect b="b" l="l" r="r" t="t"/>
              <a:pathLst>
                <a:path extrusionOk="0" h="1430" w="1430">
                  <a:moveTo>
                    <a:pt x="715" y="1"/>
                  </a:moveTo>
                  <a:cubicBezTo>
                    <a:pt x="310" y="1"/>
                    <a:pt x="0" y="334"/>
                    <a:pt x="0" y="715"/>
                  </a:cubicBezTo>
                  <a:cubicBezTo>
                    <a:pt x="0" y="1096"/>
                    <a:pt x="310" y="1430"/>
                    <a:pt x="715" y="1430"/>
                  </a:cubicBezTo>
                  <a:cubicBezTo>
                    <a:pt x="1096" y="1430"/>
                    <a:pt x="1429" y="1096"/>
                    <a:pt x="1429" y="715"/>
                  </a:cubicBezTo>
                  <a:cubicBezTo>
                    <a:pt x="1429" y="334"/>
                    <a:pt x="1096"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98"/>
            <p:cNvSpPr/>
            <p:nvPr/>
          </p:nvSpPr>
          <p:spPr>
            <a:xfrm>
              <a:off x="2470432" y="2474353"/>
              <a:ext cx="100996" cy="298749"/>
            </a:xfrm>
            <a:custGeom>
              <a:rect b="b" l="l" r="r" t="t"/>
              <a:pathLst>
                <a:path extrusionOk="0" h="10075" w="3406">
                  <a:moveTo>
                    <a:pt x="2501" y="1525"/>
                  </a:moveTo>
                  <a:lnTo>
                    <a:pt x="2501" y="2215"/>
                  </a:lnTo>
                  <a:lnTo>
                    <a:pt x="881" y="2215"/>
                  </a:lnTo>
                  <a:lnTo>
                    <a:pt x="881" y="1525"/>
                  </a:lnTo>
                  <a:close/>
                  <a:moveTo>
                    <a:pt x="2501" y="3168"/>
                  </a:moveTo>
                  <a:lnTo>
                    <a:pt x="2501" y="3835"/>
                  </a:lnTo>
                  <a:lnTo>
                    <a:pt x="881" y="3835"/>
                  </a:lnTo>
                  <a:lnTo>
                    <a:pt x="881" y="3168"/>
                  </a:lnTo>
                  <a:close/>
                  <a:moveTo>
                    <a:pt x="2501" y="4811"/>
                  </a:moveTo>
                  <a:lnTo>
                    <a:pt x="2501" y="5478"/>
                  </a:lnTo>
                  <a:lnTo>
                    <a:pt x="881" y="5478"/>
                  </a:lnTo>
                  <a:lnTo>
                    <a:pt x="881" y="4811"/>
                  </a:lnTo>
                  <a:close/>
                  <a:moveTo>
                    <a:pt x="2501" y="6430"/>
                  </a:moveTo>
                  <a:lnTo>
                    <a:pt x="2501" y="7121"/>
                  </a:lnTo>
                  <a:lnTo>
                    <a:pt x="881" y="7121"/>
                  </a:lnTo>
                  <a:lnTo>
                    <a:pt x="881" y="6430"/>
                  </a:lnTo>
                  <a:close/>
                  <a:moveTo>
                    <a:pt x="0" y="1"/>
                  </a:moveTo>
                  <a:lnTo>
                    <a:pt x="0" y="10074"/>
                  </a:lnTo>
                  <a:lnTo>
                    <a:pt x="3406" y="10074"/>
                  </a:lnTo>
                  <a:lnTo>
                    <a:pt x="3406" y="1"/>
                  </a:lnTo>
                  <a:lnTo>
                    <a:pt x="2858" y="1"/>
                  </a:lnTo>
                  <a:cubicBezTo>
                    <a:pt x="2620" y="405"/>
                    <a:pt x="2191" y="667"/>
                    <a:pt x="1715" y="667"/>
                  </a:cubicBezTo>
                  <a:cubicBezTo>
                    <a:pt x="1191" y="667"/>
                    <a:pt x="786" y="405"/>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98"/>
            <p:cNvSpPr/>
            <p:nvPr/>
          </p:nvSpPr>
          <p:spPr>
            <a:xfrm>
              <a:off x="2620120" y="2431267"/>
              <a:ext cx="42403" cy="42403"/>
            </a:xfrm>
            <a:custGeom>
              <a:rect b="b" l="l" r="r" t="t"/>
              <a:pathLst>
                <a:path extrusionOk="0" h="1430" w="1430">
                  <a:moveTo>
                    <a:pt x="715" y="1"/>
                  </a:moveTo>
                  <a:cubicBezTo>
                    <a:pt x="310" y="1"/>
                    <a:pt x="1" y="334"/>
                    <a:pt x="1" y="715"/>
                  </a:cubicBezTo>
                  <a:cubicBezTo>
                    <a:pt x="25" y="1096"/>
                    <a:pt x="310" y="1430"/>
                    <a:pt x="715" y="1430"/>
                  </a:cubicBezTo>
                  <a:cubicBezTo>
                    <a:pt x="1096" y="1430"/>
                    <a:pt x="1430" y="1096"/>
                    <a:pt x="1430" y="715"/>
                  </a:cubicBezTo>
                  <a:cubicBezTo>
                    <a:pt x="1430" y="334"/>
                    <a:pt x="1096"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98"/>
            <p:cNvSpPr/>
            <p:nvPr/>
          </p:nvSpPr>
          <p:spPr>
            <a:xfrm>
              <a:off x="2350367" y="2474353"/>
              <a:ext cx="101026" cy="298749"/>
            </a:xfrm>
            <a:custGeom>
              <a:rect b="b" l="l" r="r" t="t"/>
              <a:pathLst>
                <a:path extrusionOk="0" h="10075" w="3407">
                  <a:moveTo>
                    <a:pt x="2501" y="1525"/>
                  </a:moveTo>
                  <a:lnTo>
                    <a:pt x="2501" y="2215"/>
                  </a:lnTo>
                  <a:lnTo>
                    <a:pt x="882" y="2215"/>
                  </a:lnTo>
                  <a:lnTo>
                    <a:pt x="882" y="1525"/>
                  </a:lnTo>
                  <a:close/>
                  <a:moveTo>
                    <a:pt x="2501" y="3168"/>
                  </a:moveTo>
                  <a:lnTo>
                    <a:pt x="2501" y="3858"/>
                  </a:lnTo>
                  <a:lnTo>
                    <a:pt x="882" y="3858"/>
                  </a:lnTo>
                  <a:lnTo>
                    <a:pt x="882" y="3168"/>
                  </a:lnTo>
                  <a:close/>
                  <a:moveTo>
                    <a:pt x="2501" y="4811"/>
                  </a:moveTo>
                  <a:lnTo>
                    <a:pt x="2501" y="5478"/>
                  </a:lnTo>
                  <a:lnTo>
                    <a:pt x="882" y="5478"/>
                  </a:lnTo>
                  <a:lnTo>
                    <a:pt x="882" y="4811"/>
                  </a:lnTo>
                  <a:close/>
                  <a:moveTo>
                    <a:pt x="2501" y="6430"/>
                  </a:moveTo>
                  <a:lnTo>
                    <a:pt x="2501" y="7121"/>
                  </a:lnTo>
                  <a:lnTo>
                    <a:pt x="882" y="7121"/>
                  </a:lnTo>
                  <a:lnTo>
                    <a:pt x="882" y="6430"/>
                  </a:lnTo>
                  <a:close/>
                  <a:moveTo>
                    <a:pt x="1" y="1"/>
                  </a:moveTo>
                  <a:lnTo>
                    <a:pt x="1" y="10074"/>
                  </a:lnTo>
                  <a:lnTo>
                    <a:pt x="3406" y="10074"/>
                  </a:lnTo>
                  <a:lnTo>
                    <a:pt x="3406" y="1"/>
                  </a:lnTo>
                  <a:lnTo>
                    <a:pt x="2858" y="1"/>
                  </a:lnTo>
                  <a:cubicBezTo>
                    <a:pt x="2620" y="382"/>
                    <a:pt x="2168" y="667"/>
                    <a:pt x="1691" y="667"/>
                  </a:cubicBezTo>
                  <a:cubicBezTo>
                    <a:pt x="1239" y="667"/>
                    <a:pt x="787" y="405"/>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98"/>
            <p:cNvSpPr/>
            <p:nvPr/>
          </p:nvSpPr>
          <p:spPr>
            <a:xfrm>
              <a:off x="2590467" y="2474353"/>
              <a:ext cx="101026" cy="298749"/>
            </a:xfrm>
            <a:custGeom>
              <a:rect b="b" l="l" r="r" t="t"/>
              <a:pathLst>
                <a:path extrusionOk="0" h="10075" w="3407">
                  <a:moveTo>
                    <a:pt x="2525" y="1525"/>
                  </a:moveTo>
                  <a:lnTo>
                    <a:pt x="2525" y="2215"/>
                  </a:lnTo>
                  <a:lnTo>
                    <a:pt x="906" y="2215"/>
                  </a:lnTo>
                  <a:lnTo>
                    <a:pt x="906" y="1525"/>
                  </a:lnTo>
                  <a:close/>
                  <a:moveTo>
                    <a:pt x="2525" y="3168"/>
                  </a:moveTo>
                  <a:lnTo>
                    <a:pt x="2525" y="3835"/>
                  </a:lnTo>
                  <a:lnTo>
                    <a:pt x="906" y="3835"/>
                  </a:lnTo>
                  <a:lnTo>
                    <a:pt x="906" y="3168"/>
                  </a:lnTo>
                  <a:close/>
                  <a:moveTo>
                    <a:pt x="2525" y="4811"/>
                  </a:moveTo>
                  <a:lnTo>
                    <a:pt x="2525" y="5478"/>
                  </a:lnTo>
                  <a:lnTo>
                    <a:pt x="906" y="5478"/>
                  </a:lnTo>
                  <a:lnTo>
                    <a:pt x="906" y="4811"/>
                  </a:lnTo>
                  <a:close/>
                  <a:moveTo>
                    <a:pt x="2525" y="6430"/>
                  </a:moveTo>
                  <a:lnTo>
                    <a:pt x="2525" y="7121"/>
                  </a:lnTo>
                  <a:lnTo>
                    <a:pt x="906" y="7121"/>
                  </a:lnTo>
                  <a:lnTo>
                    <a:pt x="906" y="6430"/>
                  </a:lnTo>
                  <a:close/>
                  <a:moveTo>
                    <a:pt x="1" y="1"/>
                  </a:moveTo>
                  <a:lnTo>
                    <a:pt x="1" y="10074"/>
                  </a:lnTo>
                  <a:lnTo>
                    <a:pt x="3406" y="10074"/>
                  </a:lnTo>
                  <a:lnTo>
                    <a:pt x="3406" y="1"/>
                  </a:lnTo>
                  <a:lnTo>
                    <a:pt x="2858" y="1"/>
                  </a:lnTo>
                  <a:cubicBezTo>
                    <a:pt x="2620" y="405"/>
                    <a:pt x="2192" y="667"/>
                    <a:pt x="1715" y="667"/>
                  </a:cubicBezTo>
                  <a:cubicBezTo>
                    <a:pt x="1239" y="667"/>
                    <a:pt x="786" y="405"/>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98"/>
            <p:cNvSpPr/>
            <p:nvPr/>
          </p:nvSpPr>
          <p:spPr>
            <a:xfrm>
              <a:off x="2380020" y="2431267"/>
              <a:ext cx="42403" cy="42403"/>
            </a:xfrm>
            <a:custGeom>
              <a:rect b="b" l="l" r="r" t="t"/>
              <a:pathLst>
                <a:path extrusionOk="0" h="1430" w="1430">
                  <a:moveTo>
                    <a:pt x="715" y="1"/>
                  </a:moveTo>
                  <a:cubicBezTo>
                    <a:pt x="310" y="1"/>
                    <a:pt x="1" y="334"/>
                    <a:pt x="1" y="715"/>
                  </a:cubicBezTo>
                  <a:cubicBezTo>
                    <a:pt x="1" y="1096"/>
                    <a:pt x="310" y="1430"/>
                    <a:pt x="715" y="1430"/>
                  </a:cubicBezTo>
                  <a:cubicBezTo>
                    <a:pt x="1096" y="1430"/>
                    <a:pt x="1430" y="1096"/>
                    <a:pt x="1430" y="715"/>
                  </a:cubicBezTo>
                  <a:cubicBezTo>
                    <a:pt x="1430" y="334"/>
                    <a:pt x="1096"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5" name="Google Shape;11945;p98"/>
          <p:cNvGrpSpPr/>
          <p:nvPr/>
        </p:nvGrpSpPr>
        <p:grpSpPr>
          <a:xfrm>
            <a:off x="1073493" y="2508958"/>
            <a:ext cx="340415" cy="237312"/>
            <a:chOff x="1759293" y="2508958"/>
            <a:chExt cx="340415" cy="237312"/>
          </a:xfrm>
        </p:grpSpPr>
        <p:sp>
          <p:nvSpPr>
            <p:cNvPr id="11946" name="Google Shape;11946;p98"/>
            <p:cNvSpPr/>
            <p:nvPr/>
          </p:nvSpPr>
          <p:spPr>
            <a:xfrm>
              <a:off x="1759293" y="2508958"/>
              <a:ext cx="94680" cy="74161"/>
            </a:xfrm>
            <a:custGeom>
              <a:rect b="b" l="l" r="r" t="t"/>
              <a:pathLst>
                <a:path extrusionOk="0" h="2501" w="3193">
                  <a:moveTo>
                    <a:pt x="1" y="0"/>
                  </a:moveTo>
                  <a:lnTo>
                    <a:pt x="1" y="1501"/>
                  </a:lnTo>
                  <a:lnTo>
                    <a:pt x="1597" y="2501"/>
                  </a:lnTo>
                  <a:lnTo>
                    <a:pt x="3192" y="1572"/>
                  </a:lnTo>
                  <a:lnTo>
                    <a:pt x="3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98"/>
            <p:cNvSpPr/>
            <p:nvPr/>
          </p:nvSpPr>
          <p:spPr>
            <a:xfrm>
              <a:off x="1759293" y="2576745"/>
              <a:ext cx="93969" cy="169523"/>
            </a:xfrm>
            <a:custGeom>
              <a:rect b="b" l="l" r="r" t="t"/>
              <a:pathLst>
                <a:path extrusionOk="0" h="5717" w="3169">
                  <a:moveTo>
                    <a:pt x="1" y="1"/>
                  </a:moveTo>
                  <a:lnTo>
                    <a:pt x="1" y="5716"/>
                  </a:lnTo>
                  <a:lnTo>
                    <a:pt x="3168" y="5716"/>
                  </a:lnTo>
                  <a:lnTo>
                    <a:pt x="3168" y="96"/>
                  </a:lnTo>
                  <a:lnTo>
                    <a:pt x="1573" y="1048"/>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98"/>
            <p:cNvSpPr/>
            <p:nvPr/>
          </p:nvSpPr>
          <p:spPr>
            <a:xfrm>
              <a:off x="2005769" y="2509670"/>
              <a:ext cx="93939" cy="74161"/>
            </a:xfrm>
            <a:custGeom>
              <a:rect b="b" l="l" r="r" t="t"/>
              <a:pathLst>
                <a:path extrusionOk="0" h="2501" w="3168">
                  <a:moveTo>
                    <a:pt x="0" y="0"/>
                  </a:moveTo>
                  <a:lnTo>
                    <a:pt x="0" y="1572"/>
                  </a:lnTo>
                  <a:lnTo>
                    <a:pt x="1596" y="2501"/>
                  </a:lnTo>
                  <a:lnTo>
                    <a:pt x="3168" y="1572"/>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98"/>
            <p:cNvSpPr/>
            <p:nvPr/>
          </p:nvSpPr>
          <p:spPr>
            <a:xfrm>
              <a:off x="2005769" y="2579562"/>
              <a:ext cx="93939" cy="166706"/>
            </a:xfrm>
            <a:custGeom>
              <a:rect b="b" l="l" r="r" t="t"/>
              <a:pathLst>
                <a:path extrusionOk="0" h="5622" w="3168">
                  <a:moveTo>
                    <a:pt x="0" y="1"/>
                  </a:moveTo>
                  <a:lnTo>
                    <a:pt x="0" y="5621"/>
                  </a:lnTo>
                  <a:lnTo>
                    <a:pt x="3168" y="5621"/>
                  </a:lnTo>
                  <a:lnTo>
                    <a:pt x="3168" y="1"/>
                  </a:lnTo>
                  <a:lnTo>
                    <a:pt x="1596" y="930"/>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98"/>
            <p:cNvSpPr/>
            <p:nvPr/>
          </p:nvSpPr>
          <p:spPr>
            <a:xfrm>
              <a:off x="1882175" y="2509670"/>
              <a:ext cx="93939" cy="167388"/>
            </a:xfrm>
            <a:custGeom>
              <a:rect b="b" l="l" r="r" t="t"/>
              <a:pathLst>
                <a:path extrusionOk="0" h="5645" w="3168">
                  <a:moveTo>
                    <a:pt x="1" y="0"/>
                  </a:moveTo>
                  <a:lnTo>
                    <a:pt x="1" y="5644"/>
                  </a:lnTo>
                  <a:lnTo>
                    <a:pt x="1596" y="4716"/>
                  </a:lnTo>
                  <a:lnTo>
                    <a:pt x="3168" y="5644"/>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98"/>
            <p:cNvSpPr/>
            <p:nvPr/>
          </p:nvSpPr>
          <p:spPr>
            <a:xfrm>
              <a:off x="1882175" y="2672080"/>
              <a:ext cx="93939" cy="74191"/>
            </a:xfrm>
            <a:custGeom>
              <a:rect b="b" l="l" r="r" t="t"/>
              <a:pathLst>
                <a:path extrusionOk="0" h="2502" w="3168">
                  <a:moveTo>
                    <a:pt x="1596" y="1"/>
                  </a:moveTo>
                  <a:lnTo>
                    <a:pt x="1" y="929"/>
                  </a:lnTo>
                  <a:lnTo>
                    <a:pt x="1" y="2501"/>
                  </a:lnTo>
                  <a:lnTo>
                    <a:pt x="3168" y="2501"/>
                  </a:lnTo>
                  <a:lnTo>
                    <a:pt x="3168" y="929"/>
                  </a:lnTo>
                  <a:lnTo>
                    <a:pt x="1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2" name="Google Shape;11952;p98"/>
          <p:cNvGrpSpPr/>
          <p:nvPr/>
        </p:nvGrpSpPr>
        <p:grpSpPr>
          <a:xfrm>
            <a:off x="1072811" y="2996217"/>
            <a:ext cx="340384" cy="341097"/>
            <a:chOff x="1758611" y="2996217"/>
            <a:chExt cx="340384" cy="341097"/>
          </a:xfrm>
        </p:grpSpPr>
        <p:sp>
          <p:nvSpPr>
            <p:cNvPr id="11953" name="Google Shape;11953;p98"/>
            <p:cNvSpPr/>
            <p:nvPr/>
          </p:nvSpPr>
          <p:spPr>
            <a:xfrm>
              <a:off x="1823581" y="3060475"/>
              <a:ext cx="211867" cy="211867"/>
            </a:xfrm>
            <a:custGeom>
              <a:rect b="b" l="l" r="r" t="t"/>
              <a:pathLst>
                <a:path extrusionOk="0" h="7145" w="7145">
                  <a:moveTo>
                    <a:pt x="3572" y="0"/>
                  </a:moveTo>
                  <a:cubicBezTo>
                    <a:pt x="1596" y="0"/>
                    <a:pt x="0" y="1596"/>
                    <a:pt x="0" y="3573"/>
                  </a:cubicBezTo>
                  <a:cubicBezTo>
                    <a:pt x="0" y="5549"/>
                    <a:pt x="1596" y="7145"/>
                    <a:pt x="3572" y="7145"/>
                  </a:cubicBezTo>
                  <a:cubicBezTo>
                    <a:pt x="5549" y="7145"/>
                    <a:pt x="7144" y="5549"/>
                    <a:pt x="7144" y="3573"/>
                  </a:cubicBezTo>
                  <a:cubicBezTo>
                    <a:pt x="7144" y="1596"/>
                    <a:pt x="5549" y="0"/>
                    <a:pt x="3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98"/>
            <p:cNvSpPr/>
            <p:nvPr/>
          </p:nvSpPr>
          <p:spPr>
            <a:xfrm>
              <a:off x="1937270" y="2996217"/>
              <a:ext cx="161725" cy="278259"/>
            </a:xfrm>
            <a:custGeom>
              <a:rect b="b" l="l" r="r" t="t"/>
              <a:pathLst>
                <a:path extrusionOk="0" h="9384" w="5454">
                  <a:moveTo>
                    <a:pt x="0" y="0"/>
                  </a:moveTo>
                  <a:lnTo>
                    <a:pt x="72" y="1524"/>
                  </a:lnTo>
                  <a:cubicBezTo>
                    <a:pt x="2239" y="1691"/>
                    <a:pt x="3977" y="3525"/>
                    <a:pt x="3977" y="5740"/>
                  </a:cubicBezTo>
                  <a:cubicBezTo>
                    <a:pt x="3977" y="6740"/>
                    <a:pt x="3644" y="7621"/>
                    <a:pt x="3072" y="8335"/>
                  </a:cubicBezTo>
                  <a:lnTo>
                    <a:pt x="4168" y="9383"/>
                  </a:lnTo>
                  <a:cubicBezTo>
                    <a:pt x="5001" y="8359"/>
                    <a:pt x="5454" y="7097"/>
                    <a:pt x="5454" y="5740"/>
                  </a:cubicBezTo>
                  <a:cubicBezTo>
                    <a:pt x="5454" y="4192"/>
                    <a:pt x="4858" y="2763"/>
                    <a:pt x="3763" y="1667"/>
                  </a:cubicBezTo>
                  <a:cubicBezTo>
                    <a:pt x="2739" y="667"/>
                    <a:pt x="1429" y="7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98"/>
            <p:cNvSpPr/>
            <p:nvPr/>
          </p:nvSpPr>
          <p:spPr>
            <a:xfrm>
              <a:off x="1938664" y="3258201"/>
              <a:ext cx="109507" cy="79113"/>
            </a:xfrm>
            <a:custGeom>
              <a:rect b="b" l="l" r="r" t="t"/>
              <a:pathLst>
                <a:path extrusionOk="0" h="2668" w="3693">
                  <a:moveTo>
                    <a:pt x="2573" y="0"/>
                  </a:moveTo>
                  <a:cubicBezTo>
                    <a:pt x="1882" y="667"/>
                    <a:pt x="1001" y="1072"/>
                    <a:pt x="1" y="1144"/>
                  </a:cubicBezTo>
                  <a:lnTo>
                    <a:pt x="1" y="2668"/>
                  </a:lnTo>
                  <a:cubicBezTo>
                    <a:pt x="1382" y="2572"/>
                    <a:pt x="2668" y="2001"/>
                    <a:pt x="3692" y="104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98"/>
            <p:cNvSpPr/>
            <p:nvPr/>
          </p:nvSpPr>
          <p:spPr>
            <a:xfrm>
              <a:off x="1758611" y="2996217"/>
              <a:ext cx="160331" cy="341093"/>
            </a:xfrm>
            <a:custGeom>
              <a:rect b="b" l="l" r="r" t="t"/>
              <a:pathLst>
                <a:path extrusionOk="0" h="11503" w="5407">
                  <a:moveTo>
                    <a:pt x="5406" y="0"/>
                  </a:moveTo>
                  <a:cubicBezTo>
                    <a:pt x="4001" y="96"/>
                    <a:pt x="2691" y="691"/>
                    <a:pt x="1691" y="1667"/>
                  </a:cubicBezTo>
                  <a:cubicBezTo>
                    <a:pt x="619" y="2739"/>
                    <a:pt x="0" y="4192"/>
                    <a:pt x="0" y="5740"/>
                  </a:cubicBezTo>
                  <a:cubicBezTo>
                    <a:pt x="0" y="7288"/>
                    <a:pt x="595" y="8716"/>
                    <a:pt x="1691" y="9836"/>
                  </a:cubicBezTo>
                  <a:cubicBezTo>
                    <a:pt x="2691" y="10836"/>
                    <a:pt x="4001" y="11407"/>
                    <a:pt x="5406" y="11503"/>
                  </a:cubicBezTo>
                  <a:lnTo>
                    <a:pt x="5406" y="9979"/>
                  </a:lnTo>
                  <a:cubicBezTo>
                    <a:pt x="3239" y="9788"/>
                    <a:pt x="1500" y="7978"/>
                    <a:pt x="1500" y="5740"/>
                  </a:cubicBezTo>
                  <a:cubicBezTo>
                    <a:pt x="1500" y="3501"/>
                    <a:pt x="3239" y="1691"/>
                    <a:pt x="5406" y="1524"/>
                  </a:cubicBez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7" name="Google Shape;11957;p98"/>
          <p:cNvGrpSpPr/>
          <p:nvPr/>
        </p:nvGrpSpPr>
        <p:grpSpPr>
          <a:xfrm>
            <a:off x="1816255" y="2979255"/>
            <a:ext cx="341836" cy="341127"/>
            <a:chOff x="2349655" y="2979255"/>
            <a:chExt cx="341836" cy="341127"/>
          </a:xfrm>
        </p:grpSpPr>
        <p:sp>
          <p:nvSpPr>
            <p:cNvPr id="11958" name="Google Shape;11958;p98"/>
            <p:cNvSpPr/>
            <p:nvPr/>
          </p:nvSpPr>
          <p:spPr>
            <a:xfrm>
              <a:off x="2349655" y="3094368"/>
              <a:ext cx="110900" cy="110900"/>
            </a:xfrm>
            <a:custGeom>
              <a:rect b="b" l="l" r="r" t="t"/>
              <a:pathLst>
                <a:path extrusionOk="0" h="3740" w="3740">
                  <a:moveTo>
                    <a:pt x="1882" y="1"/>
                  </a:moveTo>
                  <a:cubicBezTo>
                    <a:pt x="834" y="1"/>
                    <a:pt x="1" y="834"/>
                    <a:pt x="1" y="1858"/>
                  </a:cubicBezTo>
                  <a:cubicBezTo>
                    <a:pt x="1" y="2906"/>
                    <a:pt x="834" y="3739"/>
                    <a:pt x="1882" y="3739"/>
                  </a:cubicBezTo>
                  <a:cubicBezTo>
                    <a:pt x="2906" y="3739"/>
                    <a:pt x="3740" y="2906"/>
                    <a:pt x="3740" y="1858"/>
                  </a:cubicBezTo>
                  <a:cubicBezTo>
                    <a:pt x="3740" y="834"/>
                    <a:pt x="2906" y="1"/>
                    <a:pt x="18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98"/>
            <p:cNvSpPr/>
            <p:nvPr/>
          </p:nvSpPr>
          <p:spPr>
            <a:xfrm>
              <a:off x="2411808" y="2979255"/>
              <a:ext cx="247895" cy="99603"/>
            </a:xfrm>
            <a:custGeom>
              <a:rect b="b" l="l" r="r" t="t"/>
              <a:pathLst>
                <a:path extrusionOk="0" h="3359" w="8360">
                  <a:moveTo>
                    <a:pt x="3287" y="1"/>
                  </a:moveTo>
                  <a:cubicBezTo>
                    <a:pt x="2811" y="1"/>
                    <a:pt x="2430" y="310"/>
                    <a:pt x="2287" y="739"/>
                  </a:cubicBezTo>
                  <a:lnTo>
                    <a:pt x="953" y="739"/>
                  </a:lnTo>
                  <a:lnTo>
                    <a:pt x="1" y="3216"/>
                  </a:lnTo>
                  <a:cubicBezTo>
                    <a:pt x="191" y="3263"/>
                    <a:pt x="429" y="3287"/>
                    <a:pt x="644" y="3359"/>
                  </a:cubicBezTo>
                  <a:lnTo>
                    <a:pt x="1382" y="1406"/>
                  </a:lnTo>
                  <a:lnTo>
                    <a:pt x="2287" y="1406"/>
                  </a:lnTo>
                  <a:cubicBezTo>
                    <a:pt x="2430" y="1811"/>
                    <a:pt x="2811" y="2144"/>
                    <a:pt x="3287" y="2144"/>
                  </a:cubicBezTo>
                  <a:lnTo>
                    <a:pt x="8359" y="2144"/>
                  </a:lnTo>
                  <a:lnTo>
                    <a:pt x="83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98"/>
            <p:cNvSpPr/>
            <p:nvPr/>
          </p:nvSpPr>
          <p:spPr>
            <a:xfrm>
              <a:off x="2464768" y="3164972"/>
              <a:ext cx="226723" cy="63605"/>
            </a:xfrm>
            <a:custGeom>
              <a:rect b="b" l="l" r="r" t="t"/>
              <a:pathLst>
                <a:path extrusionOk="0" h="2145" w="7646">
                  <a:moveTo>
                    <a:pt x="2573" y="1"/>
                  </a:moveTo>
                  <a:cubicBezTo>
                    <a:pt x="2096" y="1"/>
                    <a:pt x="1715" y="287"/>
                    <a:pt x="1572" y="739"/>
                  </a:cubicBezTo>
                  <a:lnTo>
                    <a:pt x="786" y="739"/>
                  </a:lnTo>
                  <a:lnTo>
                    <a:pt x="358" y="525"/>
                  </a:lnTo>
                  <a:cubicBezTo>
                    <a:pt x="263" y="739"/>
                    <a:pt x="143" y="906"/>
                    <a:pt x="1" y="1096"/>
                  </a:cubicBezTo>
                  <a:lnTo>
                    <a:pt x="644" y="1382"/>
                  </a:lnTo>
                  <a:lnTo>
                    <a:pt x="1572" y="1382"/>
                  </a:lnTo>
                  <a:cubicBezTo>
                    <a:pt x="1715" y="1811"/>
                    <a:pt x="2096" y="2144"/>
                    <a:pt x="2573" y="2144"/>
                  </a:cubicBezTo>
                  <a:lnTo>
                    <a:pt x="7645" y="2144"/>
                  </a:lnTo>
                  <a:lnTo>
                    <a:pt x="76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98"/>
            <p:cNvSpPr/>
            <p:nvPr/>
          </p:nvSpPr>
          <p:spPr>
            <a:xfrm>
              <a:off x="2411808" y="3220068"/>
              <a:ext cx="247895" cy="100314"/>
            </a:xfrm>
            <a:custGeom>
              <a:rect b="b" l="l" r="r" t="t"/>
              <a:pathLst>
                <a:path extrusionOk="0" h="3383" w="8360">
                  <a:moveTo>
                    <a:pt x="644" y="1"/>
                  </a:moveTo>
                  <a:cubicBezTo>
                    <a:pt x="429" y="96"/>
                    <a:pt x="191" y="120"/>
                    <a:pt x="1" y="167"/>
                  </a:cubicBezTo>
                  <a:lnTo>
                    <a:pt x="953" y="2620"/>
                  </a:lnTo>
                  <a:lnTo>
                    <a:pt x="2287" y="2620"/>
                  </a:lnTo>
                  <a:cubicBezTo>
                    <a:pt x="2430" y="3049"/>
                    <a:pt x="2811" y="3382"/>
                    <a:pt x="3287" y="3382"/>
                  </a:cubicBezTo>
                  <a:lnTo>
                    <a:pt x="8359" y="3382"/>
                  </a:lnTo>
                  <a:lnTo>
                    <a:pt x="8359" y="1263"/>
                  </a:lnTo>
                  <a:lnTo>
                    <a:pt x="3287" y="1263"/>
                  </a:lnTo>
                  <a:cubicBezTo>
                    <a:pt x="2811" y="1263"/>
                    <a:pt x="2430" y="1572"/>
                    <a:pt x="2287" y="1977"/>
                  </a:cubicBezTo>
                  <a:lnTo>
                    <a:pt x="1382" y="1977"/>
                  </a:lnTo>
                  <a:lnTo>
                    <a:pt x="6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98"/>
            <p:cNvSpPr/>
            <p:nvPr/>
          </p:nvSpPr>
          <p:spPr>
            <a:xfrm>
              <a:off x="2464768" y="3072485"/>
              <a:ext cx="226723" cy="62863"/>
            </a:xfrm>
            <a:custGeom>
              <a:rect b="b" l="l" r="r" t="t"/>
              <a:pathLst>
                <a:path extrusionOk="0" h="2120" w="7646">
                  <a:moveTo>
                    <a:pt x="2573" y="0"/>
                  </a:moveTo>
                  <a:cubicBezTo>
                    <a:pt x="2096" y="0"/>
                    <a:pt x="1715" y="286"/>
                    <a:pt x="1572" y="739"/>
                  </a:cubicBezTo>
                  <a:lnTo>
                    <a:pt x="644" y="739"/>
                  </a:lnTo>
                  <a:lnTo>
                    <a:pt x="1" y="1024"/>
                  </a:lnTo>
                  <a:cubicBezTo>
                    <a:pt x="143" y="1215"/>
                    <a:pt x="263" y="1382"/>
                    <a:pt x="358" y="1596"/>
                  </a:cubicBezTo>
                  <a:lnTo>
                    <a:pt x="786" y="1382"/>
                  </a:lnTo>
                  <a:lnTo>
                    <a:pt x="1572" y="1382"/>
                  </a:lnTo>
                  <a:cubicBezTo>
                    <a:pt x="1715" y="1810"/>
                    <a:pt x="2096" y="2120"/>
                    <a:pt x="2573" y="2120"/>
                  </a:cubicBezTo>
                  <a:lnTo>
                    <a:pt x="7645" y="2120"/>
                  </a:lnTo>
                  <a:lnTo>
                    <a:pt x="764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63" name="Google Shape;11963;p98"/>
          <p:cNvSpPr/>
          <p:nvPr/>
        </p:nvSpPr>
        <p:spPr>
          <a:xfrm>
            <a:off x="2568921" y="3000457"/>
            <a:ext cx="340381" cy="341093"/>
          </a:xfrm>
          <a:custGeom>
            <a:rect b="b" l="l" r="r" t="t"/>
            <a:pathLst>
              <a:path extrusionOk="0" h="11503" w="11479">
                <a:moveTo>
                  <a:pt x="10193" y="0"/>
                </a:moveTo>
                <a:cubicBezTo>
                  <a:pt x="9788" y="429"/>
                  <a:pt x="9407" y="810"/>
                  <a:pt x="8954" y="1167"/>
                </a:cubicBezTo>
                <a:lnTo>
                  <a:pt x="8954" y="10836"/>
                </a:lnTo>
                <a:lnTo>
                  <a:pt x="8264" y="10836"/>
                </a:lnTo>
                <a:lnTo>
                  <a:pt x="8264" y="1667"/>
                </a:lnTo>
                <a:cubicBezTo>
                  <a:pt x="7883" y="1953"/>
                  <a:pt x="7478" y="2215"/>
                  <a:pt x="7049" y="2429"/>
                </a:cubicBezTo>
                <a:lnTo>
                  <a:pt x="7049" y="10836"/>
                </a:lnTo>
                <a:lnTo>
                  <a:pt x="6382" y="10836"/>
                </a:lnTo>
                <a:lnTo>
                  <a:pt x="6382" y="2763"/>
                </a:lnTo>
                <a:cubicBezTo>
                  <a:pt x="5978" y="2953"/>
                  <a:pt x="5573" y="3144"/>
                  <a:pt x="5144" y="3239"/>
                </a:cubicBezTo>
                <a:lnTo>
                  <a:pt x="5144" y="10836"/>
                </a:lnTo>
                <a:lnTo>
                  <a:pt x="4453" y="10836"/>
                </a:lnTo>
                <a:lnTo>
                  <a:pt x="4453" y="3453"/>
                </a:lnTo>
                <a:cubicBezTo>
                  <a:pt x="4072" y="3572"/>
                  <a:pt x="3668" y="3668"/>
                  <a:pt x="3239" y="3739"/>
                </a:cubicBezTo>
                <a:lnTo>
                  <a:pt x="3239" y="10812"/>
                </a:lnTo>
                <a:lnTo>
                  <a:pt x="2548" y="10812"/>
                </a:lnTo>
                <a:lnTo>
                  <a:pt x="2548" y="3811"/>
                </a:lnTo>
                <a:cubicBezTo>
                  <a:pt x="2167" y="3882"/>
                  <a:pt x="1762" y="3906"/>
                  <a:pt x="1334" y="3906"/>
                </a:cubicBezTo>
                <a:lnTo>
                  <a:pt x="1334" y="10812"/>
                </a:lnTo>
                <a:lnTo>
                  <a:pt x="0" y="10812"/>
                </a:lnTo>
                <a:lnTo>
                  <a:pt x="0" y="11503"/>
                </a:lnTo>
                <a:lnTo>
                  <a:pt x="11479" y="11503"/>
                </a:lnTo>
                <a:lnTo>
                  <a:pt x="11479" y="10812"/>
                </a:lnTo>
                <a:lnTo>
                  <a:pt x="10193" y="10812"/>
                </a:lnTo>
                <a:lnTo>
                  <a:pt x="101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64" name="Google Shape;11964;p98"/>
          <p:cNvGrpSpPr/>
          <p:nvPr/>
        </p:nvGrpSpPr>
        <p:grpSpPr>
          <a:xfrm>
            <a:off x="3264357" y="2994082"/>
            <a:ext cx="357346" cy="330540"/>
            <a:chOff x="3492957" y="2994082"/>
            <a:chExt cx="357346" cy="330540"/>
          </a:xfrm>
        </p:grpSpPr>
        <p:sp>
          <p:nvSpPr>
            <p:cNvPr id="11965" name="Google Shape;11965;p98"/>
            <p:cNvSpPr/>
            <p:nvPr/>
          </p:nvSpPr>
          <p:spPr>
            <a:xfrm>
              <a:off x="3624290" y="3120493"/>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98"/>
            <p:cNvSpPr/>
            <p:nvPr/>
          </p:nvSpPr>
          <p:spPr>
            <a:xfrm>
              <a:off x="3684338" y="3184039"/>
              <a:ext cx="129967" cy="140405"/>
            </a:xfrm>
            <a:custGeom>
              <a:rect b="b" l="l" r="r" t="t"/>
              <a:pathLst>
                <a:path extrusionOk="0" h="4735" w="4383">
                  <a:moveTo>
                    <a:pt x="1858" y="1"/>
                  </a:moveTo>
                  <a:cubicBezTo>
                    <a:pt x="1667" y="763"/>
                    <a:pt x="1143" y="1382"/>
                    <a:pt x="453" y="1644"/>
                  </a:cubicBezTo>
                  <a:cubicBezTo>
                    <a:pt x="667" y="2454"/>
                    <a:pt x="500" y="3335"/>
                    <a:pt x="0" y="4049"/>
                  </a:cubicBezTo>
                  <a:cubicBezTo>
                    <a:pt x="449" y="4498"/>
                    <a:pt x="1052" y="4735"/>
                    <a:pt x="1658" y="4735"/>
                  </a:cubicBezTo>
                  <a:cubicBezTo>
                    <a:pt x="2145" y="4735"/>
                    <a:pt x="2635" y="4582"/>
                    <a:pt x="3048" y="4264"/>
                  </a:cubicBezTo>
                  <a:cubicBezTo>
                    <a:pt x="4144" y="3549"/>
                    <a:pt x="4382" y="2073"/>
                    <a:pt x="3596" y="1001"/>
                  </a:cubicBezTo>
                  <a:cubicBezTo>
                    <a:pt x="3191" y="406"/>
                    <a:pt x="2525" y="72"/>
                    <a:pt x="1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98"/>
            <p:cNvSpPr/>
            <p:nvPr/>
          </p:nvSpPr>
          <p:spPr>
            <a:xfrm>
              <a:off x="3603118" y="2994082"/>
              <a:ext cx="138448" cy="108795"/>
            </a:xfrm>
            <a:custGeom>
              <a:rect b="b" l="l" r="r" t="t"/>
              <a:pathLst>
                <a:path extrusionOk="0" h="3669" w="4669">
                  <a:moveTo>
                    <a:pt x="2334" y="1"/>
                  </a:moveTo>
                  <a:cubicBezTo>
                    <a:pt x="1691" y="1"/>
                    <a:pt x="1096" y="239"/>
                    <a:pt x="667" y="692"/>
                  </a:cubicBezTo>
                  <a:cubicBezTo>
                    <a:pt x="310" y="1049"/>
                    <a:pt x="96" y="1477"/>
                    <a:pt x="1" y="1954"/>
                  </a:cubicBezTo>
                  <a:cubicBezTo>
                    <a:pt x="834" y="2239"/>
                    <a:pt x="1453" y="2906"/>
                    <a:pt x="1787" y="3668"/>
                  </a:cubicBezTo>
                  <a:cubicBezTo>
                    <a:pt x="1965" y="3621"/>
                    <a:pt x="2150" y="3597"/>
                    <a:pt x="2334" y="3597"/>
                  </a:cubicBezTo>
                  <a:cubicBezTo>
                    <a:pt x="2519" y="3597"/>
                    <a:pt x="2704" y="3621"/>
                    <a:pt x="2882" y="3668"/>
                  </a:cubicBezTo>
                  <a:cubicBezTo>
                    <a:pt x="3216" y="2906"/>
                    <a:pt x="3882" y="2239"/>
                    <a:pt x="4668" y="1978"/>
                  </a:cubicBezTo>
                  <a:cubicBezTo>
                    <a:pt x="4501" y="882"/>
                    <a:pt x="3525" y="1"/>
                    <a:pt x="2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98"/>
            <p:cNvSpPr/>
            <p:nvPr/>
          </p:nvSpPr>
          <p:spPr>
            <a:xfrm>
              <a:off x="3492957" y="3066465"/>
              <a:ext cx="144793" cy="140760"/>
            </a:xfrm>
            <a:custGeom>
              <a:rect b="b" l="l" r="r" t="t"/>
              <a:pathLst>
                <a:path extrusionOk="0" h="4747" w="4883">
                  <a:moveTo>
                    <a:pt x="2722" y="0"/>
                  </a:moveTo>
                  <a:cubicBezTo>
                    <a:pt x="2337" y="0"/>
                    <a:pt x="1948" y="90"/>
                    <a:pt x="1596" y="251"/>
                  </a:cubicBezTo>
                  <a:cubicBezTo>
                    <a:pt x="1048" y="561"/>
                    <a:pt x="620" y="1037"/>
                    <a:pt x="405" y="1632"/>
                  </a:cubicBezTo>
                  <a:cubicBezTo>
                    <a:pt x="1" y="2871"/>
                    <a:pt x="691" y="4204"/>
                    <a:pt x="1929" y="4633"/>
                  </a:cubicBezTo>
                  <a:cubicBezTo>
                    <a:pt x="2167" y="4709"/>
                    <a:pt x="2413" y="4746"/>
                    <a:pt x="2659" y="4746"/>
                  </a:cubicBezTo>
                  <a:cubicBezTo>
                    <a:pt x="3104" y="4746"/>
                    <a:pt x="3546" y="4625"/>
                    <a:pt x="3930" y="4395"/>
                  </a:cubicBezTo>
                  <a:cubicBezTo>
                    <a:pt x="3811" y="4133"/>
                    <a:pt x="3739" y="3799"/>
                    <a:pt x="3739" y="3466"/>
                  </a:cubicBezTo>
                  <a:cubicBezTo>
                    <a:pt x="3739" y="2632"/>
                    <a:pt x="4192" y="1894"/>
                    <a:pt x="4882" y="1465"/>
                  </a:cubicBezTo>
                  <a:cubicBezTo>
                    <a:pt x="4621" y="846"/>
                    <a:pt x="4097" y="346"/>
                    <a:pt x="3430" y="108"/>
                  </a:cubicBezTo>
                  <a:cubicBezTo>
                    <a:pt x="3201" y="35"/>
                    <a:pt x="2962" y="0"/>
                    <a:pt x="27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98"/>
            <p:cNvSpPr/>
            <p:nvPr/>
          </p:nvSpPr>
          <p:spPr>
            <a:xfrm>
              <a:off x="3707645" y="3066821"/>
              <a:ext cx="142658" cy="133496"/>
            </a:xfrm>
            <a:custGeom>
              <a:rect b="b" l="l" r="r" t="t"/>
              <a:pathLst>
                <a:path extrusionOk="0" h="4502" w="4811">
                  <a:moveTo>
                    <a:pt x="2191" y="1"/>
                  </a:moveTo>
                  <a:cubicBezTo>
                    <a:pt x="1238" y="1"/>
                    <a:pt x="357" y="596"/>
                    <a:pt x="0" y="1501"/>
                  </a:cubicBezTo>
                  <a:cubicBezTo>
                    <a:pt x="619" y="1882"/>
                    <a:pt x="1072" y="2525"/>
                    <a:pt x="1119" y="3335"/>
                  </a:cubicBezTo>
                  <a:cubicBezTo>
                    <a:pt x="1953" y="3406"/>
                    <a:pt x="2763" y="3811"/>
                    <a:pt x="3287" y="4502"/>
                  </a:cubicBezTo>
                  <a:cubicBezTo>
                    <a:pt x="4311" y="3930"/>
                    <a:pt x="4811" y="2739"/>
                    <a:pt x="4453" y="1644"/>
                  </a:cubicBezTo>
                  <a:cubicBezTo>
                    <a:pt x="4120" y="620"/>
                    <a:pt x="3215" y="1"/>
                    <a:pt x="2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98"/>
            <p:cNvSpPr/>
            <p:nvPr/>
          </p:nvSpPr>
          <p:spPr>
            <a:xfrm>
              <a:off x="3532514" y="3212298"/>
              <a:ext cx="150427" cy="112324"/>
            </a:xfrm>
            <a:custGeom>
              <a:rect b="b" l="l" r="r" t="t"/>
              <a:pathLst>
                <a:path extrusionOk="0" h="3788" w="5073">
                  <a:moveTo>
                    <a:pt x="2929" y="1"/>
                  </a:moveTo>
                  <a:cubicBezTo>
                    <a:pt x="2456" y="300"/>
                    <a:pt x="1888" y="454"/>
                    <a:pt x="1323" y="454"/>
                  </a:cubicBezTo>
                  <a:cubicBezTo>
                    <a:pt x="1036" y="454"/>
                    <a:pt x="749" y="414"/>
                    <a:pt x="476" y="334"/>
                  </a:cubicBezTo>
                  <a:lnTo>
                    <a:pt x="476" y="334"/>
                  </a:lnTo>
                  <a:cubicBezTo>
                    <a:pt x="0" y="1406"/>
                    <a:pt x="310" y="2644"/>
                    <a:pt x="1215" y="3335"/>
                  </a:cubicBezTo>
                  <a:cubicBezTo>
                    <a:pt x="1643" y="3644"/>
                    <a:pt x="2143" y="3787"/>
                    <a:pt x="2620" y="3787"/>
                  </a:cubicBezTo>
                  <a:cubicBezTo>
                    <a:pt x="3358" y="3787"/>
                    <a:pt x="4072" y="3454"/>
                    <a:pt x="4525" y="2811"/>
                  </a:cubicBezTo>
                  <a:cubicBezTo>
                    <a:pt x="4930" y="2215"/>
                    <a:pt x="5073" y="1501"/>
                    <a:pt x="4906" y="834"/>
                  </a:cubicBezTo>
                  <a:lnTo>
                    <a:pt x="4906" y="834"/>
                  </a:lnTo>
                  <a:cubicBezTo>
                    <a:pt x="4836" y="841"/>
                    <a:pt x="4765" y="844"/>
                    <a:pt x="4695" y="844"/>
                  </a:cubicBezTo>
                  <a:cubicBezTo>
                    <a:pt x="4022" y="844"/>
                    <a:pt x="3339" y="539"/>
                    <a:pt x="2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1" name="Google Shape;11971;p98"/>
          <p:cNvGrpSpPr/>
          <p:nvPr/>
        </p:nvGrpSpPr>
        <p:grpSpPr>
          <a:xfrm>
            <a:off x="4043118" y="3014572"/>
            <a:ext cx="341126" cy="305806"/>
            <a:chOff x="4119318" y="3014572"/>
            <a:chExt cx="341126" cy="305806"/>
          </a:xfrm>
        </p:grpSpPr>
        <p:sp>
          <p:nvSpPr>
            <p:cNvPr id="11972" name="Google Shape;11972;p98"/>
            <p:cNvSpPr/>
            <p:nvPr/>
          </p:nvSpPr>
          <p:spPr>
            <a:xfrm>
              <a:off x="4119318" y="3014572"/>
              <a:ext cx="127150" cy="305806"/>
            </a:xfrm>
            <a:custGeom>
              <a:rect b="b" l="l" r="r" t="t"/>
              <a:pathLst>
                <a:path extrusionOk="0" h="10313" w="4288">
                  <a:moveTo>
                    <a:pt x="2240" y="715"/>
                  </a:moveTo>
                  <a:lnTo>
                    <a:pt x="2240" y="1406"/>
                  </a:lnTo>
                  <a:lnTo>
                    <a:pt x="715" y="1406"/>
                  </a:lnTo>
                  <a:lnTo>
                    <a:pt x="715" y="715"/>
                  </a:lnTo>
                  <a:close/>
                  <a:moveTo>
                    <a:pt x="2240" y="2430"/>
                  </a:moveTo>
                  <a:lnTo>
                    <a:pt x="2240" y="3096"/>
                  </a:lnTo>
                  <a:lnTo>
                    <a:pt x="715" y="3096"/>
                  </a:lnTo>
                  <a:lnTo>
                    <a:pt x="715" y="2430"/>
                  </a:lnTo>
                  <a:close/>
                  <a:moveTo>
                    <a:pt x="1" y="1"/>
                  </a:moveTo>
                  <a:lnTo>
                    <a:pt x="1" y="10312"/>
                  </a:lnTo>
                  <a:lnTo>
                    <a:pt x="2930" y="10312"/>
                  </a:lnTo>
                  <a:lnTo>
                    <a:pt x="2930" y="6740"/>
                  </a:lnTo>
                  <a:lnTo>
                    <a:pt x="4288" y="5168"/>
                  </a:lnTo>
                  <a:lnTo>
                    <a:pt x="2930" y="3573"/>
                  </a:lnTo>
                  <a:lnTo>
                    <a:pt x="29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98"/>
            <p:cNvSpPr/>
            <p:nvPr/>
          </p:nvSpPr>
          <p:spPr>
            <a:xfrm>
              <a:off x="4225268" y="3014572"/>
              <a:ext cx="127120" cy="305806"/>
            </a:xfrm>
            <a:custGeom>
              <a:rect b="b" l="l" r="r" t="t"/>
              <a:pathLst>
                <a:path extrusionOk="0" h="10313" w="4287">
                  <a:moveTo>
                    <a:pt x="2263" y="7192"/>
                  </a:moveTo>
                  <a:lnTo>
                    <a:pt x="2263" y="7859"/>
                  </a:lnTo>
                  <a:lnTo>
                    <a:pt x="762" y="7859"/>
                  </a:lnTo>
                  <a:lnTo>
                    <a:pt x="762" y="7192"/>
                  </a:lnTo>
                  <a:close/>
                  <a:moveTo>
                    <a:pt x="2263" y="8859"/>
                  </a:moveTo>
                  <a:lnTo>
                    <a:pt x="2263" y="9526"/>
                  </a:lnTo>
                  <a:lnTo>
                    <a:pt x="762" y="9526"/>
                  </a:lnTo>
                  <a:lnTo>
                    <a:pt x="762" y="8859"/>
                  </a:lnTo>
                  <a:close/>
                  <a:moveTo>
                    <a:pt x="0" y="1"/>
                  </a:moveTo>
                  <a:lnTo>
                    <a:pt x="0" y="3335"/>
                  </a:lnTo>
                  <a:lnTo>
                    <a:pt x="1596" y="5168"/>
                  </a:lnTo>
                  <a:lnTo>
                    <a:pt x="0" y="6978"/>
                  </a:lnTo>
                  <a:lnTo>
                    <a:pt x="0" y="10312"/>
                  </a:lnTo>
                  <a:lnTo>
                    <a:pt x="2929" y="10312"/>
                  </a:lnTo>
                  <a:lnTo>
                    <a:pt x="2929" y="6740"/>
                  </a:lnTo>
                  <a:lnTo>
                    <a:pt x="4287" y="5168"/>
                  </a:lnTo>
                  <a:lnTo>
                    <a:pt x="2929" y="3573"/>
                  </a:lnTo>
                  <a:lnTo>
                    <a:pt x="29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98"/>
            <p:cNvSpPr/>
            <p:nvPr/>
          </p:nvSpPr>
          <p:spPr>
            <a:xfrm>
              <a:off x="4333294" y="3014572"/>
              <a:ext cx="127150" cy="305806"/>
            </a:xfrm>
            <a:custGeom>
              <a:rect b="b" l="l" r="r" t="t"/>
              <a:pathLst>
                <a:path extrusionOk="0" h="10313" w="4288">
                  <a:moveTo>
                    <a:pt x="2192" y="715"/>
                  </a:moveTo>
                  <a:lnTo>
                    <a:pt x="2192" y="1406"/>
                  </a:lnTo>
                  <a:lnTo>
                    <a:pt x="691" y="1406"/>
                  </a:lnTo>
                  <a:lnTo>
                    <a:pt x="691" y="715"/>
                  </a:lnTo>
                  <a:close/>
                  <a:moveTo>
                    <a:pt x="2192" y="2430"/>
                  </a:moveTo>
                  <a:lnTo>
                    <a:pt x="2192" y="3096"/>
                  </a:lnTo>
                  <a:lnTo>
                    <a:pt x="691" y="3096"/>
                  </a:lnTo>
                  <a:lnTo>
                    <a:pt x="691" y="2430"/>
                  </a:lnTo>
                  <a:close/>
                  <a:moveTo>
                    <a:pt x="1" y="1"/>
                  </a:moveTo>
                  <a:lnTo>
                    <a:pt x="1" y="3335"/>
                  </a:lnTo>
                  <a:lnTo>
                    <a:pt x="1572" y="5168"/>
                  </a:lnTo>
                  <a:lnTo>
                    <a:pt x="1" y="6978"/>
                  </a:lnTo>
                  <a:lnTo>
                    <a:pt x="1" y="10312"/>
                  </a:lnTo>
                  <a:lnTo>
                    <a:pt x="2906" y="10312"/>
                  </a:lnTo>
                  <a:lnTo>
                    <a:pt x="2906" y="6740"/>
                  </a:lnTo>
                  <a:lnTo>
                    <a:pt x="4287" y="5168"/>
                  </a:lnTo>
                  <a:lnTo>
                    <a:pt x="2906" y="3573"/>
                  </a:lnTo>
                  <a:lnTo>
                    <a:pt x="29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5" name="Google Shape;11975;p98"/>
          <p:cNvGrpSpPr/>
          <p:nvPr/>
        </p:nvGrpSpPr>
        <p:grpSpPr>
          <a:xfrm>
            <a:off x="4801418" y="3003986"/>
            <a:ext cx="302992" cy="341093"/>
            <a:chOff x="4725218" y="3003986"/>
            <a:chExt cx="302992" cy="341093"/>
          </a:xfrm>
        </p:grpSpPr>
        <p:sp>
          <p:nvSpPr>
            <p:cNvPr id="11976" name="Google Shape;11976;p98"/>
            <p:cNvSpPr/>
            <p:nvPr/>
          </p:nvSpPr>
          <p:spPr>
            <a:xfrm>
              <a:off x="4906013" y="3112012"/>
              <a:ext cx="53701" cy="125045"/>
            </a:xfrm>
            <a:custGeom>
              <a:rect b="b" l="l" r="r" t="t"/>
              <a:pathLst>
                <a:path extrusionOk="0" h="4217" w="1811">
                  <a:moveTo>
                    <a:pt x="0" y="1"/>
                  </a:moveTo>
                  <a:lnTo>
                    <a:pt x="0" y="4216"/>
                  </a:lnTo>
                  <a:cubicBezTo>
                    <a:pt x="1048" y="4073"/>
                    <a:pt x="1810" y="3192"/>
                    <a:pt x="1810" y="2120"/>
                  </a:cubicBezTo>
                  <a:cubicBezTo>
                    <a:pt x="1810" y="1049"/>
                    <a:pt x="1048" y="144"/>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98"/>
            <p:cNvSpPr/>
            <p:nvPr/>
          </p:nvSpPr>
          <p:spPr>
            <a:xfrm>
              <a:off x="4906013" y="3042831"/>
              <a:ext cx="122198" cy="261298"/>
            </a:xfrm>
            <a:custGeom>
              <a:rect b="b" l="l" r="r" t="t"/>
              <a:pathLst>
                <a:path extrusionOk="0" h="8812" w="4121">
                  <a:moveTo>
                    <a:pt x="0" y="0"/>
                  </a:moveTo>
                  <a:lnTo>
                    <a:pt x="0" y="1619"/>
                  </a:lnTo>
                  <a:cubicBezTo>
                    <a:pt x="1405" y="1786"/>
                    <a:pt x="2477" y="2977"/>
                    <a:pt x="2477" y="4406"/>
                  </a:cubicBezTo>
                  <a:cubicBezTo>
                    <a:pt x="2477" y="5835"/>
                    <a:pt x="1358" y="7025"/>
                    <a:pt x="0" y="7216"/>
                  </a:cubicBezTo>
                  <a:lnTo>
                    <a:pt x="0" y="8811"/>
                  </a:lnTo>
                  <a:cubicBezTo>
                    <a:pt x="2286" y="8645"/>
                    <a:pt x="4120" y="6740"/>
                    <a:pt x="4120" y="4382"/>
                  </a:cubicBezTo>
                  <a:cubicBezTo>
                    <a:pt x="4120" y="2096"/>
                    <a:pt x="2286" y="191"/>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98"/>
            <p:cNvSpPr/>
            <p:nvPr/>
          </p:nvSpPr>
          <p:spPr>
            <a:xfrm>
              <a:off x="4725218" y="3003986"/>
              <a:ext cx="161754" cy="341093"/>
            </a:xfrm>
            <a:custGeom>
              <a:rect b="b" l="l" r="r" t="t"/>
              <a:pathLst>
                <a:path extrusionOk="0" h="11503" w="5455">
                  <a:moveTo>
                    <a:pt x="3787" y="4692"/>
                  </a:moveTo>
                  <a:lnTo>
                    <a:pt x="3787" y="5359"/>
                  </a:lnTo>
                  <a:lnTo>
                    <a:pt x="2311" y="5359"/>
                  </a:lnTo>
                  <a:lnTo>
                    <a:pt x="2311" y="5335"/>
                  </a:lnTo>
                  <a:lnTo>
                    <a:pt x="2311" y="4692"/>
                  </a:lnTo>
                  <a:close/>
                  <a:moveTo>
                    <a:pt x="3787" y="6121"/>
                  </a:moveTo>
                  <a:lnTo>
                    <a:pt x="3787" y="6787"/>
                  </a:lnTo>
                  <a:lnTo>
                    <a:pt x="2311" y="6787"/>
                  </a:lnTo>
                  <a:lnTo>
                    <a:pt x="2311" y="6121"/>
                  </a:lnTo>
                  <a:close/>
                  <a:moveTo>
                    <a:pt x="5454" y="0"/>
                  </a:moveTo>
                  <a:cubicBezTo>
                    <a:pt x="4049" y="96"/>
                    <a:pt x="2716" y="667"/>
                    <a:pt x="1692" y="1667"/>
                  </a:cubicBezTo>
                  <a:cubicBezTo>
                    <a:pt x="596" y="2787"/>
                    <a:pt x="1" y="4215"/>
                    <a:pt x="1" y="5763"/>
                  </a:cubicBezTo>
                  <a:cubicBezTo>
                    <a:pt x="1" y="7311"/>
                    <a:pt x="596" y="8740"/>
                    <a:pt x="1692" y="9836"/>
                  </a:cubicBezTo>
                  <a:cubicBezTo>
                    <a:pt x="2692" y="10836"/>
                    <a:pt x="4025" y="11431"/>
                    <a:pt x="5454" y="11503"/>
                  </a:cubicBezTo>
                  <a:lnTo>
                    <a:pt x="54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9" name="Google Shape;11979;p98"/>
          <p:cNvGrpSpPr/>
          <p:nvPr/>
        </p:nvGrpSpPr>
        <p:grpSpPr>
          <a:xfrm>
            <a:off x="5518768" y="3002563"/>
            <a:ext cx="340386" cy="341809"/>
            <a:chOff x="5290168" y="3002563"/>
            <a:chExt cx="340386" cy="341809"/>
          </a:xfrm>
        </p:grpSpPr>
        <p:sp>
          <p:nvSpPr>
            <p:cNvPr id="11980" name="Google Shape;11980;p98"/>
            <p:cNvSpPr/>
            <p:nvPr/>
          </p:nvSpPr>
          <p:spPr>
            <a:xfrm>
              <a:off x="5470250" y="3183357"/>
              <a:ext cx="139130" cy="139841"/>
            </a:xfrm>
            <a:custGeom>
              <a:rect b="b" l="l" r="r" t="t"/>
              <a:pathLst>
                <a:path extrusionOk="0" h="4716" w="4692">
                  <a:moveTo>
                    <a:pt x="2643" y="0"/>
                  </a:moveTo>
                  <a:cubicBezTo>
                    <a:pt x="1191" y="0"/>
                    <a:pt x="0" y="1191"/>
                    <a:pt x="0" y="2644"/>
                  </a:cubicBezTo>
                  <a:lnTo>
                    <a:pt x="0" y="4715"/>
                  </a:lnTo>
                  <a:lnTo>
                    <a:pt x="2429" y="4715"/>
                  </a:lnTo>
                  <a:lnTo>
                    <a:pt x="2429" y="2405"/>
                  </a:lnTo>
                  <a:lnTo>
                    <a:pt x="4692" y="2405"/>
                  </a:lnTo>
                  <a:lnTo>
                    <a:pt x="46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98"/>
            <p:cNvSpPr/>
            <p:nvPr/>
          </p:nvSpPr>
          <p:spPr>
            <a:xfrm>
              <a:off x="5290168" y="3002563"/>
              <a:ext cx="68527" cy="68527"/>
            </a:xfrm>
            <a:custGeom>
              <a:rect b="b" l="l" r="r" t="t"/>
              <a:pathLst>
                <a:path extrusionOk="0" h="2311" w="2311">
                  <a:moveTo>
                    <a:pt x="977" y="1"/>
                  </a:moveTo>
                  <a:cubicBezTo>
                    <a:pt x="453" y="1"/>
                    <a:pt x="0" y="453"/>
                    <a:pt x="0" y="977"/>
                  </a:cubicBezTo>
                  <a:lnTo>
                    <a:pt x="0" y="2311"/>
                  </a:lnTo>
                  <a:lnTo>
                    <a:pt x="2310" y="2311"/>
                  </a:lnTo>
                  <a:lnTo>
                    <a:pt x="231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98"/>
            <p:cNvSpPr/>
            <p:nvPr/>
          </p:nvSpPr>
          <p:spPr>
            <a:xfrm>
              <a:off x="5311340" y="3023765"/>
              <a:ext cx="139159" cy="139130"/>
            </a:xfrm>
            <a:custGeom>
              <a:rect b="b" l="l" r="r" t="t"/>
              <a:pathLst>
                <a:path extrusionOk="0" h="4692" w="4693">
                  <a:moveTo>
                    <a:pt x="2263" y="0"/>
                  </a:moveTo>
                  <a:lnTo>
                    <a:pt x="2263" y="2286"/>
                  </a:lnTo>
                  <a:lnTo>
                    <a:pt x="1" y="2286"/>
                  </a:lnTo>
                  <a:lnTo>
                    <a:pt x="1" y="4692"/>
                  </a:lnTo>
                  <a:lnTo>
                    <a:pt x="2049" y="4692"/>
                  </a:lnTo>
                  <a:cubicBezTo>
                    <a:pt x="3502" y="4692"/>
                    <a:pt x="4692" y="3501"/>
                    <a:pt x="4692" y="2048"/>
                  </a:cubicBezTo>
                  <a:lnTo>
                    <a:pt x="46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98"/>
            <p:cNvSpPr/>
            <p:nvPr/>
          </p:nvSpPr>
          <p:spPr>
            <a:xfrm>
              <a:off x="5562027" y="3275163"/>
              <a:ext cx="68527" cy="69209"/>
            </a:xfrm>
            <a:custGeom>
              <a:rect b="b" l="l" r="r" t="t"/>
              <a:pathLst>
                <a:path extrusionOk="0" h="2334" w="2311">
                  <a:moveTo>
                    <a:pt x="1" y="0"/>
                  </a:moveTo>
                  <a:lnTo>
                    <a:pt x="1" y="2334"/>
                  </a:lnTo>
                  <a:lnTo>
                    <a:pt x="1335" y="2334"/>
                  </a:lnTo>
                  <a:cubicBezTo>
                    <a:pt x="1858" y="2334"/>
                    <a:pt x="2311" y="1881"/>
                    <a:pt x="2311" y="1334"/>
                  </a:cubicBezTo>
                  <a:lnTo>
                    <a:pt x="2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98"/>
            <p:cNvSpPr/>
            <p:nvPr/>
          </p:nvSpPr>
          <p:spPr>
            <a:xfrm>
              <a:off x="5290168" y="3275163"/>
              <a:ext cx="68527" cy="67815"/>
            </a:xfrm>
            <a:custGeom>
              <a:rect b="b" l="l" r="r" t="t"/>
              <a:pathLst>
                <a:path extrusionOk="0" h="2287" w="2311">
                  <a:moveTo>
                    <a:pt x="0" y="0"/>
                  </a:moveTo>
                  <a:lnTo>
                    <a:pt x="0" y="1334"/>
                  </a:lnTo>
                  <a:cubicBezTo>
                    <a:pt x="0" y="1858"/>
                    <a:pt x="453" y="2286"/>
                    <a:pt x="977" y="2286"/>
                  </a:cubicBezTo>
                  <a:lnTo>
                    <a:pt x="2310" y="2286"/>
                  </a:lnTo>
                  <a:lnTo>
                    <a:pt x="23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98"/>
            <p:cNvSpPr/>
            <p:nvPr/>
          </p:nvSpPr>
          <p:spPr>
            <a:xfrm>
              <a:off x="5311340" y="3183357"/>
              <a:ext cx="139159" cy="139841"/>
            </a:xfrm>
            <a:custGeom>
              <a:rect b="b" l="l" r="r" t="t"/>
              <a:pathLst>
                <a:path extrusionOk="0" h="4716" w="4693">
                  <a:moveTo>
                    <a:pt x="1" y="0"/>
                  </a:moveTo>
                  <a:lnTo>
                    <a:pt x="1" y="2405"/>
                  </a:lnTo>
                  <a:lnTo>
                    <a:pt x="2263" y="2405"/>
                  </a:lnTo>
                  <a:lnTo>
                    <a:pt x="2263" y="4715"/>
                  </a:lnTo>
                  <a:lnTo>
                    <a:pt x="4692" y="4715"/>
                  </a:lnTo>
                  <a:lnTo>
                    <a:pt x="4692" y="2644"/>
                  </a:lnTo>
                  <a:cubicBezTo>
                    <a:pt x="4692" y="1191"/>
                    <a:pt x="3502" y="0"/>
                    <a:pt x="2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98"/>
            <p:cNvSpPr/>
            <p:nvPr/>
          </p:nvSpPr>
          <p:spPr>
            <a:xfrm>
              <a:off x="5562027" y="3002563"/>
              <a:ext cx="68527" cy="68527"/>
            </a:xfrm>
            <a:custGeom>
              <a:rect b="b" l="l" r="r" t="t"/>
              <a:pathLst>
                <a:path extrusionOk="0" h="2311" w="2311">
                  <a:moveTo>
                    <a:pt x="1" y="1"/>
                  </a:moveTo>
                  <a:lnTo>
                    <a:pt x="1" y="2311"/>
                  </a:lnTo>
                  <a:lnTo>
                    <a:pt x="2311" y="2311"/>
                  </a:lnTo>
                  <a:lnTo>
                    <a:pt x="2311" y="977"/>
                  </a:lnTo>
                  <a:cubicBezTo>
                    <a:pt x="2311" y="453"/>
                    <a:pt x="1858" y="1"/>
                    <a:pt x="1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98"/>
            <p:cNvSpPr/>
            <p:nvPr/>
          </p:nvSpPr>
          <p:spPr>
            <a:xfrm>
              <a:off x="5470250" y="3023765"/>
              <a:ext cx="139130" cy="139130"/>
            </a:xfrm>
            <a:custGeom>
              <a:rect b="b" l="l" r="r" t="t"/>
              <a:pathLst>
                <a:path extrusionOk="0" h="4692" w="4692">
                  <a:moveTo>
                    <a:pt x="0" y="0"/>
                  </a:moveTo>
                  <a:lnTo>
                    <a:pt x="0" y="2048"/>
                  </a:lnTo>
                  <a:cubicBezTo>
                    <a:pt x="0" y="3501"/>
                    <a:pt x="1191" y="4692"/>
                    <a:pt x="2643" y="4692"/>
                  </a:cubicBezTo>
                  <a:lnTo>
                    <a:pt x="4692" y="4692"/>
                  </a:lnTo>
                  <a:lnTo>
                    <a:pt x="4692" y="2262"/>
                  </a:lnTo>
                  <a:lnTo>
                    <a:pt x="2429" y="2262"/>
                  </a:lnTo>
                  <a:lnTo>
                    <a:pt x="24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8" name="Google Shape;11988;p98"/>
          <p:cNvGrpSpPr/>
          <p:nvPr/>
        </p:nvGrpSpPr>
        <p:grpSpPr>
          <a:xfrm>
            <a:off x="6262241" y="3088023"/>
            <a:ext cx="342520" cy="174447"/>
            <a:chOff x="5881241" y="3088023"/>
            <a:chExt cx="342520" cy="174447"/>
          </a:xfrm>
        </p:grpSpPr>
        <p:sp>
          <p:nvSpPr>
            <p:cNvPr id="11989" name="Google Shape;11989;p98"/>
            <p:cNvSpPr/>
            <p:nvPr/>
          </p:nvSpPr>
          <p:spPr>
            <a:xfrm>
              <a:off x="5965960" y="3184751"/>
              <a:ext cx="89728" cy="77719"/>
            </a:xfrm>
            <a:custGeom>
              <a:rect b="b" l="l" r="r" t="t"/>
              <a:pathLst>
                <a:path extrusionOk="0" h="2621" w="3026">
                  <a:moveTo>
                    <a:pt x="739" y="1"/>
                  </a:moveTo>
                  <a:lnTo>
                    <a:pt x="1" y="1311"/>
                  </a:lnTo>
                  <a:lnTo>
                    <a:pt x="739" y="2620"/>
                  </a:lnTo>
                  <a:lnTo>
                    <a:pt x="2263" y="2620"/>
                  </a:lnTo>
                  <a:lnTo>
                    <a:pt x="3025" y="1311"/>
                  </a:lnTo>
                  <a:lnTo>
                    <a:pt x="2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98"/>
            <p:cNvSpPr/>
            <p:nvPr/>
          </p:nvSpPr>
          <p:spPr>
            <a:xfrm>
              <a:off x="6134034" y="3184751"/>
              <a:ext cx="89017" cy="77719"/>
            </a:xfrm>
            <a:custGeom>
              <a:rect b="b" l="l" r="r" t="t"/>
              <a:pathLst>
                <a:path extrusionOk="0" h="2621" w="3002">
                  <a:moveTo>
                    <a:pt x="739" y="1"/>
                  </a:moveTo>
                  <a:lnTo>
                    <a:pt x="1" y="1311"/>
                  </a:lnTo>
                  <a:lnTo>
                    <a:pt x="739" y="2620"/>
                  </a:lnTo>
                  <a:lnTo>
                    <a:pt x="2263" y="2620"/>
                  </a:lnTo>
                  <a:lnTo>
                    <a:pt x="3001" y="1311"/>
                  </a:lnTo>
                  <a:lnTo>
                    <a:pt x="2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98"/>
            <p:cNvSpPr/>
            <p:nvPr/>
          </p:nvSpPr>
          <p:spPr>
            <a:xfrm>
              <a:off x="5881241" y="3137454"/>
              <a:ext cx="88987" cy="77690"/>
            </a:xfrm>
            <a:custGeom>
              <a:rect b="b" l="l" r="r" t="t"/>
              <a:pathLst>
                <a:path extrusionOk="0" h="2620" w="3001">
                  <a:moveTo>
                    <a:pt x="738" y="0"/>
                  </a:moveTo>
                  <a:lnTo>
                    <a:pt x="0" y="1310"/>
                  </a:lnTo>
                  <a:lnTo>
                    <a:pt x="738" y="2620"/>
                  </a:lnTo>
                  <a:lnTo>
                    <a:pt x="2262" y="2620"/>
                  </a:lnTo>
                  <a:lnTo>
                    <a:pt x="3001" y="1310"/>
                  </a:lnTo>
                  <a:lnTo>
                    <a:pt x="22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98"/>
            <p:cNvSpPr/>
            <p:nvPr/>
          </p:nvSpPr>
          <p:spPr>
            <a:xfrm>
              <a:off x="6049997" y="3137454"/>
              <a:ext cx="89017" cy="77690"/>
            </a:xfrm>
            <a:custGeom>
              <a:rect b="b" l="l" r="r" t="t"/>
              <a:pathLst>
                <a:path extrusionOk="0" h="2620" w="3002">
                  <a:moveTo>
                    <a:pt x="739" y="0"/>
                  </a:moveTo>
                  <a:lnTo>
                    <a:pt x="1" y="1310"/>
                  </a:lnTo>
                  <a:lnTo>
                    <a:pt x="739" y="2620"/>
                  </a:lnTo>
                  <a:lnTo>
                    <a:pt x="2263" y="2620"/>
                  </a:lnTo>
                  <a:lnTo>
                    <a:pt x="3001" y="1310"/>
                  </a:lnTo>
                  <a:lnTo>
                    <a:pt x="22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98"/>
            <p:cNvSpPr/>
            <p:nvPr/>
          </p:nvSpPr>
          <p:spPr>
            <a:xfrm>
              <a:off x="5965960" y="3088023"/>
              <a:ext cx="89728" cy="77690"/>
            </a:xfrm>
            <a:custGeom>
              <a:rect b="b" l="l" r="r" t="t"/>
              <a:pathLst>
                <a:path extrusionOk="0" h="2620" w="3026">
                  <a:moveTo>
                    <a:pt x="739" y="0"/>
                  </a:moveTo>
                  <a:lnTo>
                    <a:pt x="1" y="1310"/>
                  </a:lnTo>
                  <a:lnTo>
                    <a:pt x="739" y="2620"/>
                  </a:lnTo>
                  <a:lnTo>
                    <a:pt x="2263" y="2620"/>
                  </a:lnTo>
                  <a:lnTo>
                    <a:pt x="3025" y="1310"/>
                  </a:lnTo>
                  <a:lnTo>
                    <a:pt x="22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98"/>
            <p:cNvSpPr/>
            <p:nvPr/>
          </p:nvSpPr>
          <p:spPr>
            <a:xfrm>
              <a:off x="6134745" y="3088023"/>
              <a:ext cx="89017" cy="77690"/>
            </a:xfrm>
            <a:custGeom>
              <a:rect b="b" l="l" r="r" t="t"/>
              <a:pathLst>
                <a:path extrusionOk="0" h="2620" w="3002">
                  <a:moveTo>
                    <a:pt x="739" y="0"/>
                  </a:moveTo>
                  <a:lnTo>
                    <a:pt x="0" y="1310"/>
                  </a:lnTo>
                  <a:lnTo>
                    <a:pt x="739" y="2620"/>
                  </a:lnTo>
                  <a:lnTo>
                    <a:pt x="2263" y="2620"/>
                  </a:lnTo>
                  <a:lnTo>
                    <a:pt x="3001" y="1310"/>
                  </a:lnTo>
                  <a:lnTo>
                    <a:pt x="22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95" name="Google Shape;11995;p98"/>
          <p:cNvSpPr/>
          <p:nvPr/>
        </p:nvSpPr>
        <p:spPr>
          <a:xfrm>
            <a:off x="6990859" y="2982784"/>
            <a:ext cx="341122" cy="341122"/>
          </a:xfrm>
          <a:custGeom>
            <a:rect b="b" l="l" r="r" t="t"/>
            <a:pathLst>
              <a:path extrusionOk="0" h="11504" w="11504">
                <a:moveTo>
                  <a:pt x="1" y="1"/>
                </a:moveTo>
                <a:lnTo>
                  <a:pt x="1" y="11503"/>
                </a:lnTo>
                <a:lnTo>
                  <a:pt x="11503" y="11503"/>
                </a:lnTo>
                <a:lnTo>
                  <a:pt x="11503" y="10241"/>
                </a:lnTo>
                <a:lnTo>
                  <a:pt x="10908" y="10241"/>
                </a:lnTo>
                <a:lnTo>
                  <a:pt x="10908" y="10789"/>
                </a:lnTo>
                <a:lnTo>
                  <a:pt x="10146" y="10789"/>
                </a:lnTo>
                <a:lnTo>
                  <a:pt x="10146" y="5026"/>
                </a:lnTo>
                <a:lnTo>
                  <a:pt x="8288" y="6383"/>
                </a:lnTo>
                <a:lnTo>
                  <a:pt x="7312" y="5931"/>
                </a:lnTo>
                <a:lnTo>
                  <a:pt x="5883" y="7574"/>
                </a:lnTo>
                <a:lnTo>
                  <a:pt x="4740" y="7002"/>
                </a:lnTo>
                <a:lnTo>
                  <a:pt x="3192" y="8907"/>
                </a:lnTo>
                <a:lnTo>
                  <a:pt x="2168" y="8526"/>
                </a:lnTo>
                <a:lnTo>
                  <a:pt x="763" y="10003"/>
                </a:lnTo>
                <a:lnTo>
                  <a:pt x="763" y="9027"/>
                </a:lnTo>
                <a:lnTo>
                  <a:pt x="1977" y="7717"/>
                </a:lnTo>
                <a:lnTo>
                  <a:pt x="3001" y="8098"/>
                </a:lnTo>
                <a:lnTo>
                  <a:pt x="4573" y="6169"/>
                </a:lnTo>
                <a:lnTo>
                  <a:pt x="5692" y="6740"/>
                </a:lnTo>
                <a:lnTo>
                  <a:pt x="7097" y="5097"/>
                </a:lnTo>
                <a:lnTo>
                  <a:pt x="8169" y="5597"/>
                </a:lnTo>
                <a:lnTo>
                  <a:pt x="10098" y="4240"/>
                </a:lnTo>
                <a:lnTo>
                  <a:pt x="10098" y="2192"/>
                </a:lnTo>
                <a:lnTo>
                  <a:pt x="8884" y="2954"/>
                </a:lnTo>
                <a:lnTo>
                  <a:pt x="7669" y="2716"/>
                </a:lnTo>
                <a:lnTo>
                  <a:pt x="5526" y="4811"/>
                </a:lnTo>
                <a:lnTo>
                  <a:pt x="4549" y="4478"/>
                </a:lnTo>
                <a:lnTo>
                  <a:pt x="2668" y="6502"/>
                </a:lnTo>
                <a:lnTo>
                  <a:pt x="1811" y="5954"/>
                </a:lnTo>
                <a:lnTo>
                  <a:pt x="739" y="7193"/>
                </a:lnTo>
                <a:lnTo>
                  <a:pt x="739" y="692"/>
                </a:lnTo>
                <a:lnTo>
                  <a:pt x="1263" y="692"/>
                </a:lnTo>
                <a:lnTo>
                  <a:pt x="1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96" name="Google Shape;11996;p98"/>
          <p:cNvGrpSpPr/>
          <p:nvPr/>
        </p:nvGrpSpPr>
        <p:grpSpPr>
          <a:xfrm>
            <a:off x="7777419" y="3002296"/>
            <a:ext cx="244340" cy="340681"/>
            <a:chOff x="7091619" y="3002296"/>
            <a:chExt cx="244340" cy="340681"/>
          </a:xfrm>
        </p:grpSpPr>
        <p:sp>
          <p:nvSpPr>
            <p:cNvPr id="11997" name="Google Shape;11997;p98"/>
            <p:cNvSpPr/>
            <p:nvPr/>
          </p:nvSpPr>
          <p:spPr>
            <a:xfrm>
              <a:off x="7268855" y="3184454"/>
              <a:ext cx="67104" cy="158522"/>
            </a:xfrm>
            <a:custGeom>
              <a:rect b="b" l="l" r="r" t="t"/>
              <a:pathLst>
                <a:path extrusionOk="0" h="5346" w="2263">
                  <a:moveTo>
                    <a:pt x="1232" y="0"/>
                  </a:moveTo>
                  <a:cubicBezTo>
                    <a:pt x="1119" y="0"/>
                    <a:pt x="1001" y="19"/>
                    <a:pt x="882" y="58"/>
                  </a:cubicBezTo>
                  <a:cubicBezTo>
                    <a:pt x="548" y="130"/>
                    <a:pt x="286"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98"/>
            <p:cNvSpPr/>
            <p:nvPr/>
          </p:nvSpPr>
          <p:spPr>
            <a:xfrm>
              <a:off x="7180577" y="3184454"/>
              <a:ext cx="67133" cy="158522"/>
            </a:xfrm>
            <a:custGeom>
              <a:rect b="b" l="l" r="r" t="t"/>
              <a:pathLst>
                <a:path extrusionOk="0" h="5346" w="2264">
                  <a:moveTo>
                    <a:pt x="1232" y="0"/>
                  </a:moveTo>
                  <a:cubicBezTo>
                    <a:pt x="1119" y="0"/>
                    <a:pt x="1001" y="19"/>
                    <a:pt x="882" y="58"/>
                  </a:cubicBezTo>
                  <a:cubicBezTo>
                    <a:pt x="548" y="130"/>
                    <a:pt x="287"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98"/>
            <p:cNvSpPr/>
            <p:nvPr/>
          </p:nvSpPr>
          <p:spPr>
            <a:xfrm>
              <a:off x="7092301" y="3184454"/>
              <a:ext cx="67133" cy="158522"/>
            </a:xfrm>
            <a:custGeom>
              <a:rect b="b" l="l" r="r" t="t"/>
              <a:pathLst>
                <a:path extrusionOk="0" h="5346" w="2264">
                  <a:moveTo>
                    <a:pt x="1232" y="0"/>
                  </a:moveTo>
                  <a:cubicBezTo>
                    <a:pt x="1119" y="0"/>
                    <a:pt x="1001" y="19"/>
                    <a:pt x="882" y="58"/>
                  </a:cubicBezTo>
                  <a:cubicBezTo>
                    <a:pt x="549" y="130"/>
                    <a:pt x="287" y="416"/>
                    <a:pt x="191" y="725"/>
                  </a:cubicBezTo>
                  <a:cubicBezTo>
                    <a:pt x="1" y="1297"/>
                    <a:pt x="311" y="1845"/>
                    <a:pt x="763" y="2035"/>
                  </a:cubicBezTo>
                  <a:cubicBezTo>
                    <a:pt x="477" y="2154"/>
                    <a:pt x="311" y="2392"/>
                    <a:pt x="311" y="2702"/>
                  </a:cubicBezTo>
                  <a:lnTo>
                    <a:pt x="311" y="5345"/>
                  </a:lnTo>
                  <a:lnTo>
                    <a:pt x="2097" y="5345"/>
                  </a:lnTo>
                  <a:lnTo>
                    <a:pt x="2097" y="2702"/>
                  </a:lnTo>
                  <a:cubicBezTo>
                    <a:pt x="2097" y="2392"/>
                    <a:pt x="1906" y="2130"/>
                    <a:pt x="1644" y="2035"/>
                  </a:cubicBezTo>
                  <a:cubicBezTo>
                    <a:pt x="2001" y="1868"/>
                    <a:pt x="2263" y="1511"/>
                    <a:pt x="2263" y="1059"/>
                  </a:cubicBezTo>
                  <a:cubicBezTo>
                    <a:pt x="2263" y="463"/>
                    <a:pt x="1800" y="0"/>
                    <a:pt x="1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98"/>
            <p:cNvSpPr/>
            <p:nvPr/>
          </p:nvSpPr>
          <p:spPr>
            <a:xfrm>
              <a:off x="7268855" y="3002296"/>
              <a:ext cx="66422" cy="159175"/>
            </a:xfrm>
            <a:custGeom>
              <a:rect b="b" l="l" r="r" t="t"/>
              <a:pathLst>
                <a:path extrusionOk="0" h="5368" w="2240">
                  <a:moveTo>
                    <a:pt x="1176" y="1"/>
                  </a:moveTo>
                  <a:cubicBezTo>
                    <a:pt x="1065" y="1"/>
                    <a:pt x="950" y="19"/>
                    <a:pt x="834" y="57"/>
                  </a:cubicBezTo>
                  <a:cubicBezTo>
                    <a:pt x="501" y="153"/>
                    <a:pt x="239" y="415"/>
                    <a:pt x="167" y="748"/>
                  </a:cubicBezTo>
                  <a:cubicBezTo>
                    <a:pt x="1" y="1319"/>
                    <a:pt x="286" y="1843"/>
                    <a:pt x="715" y="2058"/>
                  </a:cubicBezTo>
                  <a:cubicBezTo>
                    <a:pt x="453" y="2177"/>
                    <a:pt x="286" y="2415"/>
                    <a:pt x="286" y="2725"/>
                  </a:cubicBezTo>
                  <a:lnTo>
                    <a:pt x="286" y="5368"/>
                  </a:lnTo>
                  <a:lnTo>
                    <a:pt x="2072" y="5368"/>
                  </a:lnTo>
                  <a:lnTo>
                    <a:pt x="2072" y="2725"/>
                  </a:lnTo>
                  <a:cubicBezTo>
                    <a:pt x="2072" y="2415"/>
                    <a:pt x="1882" y="2153"/>
                    <a:pt x="1620" y="2058"/>
                  </a:cubicBezTo>
                  <a:cubicBezTo>
                    <a:pt x="1977" y="1891"/>
                    <a:pt x="2239" y="1534"/>
                    <a:pt x="2239" y="1081"/>
                  </a:cubicBezTo>
                  <a:cubicBezTo>
                    <a:pt x="2239" y="483"/>
                    <a:pt x="1754" y="1"/>
                    <a:pt x="11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98"/>
            <p:cNvSpPr/>
            <p:nvPr/>
          </p:nvSpPr>
          <p:spPr>
            <a:xfrm>
              <a:off x="7184106" y="3002563"/>
              <a:ext cx="63605" cy="158908"/>
            </a:xfrm>
            <a:custGeom>
              <a:rect b="b" l="l" r="r" t="t"/>
              <a:pathLst>
                <a:path extrusionOk="0" h="5359" w="2145">
                  <a:moveTo>
                    <a:pt x="1072" y="1"/>
                  </a:moveTo>
                  <a:cubicBezTo>
                    <a:pt x="477" y="1"/>
                    <a:pt x="1" y="477"/>
                    <a:pt x="1" y="1072"/>
                  </a:cubicBezTo>
                  <a:cubicBezTo>
                    <a:pt x="1" y="1477"/>
                    <a:pt x="239" y="1882"/>
                    <a:pt x="644" y="2049"/>
                  </a:cubicBezTo>
                  <a:cubicBezTo>
                    <a:pt x="358" y="2168"/>
                    <a:pt x="191" y="2406"/>
                    <a:pt x="191" y="2716"/>
                  </a:cubicBezTo>
                  <a:lnTo>
                    <a:pt x="191" y="5359"/>
                  </a:lnTo>
                  <a:lnTo>
                    <a:pt x="1977" y="5359"/>
                  </a:lnTo>
                  <a:lnTo>
                    <a:pt x="1977" y="2716"/>
                  </a:lnTo>
                  <a:cubicBezTo>
                    <a:pt x="1977" y="2406"/>
                    <a:pt x="1787" y="2144"/>
                    <a:pt x="1525" y="2049"/>
                  </a:cubicBezTo>
                  <a:cubicBezTo>
                    <a:pt x="1882" y="1882"/>
                    <a:pt x="2144" y="1525"/>
                    <a:pt x="2144" y="1072"/>
                  </a:cubicBezTo>
                  <a:cubicBezTo>
                    <a:pt x="2144" y="477"/>
                    <a:pt x="1668"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98"/>
            <p:cNvSpPr/>
            <p:nvPr/>
          </p:nvSpPr>
          <p:spPr>
            <a:xfrm>
              <a:off x="7091619" y="3002296"/>
              <a:ext cx="67104" cy="159175"/>
            </a:xfrm>
            <a:custGeom>
              <a:rect b="b" l="l" r="r" t="t"/>
              <a:pathLst>
                <a:path extrusionOk="0" h="5368" w="2263">
                  <a:moveTo>
                    <a:pt x="1200" y="1"/>
                  </a:moveTo>
                  <a:cubicBezTo>
                    <a:pt x="1088" y="1"/>
                    <a:pt x="973" y="19"/>
                    <a:pt x="857" y="57"/>
                  </a:cubicBezTo>
                  <a:cubicBezTo>
                    <a:pt x="548" y="153"/>
                    <a:pt x="310" y="415"/>
                    <a:pt x="191" y="748"/>
                  </a:cubicBezTo>
                  <a:cubicBezTo>
                    <a:pt x="0" y="1319"/>
                    <a:pt x="310" y="1843"/>
                    <a:pt x="738" y="2058"/>
                  </a:cubicBezTo>
                  <a:cubicBezTo>
                    <a:pt x="476" y="2177"/>
                    <a:pt x="310" y="2415"/>
                    <a:pt x="310" y="2725"/>
                  </a:cubicBezTo>
                  <a:lnTo>
                    <a:pt x="310" y="5368"/>
                  </a:lnTo>
                  <a:lnTo>
                    <a:pt x="2096" y="5368"/>
                  </a:lnTo>
                  <a:lnTo>
                    <a:pt x="2096" y="2725"/>
                  </a:lnTo>
                  <a:cubicBezTo>
                    <a:pt x="2096" y="2415"/>
                    <a:pt x="1905" y="2153"/>
                    <a:pt x="1643" y="2058"/>
                  </a:cubicBezTo>
                  <a:cubicBezTo>
                    <a:pt x="2001" y="1891"/>
                    <a:pt x="2262" y="1534"/>
                    <a:pt x="2262" y="1081"/>
                  </a:cubicBezTo>
                  <a:cubicBezTo>
                    <a:pt x="2262" y="483"/>
                    <a:pt x="1777" y="1"/>
                    <a:pt x="1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3" name="Google Shape;12003;p98"/>
          <p:cNvGrpSpPr/>
          <p:nvPr/>
        </p:nvGrpSpPr>
        <p:grpSpPr>
          <a:xfrm>
            <a:off x="7730804" y="3563983"/>
            <a:ext cx="341809" cy="342521"/>
            <a:chOff x="7045004" y="3563983"/>
            <a:chExt cx="341809" cy="342521"/>
          </a:xfrm>
        </p:grpSpPr>
        <p:sp>
          <p:nvSpPr>
            <p:cNvPr id="12004" name="Google Shape;12004;p98"/>
            <p:cNvSpPr/>
            <p:nvPr/>
          </p:nvSpPr>
          <p:spPr>
            <a:xfrm>
              <a:off x="7132570" y="3563983"/>
              <a:ext cx="150427" cy="86170"/>
            </a:xfrm>
            <a:custGeom>
              <a:rect b="b" l="l" r="r" t="t"/>
              <a:pathLst>
                <a:path extrusionOk="0" h="2906" w="5073">
                  <a:moveTo>
                    <a:pt x="2858" y="0"/>
                  </a:moveTo>
                  <a:cubicBezTo>
                    <a:pt x="1810" y="0"/>
                    <a:pt x="858" y="262"/>
                    <a:pt x="0" y="738"/>
                  </a:cubicBezTo>
                  <a:lnTo>
                    <a:pt x="1215" y="1524"/>
                  </a:lnTo>
                  <a:lnTo>
                    <a:pt x="1239" y="2905"/>
                  </a:lnTo>
                  <a:cubicBezTo>
                    <a:pt x="1715" y="2644"/>
                    <a:pt x="2263" y="2501"/>
                    <a:pt x="2810" y="2501"/>
                  </a:cubicBezTo>
                  <a:cubicBezTo>
                    <a:pt x="3144" y="2501"/>
                    <a:pt x="3453" y="2548"/>
                    <a:pt x="3739" y="2620"/>
                  </a:cubicBezTo>
                  <a:lnTo>
                    <a:pt x="5049" y="1834"/>
                  </a:lnTo>
                  <a:lnTo>
                    <a:pt x="5073" y="453"/>
                  </a:lnTo>
                  <a:cubicBezTo>
                    <a:pt x="4406" y="143"/>
                    <a:pt x="3644" y="0"/>
                    <a:pt x="2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98"/>
            <p:cNvSpPr/>
            <p:nvPr/>
          </p:nvSpPr>
          <p:spPr>
            <a:xfrm>
              <a:off x="7264614" y="3587973"/>
              <a:ext cx="119381" cy="146216"/>
            </a:xfrm>
            <a:custGeom>
              <a:rect b="b" l="l" r="r" t="t"/>
              <a:pathLst>
                <a:path extrusionOk="0" h="4931" w="4026">
                  <a:moveTo>
                    <a:pt x="1215" y="1"/>
                  </a:moveTo>
                  <a:lnTo>
                    <a:pt x="1215" y="1453"/>
                  </a:lnTo>
                  <a:lnTo>
                    <a:pt x="1" y="2168"/>
                  </a:lnTo>
                  <a:cubicBezTo>
                    <a:pt x="739" y="2620"/>
                    <a:pt x="1287" y="3311"/>
                    <a:pt x="1501" y="4192"/>
                  </a:cubicBezTo>
                  <a:lnTo>
                    <a:pt x="2811" y="4930"/>
                  </a:lnTo>
                  <a:lnTo>
                    <a:pt x="4025" y="4240"/>
                  </a:lnTo>
                  <a:cubicBezTo>
                    <a:pt x="3787" y="2430"/>
                    <a:pt x="2716" y="882"/>
                    <a:pt x="1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98"/>
            <p:cNvSpPr/>
            <p:nvPr/>
          </p:nvSpPr>
          <p:spPr>
            <a:xfrm>
              <a:off x="7045004" y="3599270"/>
              <a:ext cx="103843" cy="134919"/>
            </a:xfrm>
            <a:custGeom>
              <a:rect b="b" l="l" r="r" t="t"/>
              <a:pathLst>
                <a:path extrusionOk="0" h="4550" w="3502">
                  <a:moveTo>
                    <a:pt x="2263" y="1"/>
                  </a:moveTo>
                  <a:cubicBezTo>
                    <a:pt x="881" y="1049"/>
                    <a:pt x="0" y="2716"/>
                    <a:pt x="0" y="4549"/>
                  </a:cubicBezTo>
                  <a:lnTo>
                    <a:pt x="1286" y="3835"/>
                  </a:lnTo>
                  <a:lnTo>
                    <a:pt x="2501" y="4526"/>
                  </a:lnTo>
                  <a:cubicBezTo>
                    <a:pt x="2525" y="3621"/>
                    <a:pt x="2882" y="2787"/>
                    <a:pt x="3501" y="2239"/>
                  </a:cubicBezTo>
                  <a:lnTo>
                    <a:pt x="3477" y="715"/>
                  </a:lnTo>
                  <a:lnTo>
                    <a:pt x="2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98"/>
            <p:cNvSpPr/>
            <p:nvPr/>
          </p:nvSpPr>
          <p:spPr>
            <a:xfrm>
              <a:off x="7148108" y="3819593"/>
              <a:ext cx="151139" cy="86911"/>
            </a:xfrm>
            <a:custGeom>
              <a:rect b="b" l="l" r="r" t="t"/>
              <a:pathLst>
                <a:path extrusionOk="0" h="2931" w="5097">
                  <a:moveTo>
                    <a:pt x="3834" y="1"/>
                  </a:moveTo>
                  <a:cubicBezTo>
                    <a:pt x="3358" y="263"/>
                    <a:pt x="2834" y="430"/>
                    <a:pt x="2263" y="430"/>
                  </a:cubicBezTo>
                  <a:cubicBezTo>
                    <a:pt x="1929" y="430"/>
                    <a:pt x="1643" y="358"/>
                    <a:pt x="1334" y="310"/>
                  </a:cubicBezTo>
                  <a:lnTo>
                    <a:pt x="24" y="1073"/>
                  </a:lnTo>
                  <a:lnTo>
                    <a:pt x="0" y="2478"/>
                  </a:lnTo>
                  <a:cubicBezTo>
                    <a:pt x="691" y="2787"/>
                    <a:pt x="1429" y="2930"/>
                    <a:pt x="2239" y="2930"/>
                  </a:cubicBezTo>
                  <a:cubicBezTo>
                    <a:pt x="3287" y="2930"/>
                    <a:pt x="4239" y="2668"/>
                    <a:pt x="5097" y="2192"/>
                  </a:cubicBezTo>
                  <a:lnTo>
                    <a:pt x="3882" y="1406"/>
                  </a:lnTo>
                  <a:lnTo>
                    <a:pt x="38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98"/>
            <p:cNvSpPr/>
            <p:nvPr/>
          </p:nvSpPr>
          <p:spPr>
            <a:xfrm>
              <a:off x="7047821" y="3736268"/>
              <a:ext cx="118669" cy="146216"/>
            </a:xfrm>
            <a:custGeom>
              <a:rect b="b" l="l" r="r" t="t"/>
              <a:pathLst>
                <a:path extrusionOk="0" h="4931" w="4002">
                  <a:moveTo>
                    <a:pt x="1215" y="1"/>
                  </a:moveTo>
                  <a:lnTo>
                    <a:pt x="1" y="668"/>
                  </a:lnTo>
                  <a:cubicBezTo>
                    <a:pt x="239" y="2501"/>
                    <a:pt x="1310" y="4049"/>
                    <a:pt x="2787" y="4930"/>
                  </a:cubicBezTo>
                  <a:lnTo>
                    <a:pt x="2787" y="3478"/>
                  </a:lnTo>
                  <a:lnTo>
                    <a:pt x="4001" y="2763"/>
                  </a:lnTo>
                  <a:cubicBezTo>
                    <a:pt x="3263" y="2311"/>
                    <a:pt x="2739" y="1596"/>
                    <a:pt x="2525" y="739"/>
                  </a:cubicBezTo>
                  <a:lnTo>
                    <a:pt x="12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98"/>
            <p:cNvSpPr/>
            <p:nvPr/>
          </p:nvSpPr>
          <p:spPr>
            <a:xfrm>
              <a:off x="7282288" y="3736268"/>
              <a:ext cx="104525" cy="134919"/>
            </a:xfrm>
            <a:custGeom>
              <a:rect b="b" l="l" r="r" t="t"/>
              <a:pathLst>
                <a:path extrusionOk="0" h="4550" w="3525">
                  <a:moveTo>
                    <a:pt x="3525" y="1"/>
                  </a:moveTo>
                  <a:lnTo>
                    <a:pt x="2239" y="715"/>
                  </a:lnTo>
                  <a:lnTo>
                    <a:pt x="1024" y="25"/>
                  </a:lnTo>
                  <a:cubicBezTo>
                    <a:pt x="976" y="906"/>
                    <a:pt x="619" y="1739"/>
                    <a:pt x="0" y="2311"/>
                  </a:cubicBezTo>
                  <a:lnTo>
                    <a:pt x="24" y="3835"/>
                  </a:lnTo>
                  <a:lnTo>
                    <a:pt x="1262" y="4549"/>
                  </a:lnTo>
                  <a:cubicBezTo>
                    <a:pt x="2620" y="3502"/>
                    <a:pt x="3525" y="1835"/>
                    <a:pt x="3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10" name="Google Shape;12010;p98"/>
          <p:cNvSpPr/>
          <p:nvPr/>
        </p:nvSpPr>
        <p:spPr>
          <a:xfrm>
            <a:off x="6992282" y="3561137"/>
            <a:ext cx="343228" cy="344651"/>
          </a:xfrm>
          <a:custGeom>
            <a:rect b="b" l="l" r="r" t="t"/>
            <a:pathLst>
              <a:path extrusionOk="0" h="11623" w="11575">
                <a:moveTo>
                  <a:pt x="5454" y="1"/>
                </a:moveTo>
                <a:lnTo>
                  <a:pt x="5454" y="1382"/>
                </a:lnTo>
                <a:cubicBezTo>
                  <a:pt x="5120" y="1501"/>
                  <a:pt x="4882" y="1739"/>
                  <a:pt x="4763" y="2049"/>
                </a:cubicBezTo>
                <a:lnTo>
                  <a:pt x="3906" y="2049"/>
                </a:lnTo>
                <a:lnTo>
                  <a:pt x="3096" y="930"/>
                </a:lnTo>
                <a:lnTo>
                  <a:pt x="0" y="930"/>
                </a:lnTo>
                <a:lnTo>
                  <a:pt x="0" y="3906"/>
                </a:lnTo>
                <a:lnTo>
                  <a:pt x="3096" y="3906"/>
                </a:lnTo>
                <a:lnTo>
                  <a:pt x="3906" y="2763"/>
                </a:lnTo>
                <a:lnTo>
                  <a:pt x="4763" y="2763"/>
                </a:lnTo>
                <a:cubicBezTo>
                  <a:pt x="4882" y="3097"/>
                  <a:pt x="5120" y="3335"/>
                  <a:pt x="5454" y="3454"/>
                </a:cubicBezTo>
                <a:lnTo>
                  <a:pt x="5454" y="4788"/>
                </a:lnTo>
                <a:cubicBezTo>
                  <a:pt x="5025" y="4954"/>
                  <a:pt x="4692" y="5335"/>
                  <a:pt x="4692" y="5812"/>
                </a:cubicBezTo>
                <a:cubicBezTo>
                  <a:pt x="4692" y="6288"/>
                  <a:pt x="5001" y="6669"/>
                  <a:pt x="5454" y="6812"/>
                </a:cubicBezTo>
                <a:lnTo>
                  <a:pt x="5454" y="8169"/>
                </a:lnTo>
                <a:cubicBezTo>
                  <a:pt x="5120" y="8288"/>
                  <a:pt x="4882" y="8526"/>
                  <a:pt x="4763" y="8836"/>
                </a:cubicBezTo>
                <a:lnTo>
                  <a:pt x="3906" y="8836"/>
                </a:lnTo>
                <a:lnTo>
                  <a:pt x="3096" y="7717"/>
                </a:lnTo>
                <a:lnTo>
                  <a:pt x="0" y="7717"/>
                </a:lnTo>
                <a:lnTo>
                  <a:pt x="0" y="10694"/>
                </a:lnTo>
                <a:lnTo>
                  <a:pt x="3096" y="10694"/>
                </a:lnTo>
                <a:lnTo>
                  <a:pt x="3906" y="9550"/>
                </a:lnTo>
                <a:lnTo>
                  <a:pt x="4763" y="9550"/>
                </a:lnTo>
                <a:cubicBezTo>
                  <a:pt x="4882" y="9884"/>
                  <a:pt x="5120" y="10122"/>
                  <a:pt x="5454" y="10241"/>
                </a:cubicBezTo>
                <a:lnTo>
                  <a:pt x="5454" y="11622"/>
                </a:lnTo>
                <a:lnTo>
                  <a:pt x="6121" y="11622"/>
                </a:lnTo>
                <a:lnTo>
                  <a:pt x="6121" y="10241"/>
                </a:lnTo>
                <a:cubicBezTo>
                  <a:pt x="6549" y="10098"/>
                  <a:pt x="6883" y="9717"/>
                  <a:pt x="6883" y="9241"/>
                </a:cubicBezTo>
                <a:cubicBezTo>
                  <a:pt x="6883" y="8765"/>
                  <a:pt x="6573" y="8360"/>
                  <a:pt x="6121" y="8217"/>
                </a:cubicBezTo>
                <a:lnTo>
                  <a:pt x="6121" y="6883"/>
                </a:lnTo>
                <a:cubicBezTo>
                  <a:pt x="6454" y="6764"/>
                  <a:pt x="6692" y="6526"/>
                  <a:pt x="6811" y="6193"/>
                </a:cubicBezTo>
                <a:lnTo>
                  <a:pt x="7669" y="6193"/>
                </a:lnTo>
                <a:lnTo>
                  <a:pt x="8478" y="7336"/>
                </a:lnTo>
                <a:lnTo>
                  <a:pt x="11574" y="7336"/>
                </a:lnTo>
                <a:lnTo>
                  <a:pt x="11574" y="4359"/>
                </a:lnTo>
                <a:lnTo>
                  <a:pt x="8454" y="4359"/>
                </a:lnTo>
                <a:lnTo>
                  <a:pt x="8454" y="4287"/>
                </a:lnTo>
                <a:lnTo>
                  <a:pt x="7645" y="5407"/>
                </a:lnTo>
                <a:lnTo>
                  <a:pt x="6811" y="5407"/>
                </a:lnTo>
                <a:cubicBezTo>
                  <a:pt x="6692" y="5097"/>
                  <a:pt x="6454" y="4859"/>
                  <a:pt x="6121" y="4740"/>
                </a:cubicBezTo>
                <a:lnTo>
                  <a:pt x="6121" y="3406"/>
                </a:lnTo>
                <a:cubicBezTo>
                  <a:pt x="6549" y="3240"/>
                  <a:pt x="6883" y="2859"/>
                  <a:pt x="6883" y="2382"/>
                </a:cubicBezTo>
                <a:cubicBezTo>
                  <a:pt x="6883" y="1906"/>
                  <a:pt x="6573" y="1525"/>
                  <a:pt x="6121" y="1382"/>
                </a:cubicBezTo>
                <a:lnTo>
                  <a:pt x="61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11" name="Google Shape;12011;p98"/>
          <p:cNvGrpSpPr/>
          <p:nvPr/>
        </p:nvGrpSpPr>
        <p:grpSpPr>
          <a:xfrm>
            <a:off x="6262923" y="3585867"/>
            <a:ext cx="341125" cy="341098"/>
            <a:chOff x="5881923" y="3585867"/>
            <a:chExt cx="341125" cy="341098"/>
          </a:xfrm>
        </p:grpSpPr>
        <p:sp>
          <p:nvSpPr>
            <p:cNvPr id="12012" name="Google Shape;12012;p98"/>
            <p:cNvSpPr/>
            <p:nvPr/>
          </p:nvSpPr>
          <p:spPr>
            <a:xfrm>
              <a:off x="5881923" y="3585867"/>
              <a:ext cx="89728" cy="55806"/>
            </a:xfrm>
            <a:custGeom>
              <a:rect b="b" l="l" r="r" t="t"/>
              <a:pathLst>
                <a:path extrusionOk="0" h="1882" w="3026">
                  <a:moveTo>
                    <a:pt x="1" y="0"/>
                  </a:moveTo>
                  <a:lnTo>
                    <a:pt x="1" y="1882"/>
                  </a:lnTo>
                  <a:lnTo>
                    <a:pt x="3025" y="1882"/>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98"/>
            <p:cNvSpPr/>
            <p:nvPr/>
          </p:nvSpPr>
          <p:spPr>
            <a:xfrm>
              <a:off x="5992084" y="3602799"/>
              <a:ext cx="29000" cy="79143"/>
            </a:xfrm>
            <a:custGeom>
              <a:rect b="b" l="l" r="r" t="t"/>
              <a:pathLst>
                <a:path extrusionOk="0" h="2669" w="978">
                  <a:moveTo>
                    <a:pt x="1" y="1"/>
                  </a:moveTo>
                  <a:lnTo>
                    <a:pt x="1" y="1525"/>
                  </a:lnTo>
                  <a:lnTo>
                    <a:pt x="977" y="2668"/>
                  </a:lnTo>
                  <a:lnTo>
                    <a:pt x="977" y="1168"/>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98"/>
            <p:cNvSpPr/>
            <p:nvPr/>
          </p:nvSpPr>
          <p:spPr>
            <a:xfrm>
              <a:off x="6040834" y="3643068"/>
              <a:ext cx="182215" cy="55806"/>
            </a:xfrm>
            <a:custGeom>
              <a:rect b="b" l="l" r="r" t="t"/>
              <a:pathLst>
                <a:path extrusionOk="0" h="1882" w="6145">
                  <a:moveTo>
                    <a:pt x="0" y="0"/>
                  </a:moveTo>
                  <a:lnTo>
                    <a:pt x="0" y="1882"/>
                  </a:lnTo>
                  <a:lnTo>
                    <a:pt x="5406" y="1882"/>
                  </a:lnTo>
                  <a:lnTo>
                    <a:pt x="6144" y="929"/>
                  </a:ln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98"/>
            <p:cNvSpPr/>
            <p:nvPr/>
          </p:nvSpPr>
          <p:spPr>
            <a:xfrm>
              <a:off x="5992084" y="3679779"/>
              <a:ext cx="29000" cy="79113"/>
            </a:xfrm>
            <a:custGeom>
              <a:rect b="b" l="l" r="r" t="t"/>
              <a:pathLst>
                <a:path extrusionOk="0" h="2668" w="978">
                  <a:moveTo>
                    <a:pt x="1" y="1"/>
                  </a:moveTo>
                  <a:lnTo>
                    <a:pt x="1" y="1501"/>
                  </a:lnTo>
                  <a:lnTo>
                    <a:pt x="977" y="2668"/>
                  </a:lnTo>
                  <a:lnTo>
                    <a:pt x="977" y="1144"/>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98"/>
            <p:cNvSpPr/>
            <p:nvPr/>
          </p:nvSpPr>
          <p:spPr>
            <a:xfrm>
              <a:off x="5881923" y="3737691"/>
              <a:ext cx="89728" cy="55806"/>
            </a:xfrm>
            <a:custGeom>
              <a:rect b="b" l="l" r="r" t="t"/>
              <a:pathLst>
                <a:path extrusionOk="0" h="1882" w="3026">
                  <a:moveTo>
                    <a:pt x="1" y="0"/>
                  </a:moveTo>
                  <a:lnTo>
                    <a:pt x="1" y="1882"/>
                  </a:lnTo>
                  <a:lnTo>
                    <a:pt x="3025" y="1882"/>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98"/>
            <p:cNvSpPr/>
            <p:nvPr/>
          </p:nvSpPr>
          <p:spPr>
            <a:xfrm>
              <a:off x="5992084" y="3755334"/>
              <a:ext cx="29000" cy="79825"/>
            </a:xfrm>
            <a:custGeom>
              <a:rect b="b" l="l" r="r" t="t"/>
              <a:pathLst>
                <a:path extrusionOk="0" h="2692" w="978">
                  <a:moveTo>
                    <a:pt x="1" y="1"/>
                  </a:moveTo>
                  <a:lnTo>
                    <a:pt x="1" y="1525"/>
                  </a:lnTo>
                  <a:lnTo>
                    <a:pt x="977" y="2692"/>
                  </a:lnTo>
                  <a:lnTo>
                    <a:pt x="977" y="1168"/>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98"/>
            <p:cNvSpPr/>
            <p:nvPr/>
          </p:nvSpPr>
          <p:spPr>
            <a:xfrm>
              <a:off x="5992084" y="3831602"/>
              <a:ext cx="29000" cy="79113"/>
            </a:xfrm>
            <a:custGeom>
              <a:rect b="b" l="l" r="r" t="t"/>
              <a:pathLst>
                <a:path extrusionOk="0" h="2668" w="978">
                  <a:moveTo>
                    <a:pt x="1" y="1"/>
                  </a:moveTo>
                  <a:lnTo>
                    <a:pt x="1" y="1501"/>
                  </a:lnTo>
                  <a:lnTo>
                    <a:pt x="977" y="2668"/>
                  </a:lnTo>
                  <a:lnTo>
                    <a:pt x="977" y="1144"/>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98"/>
            <p:cNvSpPr/>
            <p:nvPr/>
          </p:nvSpPr>
          <p:spPr>
            <a:xfrm>
              <a:off x="5881923" y="3662135"/>
              <a:ext cx="89728" cy="55094"/>
            </a:xfrm>
            <a:custGeom>
              <a:rect b="b" l="l" r="r" t="t"/>
              <a:pathLst>
                <a:path extrusionOk="0" h="1858" w="3026">
                  <a:moveTo>
                    <a:pt x="1" y="0"/>
                  </a:moveTo>
                  <a:lnTo>
                    <a:pt x="1" y="1858"/>
                  </a:lnTo>
                  <a:lnTo>
                    <a:pt x="3025" y="1858"/>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98"/>
            <p:cNvSpPr/>
            <p:nvPr/>
          </p:nvSpPr>
          <p:spPr>
            <a:xfrm>
              <a:off x="6040834" y="3794180"/>
              <a:ext cx="182215" cy="56518"/>
            </a:xfrm>
            <a:custGeom>
              <a:rect b="b" l="l" r="r" t="t"/>
              <a:pathLst>
                <a:path extrusionOk="0" h="1906" w="6145">
                  <a:moveTo>
                    <a:pt x="5406" y="1"/>
                  </a:moveTo>
                  <a:lnTo>
                    <a:pt x="0" y="24"/>
                  </a:lnTo>
                  <a:lnTo>
                    <a:pt x="0" y="1906"/>
                  </a:lnTo>
                  <a:lnTo>
                    <a:pt x="5406" y="1906"/>
                  </a:lnTo>
                  <a:lnTo>
                    <a:pt x="6144" y="953"/>
                  </a:lnTo>
                  <a:lnTo>
                    <a:pt x="5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98"/>
            <p:cNvSpPr/>
            <p:nvPr/>
          </p:nvSpPr>
          <p:spPr>
            <a:xfrm>
              <a:off x="6040834" y="3717912"/>
              <a:ext cx="182215" cy="56518"/>
            </a:xfrm>
            <a:custGeom>
              <a:rect b="b" l="l" r="r" t="t"/>
              <a:pathLst>
                <a:path extrusionOk="0" h="1906" w="6145">
                  <a:moveTo>
                    <a:pt x="5406" y="1"/>
                  </a:moveTo>
                  <a:lnTo>
                    <a:pt x="0" y="48"/>
                  </a:lnTo>
                  <a:lnTo>
                    <a:pt x="0" y="1906"/>
                  </a:lnTo>
                  <a:lnTo>
                    <a:pt x="5406" y="1906"/>
                  </a:lnTo>
                  <a:lnTo>
                    <a:pt x="6144" y="953"/>
                  </a:lnTo>
                  <a:lnTo>
                    <a:pt x="5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98"/>
            <p:cNvSpPr/>
            <p:nvPr/>
          </p:nvSpPr>
          <p:spPr>
            <a:xfrm>
              <a:off x="6040834" y="3871159"/>
              <a:ext cx="182215" cy="55806"/>
            </a:xfrm>
            <a:custGeom>
              <a:rect b="b" l="l" r="r" t="t"/>
              <a:pathLst>
                <a:path extrusionOk="0" h="1882" w="6145">
                  <a:moveTo>
                    <a:pt x="0" y="0"/>
                  </a:moveTo>
                  <a:lnTo>
                    <a:pt x="0" y="1882"/>
                  </a:lnTo>
                  <a:lnTo>
                    <a:pt x="5406" y="1882"/>
                  </a:lnTo>
                  <a:lnTo>
                    <a:pt x="6144" y="905"/>
                  </a:ln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98"/>
            <p:cNvSpPr/>
            <p:nvPr/>
          </p:nvSpPr>
          <p:spPr>
            <a:xfrm>
              <a:off x="5881923" y="3813958"/>
              <a:ext cx="89728" cy="55094"/>
            </a:xfrm>
            <a:custGeom>
              <a:rect b="b" l="l" r="r" t="t"/>
              <a:pathLst>
                <a:path extrusionOk="0" h="1858" w="3026">
                  <a:moveTo>
                    <a:pt x="1" y="0"/>
                  </a:moveTo>
                  <a:lnTo>
                    <a:pt x="1" y="1858"/>
                  </a:lnTo>
                  <a:lnTo>
                    <a:pt x="3025" y="1858"/>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4" name="Google Shape;12024;p98"/>
          <p:cNvSpPr/>
          <p:nvPr/>
        </p:nvSpPr>
        <p:spPr>
          <a:xfrm>
            <a:off x="5547709" y="3563983"/>
            <a:ext cx="283211" cy="344621"/>
          </a:xfrm>
          <a:custGeom>
            <a:rect b="b" l="l" r="r" t="t"/>
            <a:pathLst>
              <a:path extrusionOk="0" h="11622" w="9551">
                <a:moveTo>
                  <a:pt x="1" y="0"/>
                </a:moveTo>
                <a:lnTo>
                  <a:pt x="1" y="667"/>
                </a:lnTo>
                <a:lnTo>
                  <a:pt x="858" y="667"/>
                </a:lnTo>
                <a:lnTo>
                  <a:pt x="858" y="1358"/>
                </a:lnTo>
                <a:lnTo>
                  <a:pt x="1" y="1358"/>
                </a:lnTo>
                <a:lnTo>
                  <a:pt x="1" y="2048"/>
                </a:lnTo>
                <a:lnTo>
                  <a:pt x="858" y="2048"/>
                </a:lnTo>
                <a:lnTo>
                  <a:pt x="858" y="2739"/>
                </a:lnTo>
                <a:lnTo>
                  <a:pt x="1" y="2739"/>
                </a:lnTo>
                <a:lnTo>
                  <a:pt x="1" y="3406"/>
                </a:lnTo>
                <a:lnTo>
                  <a:pt x="858" y="3406"/>
                </a:lnTo>
                <a:lnTo>
                  <a:pt x="858" y="4096"/>
                </a:lnTo>
                <a:lnTo>
                  <a:pt x="1" y="4096"/>
                </a:lnTo>
                <a:lnTo>
                  <a:pt x="1" y="4787"/>
                </a:lnTo>
                <a:lnTo>
                  <a:pt x="858" y="4787"/>
                </a:lnTo>
                <a:lnTo>
                  <a:pt x="858" y="5477"/>
                </a:lnTo>
                <a:lnTo>
                  <a:pt x="1" y="5477"/>
                </a:lnTo>
                <a:lnTo>
                  <a:pt x="1" y="6144"/>
                </a:lnTo>
                <a:lnTo>
                  <a:pt x="858" y="6144"/>
                </a:lnTo>
                <a:lnTo>
                  <a:pt x="858" y="6835"/>
                </a:lnTo>
                <a:lnTo>
                  <a:pt x="1" y="6835"/>
                </a:lnTo>
                <a:lnTo>
                  <a:pt x="1" y="7525"/>
                </a:lnTo>
                <a:lnTo>
                  <a:pt x="858" y="7525"/>
                </a:lnTo>
                <a:lnTo>
                  <a:pt x="858" y="8216"/>
                </a:lnTo>
                <a:lnTo>
                  <a:pt x="1" y="8216"/>
                </a:lnTo>
                <a:lnTo>
                  <a:pt x="1" y="8883"/>
                </a:lnTo>
                <a:lnTo>
                  <a:pt x="858" y="8883"/>
                </a:lnTo>
                <a:lnTo>
                  <a:pt x="858" y="9573"/>
                </a:lnTo>
                <a:lnTo>
                  <a:pt x="1" y="9573"/>
                </a:lnTo>
                <a:lnTo>
                  <a:pt x="1" y="10264"/>
                </a:lnTo>
                <a:lnTo>
                  <a:pt x="858" y="10264"/>
                </a:lnTo>
                <a:lnTo>
                  <a:pt x="858" y="10955"/>
                </a:lnTo>
                <a:lnTo>
                  <a:pt x="1" y="10955"/>
                </a:lnTo>
                <a:lnTo>
                  <a:pt x="1" y="11622"/>
                </a:lnTo>
                <a:lnTo>
                  <a:pt x="1525" y="11622"/>
                </a:lnTo>
                <a:lnTo>
                  <a:pt x="1525" y="10145"/>
                </a:lnTo>
                <a:lnTo>
                  <a:pt x="9550" y="10145"/>
                </a:lnTo>
                <a:lnTo>
                  <a:pt x="9550" y="7883"/>
                </a:lnTo>
                <a:lnTo>
                  <a:pt x="1525" y="7883"/>
                </a:lnTo>
                <a:lnTo>
                  <a:pt x="1525" y="6835"/>
                </a:lnTo>
                <a:lnTo>
                  <a:pt x="8907" y="6835"/>
                </a:lnTo>
                <a:lnTo>
                  <a:pt x="8907" y="4692"/>
                </a:lnTo>
                <a:lnTo>
                  <a:pt x="1525" y="4692"/>
                </a:lnTo>
                <a:lnTo>
                  <a:pt x="1525" y="3620"/>
                </a:lnTo>
                <a:lnTo>
                  <a:pt x="8217" y="3620"/>
                </a:lnTo>
                <a:lnTo>
                  <a:pt x="8217" y="1477"/>
                </a:lnTo>
                <a:lnTo>
                  <a:pt x="1525" y="1477"/>
                </a:lnTo>
                <a:lnTo>
                  <a:pt x="15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5" name="Google Shape;12025;p98"/>
          <p:cNvGrpSpPr/>
          <p:nvPr/>
        </p:nvGrpSpPr>
        <p:grpSpPr>
          <a:xfrm>
            <a:off x="4781639" y="3605646"/>
            <a:ext cx="341122" cy="282472"/>
            <a:chOff x="4705439" y="3605646"/>
            <a:chExt cx="341122" cy="282472"/>
          </a:xfrm>
        </p:grpSpPr>
        <p:sp>
          <p:nvSpPr>
            <p:cNvPr id="12026" name="Google Shape;12026;p98"/>
            <p:cNvSpPr/>
            <p:nvPr/>
          </p:nvSpPr>
          <p:spPr>
            <a:xfrm>
              <a:off x="4705439" y="3712278"/>
              <a:ext cx="341122" cy="175839"/>
            </a:xfrm>
            <a:custGeom>
              <a:rect b="b" l="l" r="r" t="t"/>
              <a:pathLst>
                <a:path extrusionOk="0" h="5930" w="11504">
                  <a:moveTo>
                    <a:pt x="8979" y="0"/>
                  </a:moveTo>
                  <a:lnTo>
                    <a:pt x="7907" y="977"/>
                  </a:lnTo>
                  <a:lnTo>
                    <a:pt x="7907" y="5239"/>
                  </a:lnTo>
                  <a:lnTo>
                    <a:pt x="6860" y="5239"/>
                  </a:lnTo>
                  <a:lnTo>
                    <a:pt x="6860" y="1667"/>
                  </a:lnTo>
                  <a:lnTo>
                    <a:pt x="5788" y="691"/>
                  </a:lnTo>
                  <a:lnTo>
                    <a:pt x="4716" y="1667"/>
                  </a:lnTo>
                  <a:lnTo>
                    <a:pt x="4716" y="5239"/>
                  </a:lnTo>
                  <a:lnTo>
                    <a:pt x="3645" y="5239"/>
                  </a:lnTo>
                  <a:lnTo>
                    <a:pt x="3645" y="2310"/>
                  </a:lnTo>
                  <a:lnTo>
                    <a:pt x="2573" y="1334"/>
                  </a:lnTo>
                  <a:lnTo>
                    <a:pt x="1501" y="2310"/>
                  </a:lnTo>
                  <a:lnTo>
                    <a:pt x="1501" y="5239"/>
                  </a:lnTo>
                  <a:lnTo>
                    <a:pt x="1" y="5239"/>
                  </a:lnTo>
                  <a:lnTo>
                    <a:pt x="1" y="5930"/>
                  </a:lnTo>
                  <a:lnTo>
                    <a:pt x="11503" y="5930"/>
                  </a:lnTo>
                  <a:lnTo>
                    <a:pt x="11503" y="5239"/>
                  </a:lnTo>
                  <a:lnTo>
                    <a:pt x="10051" y="5239"/>
                  </a:lnTo>
                  <a:lnTo>
                    <a:pt x="10051" y="977"/>
                  </a:lnTo>
                  <a:lnTo>
                    <a:pt x="89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98"/>
            <p:cNvSpPr/>
            <p:nvPr/>
          </p:nvSpPr>
          <p:spPr>
            <a:xfrm>
              <a:off x="4749949" y="3698845"/>
              <a:ext cx="63575" cy="56518"/>
            </a:xfrm>
            <a:custGeom>
              <a:rect b="b" l="l" r="r" t="t"/>
              <a:pathLst>
                <a:path extrusionOk="0" h="1906" w="2144">
                  <a:moveTo>
                    <a:pt x="1072" y="1"/>
                  </a:moveTo>
                  <a:lnTo>
                    <a:pt x="0" y="977"/>
                  </a:lnTo>
                  <a:lnTo>
                    <a:pt x="0" y="1906"/>
                  </a:lnTo>
                  <a:lnTo>
                    <a:pt x="1072" y="929"/>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98"/>
            <p:cNvSpPr/>
            <p:nvPr/>
          </p:nvSpPr>
          <p:spPr>
            <a:xfrm>
              <a:off x="4749949" y="3645885"/>
              <a:ext cx="63575" cy="56518"/>
            </a:xfrm>
            <a:custGeom>
              <a:rect b="b" l="l" r="r" t="t"/>
              <a:pathLst>
                <a:path extrusionOk="0" h="1906" w="2144">
                  <a:moveTo>
                    <a:pt x="1072" y="1"/>
                  </a:moveTo>
                  <a:lnTo>
                    <a:pt x="0" y="977"/>
                  </a:lnTo>
                  <a:lnTo>
                    <a:pt x="0" y="1906"/>
                  </a:lnTo>
                  <a:lnTo>
                    <a:pt x="1072" y="929"/>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98"/>
            <p:cNvSpPr/>
            <p:nvPr/>
          </p:nvSpPr>
          <p:spPr>
            <a:xfrm>
              <a:off x="4845283" y="3678385"/>
              <a:ext cx="63575" cy="56518"/>
            </a:xfrm>
            <a:custGeom>
              <a:rect b="b" l="l" r="r" t="t"/>
              <a:pathLst>
                <a:path extrusionOk="0" h="1906" w="2144">
                  <a:moveTo>
                    <a:pt x="1072" y="0"/>
                  </a:moveTo>
                  <a:lnTo>
                    <a:pt x="0" y="1000"/>
                  </a:lnTo>
                  <a:lnTo>
                    <a:pt x="0" y="1905"/>
                  </a:lnTo>
                  <a:lnTo>
                    <a:pt x="1072" y="929"/>
                  </a:lnTo>
                  <a:lnTo>
                    <a:pt x="2144" y="1905"/>
                  </a:lnTo>
                  <a:lnTo>
                    <a:pt x="2144" y="1000"/>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98"/>
            <p:cNvSpPr/>
            <p:nvPr/>
          </p:nvSpPr>
          <p:spPr>
            <a:xfrm>
              <a:off x="4845283" y="3625395"/>
              <a:ext cx="63575" cy="56547"/>
            </a:xfrm>
            <a:custGeom>
              <a:rect b="b" l="l" r="r" t="t"/>
              <a:pathLst>
                <a:path extrusionOk="0" h="1907" w="2144">
                  <a:moveTo>
                    <a:pt x="1072" y="1"/>
                  </a:moveTo>
                  <a:lnTo>
                    <a:pt x="0" y="1001"/>
                  </a:lnTo>
                  <a:lnTo>
                    <a:pt x="0" y="1906"/>
                  </a:lnTo>
                  <a:lnTo>
                    <a:pt x="1072" y="930"/>
                  </a:lnTo>
                  <a:lnTo>
                    <a:pt x="2144" y="1906"/>
                  </a:lnTo>
                  <a:lnTo>
                    <a:pt x="2144" y="1001"/>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98"/>
            <p:cNvSpPr/>
            <p:nvPr/>
          </p:nvSpPr>
          <p:spPr>
            <a:xfrm>
              <a:off x="4939906" y="3659318"/>
              <a:ext cx="63575" cy="56518"/>
            </a:xfrm>
            <a:custGeom>
              <a:rect b="b" l="l" r="r" t="t"/>
              <a:pathLst>
                <a:path extrusionOk="0" h="1906" w="2144">
                  <a:moveTo>
                    <a:pt x="1072" y="0"/>
                  </a:moveTo>
                  <a:lnTo>
                    <a:pt x="0" y="976"/>
                  </a:lnTo>
                  <a:lnTo>
                    <a:pt x="0" y="1905"/>
                  </a:lnTo>
                  <a:lnTo>
                    <a:pt x="1072" y="929"/>
                  </a:lnTo>
                  <a:lnTo>
                    <a:pt x="2144" y="1905"/>
                  </a:lnTo>
                  <a:lnTo>
                    <a:pt x="2144" y="976"/>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98"/>
            <p:cNvSpPr/>
            <p:nvPr/>
          </p:nvSpPr>
          <p:spPr>
            <a:xfrm>
              <a:off x="4939906" y="3605646"/>
              <a:ext cx="63575" cy="56518"/>
            </a:xfrm>
            <a:custGeom>
              <a:rect b="b" l="l" r="r" t="t"/>
              <a:pathLst>
                <a:path extrusionOk="0" h="1906" w="2144">
                  <a:moveTo>
                    <a:pt x="1072" y="0"/>
                  </a:moveTo>
                  <a:lnTo>
                    <a:pt x="0" y="977"/>
                  </a:lnTo>
                  <a:lnTo>
                    <a:pt x="0" y="1905"/>
                  </a:lnTo>
                  <a:lnTo>
                    <a:pt x="1072" y="905"/>
                  </a:lnTo>
                  <a:lnTo>
                    <a:pt x="2144" y="1905"/>
                  </a:lnTo>
                  <a:lnTo>
                    <a:pt x="2144" y="977"/>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3" name="Google Shape;12033;p98"/>
          <p:cNvSpPr/>
          <p:nvPr/>
        </p:nvSpPr>
        <p:spPr>
          <a:xfrm>
            <a:off x="4042436" y="3589337"/>
            <a:ext cx="342516" cy="291010"/>
          </a:xfrm>
          <a:custGeom>
            <a:rect b="b" l="l" r="r" t="t"/>
            <a:pathLst>
              <a:path extrusionOk="0" h="9814" w="11551">
                <a:moveTo>
                  <a:pt x="3334" y="4313"/>
                </a:moveTo>
                <a:cubicBezTo>
                  <a:pt x="3406" y="4384"/>
                  <a:pt x="3477" y="4408"/>
                  <a:pt x="3572" y="4432"/>
                </a:cubicBezTo>
                <a:lnTo>
                  <a:pt x="3572" y="9147"/>
                </a:lnTo>
                <a:lnTo>
                  <a:pt x="1429" y="9147"/>
                </a:lnTo>
                <a:lnTo>
                  <a:pt x="1429" y="8457"/>
                </a:lnTo>
                <a:cubicBezTo>
                  <a:pt x="1858" y="8314"/>
                  <a:pt x="2143" y="7933"/>
                  <a:pt x="2143" y="7456"/>
                </a:cubicBezTo>
                <a:cubicBezTo>
                  <a:pt x="2143" y="7147"/>
                  <a:pt x="2024" y="6885"/>
                  <a:pt x="1810" y="6670"/>
                </a:cubicBezTo>
                <a:lnTo>
                  <a:pt x="3334" y="4313"/>
                </a:lnTo>
                <a:close/>
                <a:moveTo>
                  <a:pt x="4501" y="4289"/>
                </a:moveTo>
                <a:lnTo>
                  <a:pt x="5859" y="5861"/>
                </a:lnTo>
                <a:cubicBezTo>
                  <a:pt x="5787" y="6027"/>
                  <a:pt x="5739" y="6170"/>
                  <a:pt x="5739" y="6337"/>
                </a:cubicBezTo>
                <a:cubicBezTo>
                  <a:pt x="5739" y="6813"/>
                  <a:pt x="6049" y="7218"/>
                  <a:pt x="6501" y="7361"/>
                </a:cubicBezTo>
                <a:lnTo>
                  <a:pt x="6501" y="9147"/>
                </a:lnTo>
                <a:lnTo>
                  <a:pt x="4263" y="9147"/>
                </a:lnTo>
                <a:lnTo>
                  <a:pt x="4263" y="4432"/>
                </a:lnTo>
                <a:lnTo>
                  <a:pt x="4239" y="4432"/>
                </a:lnTo>
                <a:cubicBezTo>
                  <a:pt x="4311" y="4408"/>
                  <a:pt x="4430" y="4360"/>
                  <a:pt x="4501" y="4289"/>
                </a:cubicBezTo>
                <a:close/>
                <a:moveTo>
                  <a:pt x="9288" y="3217"/>
                </a:moveTo>
                <a:cubicBezTo>
                  <a:pt x="9383" y="3241"/>
                  <a:pt x="9478" y="3241"/>
                  <a:pt x="9526" y="3289"/>
                </a:cubicBezTo>
                <a:lnTo>
                  <a:pt x="9526" y="9147"/>
                </a:lnTo>
                <a:lnTo>
                  <a:pt x="7144" y="9147"/>
                </a:lnTo>
                <a:lnTo>
                  <a:pt x="7144" y="7361"/>
                </a:lnTo>
                <a:cubicBezTo>
                  <a:pt x="7573" y="7218"/>
                  <a:pt x="7883" y="6813"/>
                  <a:pt x="7883" y="6337"/>
                </a:cubicBezTo>
                <a:cubicBezTo>
                  <a:pt x="7883" y="6099"/>
                  <a:pt x="7811" y="5861"/>
                  <a:pt x="7645" y="5694"/>
                </a:cubicBezTo>
                <a:lnTo>
                  <a:pt x="9288" y="3217"/>
                </a:lnTo>
                <a:close/>
                <a:moveTo>
                  <a:pt x="9894" y="0"/>
                </a:moveTo>
                <a:cubicBezTo>
                  <a:pt x="8980" y="0"/>
                  <a:pt x="8240" y="745"/>
                  <a:pt x="8240" y="1646"/>
                </a:cubicBezTo>
                <a:cubicBezTo>
                  <a:pt x="8240" y="2122"/>
                  <a:pt x="8454" y="2527"/>
                  <a:pt x="8764" y="2836"/>
                </a:cubicBezTo>
                <a:lnTo>
                  <a:pt x="7121" y="5313"/>
                </a:lnTo>
                <a:cubicBezTo>
                  <a:pt x="7025" y="5265"/>
                  <a:pt x="6930" y="5265"/>
                  <a:pt x="6859" y="5265"/>
                </a:cubicBezTo>
                <a:cubicBezTo>
                  <a:pt x="6668" y="5265"/>
                  <a:pt x="6525" y="5313"/>
                  <a:pt x="6382" y="5384"/>
                </a:cubicBezTo>
                <a:lnTo>
                  <a:pt x="4954" y="3717"/>
                </a:lnTo>
                <a:cubicBezTo>
                  <a:pt x="4977" y="3598"/>
                  <a:pt x="5001" y="3456"/>
                  <a:pt x="4977" y="3313"/>
                </a:cubicBezTo>
                <a:cubicBezTo>
                  <a:pt x="4906" y="2789"/>
                  <a:pt x="4501" y="2384"/>
                  <a:pt x="4001" y="2360"/>
                </a:cubicBezTo>
                <a:cubicBezTo>
                  <a:pt x="3971" y="2358"/>
                  <a:pt x="3942" y="2357"/>
                  <a:pt x="3913" y="2357"/>
                </a:cubicBezTo>
                <a:cubicBezTo>
                  <a:pt x="3313" y="2357"/>
                  <a:pt x="2858" y="2818"/>
                  <a:pt x="2858" y="3432"/>
                </a:cubicBezTo>
                <a:cubicBezTo>
                  <a:pt x="2858" y="3551"/>
                  <a:pt x="2882" y="3670"/>
                  <a:pt x="2906" y="3765"/>
                </a:cubicBezTo>
                <a:lnTo>
                  <a:pt x="1191" y="6385"/>
                </a:lnTo>
                <a:lnTo>
                  <a:pt x="1072" y="6385"/>
                </a:lnTo>
                <a:cubicBezTo>
                  <a:pt x="476" y="6385"/>
                  <a:pt x="0" y="6861"/>
                  <a:pt x="0" y="7456"/>
                </a:cubicBezTo>
                <a:cubicBezTo>
                  <a:pt x="0" y="7933"/>
                  <a:pt x="310" y="8314"/>
                  <a:pt x="738" y="8457"/>
                </a:cubicBezTo>
                <a:lnTo>
                  <a:pt x="738" y="9147"/>
                </a:lnTo>
                <a:lnTo>
                  <a:pt x="0" y="9147"/>
                </a:lnTo>
                <a:lnTo>
                  <a:pt x="0" y="9814"/>
                </a:lnTo>
                <a:lnTo>
                  <a:pt x="11503" y="9814"/>
                </a:lnTo>
                <a:lnTo>
                  <a:pt x="11503" y="9147"/>
                </a:lnTo>
                <a:lnTo>
                  <a:pt x="10193" y="9147"/>
                </a:lnTo>
                <a:lnTo>
                  <a:pt x="10193" y="3289"/>
                </a:lnTo>
                <a:lnTo>
                  <a:pt x="10217" y="3289"/>
                </a:lnTo>
                <a:cubicBezTo>
                  <a:pt x="10979" y="3122"/>
                  <a:pt x="11550" y="2408"/>
                  <a:pt x="11526" y="1574"/>
                </a:cubicBezTo>
                <a:cubicBezTo>
                  <a:pt x="11503" y="741"/>
                  <a:pt x="10812" y="74"/>
                  <a:pt x="9978" y="2"/>
                </a:cubicBezTo>
                <a:cubicBezTo>
                  <a:pt x="9950" y="1"/>
                  <a:pt x="9922" y="0"/>
                  <a:pt x="98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4" name="Google Shape;12034;p98"/>
          <p:cNvGrpSpPr/>
          <p:nvPr/>
        </p:nvGrpSpPr>
        <p:grpSpPr>
          <a:xfrm>
            <a:off x="3346970" y="3574570"/>
            <a:ext cx="194224" cy="340385"/>
            <a:chOff x="3575570" y="3574570"/>
            <a:chExt cx="194224" cy="340385"/>
          </a:xfrm>
        </p:grpSpPr>
        <p:sp>
          <p:nvSpPr>
            <p:cNvPr id="12035" name="Google Shape;12035;p98"/>
            <p:cNvSpPr/>
            <p:nvPr/>
          </p:nvSpPr>
          <p:spPr>
            <a:xfrm>
              <a:off x="3575570" y="3677673"/>
              <a:ext cx="194224" cy="80536"/>
            </a:xfrm>
            <a:custGeom>
              <a:rect b="b" l="l" r="r" t="t"/>
              <a:pathLst>
                <a:path extrusionOk="0" h="2716" w="6550">
                  <a:moveTo>
                    <a:pt x="1739" y="0"/>
                  </a:moveTo>
                  <a:lnTo>
                    <a:pt x="1" y="929"/>
                  </a:lnTo>
                  <a:lnTo>
                    <a:pt x="3287" y="2715"/>
                  </a:lnTo>
                  <a:lnTo>
                    <a:pt x="6550" y="929"/>
                  </a:lnTo>
                  <a:lnTo>
                    <a:pt x="4835" y="0"/>
                  </a:lnTo>
                  <a:lnTo>
                    <a:pt x="3287" y="858"/>
                  </a:lnTo>
                  <a:lnTo>
                    <a:pt x="1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98"/>
            <p:cNvSpPr/>
            <p:nvPr/>
          </p:nvSpPr>
          <p:spPr>
            <a:xfrm>
              <a:off x="3575570" y="3574570"/>
              <a:ext cx="194224" cy="105948"/>
            </a:xfrm>
            <a:custGeom>
              <a:rect b="b" l="l" r="r" t="t"/>
              <a:pathLst>
                <a:path extrusionOk="0" h="3573" w="6550">
                  <a:moveTo>
                    <a:pt x="3287" y="0"/>
                  </a:moveTo>
                  <a:lnTo>
                    <a:pt x="1" y="1786"/>
                  </a:lnTo>
                  <a:lnTo>
                    <a:pt x="3287" y="3572"/>
                  </a:lnTo>
                  <a:lnTo>
                    <a:pt x="6550" y="1786"/>
                  </a:lnTo>
                  <a:lnTo>
                    <a:pt x="32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98"/>
            <p:cNvSpPr/>
            <p:nvPr/>
          </p:nvSpPr>
          <p:spPr>
            <a:xfrm>
              <a:off x="3575570" y="3835130"/>
              <a:ext cx="194224" cy="79825"/>
            </a:xfrm>
            <a:custGeom>
              <a:rect b="b" l="l" r="r" t="t"/>
              <a:pathLst>
                <a:path extrusionOk="0" h="2692" w="6550">
                  <a:moveTo>
                    <a:pt x="1739" y="1"/>
                  </a:moveTo>
                  <a:lnTo>
                    <a:pt x="1" y="906"/>
                  </a:lnTo>
                  <a:lnTo>
                    <a:pt x="3287" y="2692"/>
                  </a:lnTo>
                  <a:lnTo>
                    <a:pt x="6550" y="906"/>
                  </a:lnTo>
                  <a:lnTo>
                    <a:pt x="4835" y="1"/>
                  </a:lnTo>
                  <a:lnTo>
                    <a:pt x="3287" y="858"/>
                  </a:lnTo>
                  <a:lnTo>
                    <a:pt x="17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98"/>
            <p:cNvSpPr/>
            <p:nvPr/>
          </p:nvSpPr>
          <p:spPr>
            <a:xfrm>
              <a:off x="3575570" y="3756046"/>
              <a:ext cx="194224" cy="80536"/>
            </a:xfrm>
            <a:custGeom>
              <a:rect b="b" l="l" r="r" t="t"/>
              <a:pathLst>
                <a:path extrusionOk="0" h="2716" w="6550">
                  <a:moveTo>
                    <a:pt x="1739" y="1"/>
                  </a:moveTo>
                  <a:lnTo>
                    <a:pt x="1" y="929"/>
                  </a:lnTo>
                  <a:lnTo>
                    <a:pt x="3287" y="2715"/>
                  </a:lnTo>
                  <a:lnTo>
                    <a:pt x="6550" y="929"/>
                  </a:lnTo>
                  <a:lnTo>
                    <a:pt x="4835" y="1"/>
                  </a:lnTo>
                  <a:lnTo>
                    <a:pt x="3287" y="882"/>
                  </a:lnTo>
                  <a:lnTo>
                    <a:pt x="17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9" name="Google Shape;12039;p98"/>
          <p:cNvGrpSpPr/>
          <p:nvPr/>
        </p:nvGrpSpPr>
        <p:grpSpPr>
          <a:xfrm>
            <a:off x="2569603" y="3575963"/>
            <a:ext cx="341127" cy="341838"/>
            <a:chOff x="2950603" y="3575963"/>
            <a:chExt cx="341127" cy="341838"/>
          </a:xfrm>
        </p:grpSpPr>
        <p:sp>
          <p:nvSpPr>
            <p:cNvPr id="12040" name="Google Shape;12040;p98"/>
            <p:cNvSpPr/>
            <p:nvPr/>
          </p:nvSpPr>
          <p:spPr>
            <a:xfrm>
              <a:off x="2976757" y="3719988"/>
              <a:ext cx="44508" cy="84094"/>
            </a:xfrm>
            <a:custGeom>
              <a:rect b="b" l="l" r="r" t="t"/>
              <a:pathLst>
                <a:path extrusionOk="0" h="2836" w="1501">
                  <a:moveTo>
                    <a:pt x="755" y="1"/>
                  </a:moveTo>
                  <a:cubicBezTo>
                    <a:pt x="742" y="1"/>
                    <a:pt x="728" y="1"/>
                    <a:pt x="715" y="2"/>
                  </a:cubicBezTo>
                  <a:cubicBezTo>
                    <a:pt x="310" y="26"/>
                    <a:pt x="0" y="359"/>
                    <a:pt x="0" y="740"/>
                  </a:cubicBezTo>
                  <a:lnTo>
                    <a:pt x="0" y="2812"/>
                  </a:lnTo>
                  <a:cubicBezTo>
                    <a:pt x="238" y="2717"/>
                    <a:pt x="476" y="2693"/>
                    <a:pt x="738" y="2693"/>
                  </a:cubicBezTo>
                  <a:cubicBezTo>
                    <a:pt x="1024" y="2717"/>
                    <a:pt x="1262" y="2741"/>
                    <a:pt x="1500" y="2836"/>
                  </a:cubicBezTo>
                  <a:lnTo>
                    <a:pt x="1500" y="788"/>
                  </a:lnTo>
                  <a:cubicBezTo>
                    <a:pt x="1500" y="350"/>
                    <a:pt x="1165" y="1"/>
                    <a:pt x="7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98"/>
            <p:cNvSpPr/>
            <p:nvPr/>
          </p:nvSpPr>
          <p:spPr>
            <a:xfrm>
              <a:off x="2976046" y="3575963"/>
              <a:ext cx="45220" cy="129967"/>
            </a:xfrm>
            <a:custGeom>
              <a:rect b="b" l="l" r="r" t="t"/>
              <a:pathLst>
                <a:path extrusionOk="0" h="4383" w="1525">
                  <a:moveTo>
                    <a:pt x="0" y="1"/>
                  </a:moveTo>
                  <a:lnTo>
                    <a:pt x="0" y="4383"/>
                  </a:lnTo>
                  <a:cubicBezTo>
                    <a:pt x="215" y="4240"/>
                    <a:pt x="500" y="4168"/>
                    <a:pt x="762" y="4168"/>
                  </a:cubicBezTo>
                  <a:cubicBezTo>
                    <a:pt x="1048" y="4168"/>
                    <a:pt x="1334" y="4264"/>
                    <a:pt x="1524" y="4383"/>
                  </a:cubicBezTo>
                  <a:lnTo>
                    <a:pt x="15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98"/>
            <p:cNvSpPr/>
            <p:nvPr/>
          </p:nvSpPr>
          <p:spPr>
            <a:xfrm>
              <a:off x="2950603" y="3820304"/>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98"/>
            <p:cNvSpPr/>
            <p:nvPr/>
          </p:nvSpPr>
          <p:spPr>
            <a:xfrm>
              <a:off x="3072774" y="3820304"/>
              <a:ext cx="96786" cy="97497"/>
            </a:xfrm>
            <a:custGeom>
              <a:rect b="b" l="l" r="r" t="t"/>
              <a:pathLst>
                <a:path extrusionOk="0" h="3288" w="3264">
                  <a:moveTo>
                    <a:pt x="1644" y="1"/>
                  </a:moveTo>
                  <a:cubicBezTo>
                    <a:pt x="739" y="1"/>
                    <a:pt x="1" y="739"/>
                    <a:pt x="1" y="1644"/>
                  </a:cubicBezTo>
                  <a:cubicBezTo>
                    <a:pt x="1" y="2549"/>
                    <a:pt x="739" y="3287"/>
                    <a:pt x="1644" y="3287"/>
                  </a:cubicBezTo>
                  <a:cubicBezTo>
                    <a:pt x="2525" y="3287"/>
                    <a:pt x="3263" y="2549"/>
                    <a:pt x="3263" y="1644"/>
                  </a:cubicBezTo>
                  <a:cubicBezTo>
                    <a:pt x="3263" y="739"/>
                    <a:pt x="2525"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98"/>
            <p:cNvSpPr/>
            <p:nvPr/>
          </p:nvSpPr>
          <p:spPr>
            <a:xfrm>
              <a:off x="3098928" y="3575963"/>
              <a:ext cx="45220" cy="41009"/>
            </a:xfrm>
            <a:custGeom>
              <a:rect b="b" l="l" r="r" t="t"/>
              <a:pathLst>
                <a:path extrusionOk="0" h="1383" w="1525">
                  <a:moveTo>
                    <a:pt x="0" y="1"/>
                  </a:moveTo>
                  <a:lnTo>
                    <a:pt x="0" y="1382"/>
                  </a:lnTo>
                  <a:cubicBezTo>
                    <a:pt x="214" y="1239"/>
                    <a:pt x="476" y="1168"/>
                    <a:pt x="762" y="1168"/>
                  </a:cubicBezTo>
                  <a:cubicBezTo>
                    <a:pt x="1048" y="1168"/>
                    <a:pt x="1286" y="1263"/>
                    <a:pt x="1524" y="1382"/>
                  </a:cubicBezTo>
                  <a:lnTo>
                    <a:pt x="15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98"/>
            <p:cNvSpPr/>
            <p:nvPr/>
          </p:nvSpPr>
          <p:spPr>
            <a:xfrm>
              <a:off x="3098928" y="3631029"/>
              <a:ext cx="45220" cy="173052"/>
            </a:xfrm>
            <a:custGeom>
              <a:rect b="b" l="l" r="r" t="t"/>
              <a:pathLst>
                <a:path extrusionOk="0" h="5836" w="1525">
                  <a:moveTo>
                    <a:pt x="757" y="0"/>
                  </a:moveTo>
                  <a:cubicBezTo>
                    <a:pt x="743" y="0"/>
                    <a:pt x="729" y="1"/>
                    <a:pt x="714" y="1"/>
                  </a:cubicBezTo>
                  <a:cubicBezTo>
                    <a:pt x="333" y="25"/>
                    <a:pt x="0" y="359"/>
                    <a:pt x="0" y="740"/>
                  </a:cubicBezTo>
                  <a:lnTo>
                    <a:pt x="0" y="5812"/>
                  </a:lnTo>
                  <a:cubicBezTo>
                    <a:pt x="238" y="5717"/>
                    <a:pt x="476" y="5693"/>
                    <a:pt x="762" y="5693"/>
                  </a:cubicBezTo>
                  <a:cubicBezTo>
                    <a:pt x="1024" y="5693"/>
                    <a:pt x="1286" y="5741"/>
                    <a:pt x="1524" y="5836"/>
                  </a:cubicBezTo>
                  <a:lnTo>
                    <a:pt x="1524" y="764"/>
                  </a:lnTo>
                  <a:cubicBezTo>
                    <a:pt x="1524" y="348"/>
                    <a:pt x="1189" y="0"/>
                    <a:pt x="7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98"/>
            <p:cNvSpPr/>
            <p:nvPr/>
          </p:nvSpPr>
          <p:spPr>
            <a:xfrm>
              <a:off x="3194232" y="3820304"/>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98"/>
            <p:cNvSpPr/>
            <p:nvPr/>
          </p:nvSpPr>
          <p:spPr>
            <a:xfrm>
              <a:off x="3220386" y="3575963"/>
              <a:ext cx="44508" cy="86200"/>
            </a:xfrm>
            <a:custGeom>
              <a:rect b="b" l="l" r="r" t="t"/>
              <a:pathLst>
                <a:path extrusionOk="0" h="2907" w="1501">
                  <a:moveTo>
                    <a:pt x="0" y="1"/>
                  </a:moveTo>
                  <a:lnTo>
                    <a:pt x="0" y="2906"/>
                  </a:lnTo>
                  <a:cubicBezTo>
                    <a:pt x="191" y="2740"/>
                    <a:pt x="476" y="2692"/>
                    <a:pt x="738" y="2692"/>
                  </a:cubicBezTo>
                  <a:cubicBezTo>
                    <a:pt x="1000" y="2692"/>
                    <a:pt x="1310" y="2740"/>
                    <a:pt x="1500" y="2906"/>
                  </a:cubicBezTo>
                  <a:lnTo>
                    <a:pt x="15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98"/>
            <p:cNvSpPr/>
            <p:nvPr/>
          </p:nvSpPr>
          <p:spPr>
            <a:xfrm>
              <a:off x="3220386" y="3676131"/>
              <a:ext cx="44508" cy="127951"/>
            </a:xfrm>
            <a:custGeom>
              <a:rect b="b" l="l" r="r" t="t"/>
              <a:pathLst>
                <a:path extrusionOk="0" h="4315" w="1501">
                  <a:moveTo>
                    <a:pt x="791" y="0"/>
                  </a:moveTo>
                  <a:cubicBezTo>
                    <a:pt x="766" y="0"/>
                    <a:pt x="740" y="2"/>
                    <a:pt x="715" y="5"/>
                  </a:cubicBezTo>
                  <a:cubicBezTo>
                    <a:pt x="310" y="28"/>
                    <a:pt x="0" y="362"/>
                    <a:pt x="0" y="743"/>
                  </a:cubicBezTo>
                  <a:lnTo>
                    <a:pt x="0" y="4315"/>
                  </a:lnTo>
                  <a:cubicBezTo>
                    <a:pt x="238" y="4220"/>
                    <a:pt x="500" y="4196"/>
                    <a:pt x="762" y="4196"/>
                  </a:cubicBezTo>
                  <a:cubicBezTo>
                    <a:pt x="1024" y="4196"/>
                    <a:pt x="1262" y="4220"/>
                    <a:pt x="1500" y="4315"/>
                  </a:cubicBezTo>
                  <a:lnTo>
                    <a:pt x="1500" y="767"/>
                  </a:lnTo>
                  <a:cubicBezTo>
                    <a:pt x="1500" y="341"/>
                    <a:pt x="1185" y="0"/>
                    <a:pt x="7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49" name="Google Shape;12049;p98"/>
          <p:cNvSpPr/>
          <p:nvPr/>
        </p:nvSpPr>
        <p:spPr>
          <a:xfrm>
            <a:off x="1816967" y="3553368"/>
            <a:ext cx="341122" cy="341834"/>
          </a:xfrm>
          <a:custGeom>
            <a:rect b="b" l="l" r="r" t="t"/>
            <a:pathLst>
              <a:path extrusionOk="0" h="11528" w="11504">
                <a:moveTo>
                  <a:pt x="1" y="1"/>
                </a:moveTo>
                <a:lnTo>
                  <a:pt x="1" y="6097"/>
                </a:lnTo>
                <a:lnTo>
                  <a:pt x="5287" y="6097"/>
                </a:lnTo>
                <a:lnTo>
                  <a:pt x="5287" y="8907"/>
                </a:lnTo>
                <a:lnTo>
                  <a:pt x="6312" y="8907"/>
                </a:lnTo>
                <a:lnTo>
                  <a:pt x="6312" y="6097"/>
                </a:lnTo>
                <a:lnTo>
                  <a:pt x="7002" y="6097"/>
                </a:lnTo>
                <a:lnTo>
                  <a:pt x="7002" y="10527"/>
                </a:lnTo>
                <a:lnTo>
                  <a:pt x="8050" y="10527"/>
                </a:lnTo>
                <a:lnTo>
                  <a:pt x="8050" y="6097"/>
                </a:lnTo>
                <a:lnTo>
                  <a:pt x="8741" y="6097"/>
                </a:lnTo>
                <a:lnTo>
                  <a:pt x="8741" y="9693"/>
                </a:lnTo>
                <a:lnTo>
                  <a:pt x="9765" y="9693"/>
                </a:lnTo>
                <a:lnTo>
                  <a:pt x="9765" y="6097"/>
                </a:lnTo>
                <a:lnTo>
                  <a:pt x="10455" y="6097"/>
                </a:lnTo>
                <a:lnTo>
                  <a:pt x="10455" y="11527"/>
                </a:lnTo>
                <a:lnTo>
                  <a:pt x="11503" y="11527"/>
                </a:lnTo>
                <a:lnTo>
                  <a:pt x="11503" y="5407"/>
                </a:lnTo>
                <a:lnTo>
                  <a:pt x="6312" y="5407"/>
                </a:lnTo>
                <a:lnTo>
                  <a:pt x="6312" y="2620"/>
                </a:lnTo>
                <a:lnTo>
                  <a:pt x="5240" y="2620"/>
                </a:lnTo>
                <a:lnTo>
                  <a:pt x="5240" y="5407"/>
                </a:lnTo>
                <a:lnTo>
                  <a:pt x="4573" y="5407"/>
                </a:lnTo>
                <a:lnTo>
                  <a:pt x="4573" y="977"/>
                </a:lnTo>
                <a:lnTo>
                  <a:pt x="3501" y="977"/>
                </a:lnTo>
                <a:lnTo>
                  <a:pt x="3501" y="5407"/>
                </a:lnTo>
                <a:lnTo>
                  <a:pt x="2835" y="5407"/>
                </a:lnTo>
                <a:lnTo>
                  <a:pt x="2835" y="1811"/>
                </a:lnTo>
                <a:lnTo>
                  <a:pt x="1763" y="1811"/>
                </a:lnTo>
                <a:lnTo>
                  <a:pt x="1763" y="5407"/>
                </a:lnTo>
                <a:lnTo>
                  <a:pt x="1072" y="540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50" name="Google Shape;12050;p98"/>
          <p:cNvGrpSpPr/>
          <p:nvPr/>
        </p:nvGrpSpPr>
        <p:grpSpPr>
          <a:xfrm>
            <a:off x="1073493" y="3649414"/>
            <a:ext cx="340415" cy="187169"/>
            <a:chOff x="1759293" y="3649414"/>
            <a:chExt cx="340415" cy="187169"/>
          </a:xfrm>
        </p:grpSpPr>
        <p:sp>
          <p:nvSpPr>
            <p:cNvPr id="12051" name="Google Shape;12051;p98"/>
            <p:cNvSpPr/>
            <p:nvPr/>
          </p:nvSpPr>
          <p:spPr>
            <a:xfrm>
              <a:off x="2002922" y="3649414"/>
              <a:ext cx="96786" cy="105237"/>
            </a:xfrm>
            <a:custGeom>
              <a:rect b="b" l="l" r="r" t="t"/>
              <a:pathLst>
                <a:path extrusionOk="0" h="3549" w="3264">
                  <a:moveTo>
                    <a:pt x="1" y="1"/>
                  </a:moveTo>
                  <a:lnTo>
                    <a:pt x="1" y="2811"/>
                  </a:lnTo>
                  <a:lnTo>
                    <a:pt x="930" y="2811"/>
                  </a:lnTo>
                  <a:lnTo>
                    <a:pt x="1668" y="3549"/>
                  </a:lnTo>
                  <a:lnTo>
                    <a:pt x="2406" y="2811"/>
                  </a:lnTo>
                  <a:lnTo>
                    <a:pt x="3264" y="2811"/>
                  </a:lnTo>
                  <a:lnTo>
                    <a:pt x="3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98"/>
            <p:cNvSpPr/>
            <p:nvPr/>
          </p:nvSpPr>
          <p:spPr>
            <a:xfrm>
              <a:off x="1880781" y="3649414"/>
              <a:ext cx="97468" cy="105237"/>
            </a:xfrm>
            <a:custGeom>
              <a:rect b="b" l="l" r="r" t="t"/>
              <a:pathLst>
                <a:path extrusionOk="0" h="3549" w="3287">
                  <a:moveTo>
                    <a:pt x="0" y="1"/>
                  </a:moveTo>
                  <a:lnTo>
                    <a:pt x="0" y="2811"/>
                  </a:lnTo>
                  <a:lnTo>
                    <a:pt x="929" y="2811"/>
                  </a:lnTo>
                  <a:lnTo>
                    <a:pt x="1667" y="3549"/>
                  </a:lnTo>
                  <a:lnTo>
                    <a:pt x="2429" y="2811"/>
                  </a:lnTo>
                  <a:lnTo>
                    <a:pt x="3286" y="2811"/>
                  </a:lnTo>
                  <a:lnTo>
                    <a:pt x="328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98"/>
            <p:cNvSpPr/>
            <p:nvPr/>
          </p:nvSpPr>
          <p:spPr>
            <a:xfrm>
              <a:off x="1759293" y="3649414"/>
              <a:ext cx="96786" cy="105237"/>
            </a:xfrm>
            <a:custGeom>
              <a:rect b="b" l="l" r="r" t="t"/>
              <a:pathLst>
                <a:path extrusionOk="0" h="3549" w="3264">
                  <a:moveTo>
                    <a:pt x="1" y="1"/>
                  </a:moveTo>
                  <a:lnTo>
                    <a:pt x="1" y="2811"/>
                  </a:lnTo>
                  <a:lnTo>
                    <a:pt x="930" y="2811"/>
                  </a:lnTo>
                  <a:lnTo>
                    <a:pt x="1668" y="3549"/>
                  </a:lnTo>
                  <a:lnTo>
                    <a:pt x="2406" y="2811"/>
                  </a:lnTo>
                  <a:lnTo>
                    <a:pt x="3264" y="2811"/>
                  </a:lnTo>
                  <a:lnTo>
                    <a:pt x="3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98"/>
            <p:cNvSpPr/>
            <p:nvPr/>
          </p:nvSpPr>
          <p:spPr>
            <a:xfrm>
              <a:off x="1879358" y="3773007"/>
              <a:ext cx="99603" cy="63575"/>
            </a:xfrm>
            <a:custGeom>
              <a:rect b="b" l="l" r="r" t="t"/>
              <a:pathLst>
                <a:path extrusionOk="0" h="2144" w="3359">
                  <a:moveTo>
                    <a:pt x="0" y="0"/>
                  </a:moveTo>
                  <a:lnTo>
                    <a:pt x="0" y="2143"/>
                  </a:lnTo>
                  <a:lnTo>
                    <a:pt x="3358" y="2143"/>
                  </a:lnTo>
                  <a:lnTo>
                    <a:pt x="33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98"/>
            <p:cNvSpPr/>
            <p:nvPr/>
          </p:nvSpPr>
          <p:spPr>
            <a:xfrm>
              <a:off x="1999393" y="3773007"/>
              <a:ext cx="100314" cy="63575"/>
            </a:xfrm>
            <a:custGeom>
              <a:rect b="b" l="l" r="r" t="t"/>
              <a:pathLst>
                <a:path extrusionOk="0" h="2144" w="3383">
                  <a:moveTo>
                    <a:pt x="1" y="0"/>
                  </a:moveTo>
                  <a:lnTo>
                    <a:pt x="1" y="2143"/>
                  </a:lnTo>
                  <a:lnTo>
                    <a:pt x="3383" y="2143"/>
                  </a:lnTo>
                  <a:lnTo>
                    <a:pt x="33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98"/>
            <p:cNvSpPr/>
            <p:nvPr/>
          </p:nvSpPr>
          <p:spPr>
            <a:xfrm>
              <a:off x="1759293" y="3773007"/>
              <a:ext cx="100314" cy="63575"/>
            </a:xfrm>
            <a:custGeom>
              <a:rect b="b" l="l" r="r" t="t"/>
              <a:pathLst>
                <a:path extrusionOk="0" h="2144" w="3383">
                  <a:moveTo>
                    <a:pt x="1" y="0"/>
                  </a:moveTo>
                  <a:lnTo>
                    <a:pt x="1" y="2143"/>
                  </a:lnTo>
                  <a:lnTo>
                    <a:pt x="3383" y="2143"/>
                  </a:lnTo>
                  <a:lnTo>
                    <a:pt x="33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7" name="Google Shape;12057;p98"/>
          <p:cNvGrpSpPr/>
          <p:nvPr/>
        </p:nvGrpSpPr>
        <p:grpSpPr>
          <a:xfrm>
            <a:off x="1072811" y="4157845"/>
            <a:ext cx="340384" cy="341125"/>
            <a:chOff x="1758611" y="4157845"/>
            <a:chExt cx="340384" cy="341125"/>
          </a:xfrm>
        </p:grpSpPr>
        <p:sp>
          <p:nvSpPr>
            <p:cNvPr id="12058" name="Google Shape;12058;p98"/>
            <p:cNvSpPr/>
            <p:nvPr/>
          </p:nvSpPr>
          <p:spPr>
            <a:xfrm>
              <a:off x="1759293" y="4157845"/>
              <a:ext cx="186455" cy="163178"/>
            </a:xfrm>
            <a:custGeom>
              <a:rect b="b" l="l" r="r" t="t"/>
              <a:pathLst>
                <a:path extrusionOk="0" h="5503" w="6288">
                  <a:moveTo>
                    <a:pt x="5407" y="1"/>
                  </a:moveTo>
                  <a:cubicBezTo>
                    <a:pt x="2478" y="192"/>
                    <a:pt x="120" y="2573"/>
                    <a:pt x="1" y="5502"/>
                  </a:cubicBezTo>
                  <a:lnTo>
                    <a:pt x="1692" y="5502"/>
                  </a:lnTo>
                  <a:lnTo>
                    <a:pt x="2835" y="4383"/>
                  </a:lnTo>
                  <a:lnTo>
                    <a:pt x="3954" y="5502"/>
                  </a:lnTo>
                  <a:lnTo>
                    <a:pt x="5407" y="5502"/>
                  </a:lnTo>
                  <a:lnTo>
                    <a:pt x="5407" y="3764"/>
                  </a:lnTo>
                  <a:lnTo>
                    <a:pt x="6288" y="2883"/>
                  </a:lnTo>
                  <a:lnTo>
                    <a:pt x="5407" y="2025"/>
                  </a:lnTo>
                  <a:lnTo>
                    <a:pt x="54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98"/>
            <p:cNvSpPr/>
            <p:nvPr/>
          </p:nvSpPr>
          <p:spPr>
            <a:xfrm>
              <a:off x="1913251" y="4340745"/>
              <a:ext cx="185032" cy="156802"/>
            </a:xfrm>
            <a:custGeom>
              <a:rect b="b" l="l" r="r" t="t"/>
              <a:pathLst>
                <a:path extrusionOk="0" h="5288" w="6240">
                  <a:moveTo>
                    <a:pt x="834" y="1"/>
                  </a:moveTo>
                  <a:lnTo>
                    <a:pt x="834" y="1763"/>
                  </a:lnTo>
                  <a:lnTo>
                    <a:pt x="0" y="2597"/>
                  </a:lnTo>
                  <a:lnTo>
                    <a:pt x="834" y="3430"/>
                  </a:lnTo>
                  <a:lnTo>
                    <a:pt x="834" y="5288"/>
                  </a:lnTo>
                  <a:cubicBezTo>
                    <a:pt x="3692" y="5121"/>
                    <a:pt x="6026" y="2835"/>
                    <a:pt x="6240" y="1"/>
                  </a:cubicBezTo>
                  <a:lnTo>
                    <a:pt x="4597" y="1"/>
                  </a:lnTo>
                  <a:lnTo>
                    <a:pt x="3477" y="1120"/>
                  </a:lnTo>
                  <a:lnTo>
                    <a:pt x="23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98"/>
            <p:cNvSpPr/>
            <p:nvPr/>
          </p:nvSpPr>
          <p:spPr>
            <a:xfrm>
              <a:off x="1758611" y="4313909"/>
              <a:ext cx="161013" cy="185061"/>
            </a:xfrm>
            <a:custGeom>
              <a:rect b="b" l="l" r="r" t="t"/>
              <a:pathLst>
                <a:path extrusionOk="0" h="6241" w="5430">
                  <a:moveTo>
                    <a:pt x="2810" y="1"/>
                  </a:moveTo>
                  <a:lnTo>
                    <a:pt x="1953" y="882"/>
                  </a:lnTo>
                  <a:lnTo>
                    <a:pt x="0" y="882"/>
                  </a:lnTo>
                  <a:cubicBezTo>
                    <a:pt x="262" y="3764"/>
                    <a:pt x="2572" y="6050"/>
                    <a:pt x="5430" y="6240"/>
                  </a:cubicBezTo>
                  <a:lnTo>
                    <a:pt x="5430" y="4621"/>
                  </a:lnTo>
                  <a:lnTo>
                    <a:pt x="4311" y="3502"/>
                  </a:lnTo>
                  <a:lnTo>
                    <a:pt x="5430" y="2359"/>
                  </a:lnTo>
                  <a:lnTo>
                    <a:pt x="5430" y="882"/>
                  </a:lnTo>
                  <a:lnTo>
                    <a:pt x="3691" y="882"/>
                  </a:lnTo>
                  <a:lnTo>
                    <a:pt x="281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98"/>
            <p:cNvSpPr/>
            <p:nvPr/>
          </p:nvSpPr>
          <p:spPr>
            <a:xfrm>
              <a:off x="1939376" y="4157845"/>
              <a:ext cx="159619" cy="187878"/>
            </a:xfrm>
            <a:custGeom>
              <a:rect b="b" l="l" r="r" t="t"/>
              <a:pathLst>
                <a:path extrusionOk="0" h="6336" w="5383">
                  <a:moveTo>
                    <a:pt x="1" y="1"/>
                  </a:moveTo>
                  <a:lnTo>
                    <a:pt x="1" y="1787"/>
                  </a:lnTo>
                  <a:lnTo>
                    <a:pt x="1120" y="2930"/>
                  </a:lnTo>
                  <a:lnTo>
                    <a:pt x="1" y="4049"/>
                  </a:lnTo>
                  <a:lnTo>
                    <a:pt x="1" y="5502"/>
                  </a:lnTo>
                  <a:lnTo>
                    <a:pt x="1763" y="5502"/>
                  </a:lnTo>
                  <a:lnTo>
                    <a:pt x="2596" y="6336"/>
                  </a:lnTo>
                  <a:lnTo>
                    <a:pt x="3430" y="5502"/>
                  </a:lnTo>
                  <a:lnTo>
                    <a:pt x="5383" y="5502"/>
                  </a:lnTo>
                  <a:cubicBezTo>
                    <a:pt x="5287" y="2573"/>
                    <a:pt x="2954" y="144"/>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62" name="Google Shape;12062;p98"/>
          <p:cNvSpPr/>
          <p:nvPr/>
        </p:nvSpPr>
        <p:spPr>
          <a:xfrm>
            <a:off x="1850919" y="4125730"/>
            <a:ext cx="272536" cy="343584"/>
          </a:xfrm>
          <a:custGeom>
            <a:rect b="b" l="l" r="r" t="t"/>
            <a:pathLst>
              <a:path extrusionOk="0" h="11587" w="9191">
                <a:moveTo>
                  <a:pt x="1680" y="1"/>
                </a:moveTo>
                <a:cubicBezTo>
                  <a:pt x="747" y="1"/>
                  <a:pt x="0" y="767"/>
                  <a:pt x="23" y="1679"/>
                </a:cubicBezTo>
                <a:cubicBezTo>
                  <a:pt x="46" y="2537"/>
                  <a:pt x="808" y="3251"/>
                  <a:pt x="1666" y="3251"/>
                </a:cubicBezTo>
                <a:lnTo>
                  <a:pt x="4262" y="3251"/>
                </a:lnTo>
                <a:lnTo>
                  <a:pt x="4262" y="6704"/>
                </a:lnTo>
                <a:lnTo>
                  <a:pt x="3309" y="6704"/>
                </a:lnTo>
                <a:lnTo>
                  <a:pt x="3309" y="5847"/>
                </a:lnTo>
                <a:cubicBezTo>
                  <a:pt x="3309" y="5013"/>
                  <a:pt x="2714" y="4323"/>
                  <a:pt x="1880" y="4204"/>
                </a:cubicBezTo>
                <a:cubicBezTo>
                  <a:pt x="1813" y="4196"/>
                  <a:pt x="1746" y="4192"/>
                  <a:pt x="1680" y="4192"/>
                </a:cubicBezTo>
                <a:cubicBezTo>
                  <a:pt x="747" y="4192"/>
                  <a:pt x="0" y="4959"/>
                  <a:pt x="23" y="5871"/>
                </a:cubicBezTo>
                <a:cubicBezTo>
                  <a:pt x="46" y="6752"/>
                  <a:pt x="808" y="7466"/>
                  <a:pt x="1666" y="7466"/>
                </a:cubicBezTo>
                <a:lnTo>
                  <a:pt x="4262" y="7466"/>
                </a:lnTo>
                <a:lnTo>
                  <a:pt x="4262" y="10919"/>
                </a:lnTo>
                <a:lnTo>
                  <a:pt x="3309" y="10919"/>
                </a:lnTo>
                <a:lnTo>
                  <a:pt x="3309" y="9991"/>
                </a:lnTo>
                <a:cubicBezTo>
                  <a:pt x="3309" y="9157"/>
                  <a:pt x="2714" y="8466"/>
                  <a:pt x="1880" y="8347"/>
                </a:cubicBezTo>
                <a:cubicBezTo>
                  <a:pt x="1813" y="8340"/>
                  <a:pt x="1746" y="8336"/>
                  <a:pt x="1680" y="8336"/>
                </a:cubicBezTo>
                <a:cubicBezTo>
                  <a:pt x="747" y="8336"/>
                  <a:pt x="0" y="9102"/>
                  <a:pt x="23" y="10014"/>
                </a:cubicBezTo>
                <a:cubicBezTo>
                  <a:pt x="46" y="10872"/>
                  <a:pt x="808" y="11586"/>
                  <a:pt x="1666" y="11586"/>
                </a:cubicBezTo>
                <a:lnTo>
                  <a:pt x="4928" y="11586"/>
                </a:lnTo>
                <a:lnTo>
                  <a:pt x="4928" y="9419"/>
                </a:lnTo>
                <a:lnTo>
                  <a:pt x="7500" y="9419"/>
                </a:lnTo>
                <a:cubicBezTo>
                  <a:pt x="8381" y="9419"/>
                  <a:pt x="9144" y="8705"/>
                  <a:pt x="9144" y="7823"/>
                </a:cubicBezTo>
                <a:cubicBezTo>
                  <a:pt x="9166" y="6924"/>
                  <a:pt x="8445" y="6172"/>
                  <a:pt x="7582" y="6172"/>
                </a:cubicBezTo>
                <a:cubicBezTo>
                  <a:pt x="7531" y="6172"/>
                  <a:pt x="7480" y="6175"/>
                  <a:pt x="7429" y="6180"/>
                </a:cubicBezTo>
                <a:cubicBezTo>
                  <a:pt x="6572" y="6228"/>
                  <a:pt x="5929" y="6942"/>
                  <a:pt x="5929" y="7823"/>
                </a:cubicBezTo>
                <a:lnTo>
                  <a:pt x="5929" y="8705"/>
                </a:lnTo>
                <a:lnTo>
                  <a:pt x="4976" y="8705"/>
                </a:lnTo>
                <a:lnTo>
                  <a:pt x="4976" y="5252"/>
                </a:lnTo>
                <a:lnTo>
                  <a:pt x="7524" y="5252"/>
                </a:lnTo>
                <a:cubicBezTo>
                  <a:pt x="8381" y="5252"/>
                  <a:pt x="9144" y="4561"/>
                  <a:pt x="9167" y="3680"/>
                </a:cubicBezTo>
                <a:cubicBezTo>
                  <a:pt x="9190" y="2755"/>
                  <a:pt x="8472" y="1987"/>
                  <a:pt x="7559" y="1987"/>
                </a:cubicBezTo>
                <a:cubicBezTo>
                  <a:pt x="7531" y="1987"/>
                  <a:pt x="7504" y="1988"/>
                  <a:pt x="7477" y="1989"/>
                </a:cubicBezTo>
                <a:cubicBezTo>
                  <a:pt x="6595" y="2013"/>
                  <a:pt x="5881" y="2751"/>
                  <a:pt x="5881" y="3608"/>
                </a:cubicBezTo>
                <a:lnTo>
                  <a:pt x="5881" y="4537"/>
                </a:lnTo>
                <a:lnTo>
                  <a:pt x="4928" y="4537"/>
                </a:lnTo>
                <a:lnTo>
                  <a:pt x="4928" y="12"/>
                </a:lnTo>
                <a:lnTo>
                  <a:pt x="4262" y="12"/>
                </a:lnTo>
                <a:lnTo>
                  <a:pt x="4262" y="2584"/>
                </a:lnTo>
                <a:lnTo>
                  <a:pt x="3309" y="2584"/>
                </a:lnTo>
                <a:lnTo>
                  <a:pt x="3309" y="1656"/>
                </a:lnTo>
                <a:cubicBezTo>
                  <a:pt x="3309" y="822"/>
                  <a:pt x="2714" y="131"/>
                  <a:pt x="1880" y="12"/>
                </a:cubicBezTo>
                <a:cubicBezTo>
                  <a:pt x="1813" y="4"/>
                  <a:pt x="1746" y="1"/>
                  <a:pt x="16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63" name="Google Shape;12063;p98"/>
          <p:cNvGrpSpPr/>
          <p:nvPr/>
        </p:nvGrpSpPr>
        <p:grpSpPr>
          <a:xfrm>
            <a:off x="2578796" y="4133855"/>
            <a:ext cx="322742" cy="298724"/>
            <a:chOff x="2959796" y="4133855"/>
            <a:chExt cx="322742" cy="298724"/>
          </a:xfrm>
        </p:grpSpPr>
        <p:sp>
          <p:nvSpPr>
            <p:cNvPr id="12064" name="Google Shape;12064;p98"/>
            <p:cNvSpPr/>
            <p:nvPr/>
          </p:nvSpPr>
          <p:spPr>
            <a:xfrm>
              <a:off x="2959796" y="4369004"/>
              <a:ext cx="63575" cy="63575"/>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98"/>
            <p:cNvSpPr/>
            <p:nvPr/>
          </p:nvSpPr>
          <p:spPr>
            <a:xfrm>
              <a:off x="2959796" y="4289919"/>
              <a:ext cx="63575" cy="63575"/>
            </a:xfrm>
            <a:custGeom>
              <a:rect b="b" l="l" r="r" t="t"/>
              <a:pathLst>
                <a:path extrusionOk="0" h="2144" w="2144">
                  <a:moveTo>
                    <a:pt x="1072" y="0"/>
                  </a:moveTo>
                  <a:cubicBezTo>
                    <a:pt x="477" y="0"/>
                    <a:pt x="1" y="500"/>
                    <a:pt x="1" y="1072"/>
                  </a:cubicBezTo>
                  <a:cubicBezTo>
                    <a:pt x="1" y="1667"/>
                    <a:pt x="477" y="2144"/>
                    <a:pt x="1072" y="2144"/>
                  </a:cubicBezTo>
                  <a:cubicBezTo>
                    <a:pt x="1668" y="2144"/>
                    <a:pt x="2144" y="1667"/>
                    <a:pt x="2144" y="1072"/>
                  </a:cubicBezTo>
                  <a:cubicBezTo>
                    <a:pt x="2144" y="500"/>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98"/>
            <p:cNvSpPr/>
            <p:nvPr/>
          </p:nvSpPr>
          <p:spPr>
            <a:xfrm>
              <a:off x="2959796" y="4212228"/>
              <a:ext cx="63575" cy="63575"/>
            </a:xfrm>
            <a:custGeom>
              <a:rect b="b" l="l" r="r" t="t"/>
              <a:pathLst>
                <a:path extrusionOk="0" h="2144" w="2144">
                  <a:moveTo>
                    <a:pt x="1072" y="1"/>
                  </a:moveTo>
                  <a:cubicBezTo>
                    <a:pt x="477" y="1"/>
                    <a:pt x="1" y="501"/>
                    <a:pt x="1" y="1072"/>
                  </a:cubicBezTo>
                  <a:cubicBezTo>
                    <a:pt x="1" y="1668"/>
                    <a:pt x="477" y="2144"/>
                    <a:pt x="1072" y="2144"/>
                  </a:cubicBezTo>
                  <a:cubicBezTo>
                    <a:pt x="1668" y="2144"/>
                    <a:pt x="2144" y="1668"/>
                    <a:pt x="2144" y="1072"/>
                  </a:cubicBezTo>
                  <a:cubicBezTo>
                    <a:pt x="2144" y="501"/>
                    <a:pt x="1668"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98"/>
            <p:cNvSpPr/>
            <p:nvPr/>
          </p:nvSpPr>
          <p:spPr>
            <a:xfrm>
              <a:off x="3045938" y="4369004"/>
              <a:ext cx="63605" cy="63575"/>
            </a:xfrm>
            <a:custGeom>
              <a:rect b="b" l="l" r="r" t="t"/>
              <a:pathLst>
                <a:path extrusionOk="0" h="2144" w="2145">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98"/>
            <p:cNvSpPr/>
            <p:nvPr/>
          </p:nvSpPr>
          <p:spPr>
            <a:xfrm>
              <a:off x="3045938" y="4289919"/>
              <a:ext cx="63605" cy="63575"/>
            </a:xfrm>
            <a:custGeom>
              <a:rect b="b" l="l" r="r" t="t"/>
              <a:pathLst>
                <a:path extrusionOk="0" h="2144" w="2145">
                  <a:moveTo>
                    <a:pt x="1073" y="0"/>
                  </a:moveTo>
                  <a:cubicBezTo>
                    <a:pt x="477" y="0"/>
                    <a:pt x="1" y="500"/>
                    <a:pt x="1" y="1072"/>
                  </a:cubicBezTo>
                  <a:cubicBezTo>
                    <a:pt x="1" y="1667"/>
                    <a:pt x="477" y="2144"/>
                    <a:pt x="1073" y="2144"/>
                  </a:cubicBezTo>
                  <a:cubicBezTo>
                    <a:pt x="1668" y="2144"/>
                    <a:pt x="2144" y="1667"/>
                    <a:pt x="2144" y="1072"/>
                  </a:cubicBezTo>
                  <a:cubicBezTo>
                    <a:pt x="2144" y="500"/>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98"/>
            <p:cNvSpPr/>
            <p:nvPr/>
          </p:nvSpPr>
          <p:spPr>
            <a:xfrm>
              <a:off x="3132821" y="4369004"/>
              <a:ext cx="63575" cy="63575"/>
            </a:xfrm>
            <a:custGeom>
              <a:rect b="b" l="l" r="r" t="t"/>
              <a:pathLst>
                <a:path extrusionOk="0" h="2144" w="2144">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98"/>
            <p:cNvSpPr/>
            <p:nvPr/>
          </p:nvSpPr>
          <p:spPr>
            <a:xfrm>
              <a:off x="3132821" y="4289919"/>
              <a:ext cx="63575" cy="63575"/>
            </a:xfrm>
            <a:custGeom>
              <a:rect b="b" l="l" r="r" t="t"/>
              <a:pathLst>
                <a:path extrusionOk="0" h="2144" w="2144">
                  <a:moveTo>
                    <a:pt x="1072" y="0"/>
                  </a:moveTo>
                  <a:cubicBezTo>
                    <a:pt x="476" y="0"/>
                    <a:pt x="0" y="500"/>
                    <a:pt x="0" y="1072"/>
                  </a:cubicBezTo>
                  <a:cubicBezTo>
                    <a:pt x="0" y="1667"/>
                    <a:pt x="476" y="2144"/>
                    <a:pt x="1072" y="2144"/>
                  </a:cubicBezTo>
                  <a:cubicBezTo>
                    <a:pt x="1667" y="2144"/>
                    <a:pt x="2143" y="1667"/>
                    <a:pt x="2143" y="1072"/>
                  </a:cubicBezTo>
                  <a:cubicBezTo>
                    <a:pt x="2143" y="500"/>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98"/>
            <p:cNvSpPr/>
            <p:nvPr/>
          </p:nvSpPr>
          <p:spPr>
            <a:xfrm>
              <a:off x="3132821" y="4212228"/>
              <a:ext cx="63575" cy="63575"/>
            </a:xfrm>
            <a:custGeom>
              <a:rect b="b" l="l" r="r" t="t"/>
              <a:pathLst>
                <a:path extrusionOk="0" h="2144" w="2144">
                  <a:moveTo>
                    <a:pt x="1072" y="1"/>
                  </a:moveTo>
                  <a:cubicBezTo>
                    <a:pt x="476" y="1"/>
                    <a:pt x="0" y="501"/>
                    <a:pt x="0" y="1072"/>
                  </a:cubicBezTo>
                  <a:cubicBezTo>
                    <a:pt x="0" y="1668"/>
                    <a:pt x="476" y="2144"/>
                    <a:pt x="1072" y="2144"/>
                  </a:cubicBezTo>
                  <a:cubicBezTo>
                    <a:pt x="1667" y="2144"/>
                    <a:pt x="2143" y="1668"/>
                    <a:pt x="2143" y="1072"/>
                  </a:cubicBezTo>
                  <a:cubicBezTo>
                    <a:pt x="2143" y="501"/>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98"/>
            <p:cNvSpPr/>
            <p:nvPr/>
          </p:nvSpPr>
          <p:spPr>
            <a:xfrm>
              <a:off x="3218963" y="4369004"/>
              <a:ext cx="63575" cy="63575"/>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98"/>
            <p:cNvSpPr/>
            <p:nvPr/>
          </p:nvSpPr>
          <p:spPr>
            <a:xfrm>
              <a:off x="3218963" y="4289919"/>
              <a:ext cx="63575" cy="63575"/>
            </a:xfrm>
            <a:custGeom>
              <a:rect b="b" l="l" r="r" t="t"/>
              <a:pathLst>
                <a:path extrusionOk="0" h="2144" w="2144">
                  <a:moveTo>
                    <a:pt x="1072" y="0"/>
                  </a:moveTo>
                  <a:cubicBezTo>
                    <a:pt x="477" y="0"/>
                    <a:pt x="0" y="500"/>
                    <a:pt x="0" y="1072"/>
                  </a:cubicBezTo>
                  <a:cubicBezTo>
                    <a:pt x="0" y="1667"/>
                    <a:pt x="477" y="2144"/>
                    <a:pt x="1072" y="2144"/>
                  </a:cubicBezTo>
                  <a:cubicBezTo>
                    <a:pt x="1667" y="2144"/>
                    <a:pt x="2144" y="1667"/>
                    <a:pt x="2144" y="1072"/>
                  </a:cubicBezTo>
                  <a:cubicBezTo>
                    <a:pt x="2144" y="500"/>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98"/>
            <p:cNvSpPr/>
            <p:nvPr/>
          </p:nvSpPr>
          <p:spPr>
            <a:xfrm>
              <a:off x="3218963" y="4212228"/>
              <a:ext cx="63575" cy="63575"/>
            </a:xfrm>
            <a:custGeom>
              <a:rect b="b" l="l" r="r" t="t"/>
              <a:pathLst>
                <a:path extrusionOk="0" h="2144" w="2144">
                  <a:moveTo>
                    <a:pt x="1072" y="1"/>
                  </a:moveTo>
                  <a:cubicBezTo>
                    <a:pt x="477" y="1"/>
                    <a:pt x="0" y="501"/>
                    <a:pt x="0" y="1072"/>
                  </a:cubicBezTo>
                  <a:cubicBezTo>
                    <a:pt x="0" y="1668"/>
                    <a:pt x="477" y="2144"/>
                    <a:pt x="1072" y="2144"/>
                  </a:cubicBezTo>
                  <a:cubicBezTo>
                    <a:pt x="1667" y="2144"/>
                    <a:pt x="2144" y="1668"/>
                    <a:pt x="2144" y="1072"/>
                  </a:cubicBezTo>
                  <a:cubicBezTo>
                    <a:pt x="2144" y="501"/>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98"/>
            <p:cNvSpPr/>
            <p:nvPr/>
          </p:nvSpPr>
          <p:spPr>
            <a:xfrm>
              <a:off x="3218963" y="4133855"/>
              <a:ext cx="63575" cy="63575"/>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76" name="Google Shape;12076;p98"/>
          <p:cNvSpPr/>
          <p:nvPr/>
        </p:nvSpPr>
        <p:spPr>
          <a:xfrm>
            <a:off x="3272838" y="4144441"/>
            <a:ext cx="341093" cy="341093"/>
          </a:xfrm>
          <a:custGeom>
            <a:rect b="b" l="l" r="r" t="t"/>
            <a:pathLst>
              <a:path extrusionOk="0" h="11503" w="11503">
                <a:moveTo>
                  <a:pt x="0" y="1"/>
                </a:moveTo>
                <a:lnTo>
                  <a:pt x="0" y="11503"/>
                </a:lnTo>
                <a:lnTo>
                  <a:pt x="11503" y="11503"/>
                </a:lnTo>
                <a:lnTo>
                  <a:pt x="11503" y="10265"/>
                </a:lnTo>
                <a:lnTo>
                  <a:pt x="10836" y="10265"/>
                </a:lnTo>
                <a:lnTo>
                  <a:pt x="10836" y="10360"/>
                </a:lnTo>
                <a:lnTo>
                  <a:pt x="10836" y="10908"/>
                </a:lnTo>
                <a:lnTo>
                  <a:pt x="691" y="10908"/>
                </a:lnTo>
                <a:lnTo>
                  <a:pt x="691" y="9955"/>
                </a:lnTo>
                <a:lnTo>
                  <a:pt x="2072" y="9026"/>
                </a:lnTo>
                <a:cubicBezTo>
                  <a:pt x="2243" y="9154"/>
                  <a:pt x="2490" y="9244"/>
                  <a:pt x="2746" y="9244"/>
                </a:cubicBezTo>
                <a:cubicBezTo>
                  <a:pt x="2775" y="9244"/>
                  <a:pt x="2805" y="9243"/>
                  <a:pt x="2834" y="9240"/>
                </a:cubicBezTo>
                <a:cubicBezTo>
                  <a:pt x="3334" y="9169"/>
                  <a:pt x="3739" y="8788"/>
                  <a:pt x="3787" y="8288"/>
                </a:cubicBezTo>
                <a:cubicBezTo>
                  <a:pt x="3811" y="8002"/>
                  <a:pt x="3739" y="7740"/>
                  <a:pt x="3620" y="7526"/>
                </a:cubicBezTo>
                <a:lnTo>
                  <a:pt x="4049" y="6788"/>
                </a:lnTo>
                <a:cubicBezTo>
                  <a:pt x="4144" y="6811"/>
                  <a:pt x="4239" y="6811"/>
                  <a:pt x="4335" y="6811"/>
                </a:cubicBezTo>
                <a:cubicBezTo>
                  <a:pt x="4596" y="6811"/>
                  <a:pt x="4835" y="6740"/>
                  <a:pt x="5001" y="6549"/>
                </a:cubicBezTo>
                <a:lnTo>
                  <a:pt x="5644" y="7002"/>
                </a:lnTo>
                <a:cubicBezTo>
                  <a:pt x="5597" y="7145"/>
                  <a:pt x="5597" y="7288"/>
                  <a:pt x="5644" y="7454"/>
                </a:cubicBezTo>
                <a:cubicBezTo>
                  <a:pt x="5716" y="7859"/>
                  <a:pt x="6049" y="8193"/>
                  <a:pt x="6478" y="8264"/>
                </a:cubicBezTo>
                <a:cubicBezTo>
                  <a:pt x="6531" y="8272"/>
                  <a:pt x="6584" y="8276"/>
                  <a:pt x="6636" y="8276"/>
                </a:cubicBezTo>
                <a:cubicBezTo>
                  <a:pt x="7215" y="8276"/>
                  <a:pt x="7716" y="7806"/>
                  <a:pt x="7716" y="7216"/>
                </a:cubicBezTo>
                <a:cubicBezTo>
                  <a:pt x="7716" y="7026"/>
                  <a:pt x="7692" y="6883"/>
                  <a:pt x="7597" y="6764"/>
                </a:cubicBezTo>
                <a:lnTo>
                  <a:pt x="8169" y="6145"/>
                </a:lnTo>
                <a:cubicBezTo>
                  <a:pt x="8289" y="6196"/>
                  <a:pt x="8434" y="6235"/>
                  <a:pt x="8585" y="6235"/>
                </a:cubicBezTo>
                <a:cubicBezTo>
                  <a:pt x="8644" y="6235"/>
                  <a:pt x="8704" y="6229"/>
                  <a:pt x="8764" y="6216"/>
                </a:cubicBezTo>
                <a:cubicBezTo>
                  <a:pt x="9240" y="6168"/>
                  <a:pt x="9621" y="5787"/>
                  <a:pt x="9693" y="5311"/>
                </a:cubicBezTo>
                <a:cubicBezTo>
                  <a:pt x="9717" y="4978"/>
                  <a:pt x="9621" y="4668"/>
                  <a:pt x="9407" y="4478"/>
                </a:cubicBezTo>
                <a:lnTo>
                  <a:pt x="9836" y="3882"/>
                </a:lnTo>
                <a:cubicBezTo>
                  <a:pt x="9907" y="3894"/>
                  <a:pt x="9979" y="3900"/>
                  <a:pt x="10056" y="3900"/>
                </a:cubicBezTo>
                <a:cubicBezTo>
                  <a:pt x="10133" y="3900"/>
                  <a:pt x="10217" y="3894"/>
                  <a:pt x="10312" y="3882"/>
                </a:cubicBezTo>
                <a:cubicBezTo>
                  <a:pt x="10717" y="3787"/>
                  <a:pt x="11050" y="3454"/>
                  <a:pt x="11145" y="3049"/>
                </a:cubicBezTo>
                <a:cubicBezTo>
                  <a:pt x="11277" y="2391"/>
                  <a:pt x="10762" y="1773"/>
                  <a:pt x="10121" y="1773"/>
                </a:cubicBezTo>
                <a:cubicBezTo>
                  <a:pt x="10067" y="1773"/>
                  <a:pt x="10011" y="1777"/>
                  <a:pt x="9955" y="1787"/>
                </a:cubicBezTo>
                <a:cubicBezTo>
                  <a:pt x="9478" y="1858"/>
                  <a:pt x="9097" y="2239"/>
                  <a:pt x="9026" y="2739"/>
                </a:cubicBezTo>
                <a:cubicBezTo>
                  <a:pt x="9002" y="3049"/>
                  <a:pt x="9097" y="3311"/>
                  <a:pt x="9264" y="3525"/>
                </a:cubicBezTo>
                <a:lnTo>
                  <a:pt x="8859" y="4144"/>
                </a:lnTo>
                <a:cubicBezTo>
                  <a:pt x="8788" y="4120"/>
                  <a:pt x="8693" y="4120"/>
                  <a:pt x="8645" y="4120"/>
                </a:cubicBezTo>
                <a:cubicBezTo>
                  <a:pt x="8050" y="4120"/>
                  <a:pt x="7573" y="4597"/>
                  <a:pt x="7573" y="5192"/>
                </a:cubicBezTo>
                <a:cubicBezTo>
                  <a:pt x="7573" y="5359"/>
                  <a:pt x="7621" y="5549"/>
                  <a:pt x="7692" y="5692"/>
                </a:cubicBezTo>
                <a:lnTo>
                  <a:pt x="7145" y="6288"/>
                </a:lnTo>
                <a:cubicBezTo>
                  <a:pt x="7002" y="6192"/>
                  <a:pt x="6835" y="6168"/>
                  <a:pt x="6668" y="6168"/>
                </a:cubicBezTo>
                <a:cubicBezTo>
                  <a:pt x="6406" y="6168"/>
                  <a:pt x="6168" y="6264"/>
                  <a:pt x="5954" y="6430"/>
                </a:cubicBezTo>
                <a:lnTo>
                  <a:pt x="5335" y="6002"/>
                </a:lnTo>
                <a:cubicBezTo>
                  <a:pt x="5359" y="5883"/>
                  <a:pt x="5359" y="5764"/>
                  <a:pt x="5335" y="5645"/>
                </a:cubicBezTo>
                <a:cubicBezTo>
                  <a:pt x="5287" y="5168"/>
                  <a:pt x="4882" y="4763"/>
                  <a:pt x="4382" y="4716"/>
                </a:cubicBezTo>
                <a:cubicBezTo>
                  <a:pt x="4344" y="4711"/>
                  <a:pt x="4306" y="4709"/>
                  <a:pt x="4269" y="4709"/>
                </a:cubicBezTo>
                <a:cubicBezTo>
                  <a:pt x="3698" y="4709"/>
                  <a:pt x="3215" y="5206"/>
                  <a:pt x="3215" y="5787"/>
                </a:cubicBezTo>
                <a:cubicBezTo>
                  <a:pt x="3215" y="6049"/>
                  <a:pt x="3310" y="6264"/>
                  <a:pt x="3453" y="6478"/>
                </a:cubicBezTo>
                <a:lnTo>
                  <a:pt x="3049" y="7145"/>
                </a:lnTo>
                <a:cubicBezTo>
                  <a:pt x="2953" y="7121"/>
                  <a:pt x="2834" y="7097"/>
                  <a:pt x="2715" y="7097"/>
                </a:cubicBezTo>
                <a:cubicBezTo>
                  <a:pt x="2120" y="7097"/>
                  <a:pt x="1643" y="7573"/>
                  <a:pt x="1643" y="8169"/>
                </a:cubicBezTo>
                <a:cubicBezTo>
                  <a:pt x="1643" y="8240"/>
                  <a:pt x="1643" y="8336"/>
                  <a:pt x="1667" y="8431"/>
                </a:cubicBezTo>
                <a:lnTo>
                  <a:pt x="691" y="9074"/>
                </a:lnTo>
                <a:lnTo>
                  <a:pt x="691" y="691"/>
                </a:lnTo>
                <a:lnTo>
                  <a:pt x="1239" y="691"/>
                </a:lnTo>
                <a:lnTo>
                  <a:pt x="12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77" name="Google Shape;12077;p98"/>
          <p:cNvGrpSpPr/>
          <p:nvPr/>
        </p:nvGrpSpPr>
        <p:grpSpPr>
          <a:xfrm>
            <a:off x="4042436" y="4140201"/>
            <a:ext cx="341096" cy="341809"/>
            <a:chOff x="4118636" y="4140201"/>
            <a:chExt cx="341096" cy="341809"/>
          </a:xfrm>
        </p:grpSpPr>
        <p:sp>
          <p:nvSpPr>
            <p:cNvPr id="12078" name="Google Shape;12078;p98"/>
            <p:cNvSpPr/>
            <p:nvPr/>
          </p:nvSpPr>
          <p:spPr>
            <a:xfrm>
              <a:off x="4181471" y="4203065"/>
              <a:ext cx="98891" cy="211867"/>
            </a:xfrm>
            <a:custGeom>
              <a:rect b="b" l="l" r="r" t="t"/>
              <a:pathLst>
                <a:path extrusionOk="0" h="7145" w="3335">
                  <a:moveTo>
                    <a:pt x="3335" y="0"/>
                  </a:moveTo>
                  <a:cubicBezTo>
                    <a:pt x="1453" y="167"/>
                    <a:pt x="1" y="1715"/>
                    <a:pt x="1" y="3620"/>
                  </a:cubicBezTo>
                  <a:cubicBezTo>
                    <a:pt x="1" y="5287"/>
                    <a:pt x="1096" y="6692"/>
                    <a:pt x="2620" y="7144"/>
                  </a:cubicBezTo>
                  <a:lnTo>
                    <a:pt x="3335" y="3596"/>
                  </a:lnTo>
                  <a:lnTo>
                    <a:pt x="333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98"/>
            <p:cNvSpPr/>
            <p:nvPr/>
          </p:nvSpPr>
          <p:spPr>
            <a:xfrm>
              <a:off x="4277517" y="4327341"/>
              <a:ext cx="95362" cy="91834"/>
            </a:xfrm>
            <a:custGeom>
              <a:rect b="b" l="l" r="r" t="t"/>
              <a:pathLst>
                <a:path extrusionOk="0" h="3097" w="3216">
                  <a:moveTo>
                    <a:pt x="620" y="0"/>
                  </a:moveTo>
                  <a:lnTo>
                    <a:pt x="0" y="3072"/>
                  </a:lnTo>
                  <a:cubicBezTo>
                    <a:pt x="119" y="3072"/>
                    <a:pt x="262" y="3096"/>
                    <a:pt x="381" y="3096"/>
                  </a:cubicBezTo>
                  <a:cubicBezTo>
                    <a:pt x="1548" y="3096"/>
                    <a:pt x="2572" y="2596"/>
                    <a:pt x="3215" y="1787"/>
                  </a:cubicBezTo>
                  <a:lnTo>
                    <a:pt x="6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98"/>
            <p:cNvSpPr/>
            <p:nvPr/>
          </p:nvSpPr>
          <p:spPr>
            <a:xfrm>
              <a:off x="4298689" y="4140201"/>
              <a:ext cx="161043" cy="258481"/>
            </a:xfrm>
            <a:custGeom>
              <a:rect b="b" l="l" r="r" t="t"/>
              <a:pathLst>
                <a:path extrusionOk="0" h="8717" w="5431">
                  <a:moveTo>
                    <a:pt x="1" y="1"/>
                  </a:moveTo>
                  <a:lnTo>
                    <a:pt x="1" y="1429"/>
                  </a:lnTo>
                  <a:lnTo>
                    <a:pt x="25" y="1429"/>
                  </a:lnTo>
                  <a:cubicBezTo>
                    <a:pt x="2263" y="1620"/>
                    <a:pt x="4025" y="3478"/>
                    <a:pt x="4025" y="5740"/>
                  </a:cubicBezTo>
                  <a:cubicBezTo>
                    <a:pt x="4025" y="6550"/>
                    <a:pt x="3811" y="7264"/>
                    <a:pt x="3430" y="7907"/>
                  </a:cubicBezTo>
                  <a:lnTo>
                    <a:pt x="4573" y="8717"/>
                  </a:lnTo>
                  <a:cubicBezTo>
                    <a:pt x="5121" y="7836"/>
                    <a:pt x="5431" y="6812"/>
                    <a:pt x="5431" y="5740"/>
                  </a:cubicBezTo>
                  <a:cubicBezTo>
                    <a:pt x="5431" y="4192"/>
                    <a:pt x="4835" y="2763"/>
                    <a:pt x="3716" y="1668"/>
                  </a:cubicBezTo>
                  <a:cubicBezTo>
                    <a:pt x="2716" y="667"/>
                    <a:pt x="1406" y="72"/>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98"/>
            <p:cNvSpPr/>
            <p:nvPr/>
          </p:nvSpPr>
          <p:spPr>
            <a:xfrm>
              <a:off x="4266219" y="4391599"/>
              <a:ext cx="158908" cy="90410"/>
            </a:xfrm>
            <a:custGeom>
              <a:rect b="b" l="l" r="r" t="t"/>
              <a:pathLst>
                <a:path extrusionOk="0" h="3049" w="5359">
                  <a:moveTo>
                    <a:pt x="4168" y="1"/>
                  </a:moveTo>
                  <a:cubicBezTo>
                    <a:pt x="3358" y="1001"/>
                    <a:pt x="2144" y="1620"/>
                    <a:pt x="810" y="1620"/>
                  </a:cubicBezTo>
                  <a:cubicBezTo>
                    <a:pt x="620" y="1620"/>
                    <a:pt x="453" y="1620"/>
                    <a:pt x="262" y="1596"/>
                  </a:cubicBezTo>
                  <a:lnTo>
                    <a:pt x="0" y="2977"/>
                  </a:lnTo>
                  <a:cubicBezTo>
                    <a:pt x="262" y="3025"/>
                    <a:pt x="524" y="3049"/>
                    <a:pt x="810" y="3049"/>
                  </a:cubicBezTo>
                  <a:cubicBezTo>
                    <a:pt x="2358" y="3049"/>
                    <a:pt x="3787" y="2453"/>
                    <a:pt x="4882" y="1358"/>
                  </a:cubicBezTo>
                  <a:cubicBezTo>
                    <a:pt x="5049" y="1167"/>
                    <a:pt x="5216" y="1001"/>
                    <a:pt x="5359" y="810"/>
                  </a:cubicBezTo>
                  <a:lnTo>
                    <a:pt x="41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98"/>
            <p:cNvSpPr/>
            <p:nvPr/>
          </p:nvSpPr>
          <p:spPr>
            <a:xfrm>
              <a:off x="4118636" y="4140913"/>
              <a:ext cx="160331" cy="335459"/>
            </a:xfrm>
            <a:custGeom>
              <a:rect b="b" l="l" r="r" t="t"/>
              <a:pathLst>
                <a:path extrusionOk="0" h="11313" w="5407">
                  <a:moveTo>
                    <a:pt x="5406" y="0"/>
                  </a:moveTo>
                  <a:cubicBezTo>
                    <a:pt x="4025" y="96"/>
                    <a:pt x="2715" y="667"/>
                    <a:pt x="1691" y="1667"/>
                  </a:cubicBezTo>
                  <a:cubicBezTo>
                    <a:pt x="619" y="2739"/>
                    <a:pt x="0" y="4216"/>
                    <a:pt x="0" y="5764"/>
                  </a:cubicBezTo>
                  <a:cubicBezTo>
                    <a:pt x="0" y="7311"/>
                    <a:pt x="596" y="8740"/>
                    <a:pt x="1691" y="9836"/>
                  </a:cubicBezTo>
                  <a:cubicBezTo>
                    <a:pt x="2429" y="10574"/>
                    <a:pt x="3334" y="11074"/>
                    <a:pt x="4287" y="11312"/>
                  </a:cubicBezTo>
                  <a:lnTo>
                    <a:pt x="4596" y="9931"/>
                  </a:lnTo>
                  <a:cubicBezTo>
                    <a:pt x="2763" y="9407"/>
                    <a:pt x="1429" y="7716"/>
                    <a:pt x="1429" y="5764"/>
                  </a:cubicBezTo>
                  <a:cubicBezTo>
                    <a:pt x="1429" y="3454"/>
                    <a:pt x="3191" y="1620"/>
                    <a:pt x="5406" y="1429"/>
                  </a:cubicBez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98"/>
            <p:cNvSpPr/>
            <p:nvPr/>
          </p:nvSpPr>
          <p:spPr>
            <a:xfrm>
              <a:off x="4299401" y="4203065"/>
              <a:ext cx="98891" cy="161725"/>
            </a:xfrm>
            <a:custGeom>
              <a:rect b="b" l="l" r="r" t="t"/>
              <a:pathLst>
                <a:path extrusionOk="0" h="5454" w="3335">
                  <a:moveTo>
                    <a:pt x="1" y="0"/>
                  </a:moveTo>
                  <a:lnTo>
                    <a:pt x="1" y="3477"/>
                  </a:lnTo>
                  <a:lnTo>
                    <a:pt x="2858" y="5454"/>
                  </a:lnTo>
                  <a:cubicBezTo>
                    <a:pt x="3168" y="4906"/>
                    <a:pt x="3335" y="4311"/>
                    <a:pt x="3335" y="3668"/>
                  </a:cubicBezTo>
                  <a:cubicBezTo>
                    <a:pt x="3335" y="1715"/>
                    <a:pt x="1858" y="16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4" name="Google Shape;12084;p98"/>
          <p:cNvGrpSpPr/>
          <p:nvPr/>
        </p:nvGrpSpPr>
        <p:grpSpPr>
          <a:xfrm>
            <a:off x="4781639" y="4139489"/>
            <a:ext cx="341839" cy="340411"/>
            <a:chOff x="4705439" y="4139489"/>
            <a:chExt cx="341839" cy="340411"/>
          </a:xfrm>
        </p:grpSpPr>
        <p:sp>
          <p:nvSpPr>
            <p:cNvPr id="12085" name="Google Shape;12085;p98"/>
            <p:cNvSpPr/>
            <p:nvPr/>
          </p:nvSpPr>
          <p:spPr>
            <a:xfrm>
              <a:off x="4705439" y="4139489"/>
              <a:ext cx="64998" cy="340411"/>
            </a:xfrm>
            <a:custGeom>
              <a:rect b="b" l="l" r="r" t="t"/>
              <a:pathLst>
                <a:path extrusionOk="0" h="11480" w="2192">
                  <a:moveTo>
                    <a:pt x="763" y="1"/>
                  </a:moveTo>
                  <a:lnTo>
                    <a:pt x="763" y="1358"/>
                  </a:lnTo>
                  <a:cubicBezTo>
                    <a:pt x="334" y="1525"/>
                    <a:pt x="1" y="1906"/>
                    <a:pt x="1" y="2382"/>
                  </a:cubicBezTo>
                  <a:cubicBezTo>
                    <a:pt x="1" y="2859"/>
                    <a:pt x="311" y="3240"/>
                    <a:pt x="763" y="3382"/>
                  </a:cubicBezTo>
                  <a:lnTo>
                    <a:pt x="763" y="4740"/>
                  </a:lnTo>
                  <a:cubicBezTo>
                    <a:pt x="334" y="4883"/>
                    <a:pt x="1" y="5264"/>
                    <a:pt x="1" y="5740"/>
                  </a:cubicBezTo>
                  <a:cubicBezTo>
                    <a:pt x="1" y="6216"/>
                    <a:pt x="311" y="6597"/>
                    <a:pt x="763" y="6740"/>
                  </a:cubicBezTo>
                  <a:lnTo>
                    <a:pt x="763" y="8098"/>
                  </a:lnTo>
                  <a:cubicBezTo>
                    <a:pt x="334" y="8241"/>
                    <a:pt x="1" y="8622"/>
                    <a:pt x="1" y="9098"/>
                  </a:cubicBezTo>
                  <a:cubicBezTo>
                    <a:pt x="1" y="9574"/>
                    <a:pt x="311" y="9955"/>
                    <a:pt x="763" y="10122"/>
                  </a:cubicBezTo>
                  <a:lnTo>
                    <a:pt x="763" y="11479"/>
                  </a:lnTo>
                  <a:lnTo>
                    <a:pt x="1430" y="11479"/>
                  </a:lnTo>
                  <a:lnTo>
                    <a:pt x="1430" y="10122"/>
                  </a:lnTo>
                  <a:cubicBezTo>
                    <a:pt x="1859" y="9955"/>
                    <a:pt x="2192" y="9574"/>
                    <a:pt x="2192" y="9098"/>
                  </a:cubicBezTo>
                  <a:cubicBezTo>
                    <a:pt x="2192" y="8622"/>
                    <a:pt x="1882" y="8241"/>
                    <a:pt x="1430" y="8098"/>
                  </a:cubicBezTo>
                  <a:lnTo>
                    <a:pt x="1430" y="6740"/>
                  </a:lnTo>
                  <a:cubicBezTo>
                    <a:pt x="1859" y="6597"/>
                    <a:pt x="2192" y="6216"/>
                    <a:pt x="2192" y="5740"/>
                  </a:cubicBezTo>
                  <a:cubicBezTo>
                    <a:pt x="2192" y="5264"/>
                    <a:pt x="1882" y="4883"/>
                    <a:pt x="1430" y="4740"/>
                  </a:cubicBezTo>
                  <a:lnTo>
                    <a:pt x="1430" y="3382"/>
                  </a:lnTo>
                  <a:cubicBezTo>
                    <a:pt x="1859" y="3240"/>
                    <a:pt x="2144" y="2859"/>
                    <a:pt x="2144" y="2382"/>
                  </a:cubicBezTo>
                  <a:cubicBezTo>
                    <a:pt x="2144" y="1906"/>
                    <a:pt x="1859" y="1525"/>
                    <a:pt x="1406" y="1358"/>
                  </a:cubicBezTo>
                  <a:lnTo>
                    <a:pt x="1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98"/>
            <p:cNvSpPr/>
            <p:nvPr/>
          </p:nvSpPr>
          <p:spPr>
            <a:xfrm>
              <a:off x="4784554" y="4174095"/>
              <a:ext cx="190695" cy="75584"/>
            </a:xfrm>
            <a:custGeom>
              <a:rect b="b" l="l" r="r" t="t"/>
              <a:pathLst>
                <a:path extrusionOk="0" h="2549" w="6431">
                  <a:moveTo>
                    <a:pt x="1096" y="1"/>
                  </a:moveTo>
                  <a:lnTo>
                    <a:pt x="0" y="1263"/>
                  </a:lnTo>
                  <a:lnTo>
                    <a:pt x="1072" y="2549"/>
                  </a:lnTo>
                  <a:lnTo>
                    <a:pt x="6430" y="2549"/>
                  </a:lnTo>
                  <a:lnTo>
                    <a:pt x="64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98"/>
            <p:cNvSpPr/>
            <p:nvPr/>
          </p:nvSpPr>
          <p:spPr>
            <a:xfrm>
              <a:off x="4994290" y="4174095"/>
              <a:ext cx="52989" cy="75584"/>
            </a:xfrm>
            <a:custGeom>
              <a:rect b="b" l="l" r="r" t="t"/>
              <a:pathLst>
                <a:path extrusionOk="0" h="2549" w="1787">
                  <a:moveTo>
                    <a:pt x="0" y="1"/>
                  </a:moveTo>
                  <a:lnTo>
                    <a:pt x="0" y="2549"/>
                  </a:lnTo>
                  <a:lnTo>
                    <a:pt x="1786" y="2549"/>
                  </a:lnTo>
                  <a:lnTo>
                    <a:pt x="178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98"/>
            <p:cNvSpPr/>
            <p:nvPr/>
          </p:nvSpPr>
          <p:spPr>
            <a:xfrm>
              <a:off x="4784554" y="4271564"/>
              <a:ext cx="190695" cy="76296"/>
            </a:xfrm>
            <a:custGeom>
              <a:rect b="b" l="l" r="r" t="t"/>
              <a:pathLst>
                <a:path extrusionOk="0" h="2573" w="6431">
                  <a:moveTo>
                    <a:pt x="1096" y="0"/>
                  </a:moveTo>
                  <a:lnTo>
                    <a:pt x="0" y="1286"/>
                  </a:lnTo>
                  <a:lnTo>
                    <a:pt x="1072" y="2572"/>
                  </a:lnTo>
                  <a:lnTo>
                    <a:pt x="6430" y="2572"/>
                  </a:lnTo>
                  <a:lnTo>
                    <a:pt x="64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98"/>
            <p:cNvSpPr/>
            <p:nvPr/>
          </p:nvSpPr>
          <p:spPr>
            <a:xfrm>
              <a:off x="4994972" y="4271564"/>
              <a:ext cx="52307" cy="76296"/>
            </a:xfrm>
            <a:custGeom>
              <a:rect b="b" l="l" r="r" t="t"/>
              <a:pathLst>
                <a:path extrusionOk="0" h="2573" w="1764">
                  <a:moveTo>
                    <a:pt x="1" y="0"/>
                  </a:moveTo>
                  <a:lnTo>
                    <a:pt x="1" y="2572"/>
                  </a:lnTo>
                  <a:lnTo>
                    <a:pt x="1763" y="2572"/>
                  </a:lnTo>
                  <a:lnTo>
                    <a:pt x="17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98"/>
            <p:cNvSpPr/>
            <p:nvPr/>
          </p:nvSpPr>
          <p:spPr>
            <a:xfrm>
              <a:off x="4784554" y="4371821"/>
              <a:ext cx="190695" cy="75584"/>
            </a:xfrm>
            <a:custGeom>
              <a:rect b="b" l="l" r="r" t="t"/>
              <a:pathLst>
                <a:path extrusionOk="0" h="2549" w="6431">
                  <a:moveTo>
                    <a:pt x="1096" y="1"/>
                  </a:moveTo>
                  <a:lnTo>
                    <a:pt x="0" y="1263"/>
                  </a:lnTo>
                  <a:lnTo>
                    <a:pt x="1072" y="2549"/>
                  </a:lnTo>
                  <a:lnTo>
                    <a:pt x="6430" y="2549"/>
                  </a:lnTo>
                  <a:lnTo>
                    <a:pt x="64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98"/>
            <p:cNvSpPr/>
            <p:nvPr/>
          </p:nvSpPr>
          <p:spPr>
            <a:xfrm>
              <a:off x="4994972" y="4371821"/>
              <a:ext cx="52307" cy="75584"/>
            </a:xfrm>
            <a:custGeom>
              <a:rect b="b" l="l" r="r" t="t"/>
              <a:pathLst>
                <a:path extrusionOk="0" h="2549" w="1764">
                  <a:moveTo>
                    <a:pt x="1" y="1"/>
                  </a:moveTo>
                  <a:lnTo>
                    <a:pt x="1" y="2549"/>
                  </a:lnTo>
                  <a:lnTo>
                    <a:pt x="1763" y="2549"/>
                  </a:lnTo>
                  <a:lnTo>
                    <a:pt x="17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2" name="Google Shape;12092;p98"/>
          <p:cNvGrpSpPr/>
          <p:nvPr/>
        </p:nvGrpSpPr>
        <p:grpSpPr>
          <a:xfrm>
            <a:off x="5518768" y="4143730"/>
            <a:ext cx="340384" cy="342520"/>
            <a:chOff x="5290168" y="4143730"/>
            <a:chExt cx="340384" cy="342520"/>
          </a:xfrm>
        </p:grpSpPr>
        <p:sp>
          <p:nvSpPr>
            <p:cNvPr id="12093" name="Google Shape;12093;p98"/>
            <p:cNvSpPr/>
            <p:nvPr/>
          </p:nvSpPr>
          <p:spPr>
            <a:xfrm>
              <a:off x="5428588" y="4143730"/>
              <a:ext cx="100996" cy="138448"/>
            </a:xfrm>
            <a:custGeom>
              <a:rect b="b" l="l" r="r" t="t"/>
              <a:pathLst>
                <a:path extrusionOk="0" h="4669" w="3406">
                  <a:moveTo>
                    <a:pt x="0" y="1"/>
                  </a:moveTo>
                  <a:lnTo>
                    <a:pt x="0" y="2644"/>
                  </a:lnTo>
                  <a:lnTo>
                    <a:pt x="1381" y="2644"/>
                  </a:lnTo>
                  <a:lnTo>
                    <a:pt x="1381" y="3311"/>
                  </a:lnTo>
                  <a:lnTo>
                    <a:pt x="1405" y="3311"/>
                  </a:lnTo>
                  <a:cubicBezTo>
                    <a:pt x="1405" y="3692"/>
                    <a:pt x="1095" y="4002"/>
                    <a:pt x="714" y="4002"/>
                  </a:cubicBezTo>
                  <a:lnTo>
                    <a:pt x="500" y="4002"/>
                  </a:lnTo>
                  <a:lnTo>
                    <a:pt x="500" y="4668"/>
                  </a:lnTo>
                  <a:lnTo>
                    <a:pt x="714" y="4668"/>
                  </a:lnTo>
                  <a:cubicBezTo>
                    <a:pt x="1453" y="4668"/>
                    <a:pt x="2048" y="4073"/>
                    <a:pt x="2048" y="3335"/>
                  </a:cubicBezTo>
                  <a:lnTo>
                    <a:pt x="2048" y="2644"/>
                  </a:lnTo>
                  <a:lnTo>
                    <a:pt x="3405" y="2644"/>
                  </a:lnTo>
                  <a:lnTo>
                    <a:pt x="34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98"/>
            <p:cNvSpPr/>
            <p:nvPr/>
          </p:nvSpPr>
          <p:spPr>
            <a:xfrm>
              <a:off x="5290168" y="4262371"/>
              <a:ext cx="134207" cy="103843"/>
            </a:xfrm>
            <a:custGeom>
              <a:rect b="b" l="l" r="r" t="t"/>
              <a:pathLst>
                <a:path extrusionOk="0" h="3502" w="4526">
                  <a:moveTo>
                    <a:pt x="1929" y="1429"/>
                  </a:moveTo>
                  <a:lnTo>
                    <a:pt x="1929" y="2096"/>
                  </a:lnTo>
                  <a:lnTo>
                    <a:pt x="1239" y="2096"/>
                  </a:lnTo>
                  <a:lnTo>
                    <a:pt x="1239" y="1429"/>
                  </a:lnTo>
                  <a:close/>
                  <a:moveTo>
                    <a:pt x="3239" y="1429"/>
                  </a:moveTo>
                  <a:lnTo>
                    <a:pt x="3239" y="2096"/>
                  </a:lnTo>
                  <a:lnTo>
                    <a:pt x="2549" y="2096"/>
                  </a:lnTo>
                  <a:lnTo>
                    <a:pt x="2549" y="1429"/>
                  </a:lnTo>
                  <a:close/>
                  <a:moveTo>
                    <a:pt x="0" y="1"/>
                  </a:moveTo>
                  <a:lnTo>
                    <a:pt x="0" y="3501"/>
                  </a:lnTo>
                  <a:lnTo>
                    <a:pt x="4525" y="3501"/>
                  </a:lnTo>
                  <a:lnTo>
                    <a:pt x="45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98"/>
            <p:cNvSpPr/>
            <p:nvPr/>
          </p:nvSpPr>
          <p:spPr>
            <a:xfrm>
              <a:off x="5429270" y="4347120"/>
              <a:ext cx="101026" cy="139130"/>
            </a:xfrm>
            <a:custGeom>
              <a:rect b="b" l="l" r="r" t="t"/>
              <a:pathLst>
                <a:path extrusionOk="0" h="4692" w="3407">
                  <a:moveTo>
                    <a:pt x="477" y="0"/>
                  </a:moveTo>
                  <a:lnTo>
                    <a:pt x="477" y="667"/>
                  </a:lnTo>
                  <a:lnTo>
                    <a:pt x="691" y="667"/>
                  </a:lnTo>
                  <a:cubicBezTo>
                    <a:pt x="1072" y="667"/>
                    <a:pt x="1382" y="977"/>
                    <a:pt x="1382" y="1358"/>
                  </a:cubicBezTo>
                  <a:lnTo>
                    <a:pt x="1382" y="2048"/>
                  </a:lnTo>
                  <a:lnTo>
                    <a:pt x="1" y="2048"/>
                  </a:lnTo>
                  <a:lnTo>
                    <a:pt x="1" y="4692"/>
                  </a:lnTo>
                  <a:lnTo>
                    <a:pt x="3406" y="4692"/>
                  </a:lnTo>
                  <a:lnTo>
                    <a:pt x="3406" y="2048"/>
                  </a:lnTo>
                  <a:lnTo>
                    <a:pt x="2049" y="2048"/>
                  </a:lnTo>
                  <a:lnTo>
                    <a:pt x="2049" y="1334"/>
                  </a:lnTo>
                  <a:lnTo>
                    <a:pt x="2025" y="1334"/>
                  </a:lnTo>
                  <a:cubicBezTo>
                    <a:pt x="2025" y="596"/>
                    <a:pt x="1430"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98"/>
            <p:cNvSpPr/>
            <p:nvPr/>
          </p:nvSpPr>
          <p:spPr>
            <a:xfrm>
              <a:off x="5443414" y="4275093"/>
              <a:ext cx="187137" cy="78401"/>
            </a:xfrm>
            <a:custGeom>
              <a:rect b="b" l="l" r="r" t="t"/>
              <a:pathLst>
                <a:path extrusionOk="0" h="2644" w="6311">
                  <a:moveTo>
                    <a:pt x="2929" y="0"/>
                  </a:moveTo>
                  <a:lnTo>
                    <a:pt x="2929" y="977"/>
                  </a:lnTo>
                  <a:lnTo>
                    <a:pt x="0" y="977"/>
                  </a:lnTo>
                  <a:lnTo>
                    <a:pt x="0" y="1667"/>
                  </a:lnTo>
                  <a:lnTo>
                    <a:pt x="2929" y="1667"/>
                  </a:lnTo>
                  <a:lnTo>
                    <a:pt x="2929" y="2644"/>
                  </a:lnTo>
                  <a:lnTo>
                    <a:pt x="6311" y="2644"/>
                  </a:lnTo>
                  <a:lnTo>
                    <a:pt x="6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7" name="Google Shape;12097;p98"/>
          <p:cNvGrpSpPr/>
          <p:nvPr/>
        </p:nvGrpSpPr>
        <p:grpSpPr>
          <a:xfrm>
            <a:off x="6262923" y="4162085"/>
            <a:ext cx="341126" cy="341837"/>
            <a:chOff x="5881923" y="4162085"/>
            <a:chExt cx="341126" cy="341837"/>
          </a:xfrm>
        </p:grpSpPr>
        <p:sp>
          <p:nvSpPr>
            <p:cNvPr id="12098" name="Google Shape;12098;p98"/>
            <p:cNvSpPr/>
            <p:nvPr/>
          </p:nvSpPr>
          <p:spPr>
            <a:xfrm>
              <a:off x="6062718" y="4163508"/>
              <a:ext cx="160331" cy="213290"/>
            </a:xfrm>
            <a:custGeom>
              <a:rect b="b" l="l" r="r" t="t"/>
              <a:pathLst>
                <a:path extrusionOk="0" h="7193" w="5407">
                  <a:moveTo>
                    <a:pt x="0" y="1"/>
                  </a:moveTo>
                  <a:lnTo>
                    <a:pt x="0" y="1072"/>
                  </a:lnTo>
                  <a:cubicBezTo>
                    <a:pt x="56" y="1067"/>
                    <a:pt x="111" y="1064"/>
                    <a:pt x="166" y="1064"/>
                  </a:cubicBezTo>
                  <a:cubicBezTo>
                    <a:pt x="1050" y="1064"/>
                    <a:pt x="1810" y="1772"/>
                    <a:pt x="1810" y="2692"/>
                  </a:cubicBezTo>
                  <a:cubicBezTo>
                    <a:pt x="1810" y="3591"/>
                    <a:pt x="1045" y="4343"/>
                    <a:pt x="157" y="4343"/>
                  </a:cubicBezTo>
                  <a:cubicBezTo>
                    <a:pt x="105" y="4343"/>
                    <a:pt x="53" y="4340"/>
                    <a:pt x="0" y="4335"/>
                  </a:cubicBezTo>
                  <a:lnTo>
                    <a:pt x="0" y="5406"/>
                  </a:lnTo>
                  <a:lnTo>
                    <a:pt x="2025" y="5406"/>
                  </a:lnTo>
                  <a:cubicBezTo>
                    <a:pt x="1906" y="5645"/>
                    <a:pt x="1739" y="5978"/>
                    <a:pt x="1739" y="6240"/>
                  </a:cubicBezTo>
                  <a:cubicBezTo>
                    <a:pt x="1739" y="6788"/>
                    <a:pt x="2168" y="7192"/>
                    <a:pt x="2691" y="7192"/>
                  </a:cubicBezTo>
                  <a:cubicBezTo>
                    <a:pt x="3239" y="7192"/>
                    <a:pt x="3644" y="6788"/>
                    <a:pt x="3644" y="6240"/>
                  </a:cubicBezTo>
                  <a:cubicBezTo>
                    <a:pt x="3644" y="5978"/>
                    <a:pt x="3501" y="5645"/>
                    <a:pt x="3382" y="5406"/>
                  </a:cubicBezTo>
                  <a:lnTo>
                    <a:pt x="5406" y="5406"/>
                  </a:lnTo>
                  <a:lnTo>
                    <a:pt x="5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98"/>
            <p:cNvSpPr/>
            <p:nvPr/>
          </p:nvSpPr>
          <p:spPr>
            <a:xfrm>
              <a:off x="6009046" y="4343591"/>
              <a:ext cx="214002" cy="160331"/>
            </a:xfrm>
            <a:custGeom>
              <a:rect b="b" l="l" r="r" t="t"/>
              <a:pathLst>
                <a:path extrusionOk="0" h="5407" w="7217">
                  <a:moveTo>
                    <a:pt x="1787" y="0"/>
                  </a:moveTo>
                  <a:lnTo>
                    <a:pt x="1787" y="2024"/>
                  </a:lnTo>
                  <a:cubicBezTo>
                    <a:pt x="1572" y="1905"/>
                    <a:pt x="1239" y="1739"/>
                    <a:pt x="977" y="1739"/>
                  </a:cubicBezTo>
                  <a:cubicBezTo>
                    <a:pt x="429" y="1739"/>
                    <a:pt x="1" y="2167"/>
                    <a:pt x="1" y="2691"/>
                  </a:cubicBezTo>
                  <a:cubicBezTo>
                    <a:pt x="1" y="3239"/>
                    <a:pt x="429" y="3644"/>
                    <a:pt x="977" y="3644"/>
                  </a:cubicBezTo>
                  <a:cubicBezTo>
                    <a:pt x="1239" y="3644"/>
                    <a:pt x="1572" y="3501"/>
                    <a:pt x="1787" y="3382"/>
                  </a:cubicBezTo>
                  <a:lnTo>
                    <a:pt x="1787" y="5406"/>
                  </a:lnTo>
                  <a:lnTo>
                    <a:pt x="7216" y="5406"/>
                  </a:lnTo>
                  <a:lnTo>
                    <a:pt x="7216" y="0"/>
                  </a:lnTo>
                  <a:lnTo>
                    <a:pt x="6145" y="0"/>
                  </a:lnTo>
                  <a:cubicBezTo>
                    <a:pt x="6240" y="953"/>
                    <a:pt x="5478" y="1810"/>
                    <a:pt x="4501" y="1810"/>
                  </a:cubicBezTo>
                  <a:cubicBezTo>
                    <a:pt x="3525" y="1810"/>
                    <a:pt x="2787" y="953"/>
                    <a:pt x="2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98"/>
            <p:cNvSpPr/>
            <p:nvPr/>
          </p:nvSpPr>
          <p:spPr>
            <a:xfrm>
              <a:off x="5881923" y="4162085"/>
              <a:ext cx="216137" cy="161043"/>
            </a:xfrm>
            <a:custGeom>
              <a:rect b="b" l="l" r="r" t="t"/>
              <a:pathLst>
                <a:path extrusionOk="0" h="5431" w="7289">
                  <a:moveTo>
                    <a:pt x="1" y="1"/>
                  </a:moveTo>
                  <a:lnTo>
                    <a:pt x="1" y="5431"/>
                  </a:lnTo>
                  <a:lnTo>
                    <a:pt x="1120" y="5431"/>
                  </a:lnTo>
                  <a:cubicBezTo>
                    <a:pt x="1025" y="4478"/>
                    <a:pt x="1787" y="3621"/>
                    <a:pt x="2763" y="3621"/>
                  </a:cubicBezTo>
                  <a:cubicBezTo>
                    <a:pt x="3716" y="3621"/>
                    <a:pt x="4478" y="4478"/>
                    <a:pt x="4383" y="5431"/>
                  </a:cubicBezTo>
                  <a:lnTo>
                    <a:pt x="5454" y="5431"/>
                  </a:lnTo>
                  <a:lnTo>
                    <a:pt x="5454" y="3406"/>
                  </a:lnTo>
                  <a:cubicBezTo>
                    <a:pt x="5693" y="3525"/>
                    <a:pt x="6050" y="3668"/>
                    <a:pt x="6336" y="3668"/>
                  </a:cubicBezTo>
                  <a:cubicBezTo>
                    <a:pt x="6859" y="3668"/>
                    <a:pt x="7288" y="3263"/>
                    <a:pt x="7288" y="2716"/>
                  </a:cubicBezTo>
                  <a:cubicBezTo>
                    <a:pt x="7288" y="2192"/>
                    <a:pt x="6859" y="1763"/>
                    <a:pt x="6336" y="1763"/>
                  </a:cubicBezTo>
                  <a:cubicBezTo>
                    <a:pt x="6050" y="1763"/>
                    <a:pt x="5693" y="1906"/>
                    <a:pt x="5454" y="2025"/>
                  </a:cubicBezTo>
                  <a:lnTo>
                    <a:pt x="5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98"/>
            <p:cNvSpPr/>
            <p:nvPr/>
          </p:nvSpPr>
          <p:spPr>
            <a:xfrm>
              <a:off x="5881923" y="4290631"/>
              <a:ext cx="161043" cy="213290"/>
            </a:xfrm>
            <a:custGeom>
              <a:rect b="b" l="l" r="r" t="t"/>
              <a:pathLst>
                <a:path extrusionOk="0" h="7193" w="5431">
                  <a:moveTo>
                    <a:pt x="2740" y="0"/>
                  </a:moveTo>
                  <a:cubicBezTo>
                    <a:pt x="2216" y="0"/>
                    <a:pt x="1787" y="405"/>
                    <a:pt x="1787" y="953"/>
                  </a:cubicBezTo>
                  <a:cubicBezTo>
                    <a:pt x="1787" y="1215"/>
                    <a:pt x="1954" y="1548"/>
                    <a:pt x="2073" y="1786"/>
                  </a:cubicBezTo>
                  <a:lnTo>
                    <a:pt x="1" y="1786"/>
                  </a:lnTo>
                  <a:lnTo>
                    <a:pt x="1" y="7192"/>
                  </a:lnTo>
                  <a:lnTo>
                    <a:pt x="5431" y="7192"/>
                  </a:lnTo>
                  <a:lnTo>
                    <a:pt x="5431" y="6097"/>
                  </a:lnTo>
                  <a:cubicBezTo>
                    <a:pt x="5377" y="6102"/>
                    <a:pt x="5323" y="6105"/>
                    <a:pt x="5269" y="6105"/>
                  </a:cubicBezTo>
                  <a:cubicBezTo>
                    <a:pt x="4383" y="6105"/>
                    <a:pt x="3621" y="5374"/>
                    <a:pt x="3621" y="4453"/>
                  </a:cubicBezTo>
                  <a:cubicBezTo>
                    <a:pt x="3621" y="3521"/>
                    <a:pt x="4403" y="2805"/>
                    <a:pt x="5303" y="2805"/>
                  </a:cubicBezTo>
                  <a:cubicBezTo>
                    <a:pt x="5345" y="2805"/>
                    <a:pt x="5388" y="2807"/>
                    <a:pt x="5431" y="2810"/>
                  </a:cubicBezTo>
                  <a:lnTo>
                    <a:pt x="5431" y="1786"/>
                  </a:lnTo>
                  <a:lnTo>
                    <a:pt x="3430" y="1786"/>
                  </a:lnTo>
                  <a:cubicBezTo>
                    <a:pt x="3549" y="1548"/>
                    <a:pt x="3692" y="1191"/>
                    <a:pt x="3692" y="953"/>
                  </a:cubicBezTo>
                  <a:cubicBezTo>
                    <a:pt x="3692" y="405"/>
                    <a:pt x="3287" y="0"/>
                    <a:pt x="27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2" name="Google Shape;12102;p98"/>
          <p:cNvGrpSpPr/>
          <p:nvPr/>
        </p:nvGrpSpPr>
        <p:grpSpPr>
          <a:xfrm>
            <a:off x="6992282" y="4149393"/>
            <a:ext cx="342520" cy="298159"/>
            <a:chOff x="6458882" y="4149393"/>
            <a:chExt cx="342520" cy="298159"/>
          </a:xfrm>
        </p:grpSpPr>
        <p:sp>
          <p:nvSpPr>
            <p:cNvPr id="12103" name="Google Shape;12103;p98"/>
            <p:cNvSpPr/>
            <p:nvPr/>
          </p:nvSpPr>
          <p:spPr>
            <a:xfrm>
              <a:off x="6575389" y="4149393"/>
              <a:ext cx="109477" cy="93939"/>
            </a:xfrm>
            <a:custGeom>
              <a:rect b="b" l="l" r="r" t="t"/>
              <a:pathLst>
                <a:path extrusionOk="0" h="3168" w="3692">
                  <a:moveTo>
                    <a:pt x="1834" y="0"/>
                  </a:moveTo>
                  <a:lnTo>
                    <a:pt x="1" y="3168"/>
                  </a:lnTo>
                  <a:lnTo>
                    <a:pt x="3692" y="3168"/>
                  </a:lnTo>
                  <a:lnTo>
                    <a:pt x="18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98"/>
            <p:cNvSpPr/>
            <p:nvPr/>
          </p:nvSpPr>
          <p:spPr>
            <a:xfrm>
              <a:off x="6499121" y="4263083"/>
              <a:ext cx="263433" cy="67815"/>
            </a:xfrm>
            <a:custGeom>
              <a:rect b="b" l="l" r="r" t="t"/>
              <a:pathLst>
                <a:path extrusionOk="0" h="2287" w="8884">
                  <a:moveTo>
                    <a:pt x="4097" y="0"/>
                  </a:moveTo>
                  <a:lnTo>
                    <a:pt x="4097" y="858"/>
                  </a:lnTo>
                  <a:lnTo>
                    <a:pt x="1" y="858"/>
                  </a:lnTo>
                  <a:lnTo>
                    <a:pt x="1" y="2287"/>
                  </a:lnTo>
                  <a:lnTo>
                    <a:pt x="668" y="2287"/>
                  </a:lnTo>
                  <a:lnTo>
                    <a:pt x="668" y="1548"/>
                  </a:lnTo>
                  <a:lnTo>
                    <a:pt x="4097" y="1548"/>
                  </a:lnTo>
                  <a:lnTo>
                    <a:pt x="4097" y="2287"/>
                  </a:lnTo>
                  <a:lnTo>
                    <a:pt x="4764" y="2287"/>
                  </a:lnTo>
                  <a:lnTo>
                    <a:pt x="4764" y="1548"/>
                  </a:lnTo>
                  <a:lnTo>
                    <a:pt x="8193" y="1548"/>
                  </a:lnTo>
                  <a:lnTo>
                    <a:pt x="8193" y="2287"/>
                  </a:lnTo>
                  <a:lnTo>
                    <a:pt x="8884" y="2287"/>
                  </a:lnTo>
                  <a:lnTo>
                    <a:pt x="8884" y="858"/>
                  </a:lnTo>
                  <a:lnTo>
                    <a:pt x="4764" y="858"/>
                  </a:lnTo>
                  <a:lnTo>
                    <a:pt x="47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98"/>
            <p:cNvSpPr/>
            <p:nvPr/>
          </p:nvSpPr>
          <p:spPr>
            <a:xfrm>
              <a:off x="6702512" y="4350648"/>
              <a:ext cx="98891" cy="96904"/>
            </a:xfrm>
            <a:custGeom>
              <a:rect b="b" l="l" r="r" t="t"/>
              <a:pathLst>
                <a:path extrusionOk="0" h="3268" w="3335">
                  <a:moveTo>
                    <a:pt x="1334" y="0"/>
                  </a:moveTo>
                  <a:cubicBezTo>
                    <a:pt x="572" y="143"/>
                    <a:pt x="0" y="858"/>
                    <a:pt x="24" y="1691"/>
                  </a:cubicBezTo>
                  <a:cubicBezTo>
                    <a:pt x="48" y="2525"/>
                    <a:pt x="739" y="3215"/>
                    <a:pt x="1572" y="3263"/>
                  </a:cubicBezTo>
                  <a:cubicBezTo>
                    <a:pt x="1612" y="3266"/>
                    <a:pt x="1653" y="3267"/>
                    <a:pt x="1692" y="3267"/>
                  </a:cubicBezTo>
                  <a:cubicBezTo>
                    <a:pt x="2590" y="3267"/>
                    <a:pt x="3311" y="2509"/>
                    <a:pt x="3311" y="1620"/>
                  </a:cubicBezTo>
                  <a:cubicBezTo>
                    <a:pt x="3334" y="834"/>
                    <a:pt x="2763" y="143"/>
                    <a:pt x="2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98"/>
            <p:cNvSpPr/>
            <p:nvPr/>
          </p:nvSpPr>
          <p:spPr>
            <a:xfrm>
              <a:off x="6458882" y="4350648"/>
              <a:ext cx="99603" cy="96904"/>
            </a:xfrm>
            <a:custGeom>
              <a:rect b="b" l="l" r="r" t="t"/>
              <a:pathLst>
                <a:path extrusionOk="0" h="3268" w="3359">
                  <a:moveTo>
                    <a:pt x="1334" y="0"/>
                  </a:moveTo>
                  <a:cubicBezTo>
                    <a:pt x="572" y="143"/>
                    <a:pt x="0" y="858"/>
                    <a:pt x="24" y="1691"/>
                  </a:cubicBezTo>
                  <a:cubicBezTo>
                    <a:pt x="48" y="2525"/>
                    <a:pt x="739" y="3215"/>
                    <a:pt x="1572" y="3263"/>
                  </a:cubicBezTo>
                  <a:cubicBezTo>
                    <a:pt x="1613" y="3266"/>
                    <a:pt x="1653" y="3267"/>
                    <a:pt x="1692" y="3267"/>
                  </a:cubicBezTo>
                  <a:cubicBezTo>
                    <a:pt x="2590" y="3267"/>
                    <a:pt x="3311" y="2509"/>
                    <a:pt x="3311" y="1620"/>
                  </a:cubicBezTo>
                  <a:cubicBezTo>
                    <a:pt x="3358" y="834"/>
                    <a:pt x="2787" y="143"/>
                    <a:pt x="2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98"/>
            <p:cNvSpPr/>
            <p:nvPr/>
          </p:nvSpPr>
          <p:spPr>
            <a:xfrm>
              <a:off x="6580341" y="4350648"/>
              <a:ext cx="98891" cy="96904"/>
            </a:xfrm>
            <a:custGeom>
              <a:rect b="b" l="l" r="r" t="t"/>
              <a:pathLst>
                <a:path extrusionOk="0" h="3268" w="3335">
                  <a:moveTo>
                    <a:pt x="1358" y="0"/>
                  </a:moveTo>
                  <a:cubicBezTo>
                    <a:pt x="572" y="143"/>
                    <a:pt x="0" y="858"/>
                    <a:pt x="48" y="1691"/>
                  </a:cubicBezTo>
                  <a:cubicBezTo>
                    <a:pt x="72" y="2525"/>
                    <a:pt x="762" y="3215"/>
                    <a:pt x="1596" y="3263"/>
                  </a:cubicBezTo>
                  <a:cubicBezTo>
                    <a:pt x="1636" y="3266"/>
                    <a:pt x="1676" y="3267"/>
                    <a:pt x="1716" y="3267"/>
                  </a:cubicBezTo>
                  <a:cubicBezTo>
                    <a:pt x="2612" y="3267"/>
                    <a:pt x="3311" y="2509"/>
                    <a:pt x="3311" y="1620"/>
                  </a:cubicBezTo>
                  <a:cubicBezTo>
                    <a:pt x="3334" y="834"/>
                    <a:pt x="2787" y="143"/>
                    <a:pt x="2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8" name="Google Shape;12108;p98"/>
          <p:cNvGrpSpPr/>
          <p:nvPr/>
        </p:nvGrpSpPr>
        <p:grpSpPr>
          <a:xfrm>
            <a:off x="7730804" y="4143730"/>
            <a:ext cx="341808" cy="341808"/>
            <a:chOff x="7045004" y="4143730"/>
            <a:chExt cx="341808" cy="341808"/>
          </a:xfrm>
        </p:grpSpPr>
        <p:sp>
          <p:nvSpPr>
            <p:cNvPr id="12109" name="Google Shape;12109;p98"/>
            <p:cNvSpPr/>
            <p:nvPr/>
          </p:nvSpPr>
          <p:spPr>
            <a:xfrm>
              <a:off x="7148820" y="4248257"/>
              <a:ext cx="132784" cy="132072"/>
            </a:xfrm>
            <a:custGeom>
              <a:rect b="b" l="l" r="r" t="t"/>
              <a:pathLst>
                <a:path extrusionOk="0" h="4454" w="4478">
                  <a:moveTo>
                    <a:pt x="2239" y="0"/>
                  </a:moveTo>
                  <a:cubicBezTo>
                    <a:pt x="1000" y="0"/>
                    <a:pt x="0" y="977"/>
                    <a:pt x="0" y="2215"/>
                  </a:cubicBezTo>
                  <a:cubicBezTo>
                    <a:pt x="0" y="3453"/>
                    <a:pt x="1000" y="4454"/>
                    <a:pt x="2239" y="4454"/>
                  </a:cubicBezTo>
                  <a:cubicBezTo>
                    <a:pt x="3477" y="4454"/>
                    <a:pt x="4477" y="3453"/>
                    <a:pt x="4477" y="2215"/>
                  </a:cubicBezTo>
                  <a:cubicBezTo>
                    <a:pt x="4477" y="977"/>
                    <a:pt x="3477" y="0"/>
                    <a:pt x="2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98"/>
            <p:cNvSpPr/>
            <p:nvPr/>
          </p:nvSpPr>
          <p:spPr>
            <a:xfrm>
              <a:off x="7045004" y="4325918"/>
              <a:ext cx="158908" cy="159619"/>
            </a:xfrm>
            <a:custGeom>
              <a:rect b="b" l="l" r="r" t="t"/>
              <a:pathLst>
                <a:path extrusionOk="0" h="5383" w="5359">
                  <a:moveTo>
                    <a:pt x="0" y="1"/>
                  </a:moveTo>
                  <a:lnTo>
                    <a:pt x="48" y="382"/>
                  </a:lnTo>
                  <a:cubicBezTo>
                    <a:pt x="381" y="2930"/>
                    <a:pt x="2406" y="4954"/>
                    <a:pt x="4978" y="5311"/>
                  </a:cubicBezTo>
                  <a:lnTo>
                    <a:pt x="5359" y="5383"/>
                  </a:lnTo>
                  <a:lnTo>
                    <a:pt x="5359" y="2525"/>
                  </a:lnTo>
                  <a:lnTo>
                    <a:pt x="5073" y="2454"/>
                  </a:lnTo>
                  <a:cubicBezTo>
                    <a:pt x="4025" y="2192"/>
                    <a:pt x="3144" y="1334"/>
                    <a:pt x="2906" y="263"/>
                  </a:cubicBezTo>
                  <a:lnTo>
                    <a:pt x="28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98"/>
            <p:cNvSpPr/>
            <p:nvPr/>
          </p:nvSpPr>
          <p:spPr>
            <a:xfrm>
              <a:off x="7227904" y="4143730"/>
              <a:ext cx="158908" cy="158908"/>
            </a:xfrm>
            <a:custGeom>
              <a:rect b="b" l="l" r="r" t="t"/>
              <a:pathLst>
                <a:path extrusionOk="0" h="5359" w="5359">
                  <a:moveTo>
                    <a:pt x="0" y="1"/>
                  </a:moveTo>
                  <a:lnTo>
                    <a:pt x="0" y="2858"/>
                  </a:lnTo>
                  <a:lnTo>
                    <a:pt x="262" y="2930"/>
                  </a:lnTo>
                  <a:cubicBezTo>
                    <a:pt x="1334" y="3168"/>
                    <a:pt x="2167" y="4025"/>
                    <a:pt x="2429" y="5097"/>
                  </a:cubicBezTo>
                  <a:lnTo>
                    <a:pt x="2501" y="5359"/>
                  </a:lnTo>
                  <a:lnTo>
                    <a:pt x="5359" y="5359"/>
                  </a:lnTo>
                  <a:lnTo>
                    <a:pt x="5287" y="4978"/>
                  </a:lnTo>
                  <a:cubicBezTo>
                    <a:pt x="4930" y="2406"/>
                    <a:pt x="2906" y="429"/>
                    <a:pt x="381" y="72"/>
                  </a:cubicBez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98"/>
            <p:cNvSpPr/>
            <p:nvPr/>
          </p:nvSpPr>
          <p:spPr>
            <a:xfrm>
              <a:off x="7045004" y="4143730"/>
              <a:ext cx="158908" cy="158908"/>
            </a:xfrm>
            <a:custGeom>
              <a:rect b="b" l="l" r="r" t="t"/>
              <a:pathLst>
                <a:path extrusionOk="0" h="5359" w="5359">
                  <a:moveTo>
                    <a:pt x="5359" y="1"/>
                  </a:moveTo>
                  <a:lnTo>
                    <a:pt x="4978" y="72"/>
                  </a:lnTo>
                  <a:cubicBezTo>
                    <a:pt x="2406" y="429"/>
                    <a:pt x="381" y="2406"/>
                    <a:pt x="48" y="4978"/>
                  </a:cubicBezTo>
                  <a:lnTo>
                    <a:pt x="0" y="5359"/>
                  </a:lnTo>
                  <a:lnTo>
                    <a:pt x="2858" y="5359"/>
                  </a:lnTo>
                  <a:lnTo>
                    <a:pt x="2906" y="5097"/>
                  </a:lnTo>
                  <a:cubicBezTo>
                    <a:pt x="3144" y="4025"/>
                    <a:pt x="4025" y="3168"/>
                    <a:pt x="5073" y="2930"/>
                  </a:cubicBezTo>
                  <a:lnTo>
                    <a:pt x="5359" y="2858"/>
                  </a:lnTo>
                  <a:lnTo>
                    <a:pt x="53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98"/>
            <p:cNvSpPr/>
            <p:nvPr/>
          </p:nvSpPr>
          <p:spPr>
            <a:xfrm>
              <a:off x="7227904" y="4325918"/>
              <a:ext cx="158908" cy="159619"/>
            </a:xfrm>
            <a:custGeom>
              <a:rect b="b" l="l" r="r" t="t"/>
              <a:pathLst>
                <a:path extrusionOk="0" h="5383" w="5359">
                  <a:moveTo>
                    <a:pt x="2501" y="1"/>
                  </a:moveTo>
                  <a:lnTo>
                    <a:pt x="2429" y="263"/>
                  </a:lnTo>
                  <a:cubicBezTo>
                    <a:pt x="2191" y="1334"/>
                    <a:pt x="1334" y="2192"/>
                    <a:pt x="262" y="2454"/>
                  </a:cubicBezTo>
                  <a:lnTo>
                    <a:pt x="0" y="2525"/>
                  </a:lnTo>
                  <a:lnTo>
                    <a:pt x="0" y="5383"/>
                  </a:lnTo>
                  <a:lnTo>
                    <a:pt x="381" y="5311"/>
                  </a:lnTo>
                  <a:cubicBezTo>
                    <a:pt x="2929" y="4954"/>
                    <a:pt x="4954" y="2930"/>
                    <a:pt x="5287" y="382"/>
                  </a:cubicBezTo>
                  <a:lnTo>
                    <a:pt x="53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117" name="Shape 12117"/>
        <p:cNvGrpSpPr/>
        <p:nvPr/>
      </p:nvGrpSpPr>
      <p:grpSpPr>
        <a:xfrm>
          <a:off x="0" y="0"/>
          <a:ext cx="0" cy="0"/>
          <a:chOff x="0" y="0"/>
          <a:chExt cx="0" cy="0"/>
        </a:xfrm>
      </p:grpSpPr>
      <p:pic>
        <p:nvPicPr>
          <p:cNvPr id="12118" name="Google Shape;12118;p9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1" name="Shape 591"/>
        <p:cNvGrpSpPr/>
        <p:nvPr/>
      </p:nvGrpSpPr>
      <p:grpSpPr>
        <a:xfrm>
          <a:off x="0" y="0"/>
          <a:ext cx="0" cy="0"/>
          <a:chOff x="0" y="0"/>
          <a:chExt cx="0" cy="0"/>
        </a:xfrm>
      </p:grpSpPr>
      <p:sp>
        <p:nvSpPr>
          <p:cNvPr id="592" name="Google Shape;592;p44"/>
          <p:cNvSpPr txBox="1"/>
          <p:nvPr>
            <p:ph type="title"/>
          </p:nvPr>
        </p:nvSpPr>
        <p:spPr>
          <a:xfrm>
            <a:off x="1476575" y="1959600"/>
            <a:ext cx="6190800" cy="102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THEORY LESSON</a:t>
            </a:r>
            <a:endParaRPr/>
          </a:p>
        </p:txBody>
      </p:sp>
      <p:sp>
        <p:nvSpPr>
          <p:cNvPr id="593" name="Google Shape;593;p44"/>
          <p:cNvSpPr txBox="1"/>
          <p:nvPr>
            <p:ph idx="1" type="subTitle"/>
          </p:nvPr>
        </p:nvSpPr>
        <p:spPr>
          <a:xfrm>
            <a:off x="2607375" y="2981388"/>
            <a:ext cx="3929100" cy="42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GB"/>
              <a:t>You can enter a subtitle here if you need it</a:t>
            </a:r>
            <a:endParaRPr/>
          </a:p>
          <a:p>
            <a:pPr indent="0" lvl="0" marL="0" rtl="0" algn="ctr">
              <a:spcBef>
                <a:spcPts val="1200"/>
              </a:spcBef>
              <a:spcAft>
                <a:spcPts val="1200"/>
              </a:spcAft>
              <a:buNone/>
            </a:pPr>
            <a:r>
              <a:t/>
            </a:r>
            <a:endParaRPr/>
          </a:p>
        </p:txBody>
      </p:sp>
      <p:sp>
        <p:nvSpPr>
          <p:cNvPr id="594" name="Google Shape;594;p44"/>
          <p:cNvSpPr txBox="1"/>
          <p:nvPr>
            <p:ph idx="2" type="title"/>
          </p:nvPr>
        </p:nvSpPr>
        <p:spPr>
          <a:xfrm>
            <a:off x="3756675" y="1137625"/>
            <a:ext cx="1630800" cy="95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1</a:t>
            </a:r>
            <a:endParaRPr/>
          </a:p>
        </p:txBody>
      </p:sp>
      <p:grpSp>
        <p:nvGrpSpPr>
          <p:cNvPr id="595" name="Google Shape;595;p44"/>
          <p:cNvGrpSpPr/>
          <p:nvPr/>
        </p:nvGrpSpPr>
        <p:grpSpPr>
          <a:xfrm flipH="1">
            <a:off x="6916987" y="2147924"/>
            <a:ext cx="1996126" cy="3263572"/>
            <a:chOff x="6066511" y="-2374200"/>
            <a:chExt cx="1177169" cy="1954351"/>
          </a:xfrm>
        </p:grpSpPr>
        <p:sp>
          <p:nvSpPr>
            <p:cNvPr id="596" name="Google Shape;596;p44"/>
            <p:cNvSpPr/>
            <p:nvPr/>
          </p:nvSpPr>
          <p:spPr>
            <a:xfrm>
              <a:off x="6696189" y="-928964"/>
              <a:ext cx="547492" cy="376821"/>
            </a:xfrm>
            <a:custGeom>
              <a:rect b="b" l="l" r="r" t="t"/>
              <a:pathLst>
                <a:path extrusionOk="0" h="13627" w="19799">
                  <a:moveTo>
                    <a:pt x="19799" y="0"/>
                  </a:moveTo>
                  <a:lnTo>
                    <a:pt x="19763" y="90"/>
                  </a:lnTo>
                  <a:lnTo>
                    <a:pt x="19776" y="69"/>
                  </a:lnTo>
                  <a:lnTo>
                    <a:pt x="19799" y="0"/>
                  </a:lnTo>
                  <a:close/>
                  <a:moveTo>
                    <a:pt x="19763" y="90"/>
                  </a:moveTo>
                  <a:lnTo>
                    <a:pt x="19387" y="732"/>
                  </a:lnTo>
                  <a:lnTo>
                    <a:pt x="18587" y="1555"/>
                  </a:lnTo>
                  <a:lnTo>
                    <a:pt x="17718" y="2241"/>
                  </a:lnTo>
                  <a:lnTo>
                    <a:pt x="16529" y="2995"/>
                  </a:lnTo>
                  <a:lnTo>
                    <a:pt x="14975" y="3818"/>
                  </a:lnTo>
                  <a:lnTo>
                    <a:pt x="14015" y="4253"/>
                  </a:lnTo>
                  <a:lnTo>
                    <a:pt x="13032" y="4641"/>
                  </a:lnTo>
                  <a:lnTo>
                    <a:pt x="11111" y="5213"/>
                  </a:lnTo>
                  <a:lnTo>
                    <a:pt x="9236" y="5670"/>
                  </a:lnTo>
                  <a:lnTo>
                    <a:pt x="7408" y="6196"/>
                  </a:lnTo>
                  <a:lnTo>
                    <a:pt x="5670" y="6905"/>
                  </a:lnTo>
                  <a:lnTo>
                    <a:pt x="4390" y="7728"/>
                  </a:lnTo>
                  <a:lnTo>
                    <a:pt x="3544" y="8391"/>
                  </a:lnTo>
                  <a:lnTo>
                    <a:pt x="2721" y="9237"/>
                  </a:lnTo>
                  <a:lnTo>
                    <a:pt x="1921" y="10243"/>
                  </a:lnTo>
                  <a:lnTo>
                    <a:pt x="1143" y="11431"/>
                  </a:lnTo>
                  <a:lnTo>
                    <a:pt x="366" y="12826"/>
                  </a:lnTo>
                  <a:lnTo>
                    <a:pt x="0" y="13626"/>
                  </a:lnTo>
                  <a:lnTo>
                    <a:pt x="458" y="13626"/>
                  </a:lnTo>
                  <a:lnTo>
                    <a:pt x="3521" y="13283"/>
                  </a:lnTo>
                  <a:lnTo>
                    <a:pt x="6356" y="12597"/>
                  </a:lnTo>
                  <a:lnTo>
                    <a:pt x="8779" y="11683"/>
                  </a:lnTo>
                  <a:lnTo>
                    <a:pt x="10425" y="10883"/>
                  </a:lnTo>
                  <a:lnTo>
                    <a:pt x="12094" y="9900"/>
                  </a:lnTo>
                  <a:lnTo>
                    <a:pt x="13740" y="8688"/>
                  </a:lnTo>
                  <a:lnTo>
                    <a:pt x="15295" y="7248"/>
                  </a:lnTo>
                  <a:lnTo>
                    <a:pt x="16781" y="5533"/>
                  </a:lnTo>
                  <a:lnTo>
                    <a:pt x="18130" y="3567"/>
                  </a:lnTo>
                  <a:lnTo>
                    <a:pt x="19296" y="1281"/>
                  </a:lnTo>
                  <a:lnTo>
                    <a:pt x="19763" y="90"/>
                  </a:lnTo>
                  <a:close/>
                </a:path>
              </a:pathLst>
            </a:custGeom>
            <a:solidFill>
              <a:srgbClr val="AFD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44"/>
            <p:cNvSpPr/>
            <p:nvPr/>
          </p:nvSpPr>
          <p:spPr>
            <a:xfrm>
              <a:off x="6313834" y="-1352287"/>
              <a:ext cx="407791" cy="746009"/>
            </a:xfrm>
            <a:custGeom>
              <a:rect b="b" l="l" r="r" t="t"/>
              <a:pathLst>
                <a:path extrusionOk="0" h="26978" w="14747">
                  <a:moveTo>
                    <a:pt x="1" y="1"/>
                  </a:moveTo>
                  <a:lnTo>
                    <a:pt x="115" y="161"/>
                  </a:lnTo>
                  <a:lnTo>
                    <a:pt x="1258" y="2058"/>
                  </a:lnTo>
                  <a:lnTo>
                    <a:pt x="2630" y="4733"/>
                  </a:lnTo>
                  <a:lnTo>
                    <a:pt x="3681" y="7019"/>
                  </a:lnTo>
                  <a:lnTo>
                    <a:pt x="4756" y="9740"/>
                  </a:lnTo>
                  <a:lnTo>
                    <a:pt x="5830" y="12872"/>
                  </a:lnTo>
                  <a:lnTo>
                    <a:pt x="6356" y="14609"/>
                  </a:lnTo>
                  <a:lnTo>
                    <a:pt x="6905" y="16393"/>
                  </a:lnTo>
                  <a:lnTo>
                    <a:pt x="8162" y="19410"/>
                  </a:lnTo>
                  <a:lnTo>
                    <a:pt x="9511" y="21834"/>
                  </a:lnTo>
                  <a:lnTo>
                    <a:pt x="10883" y="23708"/>
                  </a:lnTo>
                  <a:lnTo>
                    <a:pt x="12163" y="25126"/>
                  </a:lnTo>
                  <a:lnTo>
                    <a:pt x="13260" y="26086"/>
                  </a:lnTo>
                  <a:lnTo>
                    <a:pt x="14403" y="26886"/>
                  </a:lnTo>
                  <a:lnTo>
                    <a:pt x="14586" y="26978"/>
                  </a:lnTo>
                  <a:lnTo>
                    <a:pt x="14746" y="24989"/>
                  </a:lnTo>
                  <a:lnTo>
                    <a:pt x="14724" y="21331"/>
                  </a:lnTo>
                  <a:lnTo>
                    <a:pt x="14358" y="18016"/>
                  </a:lnTo>
                  <a:lnTo>
                    <a:pt x="13672" y="15044"/>
                  </a:lnTo>
                  <a:lnTo>
                    <a:pt x="12712" y="12392"/>
                  </a:lnTo>
                  <a:lnTo>
                    <a:pt x="11569" y="10037"/>
                  </a:lnTo>
                  <a:lnTo>
                    <a:pt x="10243" y="7980"/>
                  </a:lnTo>
                  <a:lnTo>
                    <a:pt x="8825" y="6196"/>
                  </a:lnTo>
                  <a:lnTo>
                    <a:pt x="7362" y="4687"/>
                  </a:lnTo>
                  <a:lnTo>
                    <a:pt x="5899" y="3407"/>
                  </a:lnTo>
                  <a:lnTo>
                    <a:pt x="3796" y="1898"/>
                  </a:lnTo>
                  <a:lnTo>
                    <a:pt x="526" y="161"/>
                  </a:lnTo>
                  <a:lnTo>
                    <a:pt x="1" y="1"/>
                  </a:lnTo>
                  <a:close/>
                </a:path>
              </a:pathLst>
            </a:custGeom>
            <a:solidFill>
              <a:srgbClr val="AFD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44"/>
            <p:cNvSpPr/>
            <p:nvPr/>
          </p:nvSpPr>
          <p:spPr>
            <a:xfrm>
              <a:off x="6582381" y="-1969607"/>
              <a:ext cx="174515" cy="1433201"/>
            </a:xfrm>
            <a:custGeom>
              <a:rect b="b" l="l" r="r" t="t"/>
              <a:pathLst>
                <a:path extrusionOk="0" fill="none" h="51829" w="6311">
                  <a:moveTo>
                    <a:pt x="2721" y="1"/>
                  </a:moveTo>
                  <a:lnTo>
                    <a:pt x="2561" y="367"/>
                  </a:lnTo>
                  <a:lnTo>
                    <a:pt x="1601" y="2996"/>
                  </a:lnTo>
                  <a:lnTo>
                    <a:pt x="892" y="5602"/>
                  </a:lnTo>
                  <a:lnTo>
                    <a:pt x="298" y="8757"/>
                  </a:lnTo>
                  <a:lnTo>
                    <a:pt x="46" y="11432"/>
                  </a:lnTo>
                  <a:lnTo>
                    <a:pt x="1" y="13306"/>
                  </a:lnTo>
                  <a:lnTo>
                    <a:pt x="69" y="15250"/>
                  </a:lnTo>
                  <a:lnTo>
                    <a:pt x="298" y="17216"/>
                  </a:lnTo>
                  <a:lnTo>
                    <a:pt x="687" y="19205"/>
                  </a:lnTo>
                  <a:lnTo>
                    <a:pt x="1281" y="21216"/>
                  </a:lnTo>
                  <a:lnTo>
                    <a:pt x="1670" y="22200"/>
                  </a:lnTo>
                  <a:lnTo>
                    <a:pt x="2698" y="24760"/>
                  </a:lnTo>
                  <a:lnTo>
                    <a:pt x="4344" y="29561"/>
                  </a:lnTo>
                  <a:lnTo>
                    <a:pt x="5488" y="33950"/>
                  </a:lnTo>
                  <a:lnTo>
                    <a:pt x="6013" y="36991"/>
                  </a:lnTo>
                  <a:lnTo>
                    <a:pt x="6219" y="38911"/>
                  </a:lnTo>
                  <a:lnTo>
                    <a:pt x="6311" y="40740"/>
                  </a:lnTo>
                  <a:lnTo>
                    <a:pt x="6265" y="42478"/>
                  </a:lnTo>
                  <a:lnTo>
                    <a:pt x="6105" y="44147"/>
                  </a:lnTo>
                  <a:lnTo>
                    <a:pt x="5831" y="45701"/>
                  </a:lnTo>
                  <a:lnTo>
                    <a:pt x="5442" y="47210"/>
                  </a:lnTo>
                  <a:lnTo>
                    <a:pt x="4916" y="48628"/>
                  </a:lnTo>
                  <a:lnTo>
                    <a:pt x="4276" y="49954"/>
                  </a:lnTo>
                  <a:lnTo>
                    <a:pt x="3521" y="51234"/>
                  </a:lnTo>
                  <a:lnTo>
                    <a:pt x="3087" y="51828"/>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44"/>
            <p:cNvSpPr/>
            <p:nvPr/>
          </p:nvSpPr>
          <p:spPr>
            <a:xfrm>
              <a:off x="6066511" y="-2374200"/>
              <a:ext cx="992559" cy="979894"/>
            </a:xfrm>
            <a:custGeom>
              <a:rect b="b" l="l" r="r" t="t"/>
              <a:pathLst>
                <a:path extrusionOk="0" h="35436" w="35894">
                  <a:moveTo>
                    <a:pt x="19067" y="0"/>
                  </a:moveTo>
                  <a:lnTo>
                    <a:pt x="17330" y="229"/>
                  </a:lnTo>
                  <a:lnTo>
                    <a:pt x="16187" y="595"/>
                  </a:lnTo>
                  <a:lnTo>
                    <a:pt x="15547" y="915"/>
                  </a:lnTo>
                  <a:lnTo>
                    <a:pt x="15272" y="1121"/>
                  </a:lnTo>
                  <a:lnTo>
                    <a:pt x="14998" y="1349"/>
                  </a:lnTo>
                  <a:lnTo>
                    <a:pt x="14632" y="1944"/>
                  </a:lnTo>
                  <a:lnTo>
                    <a:pt x="14381" y="2698"/>
                  </a:lnTo>
                  <a:lnTo>
                    <a:pt x="14266" y="3567"/>
                  </a:lnTo>
                  <a:lnTo>
                    <a:pt x="14266" y="5076"/>
                  </a:lnTo>
                  <a:lnTo>
                    <a:pt x="14586" y="7270"/>
                  </a:lnTo>
                  <a:lnTo>
                    <a:pt x="15387" y="10562"/>
                  </a:lnTo>
                  <a:lnTo>
                    <a:pt x="16415" y="13694"/>
                  </a:lnTo>
                  <a:lnTo>
                    <a:pt x="16552" y="14015"/>
                  </a:lnTo>
                  <a:lnTo>
                    <a:pt x="15318" y="13054"/>
                  </a:lnTo>
                  <a:lnTo>
                    <a:pt x="10105" y="9465"/>
                  </a:lnTo>
                  <a:lnTo>
                    <a:pt x="7865" y="8162"/>
                  </a:lnTo>
                  <a:lnTo>
                    <a:pt x="5785" y="7133"/>
                  </a:lnTo>
                  <a:lnTo>
                    <a:pt x="4436" y="6699"/>
                  </a:lnTo>
                  <a:lnTo>
                    <a:pt x="3681" y="6584"/>
                  </a:lnTo>
                  <a:lnTo>
                    <a:pt x="3361" y="6607"/>
                  </a:lnTo>
                  <a:lnTo>
                    <a:pt x="3064" y="6653"/>
                  </a:lnTo>
                  <a:lnTo>
                    <a:pt x="2492" y="6882"/>
                  </a:lnTo>
                  <a:lnTo>
                    <a:pt x="1989" y="7247"/>
                  </a:lnTo>
                  <a:lnTo>
                    <a:pt x="1555" y="7750"/>
                  </a:lnTo>
                  <a:lnTo>
                    <a:pt x="984" y="8711"/>
                  </a:lnTo>
                  <a:lnTo>
                    <a:pt x="435" y="10288"/>
                  </a:lnTo>
                  <a:lnTo>
                    <a:pt x="115" y="12094"/>
                  </a:lnTo>
                  <a:lnTo>
                    <a:pt x="0" y="13946"/>
                  </a:lnTo>
                  <a:lnTo>
                    <a:pt x="92" y="15775"/>
                  </a:lnTo>
                  <a:lnTo>
                    <a:pt x="389" y="17375"/>
                  </a:lnTo>
                  <a:lnTo>
                    <a:pt x="618" y="18038"/>
                  </a:lnTo>
                  <a:lnTo>
                    <a:pt x="778" y="18358"/>
                  </a:lnTo>
                  <a:lnTo>
                    <a:pt x="1235" y="18861"/>
                  </a:lnTo>
                  <a:lnTo>
                    <a:pt x="1898" y="19250"/>
                  </a:lnTo>
                  <a:lnTo>
                    <a:pt x="2744" y="19547"/>
                  </a:lnTo>
                  <a:lnTo>
                    <a:pt x="4184" y="19821"/>
                  </a:lnTo>
                  <a:lnTo>
                    <a:pt x="6425" y="19890"/>
                  </a:lnTo>
                  <a:lnTo>
                    <a:pt x="9831" y="19684"/>
                  </a:lnTo>
                  <a:lnTo>
                    <a:pt x="13146" y="19181"/>
                  </a:lnTo>
                  <a:lnTo>
                    <a:pt x="13512" y="19113"/>
                  </a:lnTo>
                  <a:lnTo>
                    <a:pt x="12369" y="19639"/>
                  </a:lnTo>
                  <a:lnTo>
                    <a:pt x="7979" y="22130"/>
                  </a:lnTo>
                  <a:lnTo>
                    <a:pt x="6265" y="23274"/>
                  </a:lnTo>
                  <a:lnTo>
                    <a:pt x="4847" y="24462"/>
                  </a:lnTo>
                  <a:lnTo>
                    <a:pt x="4093" y="25331"/>
                  </a:lnTo>
                  <a:lnTo>
                    <a:pt x="3796" y="25880"/>
                  </a:lnTo>
                  <a:lnTo>
                    <a:pt x="3704" y="26131"/>
                  </a:lnTo>
                  <a:lnTo>
                    <a:pt x="3658" y="26406"/>
                  </a:lnTo>
                  <a:lnTo>
                    <a:pt x="3681" y="26954"/>
                  </a:lnTo>
                  <a:lnTo>
                    <a:pt x="3956" y="27800"/>
                  </a:lnTo>
                  <a:lnTo>
                    <a:pt x="4756" y="28989"/>
                  </a:lnTo>
                  <a:lnTo>
                    <a:pt x="5899" y="30132"/>
                  </a:lnTo>
                  <a:lnTo>
                    <a:pt x="7293" y="31184"/>
                  </a:lnTo>
                  <a:lnTo>
                    <a:pt x="8779" y="32052"/>
                  </a:lnTo>
                  <a:lnTo>
                    <a:pt x="10265" y="32670"/>
                  </a:lnTo>
                  <a:lnTo>
                    <a:pt x="11637" y="32967"/>
                  </a:lnTo>
                  <a:lnTo>
                    <a:pt x="12209" y="32967"/>
                  </a:lnTo>
                  <a:lnTo>
                    <a:pt x="12506" y="32921"/>
                  </a:lnTo>
                  <a:lnTo>
                    <a:pt x="13077" y="32647"/>
                  </a:lnTo>
                  <a:lnTo>
                    <a:pt x="13946" y="31938"/>
                  </a:lnTo>
                  <a:lnTo>
                    <a:pt x="15089" y="30452"/>
                  </a:lnTo>
                  <a:lnTo>
                    <a:pt x="16187" y="28669"/>
                  </a:lnTo>
                  <a:lnTo>
                    <a:pt x="17604" y="25811"/>
                  </a:lnTo>
                  <a:lnTo>
                    <a:pt x="18793" y="22976"/>
                  </a:lnTo>
                  <a:lnTo>
                    <a:pt x="18907" y="22656"/>
                  </a:lnTo>
                  <a:lnTo>
                    <a:pt x="18953" y="23891"/>
                  </a:lnTo>
                  <a:lnTo>
                    <a:pt x="19410" y="28829"/>
                  </a:lnTo>
                  <a:lnTo>
                    <a:pt x="19730" y="30818"/>
                  </a:lnTo>
                  <a:lnTo>
                    <a:pt x="20187" y="32601"/>
                  </a:lnTo>
                  <a:lnTo>
                    <a:pt x="20599" y="33607"/>
                  </a:lnTo>
                  <a:lnTo>
                    <a:pt x="20919" y="34133"/>
                  </a:lnTo>
                  <a:lnTo>
                    <a:pt x="21079" y="34316"/>
                  </a:lnTo>
                  <a:lnTo>
                    <a:pt x="21491" y="34636"/>
                  </a:lnTo>
                  <a:lnTo>
                    <a:pt x="22611" y="35116"/>
                  </a:lnTo>
                  <a:lnTo>
                    <a:pt x="24074" y="35413"/>
                  </a:lnTo>
                  <a:lnTo>
                    <a:pt x="25766" y="35436"/>
                  </a:lnTo>
                  <a:lnTo>
                    <a:pt x="27572" y="35207"/>
                  </a:lnTo>
                  <a:lnTo>
                    <a:pt x="29378" y="34682"/>
                  </a:lnTo>
                  <a:lnTo>
                    <a:pt x="31093" y="33813"/>
                  </a:lnTo>
                  <a:lnTo>
                    <a:pt x="32259" y="32921"/>
                  </a:lnTo>
                  <a:lnTo>
                    <a:pt x="32944" y="32212"/>
                  </a:lnTo>
                  <a:lnTo>
                    <a:pt x="33264" y="31824"/>
                  </a:lnTo>
                  <a:lnTo>
                    <a:pt x="33539" y="31412"/>
                  </a:lnTo>
                  <a:lnTo>
                    <a:pt x="33813" y="30544"/>
                  </a:lnTo>
                  <a:lnTo>
                    <a:pt x="33790" y="29583"/>
                  </a:lnTo>
                  <a:lnTo>
                    <a:pt x="33493" y="28600"/>
                  </a:lnTo>
                  <a:lnTo>
                    <a:pt x="32990" y="27594"/>
                  </a:lnTo>
                  <a:lnTo>
                    <a:pt x="32281" y="26588"/>
                  </a:lnTo>
                  <a:lnTo>
                    <a:pt x="31001" y="25080"/>
                  </a:lnTo>
                  <a:lnTo>
                    <a:pt x="29035" y="23205"/>
                  </a:lnTo>
                  <a:lnTo>
                    <a:pt x="27069" y="21582"/>
                  </a:lnTo>
                  <a:lnTo>
                    <a:pt x="24737" y="19890"/>
                  </a:lnTo>
                  <a:lnTo>
                    <a:pt x="24348" y="19639"/>
                  </a:lnTo>
                  <a:lnTo>
                    <a:pt x="25377" y="19890"/>
                  </a:lnTo>
                  <a:lnTo>
                    <a:pt x="29607" y="20576"/>
                  </a:lnTo>
                  <a:lnTo>
                    <a:pt x="31344" y="20690"/>
                  </a:lnTo>
                  <a:lnTo>
                    <a:pt x="32944" y="20622"/>
                  </a:lnTo>
                  <a:lnTo>
                    <a:pt x="33905" y="20416"/>
                  </a:lnTo>
                  <a:lnTo>
                    <a:pt x="34430" y="20187"/>
                  </a:lnTo>
                  <a:lnTo>
                    <a:pt x="34636" y="20027"/>
                  </a:lnTo>
                  <a:lnTo>
                    <a:pt x="34819" y="19867"/>
                  </a:lnTo>
                  <a:lnTo>
                    <a:pt x="35139" y="19387"/>
                  </a:lnTo>
                  <a:lnTo>
                    <a:pt x="35528" y="18450"/>
                  </a:lnTo>
                  <a:lnTo>
                    <a:pt x="35825" y="16804"/>
                  </a:lnTo>
                  <a:lnTo>
                    <a:pt x="35894" y="14906"/>
                  </a:lnTo>
                  <a:lnTo>
                    <a:pt x="35711" y="12940"/>
                  </a:lnTo>
                  <a:lnTo>
                    <a:pt x="35299" y="11043"/>
                  </a:lnTo>
                  <a:lnTo>
                    <a:pt x="34636" y="9396"/>
                  </a:lnTo>
                  <a:lnTo>
                    <a:pt x="33973" y="8459"/>
                  </a:lnTo>
                  <a:lnTo>
                    <a:pt x="33447" y="8002"/>
                  </a:lnTo>
                  <a:lnTo>
                    <a:pt x="33173" y="7819"/>
                  </a:lnTo>
                  <a:lnTo>
                    <a:pt x="32876" y="7682"/>
                  </a:lnTo>
                  <a:lnTo>
                    <a:pt x="32190" y="7590"/>
                  </a:lnTo>
                  <a:lnTo>
                    <a:pt x="31436" y="7659"/>
                  </a:lnTo>
                  <a:lnTo>
                    <a:pt x="30635" y="7910"/>
                  </a:lnTo>
                  <a:lnTo>
                    <a:pt x="29332" y="8482"/>
                  </a:lnTo>
                  <a:lnTo>
                    <a:pt x="27572" y="9602"/>
                  </a:lnTo>
                  <a:lnTo>
                    <a:pt x="25057" y="11568"/>
                  </a:lnTo>
                  <a:lnTo>
                    <a:pt x="22794" y="13672"/>
                  </a:lnTo>
                  <a:lnTo>
                    <a:pt x="22565" y="13923"/>
                  </a:lnTo>
                  <a:lnTo>
                    <a:pt x="23182" y="12940"/>
                  </a:lnTo>
                  <a:lnTo>
                    <a:pt x="25354" y="8756"/>
                  </a:lnTo>
                  <a:lnTo>
                    <a:pt x="26109" y="6950"/>
                  </a:lnTo>
                  <a:lnTo>
                    <a:pt x="26635" y="5213"/>
                  </a:lnTo>
                  <a:lnTo>
                    <a:pt x="26817" y="4093"/>
                  </a:lnTo>
                  <a:lnTo>
                    <a:pt x="26795" y="3430"/>
                  </a:lnTo>
                  <a:lnTo>
                    <a:pt x="26749" y="3132"/>
                  </a:lnTo>
                  <a:lnTo>
                    <a:pt x="26657" y="2858"/>
                  </a:lnTo>
                  <a:lnTo>
                    <a:pt x="26383" y="2355"/>
                  </a:lnTo>
                  <a:lnTo>
                    <a:pt x="25949" y="1875"/>
                  </a:lnTo>
                  <a:lnTo>
                    <a:pt x="25377" y="1463"/>
                  </a:lnTo>
                  <a:lnTo>
                    <a:pt x="24371" y="915"/>
                  </a:lnTo>
                  <a:lnTo>
                    <a:pt x="22725" y="366"/>
                  </a:lnTo>
                  <a:lnTo>
                    <a:pt x="20896" y="69"/>
                  </a:lnTo>
                  <a:lnTo>
                    <a:pt x="19067" y="0"/>
                  </a:lnTo>
                  <a:close/>
                </a:path>
              </a:pathLst>
            </a:custGeom>
            <a:solidFill>
              <a:srgbClr val="589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44"/>
            <p:cNvSpPr/>
            <p:nvPr/>
          </p:nvSpPr>
          <p:spPr>
            <a:xfrm>
              <a:off x="6452162" y="-2001215"/>
              <a:ext cx="275032" cy="251638"/>
            </a:xfrm>
            <a:custGeom>
              <a:rect b="b" l="l" r="r" t="t"/>
              <a:pathLst>
                <a:path extrusionOk="0" h="9100" w="9946">
                  <a:moveTo>
                    <a:pt x="4504" y="1"/>
                  </a:moveTo>
                  <a:lnTo>
                    <a:pt x="3407" y="115"/>
                  </a:lnTo>
                  <a:lnTo>
                    <a:pt x="2721" y="321"/>
                  </a:lnTo>
                  <a:lnTo>
                    <a:pt x="2081" y="618"/>
                  </a:lnTo>
                  <a:lnTo>
                    <a:pt x="1509" y="1029"/>
                  </a:lnTo>
                  <a:lnTo>
                    <a:pt x="1006" y="1532"/>
                  </a:lnTo>
                  <a:lnTo>
                    <a:pt x="595" y="2150"/>
                  </a:lnTo>
                  <a:lnTo>
                    <a:pt x="275" y="2858"/>
                  </a:lnTo>
                  <a:lnTo>
                    <a:pt x="92" y="3681"/>
                  </a:lnTo>
                  <a:lnTo>
                    <a:pt x="46" y="4139"/>
                  </a:lnTo>
                  <a:lnTo>
                    <a:pt x="0" y="5030"/>
                  </a:lnTo>
                  <a:lnTo>
                    <a:pt x="252" y="6471"/>
                  </a:lnTo>
                  <a:lnTo>
                    <a:pt x="778" y="7499"/>
                  </a:lnTo>
                  <a:lnTo>
                    <a:pt x="1486" y="8208"/>
                  </a:lnTo>
                  <a:lnTo>
                    <a:pt x="2241" y="8665"/>
                  </a:lnTo>
                  <a:lnTo>
                    <a:pt x="2995" y="8917"/>
                  </a:lnTo>
                  <a:lnTo>
                    <a:pt x="3841" y="9031"/>
                  </a:lnTo>
                  <a:lnTo>
                    <a:pt x="3978" y="9031"/>
                  </a:lnTo>
                  <a:lnTo>
                    <a:pt x="4504" y="9100"/>
                  </a:lnTo>
                  <a:lnTo>
                    <a:pt x="5693" y="8963"/>
                  </a:lnTo>
                  <a:lnTo>
                    <a:pt x="6927" y="8528"/>
                  </a:lnTo>
                  <a:lnTo>
                    <a:pt x="8093" y="7842"/>
                  </a:lnTo>
                  <a:lnTo>
                    <a:pt x="9076" y="6928"/>
                  </a:lnTo>
                  <a:lnTo>
                    <a:pt x="9579" y="6128"/>
                  </a:lnTo>
                  <a:lnTo>
                    <a:pt x="9831" y="5533"/>
                  </a:lnTo>
                  <a:lnTo>
                    <a:pt x="9945" y="4916"/>
                  </a:lnTo>
                  <a:lnTo>
                    <a:pt x="9922" y="4276"/>
                  </a:lnTo>
                  <a:lnTo>
                    <a:pt x="9762" y="3613"/>
                  </a:lnTo>
                  <a:lnTo>
                    <a:pt x="9442" y="2904"/>
                  </a:lnTo>
                  <a:lnTo>
                    <a:pt x="9214" y="2561"/>
                  </a:lnTo>
                  <a:lnTo>
                    <a:pt x="8962" y="2218"/>
                  </a:lnTo>
                  <a:lnTo>
                    <a:pt x="8390" y="1601"/>
                  </a:lnTo>
                  <a:lnTo>
                    <a:pt x="7407" y="847"/>
                  </a:lnTo>
                  <a:lnTo>
                    <a:pt x="5990" y="229"/>
                  </a:lnTo>
                  <a:lnTo>
                    <a:pt x="450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1" name="Google Shape;601;p44"/>
            <p:cNvGrpSpPr/>
            <p:nvPr/>
          </p:nvGrpSpPr>
          <p:grpSpPr>
            <a:xfrm>
              <a:off x="6318763" y="-2192768"/>
              <a:ext cx="569624" cy="582288"/>
              <a:chOff x="6318763" y="-2192768"/>
              <a:chExt cx="569624" cy="582288"/>
            </a:xfrm>
          </p:grpSpPr>
          <p:sp>
            <p:nvSpPr>
              <p:cNvPr id="602" name="Google Shape;602;p44"/>
              <p:cNvSpPr/>
              <p:nvPr/>
            </p:nvSpPr>
            <p:spPr>
              <a:xfrm>
                <a:off x="6574168" y="-1985397"/>
                <a:ext cx="19633" cy="58181"/>
              </a:xfrm>
              <a:custGeom>
                <a:rect b="b" l="l" r="r" t="t"/>
                <a:pathLst>
                  <a:path extrusionOk="0" h="2104" w="710">
                    <a:moveTo>
                      <a:pt x="458" y="0"/>
                    </a:moveTo>
                    <a:lnTo>
                      <a:pt x="321" y="115"/>
                    </a:lnTo>
                    <a:lnTo>
                      <a:pt x="138" y="549"/>
                    </a:lnTo>
                    <a:lnTo>
                      <a:pt x="1" y="1349"/>
                    </a:lnTo>
                    <a:lnTo>
                      <a:pt x="23" y="1875"/>
                    </a:lnTo>
                    <a:lnTo>
                      <a:pt x="115" y="2058"/>
                    </a:lnTo>
                    <a:lnTo>
                      <a:pt x="183" y="2104"/>
                    </a:lnTo>
                    <a:lnTo>
                      <a:pt x="275" y="2081"/>
                    </a:lnTo>
                    <a:lnTo>
                      <a:pt x="412" y="1943"/>
                    </a:lnTo>
                    <a:lnTo>
                      <a:pt x="595" y="1532"/>
                    </a:lnTo>
                    <a:lnTo>
                      <a:pt x="709" y="800"/>
                    </a:lnTo>
                    <a:lnTo>
                      <a:pt x="641" y="183"/>
                    </a:lnTo>
                    <a:lnTo>
                      <a:pt x="526" y="23"/>
                    </a:lnTo>
                    <a:lnTo>
                      <a:pt x="458" y="0"/>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44"/>
              <p:cNvSpPr/>
              <p:nvPr/>
            </p:nvSpPr>
            <p:spPr>
              <a:xfrm>
                <a:off x="6610200" y="-1957578"/>
                <a:ext cx="24058" cy="34151"/>
              </a:xfrm>
              <a:custGeom>
                <a:rect b="b" l="l" r="r" t="t"/>
                <a:pathLst>
                  <a:path extrusionOk="0" h="1235" w="870">
                    <a:moveTo>
                      <a:pt x="755" y="0"/>
                    </a:moveTo>
                    <a:lnTo>
                      <a:pt x="618" y="23"/>
                    </a:lnTo>
                    <a:lnTo>
                      <a:pt x="412" y="252"/>
                    </a:lnTo>
                    <a:lnTo>
                      <a:pt x="69" y="983"/>
                    </a:lnTo>
                    <a:lnTo>
                      <a:pt x="1" y="1166"/>
                    </a:lnTo>
                    <a:lnTo>
                      <a:pt x="1" y="1235"/>
                    </a:lnTo>
                    <a:lnTo>
                      <a:pt x="92" y="1235"/>
                    </a:lnTo>
                    <a:lnTo>
                      <a:pt x="344" y="1075"/>
                    </a:lnTo>
                    <a:lnTo>
                      <a:pt x="687" y="663"/>
                    </a:lnTo>
                    <a:lnTo>
                      <a:pt x="869" y="229"/>
                    </a:lnTo>
                    <a:lnTo>
                      <a:pt x="801" y="69"/>
                    </a:lnTo>
                    <a:lnTo>
                      <a:pt x="755" y="0"/>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44"/>
              <p:cNvSpPr/>
              <p:nvPr/>
            </p:nvSpPr>
            <p:spPr>
              <a:xfrm>
                <a:off x="6653200" y="-1905756"/>
                <a:ext cx="39211" cy="18997"/>
              </a:xfrm>
              <a:custGeom>
                <a:rect b="b" l="l" r="r" t="t"/>
                <a:pathLst>
                  <a:path extrusionOk="0" h="687" w="1418">
                    <a:moveTo>
                      <a:pt x="1052" y="1"/>
                    </a:moveTo>
                    <a:lnTo>
                      <a:pt x="206" y="321"/>
                    </a:lnTo>
                    <a:lnTo>
                      <a:pt x="0" y="435"/>
                    </a:lnTo>
                    <a:lnTo>
                      <a:pt x="0" y="481"/>
                    </a:lnTo>
                    <a:lnTo>
                      <a:pt x="320" y="618"/>
                    </a:lnTo>
                    <a:lnTo>
                      <a:pt x="846" y="687"/>
                    </a:lnTo>
                    <a:lnTo>
                      <a:pt x="1189" y="595"/>
                    </a:lnTo>
                    <a:lnTo>
                      <a:pt x="1372" y="412"/>
                    </a:lnTo>
                    <a:lnTo>
                      <a:pt x="1418" y="298"/>
                    </a:lnTo>
                    <a:lnTo>
                      <a:pt x="1418" y="161"/>
                    </a:lnTo>
                    <a:lnTo>
                      <a:pt x="1349" y="24"/>
                    </a:lnTo>
                    <a:lnTo>
                      <a:pt x="1052"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44"/>
              <p:cNvSpPr/>
              <p:nvPr/>
            </p:nvSpPr>
            <p:spPr>
              <a:xfrm>
                <a:off x="6492619" y="-1941788"/>
                <a:ext cx="46816" cy="39239"/>
              </a:xfrm>
              <a:custGeom>
                <a:rect b="b" l="l" r="r" t="t"/>
                <a:pathLst>
                  <a:path extrusionOk="0" h="1419" w="1693">
                    <a:moveTo>
                      <a:pt x="138" y="1"/>
                    </a:moveTo>
                    <a:lnTo>
                      <a:pt x="0" y="92"/>
                    </a:lnTo>
                    <a:lnTo>
                      <a:pt x="0" y="206"/>
                    </a:lnTo>
                    <a:lnTo>
                      <a:pt x="69" y="481"/>
                    </a:lnTo>
                    <a:lnTo>
                      <a:pt x="549" y="1007"/>
                    </a:lnTo>
                    <a:lnTo>
                      <a:pt x="1166" y="1350"/>
                    </a:lnTo>
                    <a:lnTo>
                      <a:pt x="1532" y="1418"/>
                    </a:lnTo>
                    <a:lnTo>
                      <a:pt x="1669" y="1327"/>
                    </a:lnTo>
                    <a:lnTo>
                      <a:pt x="1692" y="1235"/>
                    </a:lnTo>
                    <a:lnTo>
                      <a:pt x="1669" y="984"/>
                    </a:lnTo>
                    <a:lnTo>
                      <a:pt x="1166" y="458"/>
                    </a:lnTo>
                    <a:lnTo>
                      <a:pt x="526" y="69"/>
                    </a:lnTo>
                    <a:lnTo>
                      <a:pt x="138"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44"/>
              <p:cNvSpPr/>
              <p:nvPr/>
            </p:nvSpPr>
            <p:spPr>
              <a:xfrm>
                <a:off x="6636138" y="-1867816"/>
                <a:ext cx="44908" cy="32270"/>
              </a:xfrm>
              <a:custGeom>
                <a:rect b="b" l="l" r="r" t="t"/>
                <a:pathLst>
                  <a:path extrusionOk="0" h="1167" w="1624">
                    <a:moveTo>
                      <a:pt x="137" y="1"/>
                    </a:moveTo>
                    <a:lnTo>
                      <a:pt x="23" y="92"/>
                    </a:lnTo>
                    <a:lnTo>
                      <a:pt x="0" y="229"/>
                    </a:lnTo>
                    <a:lnTo>
                      <a:pt x="251" y="641"/>
                    </a:lnTo>
                    <a:lnTo>
                      <a:pt x="709" y="1006"/>
                    </a:lnTo>
                    <a:lnTo>
                      <a:pt x="1257" y="1166"/>
                    </a:lnTo>
                    <a:lnTo>
                      <a:pt x="1509" y="1075"/>
                    </a:lnTo>
                    <a:lnTo>
                      <a:pt x="1600" y="1006"/>
                    </a:lnTo>
                    <a:lnTo>
                      <a:pt x="1623" y="824"/>
                    </a:lnTo>
                    <a:lnTo>
                      <a:pt x="1372" y="526"/>
                    </a:lnTo>
                    <a:lnTo>
                      <a:pt x="709" y="161"/>
                    </a:lnTo>
                    <a:lnTo>
                      <a:pt x="137"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44"/>
              <p:cNvSpPr/>
              <p:nvPr/>
            </p:nvSpPr>
            <p:spPr>
              <a:xfrm>
                <a:off x="6538136" y="-1838089"/>
                <a:ext cx="24694" cy="49332"/>
              </a:xfrm>
              <a:custGeom>
                <a:rect b="b" l="l" r="r" t="t"/>
                <a:pathLst>
                  <a:path extrusionOk="0" h="1784" w="893">
                    <a:moveTo>
                      <a:pt x="755" y="0"/>
                    </a:moveTo>
                    <a:lnTo>
                      <a:pt x="618" y="23"/>
                    </a:lnTo>
                    <a:lnTo>
                      <a:pt x="366" y="366"/>
                    </a:lnTo>
                    <a:lnTo>
                      <a:pt x="69" y="1075"/>
                    </a:lnTo>
                    <a:lnTo>
                      <a:pt x="0" y="1555"/>
                    </a:lnTo>
                    <a:lnTo>
                      <a:pt x="69" y="1760"/>
                    </a:lnTo>
                    <a:lnTo>
                      <a:pt x="138" y="1783"/>
                    </a:lnTo>
                    <a:lnTo>
                      <a:pt x="320" y="1783"/>
                    </a:lnTo>
                    <a:lnTo>
                      <a:pt x="641" y="1417"/>
                    </a:lnTo>
                    <a:lnTo>
                      <a:pt x="846" y="846"/>
                    </a:lnTo>
                    <a:lnTo>
                      <a:pt x="892" y="252"/>
                    </a:lnTo>
                    <a:lnTo>
                      <a:pt x="823" y="69"/>
                    </a:lnTo>
                    <a:lnTo>
                      <a:pt x="755" y="0"/>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44"/>
              <p:cNvSpPr/>
              <p:nvPr/>
            </p:nvSpPr>
            <p:spPr>
              <a:xfrm>
                <a:off x="6601987" y="-1830512"/>
                <a:ext cx="28482" cy="41755"/>
              </a:xfrm>
              <a:custGeom>
                <a:rect b="b" l="l" r="r" t="t"/>
                <a:pathLst>
                  <a:path extrusionOk="0" h="1510" w="1030">
                    <a:moveTo>
                      <a:pt x="115" y="0"/>
                    </a:moveTo>
                    <a:lnTo>
                      <a:pt x="0" y="115"/>
                    </a:lnTo>
                    <a:lnTo>
                      <a:pt x="23" y="480"/>
                    </a:lnTo>
                    <a:lnTo>
                      <a:pt x="343" y="1121"/>
                    </a:lnTo>
                    <a:lnTo>
                      <a:pt x="641" y="1441"/>
                    </a:lnTo>
                    <a:lnTo>
                      <a:pt x="823" y="1509"/>
                    </a:lnTo>
                    <a:lnTo>
                      <a:pt x="892" y="1464"/>
                    </a:lnTo>
                    <a:lnTo>
                      <a:pt x="984" y="1303"/>
                    </a:lnTo>
                    <a:lnTo>
                      <a:pt x="1029" y="892"/>
                    </a:lnTo>
                    <a:lnTo>
                      <a:pt x="892" y="458"/>
                    </a:lnTo>
                    <a:lnTo>
                      <a:pt x="526" y="115"/>
                    </a:lnTo>
                    <a:lnTo>
                      <a:pt x="252" y="23"/>
                    </a:lnTo>
                    <a:lnTo>
                      <a:pt x="115" y="0"/>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44"/>
              <p:cNvSpPr/>
              <p:nvPr/>
            </p:nvSpPr>
            <p:spPr>
              <a:xfrm>
                <a:off x="6485042" y="-1865300"/>
                <a:ext cx="38575" cy="34178"/>
              </a:xfrm>
              <a:custGeom>
                <a:rect b="b" l="l" r="r" t="t"/>
                <a:pathLst>
                  <a:path extrusionOk="0" h="1236" w="1395">
                    <a:moveTo>
                      <a:pt x="1166" y="1"/>
                    </a:moveTo>
                    <a:lnTo>
                      <a:pt x="777" y="161"/>
                    </a:lnTo>
                    <a:lnTo>
                      <a:pt x="229" y="573"/>
                    </a:lnTo>
                    <a:lnTo>
                      <a:pt x="0" y="915"/>
                    </a:lnTo>
                    <a:lnTo>
                      <a:pt x="0" y="1075"/>
                    </a:lnTo>
                    <a:lnTo>
                      <a:pt x="69" y="1144"/>
                    </a:lnTo>
                    <a:lnTo>
                      <a:pt x="274" y="1236"/>
                    </a:lnTo>
                    <a:lnTo>
                      <a:pt x="732" y="1053"/>
                    </a:lnTo>
                    <a:lnTo>
                      <a:pt x="1166" y="664"/>
                    </a:lnTo>
                    <a:lnTo>
                      <a:pt x="1395" y="230"/>
                    </a:lnTo>
                    <a:lnTo>
                      <a:pt x="1372" y="70"/>
                    </a:lnTo>
                    <a:lnTo>
                      <a:pt x="1349"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44"/>
              <p:cNvSpPr/>
              <p:nvPr/>
            </p:nvSpPr>
            <p:spPr>
              <a:xfrm>
                <a:off x="6507800" y="-2192768"/>
                <a:ext cx="51848" cy="176423"/>
              </a:xfrm>
              <a:custGeom>
                <a:rect b="b" l="l" r="r" t="t"/>
                <a:pathLst>
                  <a:path extrusionOk="0" h="6380" w="1875">
                    <a:moveTo>
                      <a:pt x="252" y="1"/>
                    </a:moveTo>
                    <a:lnTo>
                      <a:pt x="114" y="115"/>
                    </a:lnTo>
                    <a:lnTo>
                      <a:pt x="0" y="526"/>
                    </a:lnTo>
                    <a:lnTo>
                      <a:pt x="46" y="1967"/>
                    </a:lnTo>
                    <a:lnTo>
                      <a:pt x="549" y="4482"/>
                    </a:lnTo>
                    <a:lnTo>
                      <a:pt x="1097" y="5899"/>
                    </a:lnTo>
                    <a:lnTo>
                      <a:pt x="1372" y="6288"/>
                    </a:lnTo>
                    <a:lnTo>
                      <a:pt x="1555" y="6379"/>
                    </a:lnTo>
                    <a:lnTo>
                      <a:pt x="1623" y="6356"/>
                    </a:lnTo>
                    <a:lnTo>
                      <a:pt x="1783" y="6265"/>
                    </a:lnTo>
                    <a:lnTo>
                      <a:pt x="1875" y="5670"/>
                    </a:lnTo>
                    <a:lnTo>
                      <a:pt x="1738" y="4230"/>
                    </a:lnTo>
                    <a:lnTo>
                      <a:pt x="1143" y="1944"/>
                    </a:lnTo>
                    <a:lnTo>
                      <a:pt x="526" y="229"/>
                    </a:lnTo>
                    <a:lnTo>
                      <a:pt x="343"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44"/>
              <p:cNvSpPr/>
              <p:nvPr/>
            </p:nvSpPr>
            <p:spPr>
              <a:xfrm>
                <a:off x="6648776" y="-2143462"/>
                <a:ext cx="55028" cy="142272"/>
              </a:xfrm>
              <a:custGeom>
                <a:rect b="b" l="l" r="r" t="t"/>
                <a:pathLst>
                  <a:path extrusionOk="0" h="5145" w="1990">
                    <a:moveTo>
                      <a:pt x="1829" y="1"/>
                    </a:moveTo>
                    <a:lnTo>
                      <a:pt x="1623" y="229"/>
                    </a:lnTo>
                    <a:lnTo>
                      <a:pt x="1075" y="1281"/>
                    </a:lnTo>
                    <a:lnTo>
                      <a:pt x="297" y="3316"/>
                    </a:lnTo>
                    <a:lnTo>
                      <a:pt x="0" y="4596"/>
                    </a:lnTo>
                    <a:lnTo>
                      <a:pt x="0" y="5076"/>
                    </a:lnTo>
                    <a:lnTo>
                      <a:pt x="92" y="5145"/>
                    </a:lnTo>
                    <a:lnTo>
                      <a:pt x="206" y="5145"/>
                    </a:lnTo>
                    <a:lnTo>
                      <a:pt x="503" y="4802"/>
                    </a:lnTo>
                    <a:lnTo>
                      <a:pt x="1029" y="3819"/>
                    </a:lnTo>
                    <a:lnTo>
                      <a:pt x="1669" y="2013"/>
                    </a:lnTo>
                    <a:lnTo>
                      <a:pt x="1943" y="801"/>
                    </a:lnTo>
                    <a:lnTo>
                      <a:pt x="1989" y="229"/>
                    </a:lnTo>
                    <a:lnTo>
                      <a:pt x="1943" y="69"/>
                    </a:lnTo>
                    <a:lnTo>
                      <a:pt x="1921"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44"/>
              <p:cNvSpPr/>
              <p:nvPr/>
            </p:nvSpPr>
            <p:spPr>
              <a:xfrm>
                <a:off x="6589349" y="-2106158"/>
                <a:ext cx="30362" cy="98664"/>
              </a:xfrm>
              <a:custGeom>
                <a:rect b="b" l="l" r="r" t="t"/>
                <a:pathLst>
                  <a:path extrusionOk="0" h="3568" w="1098">
                    <a:moveTo>
                      <a:pt x="480" y="1"/>
                    </a:moveTo>
                    <a:lnTo>
                      <a:pt x="275" y="252"/>
                    </a:lnTo>
                    <a:lnTo>
                      <a:pt x="46" y="1029"/>
                    </a:lnTo>
                    <a:lnTo>
                      <a:pt x="0" y="2424"/>
                    </a:lnTo>
                    <a:lnTo>
                      <a:pt x="137" y="3247"/>
                    </a:lnTo>
                    <a:lnTo>
                      <a:pt x="320" y="3544"/>
                    </a:lnTo>
                    <a:lnTo>
                      <a:pt x="435" y="3567"/>
                    </a:lnTo>
                    <a:lnTo>
                      <a:pt x="549" y="3521"/>
                    </a:lnTo>
                    <a:lnTo>
                      <a:pt x="755" y="3247"/>
                    </a:lnTo>
                    <a:lnTo>
                      <a:pt x="983" y="2470"/>
                    </a:lnTo>
                    <a:lnTo>
                      <a:pt x="1098" y="1189"/>
                    </a:lnTo>
                    <a:lnTo>
                      <a:pt x="960" y="389"/>
                    </a:lnTo>
                    <a:lnTo>
                      <a:pt x="778" y="69"/>
                    </a:lnTo>
                    <a:lnTo>
                      <a:pt x="640"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44"/>
              <p:cNvSpPr/>
              <p:nvPr/>
            </p:nvSpPr>
            <p:spPr>
              <a:xfrm>
                <a:off x="6708838" y="-2080247"/>
                <a:ext cx="134668" cy="123330"/>
              </a:xfrm>
              <a:custGeom>
                <a:rect b="b" l="l" r="r" t="t"/>
                <a:pathLst>
                  <a:path extrusionOk="0" h="4460" w="4870">
                    <a:moveTo>
                      <a:pt x="4550" y="1"/>
                    </a:moveTo>
                    <a:lnTo>
                      <a:pt x="4115" y="138"/>
                    </a:lnTo>
                    <a:lnTo>
                      <a:pt x="2904" y="961"/>
                    </a:lnTo>
                    <a:lnTo>
                      <a:pt x="1120" y="2676"/>
                    </a:lnTo>
                    <a:lnTo>
                      <a:pt x="206" y="3819"/>
                    </a:lnTo>
                    <a:lnTo>
                      <a:pt x="0" y="4208"/>
                    </a:lnTo>
                    <a:lnTo>
                      <a:pt x="0" y="4390"/>
                    </a:lnTo>
                    <a:lnTo>
                      <a:pt x="46" y="4413"/>
                    </a:lnTo>
                    <a:lnTo>
                      <a:pt x="183" y="4459"/>
                    </a:lnTo>
                    <a:lnTo>
                      <a:pt x="755" y="4253"/>
                    </a:lnTo>
                    <a:lnTo>
                      <a:pt x="1966" y="3476"/>
                    </a:lnTo>
                    <a:lnTo>
                      <a:pt x="3749" y="1944"/>
                    </a:lnTo>
                    <a:lnTo>
                      <a:pt x="4664" y="847"/>
                    </a:lnTo>
                    <a:lnTo>
                      <a:pt x="4847" y="413"/>
                    </a:lnTo>
                    <a:lnTo>
                      <a:pt x="4870" y="184"/>
                    </a:lnTo>
                    <a:lnTo>
                      <a:pt x="4824" y="115"/>
                    </a:lnTo>
                    <a:lnTo>
                      <a:pt x="4755" y="47"/>
                    </a:lnTo>
                    <a:lnTo>
                      <a:pt x="4550"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44"/>
              <p:cNvSpPr/>
              <p:nvPr/>
            </p:nvSpPr>
            <p:spPr>
              <a:xfrm>
                <a:off x="6738538" y="-1989186"/>
                <a:ext cx="113182" cy="55028"/>
              </a:xfrm>
              <a:custGeom>
                <a:rect b="b" l="l" r="r" t="t"/>
                <a:pathLst>
                  <a:path extrusionOk="0" h="1990" w="4093">
                    <a:moveTo>
                      <a:pt x="3727" y="0"/>
                    </a:moveTo>
                    <a:lnTo>
                      <a:pt x="2721" y="229"/>
                    </a:lnTo>
                    <a:lnTo>
                      <a:pt x="1052" y="983"/>
                    </a:lnTo>
                    <a:lnTo>
                      <a:pt x="184" y="1555"/>
                    </a:lnTo>
                    <a:lnTo>
                      <a:pt x="1" y="1760"/>
                    </a:lnTo>
                    <a:lnTo>
                      <a:pt x="1" y="1875"/>
                    </a:lnTo>
                    <a:lnTo>
                      <a:pt x="46" y="1920"/>
                    </a:lnTo>
                    <a:lnTo>
                      <a:pt x="184" y="1966"/>
                    </a:lnTo>
                    <a:lnTo>
                      <a:pt x="641" y="1989"/>
                    </a:lnTo>
                    <a:lnTo>
                      <a:pt x="1555" y="1806"/>
                    </a:lnTo>
                    <a:lnTo>
                      <a:pt x="2927" y="1326"/>
                    </a:lnTo>
                    <a:lnTo>
                      <a:pt x="3727" y="800"/>
                    </a:lnTo>
                    <a:lnTo>
                      <a:pt x="4024" y="457"/>
                    </a:lnTo>
                    <a:lnTo>
                      <a:pt x="4093" y="252"/>
                    </a:lnTo>
                    <a:lnTo>
                      <a:pt x="4093" y="183"/>
                    </a:lnTo>
                    <a:lnTo>
                      <a:pt x="4001" y="69"/>
                    </a:lnTo>
                    <a:lnTo>
                      <a:pt x="3727" y="0"/>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44"/>
              <p:cNvSpPr/>
              <p:nvPr/>
            </p:nvSpPr>
            <p:spPr>
              <a:xfrm>
                <a:off x="6748023" y="-1908909"/>
                <a:ext cx="140364" cy="28482"/>
              </a:xfrm>
              <a:custGeom>
                <a:rect b="b" l="l" r="r" t="t"/>
                <a:pathLst>
                  <a:path extrusionOk="0" h="1030" w="5076">
                    <a:moveTo>
                      <a:pt x="1647" y="1"/>
                    </a:moveTo>
                    <a:lnTo>
                      <a:pt x="458" y="69"/>
                    </a:lnTo>
                    <a:lnTo>
                      <a:pt x="46" y="206"/>
                    </a:lnTo>
                    <a:lnTo>
                      <a:pt x="1" y="298"/>
                    </a:lnTo>
                    <a:lnTo>
                      <a:pt x="46" y="389"/>
                    </a:lnTo>
                    <a:lnTo>
                      <a:pt x="458" y="572"/>
                    </a:lnTo>
                    <a:lnTo>
                      <a:pt x="1509" y="846"/>
                    </a:lnTo>
                    <a:lnTo>
                      <a:pt x="3338" y="1029"/>
                    </a:lnTo>
                    <a:lnTo>
                      <a:pt x="4481" y="984"/>
                    </a:lnTo>
                    <a:lnTo>
                      <a:pt x="4962" y="824"/>
                    </a:lnTo>
                    <a:lnTo>
                      <a:pt x="5053" y="686"/>
                    </a:lnTo>
                    <a:lnTo>
                      <a:pt x="5076" y="618"/>
                    </a:lnTo>
                    <a:lnTo>
                      <a:pt x="5030" y="503"/>
                    </a:lnTo>
                    <a:lnTo>
                      <a:pt x="4733" y="321"/>
                    </a:lnTo>
                    <a:lnTo>
                      <a:pt x="3636" y="92"/>
                    </a:lnTo>
                    <a:lnTo>
                      <a:pt x="1647"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44"/>
              <p:cNvSpPr/>
              <p:nvPr/>
            </p:nvSpPr>
            <p:spPr>
              <a:xfrm>
                <a:off x="6337097" y="-1813450"/>
                <a:ext cx="106849" cy="94240"/>
              </a:xfrm>
              <a:custGeom>
                <a:rect b="b" l="l" r="r" t="t"/>
                <a:pathLst>
                  <a:path extrusionOk="0" h="3408" w="3864">
                    <a:moveTo>
                      <a:pt x="3773" y="1"/>
                    </a:moveTo>
                    <a:lnTo>
                      <a:pt x="3361" y="92"/>
                    </a:lnTo>
                    <a:lnTo>
                      <a:pt x="2401" y="686"/>
                    </a:lnTo>
                    <a:lnTo>
                      <a:pt x="915" y="1921"/>
                    </a:lnTo>
                    <a:lnTo>
                      <a:pt x="183" y="2813"/>
                    </a:lnTo>
                    <a:lnTo>
                      <a:pt x="0" y="3224"/>
                    </a:lnTo>
                    <a:lnTo>
                      <a:pt x="69" y="3338"/>
                    </a:lnTo>
                    <a:lnTo>
                      <a:pt x="206" y="3407"/>
                    </a:lnTo>
                    <a:lnTo>
                      <a:pt x="640" y="3293"/>
                    </a:lnTo>
                    <a:lnTo>
                      <a:pt x="1578" y="2744"/>
                    </a:lnTo>
                    <a:lnTo>
                      <a:pt x="2950" y="1555"/>
                    </a:lnTo>
                    <a:lnTo>
                      <a:pt x="3658" y="686"/>
                    </a:lnTo>
                    <a:lnTo>
                      <a:pt x="3864" y="229"/>
                    </a:lnTo>
                    <a:lnTo>
                      <a:pt x="3841" y="92"/>
                    </a:lnTo>
                    <a:lnTo>
                      <a:pt x="3773"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44"/>
              <p:cNvSpPr/>
              <p:nvPr/>
            </p:nvSpPr>
            <p:spPr>
              <a:xfrm>
                <a:off x="6464800" y="-1731265"/>
                <a:ext cx="48696" cy="119514"/>
              </a:xfrm>
              <a:custGeom>
                <a:rect b="b" l="l" r="r" t="t"/>
                <a:pathLst>
                  <a:path extrusionOk="0" h="4322" w="1761">
                    <a:moveTo>
                      <a:pt x="1441" y="1"/>
                    </a:moveTo>
                    <a:lnTo>
                      <a:pt x="1121" y="206"/>
                    </a:lnTo>
                    <a:lnTo>
                      <a:pt x="641" y="1029"/>
                    </a:lnTo>
                    <a:lnTo>
                      <a:pt x="115" y="2630"/>
                    </a:lnTo>
                    <a:lnTo>
                      <a:pt x="0" y="3704"/>
                    </a:lnTo>
                    <a:lnTo>
                      <a:pt x="92" y="4162"/>
                    </a:lnTo>
                    <a:lnTo>
                      <a:pt x="206" y="4276"/>
                    </a:lnTo>
                    <a:lnTo>
                      <a:pt x="343" y="4322"/>
                    </a:lnTo>
                    <a:lnTo>
                      <a:pt x="663" y="4093"/>
                    </a:lnTo>
                    <a:lnTo>
                      <a:pt x="1144" y="3270"/>
                    </a:lnTo>
                    <a:lnTo>
                      <a:pt x="1646" y="1715"/>
                    </a:lnTo>
                    <a:lnTo>
                      <a:pt x="1761" y="664"/>
                    </a:lnTo>
                    <a:lnTo>
                      <a:pt x="1669" y="184"/>
                    </a:lnTo>
                    <a:lnTo>
                      <a:pt x="1555" y="46"/>
                    </a:lnTo>
                    <a:lnTo>
                      <a:pt x="1441"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44"/>
              <p:cNvSpPr/>
              <p:nvPr/>
            </p:nvSpPr>
            <p:spPr>
              <a:xfrm>
                <a:off x="6393980" y="-1756540"/>
                <a:ext cx="71482" cy="92940"/>
              </a:xfrm>
              <a:custGeom>
                <a:rect b="b" l="l" r="r" t="t"/>
                <a:pathLst>
                  <a:path extrusionOk="0" h="3361" w="2585">
                    <a:moveTo>
                      <a:pt x="2401" y="0"/>
                    </a:moveTo>
                    <a:lnTo>
                      <a:pt x="2058" y="69"/>
                    </a:lnTo>
                    <a:lnTo>
                      <a:pt x="1395" y="617"/>
                    </a:lnTo>
                    <a:lnTo>
                      <a:pt x="458" y="1829"/>
                    </a:lnTo>
                    <a:lnTo>
                      <a:pt x="47" y="2721"/>
                    </a:lnTo>
                    <a:lnTo>
                      <a:pt x="1" y="3132"/>
                    </a:lnTo>
                    <a:lnTo>
                      <a:pt x="70" y="3269"/>
                    </a:lnTo>
                    <a:lnTo>
                      <a:pt x="184" y="3361"/>
                    </a:lnTo>
                    <a:lnTo>
                      <a:pt x="550" y="3269"/>
                    </a:lnTo>
                    <a:lnTo>
                      <a:pt x="1213" y="2721"/>
                    </a:lnTo>
                    <a:lnTo>
                      <a:pt x="2127" y="1532"/>
                    </a:lnTo>
                    <a:lnTo>
                      <a:pt x="2539" y="663"/>
                    </a:lnTo>
                    <a:lnTo>
                      <a:pt x="2584" y="229"/>
                    </a:lnTo>
                    <a:lnTo>
                      <a:pt x="2516" y="92"/>
                    </a:lnTo>
                    <a:lnTo>
                      <a:pt x="2401" y="0"/>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44"/>
              <p:cNvSpPr/>
              <p:nvPr/>
            </p:nvSpPr>
            <p:spPr>
              <a:xfrm>
                <a:off x="6620321" y="-1738206"/>
                <a:ext cx="26574" cy="109393"/>
              </a:xfrm>
              <a:custGeom>
                <a:rect b="b" l="l" r="r" t="t"/>
                <a:pathLst>
                  <a:path extrusionOk="0" h="3956" w="961">
                    <a:moveTo>
                      <a:pt x="275" y="0"/>
                    </a:moveTo>
                    <a:lnTo>
                      <a:pt x="138" y="206"/>
                    </a:lnTo>
                    <a:lnTo>
                      <a:pt x="0" y="1006"/>
                    </a:lnTo>
                    <a:lnTo>
                      <a:pt x="23" y="2538"/>
                    </a:lnTo>
                    <a:lnTo>
                      <a:pt x="206" y="3521"/>
                    </a:lnTo>
                    <a:lnTo>
                      <a:pt x="412" y="3887"/>
                    </a:lnTo>
                    <a:lnTo>
                      <a:pt x="549" y="3955"/>
                    </a:lnTo>
                    <a:lnTo>
                      <a:pt x="663" y="3932"/>
                    </a:lnTo>
                    <a:lnTo>
                      <a:pt x="846" y="3681"/>
                    </a:lnTo>
                    <a:lnTo>
                      <a:pt x="961" y="2926"/>
                    </a:lnTo>
                    <a:lnTo>
                      <a:pt x="869" y="1555"/>
                    </a:lnTo>
                    <a:lnTo>
                      <a:pt x="595" y="366"/>
                    </a:lnTo>
                    <a:lnTo>
                      <a:pt x="389" y="69"/>
                    </a:lnTo>
                    <a:lnTo>
                      <a:pt x="275" y="0"/>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44"/>
              <p:cNvSpPr/>
              <p:nvPr/>
            </p:nvSpPr>
            <p:spPr>
              <a:xfrm>
                <a:off x="6674051" y="-1759084"/>
                <a:ext cx="69574" cy="148605"/>
              </a:xfrm>
              <a:custGeom>
                <a:rect b="b" l="l" r="r" t="t"/>
                <a:pathLst>
                  <a:path extrusionOk="0" h="5374" w="2516">
                    <a:moveTo>
                      <a:pt x="115" y="1"/>
                    </a:moveTo>
                    <a:lnTo>
                      <a:pt x="24" y="92"/>
                    </a:lnTo>
                    <a:lnTo>
                      <a:pt x="1" y="412"/>
                    </a:lnTo>
                    <a:lnTo>
                      <a:pt x="229" y="1578"/>
                    </a:lnTo>
                    <a:lnTo>
                      <a:pt x="961" y="3613"/>
                    </a:lnTo>
                    <a:lnTo>
                      <a:pt x="1647" y="4847"/>
                    </a:lnTo>
                    <a:lnTo>
                      <a:pt x="2081" y="5305"/>
                    </a:lnTo>
                    <a:lnTo>
                      <a:pt x="2264" y="5373"/>
                    </a:lnTo>
                    <a:lnTo>
                      <a:pt x="2355" y="5373"/>
                    </a:lnTo>
                    <a:lnTo>
                      <a:pt x="2470" y="5259"/>
                    </a:lnTo>
                    <a:lnTo>
                      <a:pt x="2516" y="4939"/>
                    </a:lnTo>
                    <a:lnTo>
                      <a:pt x="2264" y="3796"/>
                    </a:lnTo>
                    <a:lnTo>
                      <a:pt x="1441" y="1807"/>
                    </a:lnTo>
                    <a:lnTo>
                      <a:pt x="732" y="595"/>
                    </a:lnTo>
                    <a:lnTo>
                      <a:pt x="344" y="92"/>
                    </a:lnTo>
                    <a:lnTo>
                      <a:pt x="184" y="24"/>
                    </a:lnTo>
                    <a:lnTo>
                      <a:pt x="115"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44"/>
              <p:cNvSpPr/>
              <p:nvPr/>
            </p:nvSpPr>
            <p:spPr>
              <a:xfrm>
                <a:off x="6711991" y="-1792572"/>
                <a:ext cx="103697" cy="100544"/>
              </a:xfrm>
              <a:custGeom>
                <a:rect b="b" l="l" r="r" t="t"/>
                <a:pathLst>
                  <a:path extrusionOk="0" h="3636" w="3750">
                    <a:moveTo>
                      <a:pt x="183" y="0"/>
                    </a:moveTo>
                    <a:lnTo>
                      <a:pt x="92" y="23"/>
                    </a:lnTo>
                    <a:lnTo>
                      <a:pt x="0" y="114"/>
                    </a:lnTo>
                    <a:lnTo>
                      <a:pt x="46" y="412"/>
                    </a:lnTo>
                    <a:lnTo>
                      <a:pt x="595" y="1303"/>
                    </a:lnTo>
                    <a:lnTo>
                      <a:pt x="1921" y="2698"/>
                    </a:lnTo>
                    <a:lnTo>
                      <a:pt x="2950" y="3429"/>
                    </a:lnTo>
                    <a:lnTo>
                      <a:pt x="3453" y="3635"/>
                    </a:lnTo>
                    <a:lnTo>
                      <a:pt x="3635" y="3567"/>
                    </a:lnTo>
                    <a:lnTo>
                      <a:pt x="3750" y="3475"/>
                    </a:lnTo>
                    <a:lnTo>
                      <a:pt x="3704" y="3064"/>
                    </a:lnTo>
                    <a:lnTo>
                      <a:pt x="3178" y="2218"/>
                    </a:lnTo>
                    <a:lnTo>
                      <a:pt x="1921" y="937"/>
                    </a:lnTo>
                    <a:lnTo>
                      <a:pt x="938" y="252"/>
                    </a:lnTo>
                    <a:lnTo>
                      <a:pt x="389" y="0"/>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44"/>
              <p:cNvSpPr/>
              <p:nvPr/>
            </p:nvSpPr>
            <p:spPr>
              <a:xfrm>
                <a:off x="6321280" y="-1894363"/>
                <a:ext cx="123302" cy="30362"/>
              </a:xfrm>
              <a:custGeom>
                <a:rect b="b" l="l" r="r" t="t"/>
                <a:pathLst>
                  <a:path extrusionOk="0" h="1098" w="4459">
                    <a:moveTo>
                      <a:pt x="2904" y="0"/>
                    </a:moveTo>
                    <a:lnTo>
                      <a:pt x="1167" y="206"/>
                    </a:lnTo>
                    <a:lnTo>
                      <a:pt x="229" y="480"/>
                    </a:lnTo>
                    <a:lnTo>
                      <a:pt x="24" y="640"/>
                    </a:lnTo>
                    <a:lnTo>
                      <a:pt x="1" y="755"/>
                    </a:lnTo>
                    <a:lnTo>
                      <a:pt x="47" y="823"/>
                    </a:lnTo>
                    <a:lnTo>
                      <a:pt x="161" y="938"/>
                    </a:lnTo>
                    <a:lnTo>
                      <a:pt x="641" y="1075"/>
                    </a:lnTo>
                    <a:lnTo>
                      <a:pt x="1670" y="1098"/>
                    </a:lnTo>
                    <a:lnTo>
                      <a:pt x="3247" y="846"/>
                    </a:lnTo>
                    <a:lnTo>
                      <a:pt x="4139" y="572"/>
                    </a:lnTo>
                    <a:lnTo>
                      <a:pt x="4436" y="366"/>
                    </a:lnTo>
                    <a:lnTo>
                      <a:pt x="4459" y="252"/>
                    </a:lnTo>
                    <a:lnTo>
                      <a:pt x="4413" y="160"/>
                    </a:lnTo>
                    <a:lnTo>
                      <a:pt x="3979" y="46"/>
                    </a:lnTo>
                    <a:lnTo>
                      <a:pt x="2904" y="0"/>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44"/>
              <p:cNvSpPr/>
              <p:nvPr/>
            </p:nvSpPr>
            <p:spPr>
              <a:xfrm>
                <a:off x="6325068" y="-2034703"/>
                <a:ext cx="135331" cy="85999"/>
              </a:xfrm>
              <a:custGeom>
                <a:rect b="b" l="l" r="r" t="t"/>
                <a:pathLst>
                  <a:path extrusionOk="0" h="3110" w="4894">
                    <a:moveTo>
                      <a:pt x="367" y="0"/>
                    </a:moveTo>
                    <a:lnTo>
                      <a:pt x="138" y="46"/>
                    </a:lnTo>
                    <a:lnTo>
                      <a:pt x="47" y="69"/>
                    </a:lnTo>
                    <a:lnTo>
                      <a:pt x="1" y="183"/>
                    </a:lnTo>
                    <a:lnTo>
                      <a:pt x="138" y="457"/>
                    </a:lnTo>
                    <a:lnTo>
                      <a:pt x="1007" y="1257"/>
                    </a:lnTo>
                    <a:lnTo>
                      <a:pt x="2836" y="2423"/>
                    </a:lnTo>
                    <a:lnTo>
                      <a:pt x="4093" y="2995"/>
                    </a:lnTo>
                    <a:lnTo>
                      <a:pt x="4688" y="3109"/>
                    </a:lnTo>
                    <a:lnTo>
                      <a:pt x="4825" y="3041"/>
                    </a:lnTo>
                    <a:lnTo>
                      <a:pt x="4893" y="2926"/>
                    </a:lnTo>
                    <a:lnTo>
                      <a:pt x="4711" y="2538"/>
                    </a:lnTo>
                    <a:lnTo>
                      <a:pt x="3910" y="1783"/>
                    </a:lnTo>
                    <a:lnTo>
                      <a:pt x="2264" y="686"/>
                    </a:lnTo>
                    <a:lnTo>
                      <a:pt x="1030" y="137"/>
                    </a:lnTo>
                    <a:lnTo>
                      <a:pt x="367" y="0"/>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44"/>
              <p:cNvSpPr/>
              <p:nvPr/>
            </p:nvSpPr>
            <p:spPr>
              <a:xfrm>
                <a:off x="6318763" y="-1955698"/>
                <a:ext cx="128999" cy="37967"/>
              </a:xfrm>
              <a:custGeom>
                <a:rect b="b" l="l" r="r" t="t"/>
                <a:pathLst>
                  <a:path extrusionOk="0" h="1373" w="4665">
                    <a:moveTo>
                      <a:pt x="435" y="1"/>
                    </a:moveTo>
                    <a:lnTo>
                      <a:pt x="46" y="138"/>
                    </a:lnTo>
                    <a:lnTo>
                      <a:pt x="0" y="275"/>
                    </a:lnTo>
                    <a:lnTo>
                      <a:pt x="23" y="412"/>
                    </a:lnTo>
                    <a:lnTo>
                      <a:pt x="389" y="687"/>
                    </a:lnTo>
                    <a:lnTo>
                      <a:pt x="1464" y="1052"/>
                    </a:lnTo>
                    <a:lnTo>
                      <a:pt x="3270" y="1350"/>
                    </a:lnTo>
                    <a:lnTo>
                      <a:pt x="4298" y="1372"/>
                    </a:lnTo>
                    <a:lnTo>
                      <a:pt x="4641" y="1281"/>
                    </a:lnTo>
                    <a:lnTo>
                      <a:pt x="4664" y="1190"/>
                    </a:lnTo>
                    <a:lnTo>
                      <a:pt x="4596" y="1075"/>
                    </a:lnTo>
                    <a:lnTo>
                      <a:pt x="4184" y="824"/>
                    </a:lnTo>
                    <a:lnTo>
                      <a:pt x="3132" y="435"/>
                    </a:lnTo>
                    <a:lnTo>
                      <a:pt x="1441" y="46"/>
                    </a:lnTo>
                    <a:lnTo>
                      <a:pt x="435" y="1"/>
                    </a:lnTo>
                    <a:close/>
                  </a:path>
                </a:pathLst>
              </a:custGeom>
              <a:solidFill>
                <a:srgbClr val="BEE2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5" name="Google Shape;625;p44"/>
            <p:cNvSpPr/>
            <p:nvPr/>
          </p:nvSpPr>
          <p:spPr>
            <a:xfrm>
              <a:off x="6773326" y="-1313371"/>
              <a:ext cx="138456" cy="303459"/>
            </a:xfrm>
            <a:custGeom>
              <a:rect b="b" l="l" r="r" t="t"/>
              <a:pathLst>
                <a:path extrusionOk="0" h="10974" w="5007">
                  <a:moveTo>
                    <a:pt x="1943" y="0"/>
                  </a:moveTo>
                  <a:lnTo>
                    <a:pt x="1646" y="46"/>
                  </a:lnTo>
                  <a:lnTo>
                    <a:pt x="1166" y="366"/>
                  </a:lnTo>
                  <a:lnTo>
                    <a:pt x="754" y="869"/>
                  </a:lnTo>
                  <a:lnTo>
                    <a:pt x="434" y="1578"/>
                  </a:lnTo>
                  <a:lnTo>
                    <a:pt x="114" y="2858"/>
                  </a:lnTo>
                  <a:lnTo>
                    <a:pt x="0" y="4916"/>
                  </a:lnTo>
                  <a:lnTo>
                    <a:pt x="229" y="7042"/>
                  </a:lnTo>
                  <a:lnTo>
                    <a:pt x="663" y="8505"/>
                  </a:lnTo>
                  <a:lnTo>
                    <a:pt x="1052" y="9351"/>
                  </a:lnTo>
                  <a:lnTo>
                    <a:pt x="1509" y="10059"/>
                  </a:lnTo>
                  <a:lnTo>
                    <a:pt x="2080" y="10585"/>
                  </a:lnTo>
                  <a:lnTo>
                    <a:pt x="2743" y="10905"/>
                  </a:lnTo>
                  <a:lnTo>
                    <a:pt x="3498" y="10974"/>
                  </a:lnTo>
                  <a:lnTo>
                    <a:pt x="3909" y="10905"/>
                  </a:lnTo>
                  <a:lnTo>
                    <a:pt x="4092" y="10837"/>
                  </a:lnTo>
                  <a:lnTo>
                    <a:pt x="4412" y="10517"/>
                  </a:lnTo>
                  <a:lnTo>
                    <a:pt x="4778" y="9694"/>
                  </a:lnTo>
                  <a:lnTo>
                    <a:pt x="5007" y="8093"/>
                  </a:lnTo>
                  <a:lnTo>
                    <a:pt x="4984" y="6173"/>
                  </a:lnTo>
                  <a:lnTo>
                    <a:pt x="4710" y="4138"/>
                  </a:lnTo>
                  <a:lnTo>
                    <a:pt x="4184" y="2286"/>
                  </a:lnTo>
                  <a:lnTo>
                    <a:pt x="3635" y="1166"/>
                  </a:lnTo>
                  <a:lnTo>
                    <a:pt x="3224" y="595"/>
                  </a:lnTo>
                  <a:lnTo>
                    <a:pt x="2743" y="183"/>
                  </a:lnTo>
                  <a:lnTo>
                    <a:pt x="2218" y="0"/>
                  </a:lnTo>
                  <a:close/>
                </a:path>
              </a:pathLst>
            </a:custGeom>
            <a:solidFill>
              <a:srgbClr val="589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44"/>
            <p:cNvSpPr/>
            <p:nvPr/>
          </p:nvSpPr>
          <p:spPr>
            <a:xfrm>
              <a:off x="7016701" y="-1222973"/>
              <a:ext cx="170091" cy="239001"/>
            </a:xfrm>
            <a:custGeom>
              <a:rect b="b" l="l" r="r" t="t"/>
              <a:pathLst>
                <a:path extrusionOk="0" h="8643" w="6151">
                  <a:moveTo>
                    <a:pt x="4070" y="1"/>
                  </a:moveTo>
                  <a:lnTo>
                    <a:pt x="3430" y="183"/>
                  </a:lnTo>
                  <a:lnTo>
                    <a:pt x="2813" y="549"/>
                  </a:lnTo>
                  <a:lnTo>
                    <a:pt x="2241" y="1052"/>
                  </a:lnTo>
                  <a:lnTo>
                    <a:pt x="1738" y="1692"/>
                  </a:lnTo>
                  <a:lnTo>
                    <a:pt x="1052" y="2813"/>
                  </a:lnTo>
                  <a:lnTo>
                    <a:pt x="389" y="4481"/>
                  </a:lnTo>
                  <a:lnTo>
                    <a:pt x="47" y="6127"/>
                  </a:lnTo>
                  <a:lnTo>
                    <a:pt x="1" y="7202"/>
                  </a:lnTo>
                  <a:lnTo>
                    <a:pt x="115" y="7796"/>
                  </a:lnTo>
                  <a:lnTo>
                    <a:pt x="298" y="8254"/>
                  </a:lnTo>
                  <a:lnTo>
                    <a:pt x="618" y="8528"/>
                  </a:lnTo>
                  <a:lnTo>
                    <a:pt x="801" y="8597"/>
                  </a:lnTo>
                  <a:lnTo>
                    <a:pt x="1030" y="8642"/>
                  </a:lnTo>
                  <a:lnTo>
                    <a:pt x="1533" y="8551"/>
                  </a:lnTo>
                  <a:lnTo>
                    <a:pt x="2356" y="8139"/>
                  </a:lnTo>
                  <a:lnTo>
                    <a:pt x="3499" y="7133"/>
                  </a:lnTo>
                  <a:lnTo>
                    <a:pt x="4573" y="5785"/>
                  </a:lnTo>
                  <a:lnTo>
                    <a:pt x="5465" y="4276"/>
                  </a:lnTo>
                  <a:lnTo>
                    <a:pt x="6036" y="2767"/>
                  </a:lnTo>
                  <a:lnTo>
                    <a:pt x="6151" y="1738"/>
                  </a:lnTo>
                  <a:lnTo>
                    <a:pt x="6059" y="1144"/>
                  </a:lnTo>
                  <a:lnTo>
                    <a:pt x="5808" y="663"/>
                  </a:lnTo>
                  <a:lnTo>
                    <a:pt x="5396" y="275"/>
                  </a:lnTo>
                  <a:lnTo>
                    <a:pt x="5122" y="161"/>
                  </a:lnTo>
                  <a:lnTo>
                    <a:pt x="4756" y="46"/>
                  </a:lnTo>
                  <a:lnTo>
                    <a:pt x="4070" y="1"/>
                  </a:lnTo>
                  <a:close/>
                </a:path>
              </a:pathLst>
            </a:custGeom>
            <a:solidFill>
              <a:srgbClr val="589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44"/>
            <p:cNvSpPr/>
            <p:nvPr/>
          </p:nvSpPr>
          <p:spPr>
            <a:xfrm>
              <a:off x="6905452" y="-1396828"/>
              <a:ext cx="128971" cy="292093"/>
            </a:xfrm>
            <a:custGeom>
              <a:rect b="b" l="l" r="r" t="t"/>
              <a:pathLst>
                <a:path extrusionOk="0" h="10563" w="4664">
                  <a:moveTo>
                    <a:pt x="2446" y="1"/>
                  </a:moveTo>
                  <a:lnTo>
                    <a:pt x="2035" y="23"/>
                  </a:lnTo>
                  <a:lnTo>
                    <a:pt x="1349" y="252"/>
                  </a:lnTo>
                  <a:lnTo>
                    <a:pt x="800" y="686"/>
                  </a:lnTo>
                  <a:lnTo>
                    <a:pt x="412" y="1304"/>
                  </a:lnTo>
                  <a:lnTo>
                    <a:pt x="160" y="2058"/>
                  </a:lnTo>
                  <a:lnTo>
                    <a:pt x="23" y="2927"/>
                  </a:lnTo>
                  <a:lnTo>
                    <a:pt x="0" y="4367"/>
                  </a:lnTo>
                  <a:lnTo>
                    <a:pt x="320" y="6379"/>
                  </a:lnTo>
                  <a:lnTo>
                    <a:pt x="892" y="8254"/>
                  </a:lnTo>
                  <a:lnTo>
                    <a:pt x="1623" y="9717"/>
                  </a:lnTo>
                  <a:lnTo>
                    <a:pt x="2241" y="10380"/>
                  </a:lnTo>
                  <a:lnTo>
                    <a:pt x="2629" y="10563"/>
                  </a:lnTo>
                  <a:lnTo>
                    <a:pt x="2835" y="10563"/>
                  </a:lnTo>
                  <a:lnTo>
                    <a:pt x="3018" y="10517"/>
                  </a:lnTo>
                  <a:lnTo>
                    <a:pt x="3384" y="10243"/>
                  </a:lnTo>
                  <a:lnTo>
                    <a:pt x="3841" y="9511"/>
                  </a:lnTo>
                  <a:lnTo>
                    <a:pt x="4344" y="8002"/>
                  </a:lnTo>
                  <a:lnTo>
                    <a:pt x="4618" y="6150"/>
                  </a:lnTo>
                  <a:lnTo>
                    <a:pt x="4664" y="4207"/>
                  </a:lnTo>
                  <a:lnTo>
                    <a:pt x="4435" y="2378"/>
                  </a:lnTo>
                  <a:lnTo>
                    <a:pt x="4070" y="1258"/>
                  </a:lnTo>
                  <a:lnTo>
                    <a:pt x="3727" y="686"/>
                  </a:lnTo>
                  <a:lnTo>
                    <a:pt x="3292" y="252"/>
                  </a:lnTo>
                  <a:lnTo>
                    <a:pt x="2766" y="23"/>
                  </a:lnTo>
                  <a:lnTo>
                    <a:pt x="2446" y="1"/>
                  </a:lnTo>
                  <a:close/>
                </a:path>
              </a:pathLst>
            </a:custGeom>
            <a:solidFill>
              <a:srgbClr val="589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44"/>
            <p:cNvSpPr/>
            <p:nvPr/>
          </p:nvSpPr>
          <p:spPr>
            <a:xfrm>
              <a:off x="6755600" y="-1262157"/>
              <a:ext cx="223819" cy="515885"/>
            </a:xfrm>
            <a:custGeom>
              <a:rect b="b" l="l" r="r" t="t"/>
              <a:pathLst>
                <a:path extrusionOk="0" fill="none" h="18656" w="8094">
                  <a:moveTo>
                    <a:pt x="1" y="18655"/>
                  </a:moveTo>
                  <a:lnTo>
                    <a:pt x="321" y="18518"/>
                  </a:lnTo>
                  <a:lnTo>
                    <a:pt x="2218" y="17238"/>
                  </a:lnTo>
                  <a:lnTo>
                    <a:pt x="3842" y="15729"/>
                  </a:lnTo>
                  <a:lnTo>
                    <a:pt x="5099" y="14151"/>
                  </a:lnTo>
                  <a:lnTo>
                    <a:pt x="5876" y="12917"/>
                  </a:lnTo>
                  <a:lnTo>
                    <a:pt x="6608" y="11477"/>
                  </a:lnTo>
                  <a:lnTo>
                    <a:pt x="7202" y="9853"/>
                  </a:lnTo>
                  <a:lnTo>
                    <a:pt x="7682" y="8047"/>
                  </a:lnTo>
                  <a:lnTo>
                    <a:pt x="8003" y="6013"/>
                  </a:lnTo>
                  <a:lnTo>
                    <a:pt x="8094" y="3772"/>
                  </a:lnTo>
                  <a:lnTo>
                    <a:pt x="7980" y="1326"/>
                  </a:lnTo>
                  <a:lnTo>
                    <a:pt x="7797" y="0"/>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44"/>
            <p:cNvSpPr/>
            <p:nvPr/>
          </p:nvSpPr>
          <p:spPr>
            <a:xfrm>
              <a:off x="6858027" y="-1212216"/>
              <a:ext cx="229516" cy="284489"/>
            </a:xfrm>
            <a:custGeom>
              <a:rect b="b" l="l" r="r" t="t"/>
              <a:pathLst>
                <a:path extrusionOk="0" fill="none" h="10288" w="8300">
                  <a:moveTo>
                    <a:pt x="92" y="0"/>
                  </a:moveTo>
                  <a:lnTo>
                    <a:pt x="69" y="252"/>
                  </a:lnTo>
                  <a:lnTo>
                    <a:pt x="1" y="2675"/>
                  </a:lnTo>
                  <a:lnTo>
                    <a:pt x="183" y="5258"/>
                  </a:lnTo>
                  <a:lnTo>
                    <a:pt x="526" y="6996"/>
                  </a:lnTo>
                  <a:lnTo>
                    <a:pt x="1075" y="8596"/>
                  </a:lnTo>
                  <a:lnTo>
                    <a:pt x="1692" y="9556"/>
                  </a:lnTo>
                  <a:lnTo>
                    <a:pt x="2195" y="10082"/>
                  </a:lnTo>
                  <a:lnTo>
                    <a:pt x="2470" y="10288"/>
                  </a:lnTo>
                  <a:lnTo>
                    <a:pt x="2607" y="10265"/>
                  </a:lnTo>
                  <a:lnTo>
                    <a:pt x="3818" y="9831"/>
                  </a:lnTo>
                  <a:lnTo>
                    <a:pt x="5190" y="9031"/>
                  </a:lnTo>
                  <a:lnTo>
                    <a:pt x="6150" y="8230"/>
                  </a:lnTo>
                  <a:lnTo>
                    <a:pt x="7111" y="7156"/>
                  </a:lnTo>
                  <a:lnTo>
                    <a:pt x="7956" y="5784"/>
                  </a:lnTo>
                  <a:lnTo>
                    <a:pt x="8299" y="4961"/>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44"/>
            <p:cNvSpPr/>
            <p:nvPr/>
          </p:nvSpPr>
          <p:spPr>
            <a:xfrm rot="7716648">
              <a:off x="6421082" y="-1201667"/>
              <a:ext cx="306959" cy="587540"/>
            </a:xfrm>
            <a:custGeom>
              <a:rect b="b" l="l" r="r" t="t"/>
              <a:pathLst>
                <a:path extrusionOk="0" h="4573" w="3910">
                  <a:moveTo>
                    <a:pt x="3910" y="0"/>
                  </a:moveTo>
                  <a:lnTo>
                    <a:pt x="3590" y="69"/>
                  </a:lnTo>
                  <a:lnTo>
                    <a:pt x="2904" y="503"/>
                  </a:lnTo>
                  <a:lnTo>
                    <a:pt x="1921" y="1532"/>
                  </a:lnTo>
                  <a:lnTo>
                    <a:pt x="275" y="4024"/>
                  </a:lnTo>
                  <a:lnTo>
                    <a:pt x="0" y="4572"/>
                  </a:lnTo>
                  <a:lnTo>
                    <a:pt x="412" y="3887"/>
                  </a:lnTo>
                  <a:lnTo>
                    <a:pt x="1624" y="2378"/>
                  </a:lnTo>
                  <a:lnTo>
                    <a:pt x="3521" y="366"/>
                  </a:lnTo>
                  <a:lnTo>
                    <a:pt x="3910" y="0"/>
                  </a:lnTo>
                  <a:close/>
                </a:path>
              </a:pathLst>
            </a:custGeom>
            <a:solidFill>
              <a:srgbClr val="2A68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44"/>
            <p:cNvSpPr/>
            <p:nvPr/>
          </p:nvSpPr>
          <p:spPr>
            <a:xfrm rot="-8896034">
              <a:off x="6759088" y="-883594"/>
              <a:ext cx="241068" cy="432687"/>
            </a:xfrm>
            <a:custGeom>
              <a:rect b="b" l="l" r="r" t="t"/>
              <a:pathLst>
                <a:path extrusionOk="0" h="4573" w="3910">
                  <a:moveTo>
                    <a:pt x="3910" y="0"/>
                  </a:moveTo>
                  <a:lnTo>
                    <a:pt x="3590" y="69"/>
                  </a:lnTo>
                  <a:lnTo>
                    <a:pt x="2904" y="503"/>
                  </a:lnTo>
                  <a:lnTo>
                    <a:pt x="1921" y="1532"/>
                  </a:lnTo>
                  <a:lnTo>
                    <a:pt x="275" y="4024"/>
                  </a:lnTo>
                  <a:lnTo>
                    <a:pt x="0" y="4572"/>
                  </a:lnTo>
                  <a:lnTo>
                    <a:pt x="412" y="3887"/>
                  </a:lnTo>
                  <a:lnTo>
                    <a:pt x="1624" y="2378"/>
                  </a:lnTo>
                  <a:lnTo>
                    <a:pt x="3521" y="366"/>
                  </a:lnTo>
                  <a:lnTo>
                    <a:pt x="3910" y="0"/>
                  </a:lnTo>
                  <a:close/>
                </a:path>
              </a:pathLst>
            </a:custGeom>
            <a:solidFill>
              <a:srgbClr val="2A68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 name="Google Shape;632;p44"/>
          <p:cNvGrpSpPr/>
          <p:nvPr/>
        </p:nvGrpSpPr>
        <p:grpSpPr>
          <a:xfrm>
            <a:off x="3362003" y="3594343"/>
            <a:ext cx="2419642" cy="2825515"/>
            <a:chOff x="3228975" y="3818254"/>
            <a:chExt cx="2607373" cy="3044736"/>
          </a:xfrm>
        </p:grpSpPr>
        <p:sp>
          <p:nvSpPr>
            <p:cNvPr id="633" name="Google Shape;633;p44"/>
            <p:cNvSpPr/>
            <p:nvPr/>
          </p:nvSpPr>
          <p:spPr>
            <a:xfrm>
              <a:off x="4043820" y="4249103"/>
              <a:ext cx="514260" cy="2613887"/>
            </a:xfrm>
            <a:custGeom>
              <a:rect b="b" l="l" r="r" t="t"/>
              <a:pathLst>
                <a:path extrusionOk="0" fill="none" h="45908" w="9032">
                  <a:moveTo>
                    <a:pt x="1" y="1"/>
                  </a:moveTo>
                  <a:lnTo>
                    <a:pt x="344" y="732"/>
                  </a:lnTo>
                  <a:lnTo>
                    <a:pt x="2538" y="6059"/>
                  </a:lnTo>
                  <a:lnTo>
                    <a:pt x="4390" y="11363"/>
                  </a:lnTo>
                  <a:lnTo>
                    <a:pt x="5785" y="16187"/>
                  </a:lnTo>
                  <a:lnTo>
                    <a:pt x="6676" y="19662"/>
                  </a:lnTo>
                  <a:lnTo>
                    <a:pt x="7477" y="23388"/>
                  </a:lnTo>
                  <a:lnTo>
                    <a:pt x="8140" y="27252"/>
                  </a:lnTo>
                  <a:lnTo>
                    <a:pt x="8643" y="31276"/>
                  </a:lnTo>
                  <a:lnTo>
                    <a:pt x="8963" y="35391"/>
                  </a:lnTo>
                  <a:lnTo>
                    <a:pt x="9031" y="39574"/>
                  </a:lnTo>
                  <a:lnTo>
                    <a:pt x="8825" y="43804"/>
                  </a:lnTo>
                  <a:lnTo>
                    <a:pt x="8574" y="45907"/>
                  </a:lnTo>
                </a:path>
              </a:pathLst>
            </a:custGeom>
            <a:noFill/>
            <a:ln cap="flat" cmpd="sng" w="188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44"/>
            <p:cNvSpPr/>
            <p:nvPr/>
          </p:nvSpPr>
          <p:spPr>
            <a:xfrm>
              <a:off x="4551482" y="4461310"/>
              <a:ext cx="734209" cy="1895279"/>
            </a:xfrm>
            <a:custGeom>
              <a:rect b="b" l="l" r="r" t="t"/>
              <a:pathLst>
                <a:path extrusionOk="0" fill="none" h="33287" w="12895">
                  <a:moveTo>
                    <a:pt x="1" y="33287"/>
                  </a:moveTo>
                  <a:lnTo>
                    <a:pt x="184" y="32555"/>
                  </a:lnTo>
                  <a:lnTo>
                    <a:pt x="1533" y="27572"/>
                  </a:lnTo>
                  <a:lnTo>
                    <a:pt x="2927" y="22931"/>
                  </a:lnTo>
                  <a:lnTo>
                    <a:pt x="4665" y="17604"/>
                  </a:lnTo>
                  <a:lnTo>
                    <a:pt x="6722" y="12026"/>
                  </a:lnTo>
                  <a:lnTo>
                    <a:pt x="8437" y="7979"/>
                  </a:lnTo>
                  <a:lnTo>
                    <a:pt x="9649" y="5418"/>
                  </a:lnTo>
                  <a:lnTo>
                    <a:pt x="10929" y="3064"/>
                  </a:lnTo>
                  <a:lnTo>
                    <a:pt x="12209" y="938"/>
                  </a:lnTo>
                  <a:lnTo>
                    <a:pt x="12895" y="0"/>
                  </a:lnTo>
                </a:path>
              </a:pathLst>
            </a:custGeom>
            <a:noFill/>
            <a:ln cap="flat" cmpd="sng" w="188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44"/>
            <p:cNvSpPr/>
            <p:nvPr/>
          </p:nvSpPr>
          <p:spPr>
            <a:xfrm>
              <a:off x="4706412" y="5066560"/>
              <a:ext cx="873478" cy="739447"/>
            </a:xfrm>
            <a:custGeom>
              <a:rect b="b" l="l" r="r" t="t"/>
              <a:pathLst>
                <a:path extrusionOk="0" fill="none" h="12987" w="15341">
                  <a:moveTo>
                    <a:pt x="0" y="12986"/>
                  </a:moveTo>
                  <a:lnTo>
                    <a:pt x="321" y="12872"/>
                  </a:lnTo>
                  <a:lnTo>
                    <a:pt x="2470" y="11843"/>
                  </a:lnTo>
                  <a:lnTo>
                    <a:pt x="4504" y="10700"/>
                  </a:lnTo>
                  <a:lnTo>
                    <a:pt x="6859" y="9123"/>
                  </a:lnTo>
                  <a:lnTo>
                    <a:pt x="9397" y="7111"/>
                  </a:lnTo>
                  <a:lnTo>
                    <a:pt x="11317" y="5282"/>
                  </a:lnTo>
                  <a:lnTo>
                    <a:pt x="12552" y="3933"/>
                  </a:lnTo>
                  <a:lnTo>
                    <a:pt x="13718" y="2447"/>
                  </a:lnTo>
                  <a:lnTo>
                    <a:pt x="14815" y="847"/>
                  </a:lnTo>
                  <a:lnTo>
                    <a:pt x="15341" y="1"/>
                  </a:lnTo>
                </a:path>
              </a:pathLst>
            </a:custGeom>
            <a:noFill/>
            <a:ln cap="flat" cmpd="sng" w="188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44"/>
            <p:cNvSpPr/>
            <p:nvPr/>
          </p:nvSpPr>
          <p:spPr>
            <a:xfrm>
              <a:off x="3484116" y="4836189"/>
              <a:ext cx="1016676" cy="912537"/>
            </a:xfrm>
            <a:custGeom>
              <a:rect b="b" l="l" r="r" t="t"/>
              <a:pathLst>
                <a:path extrusionOk="0" fill="none" h="16027" w="17856">
                  <a:moveTo>
                    <a:pt x="0" y="0"/>
                  </a:moveTo>
                  <a:lnTo>
                    <a:pt x="297" y="481"/>
                  </a:lnTo>
                  <a:lnTo>
                    <a:pt x="2378" y="3498"/>
                  </a:lnTo>
                  <a:lnTo>
                    <a:pt x="4435" y="6219"/>
                  </a:lnTo>
                  <a:lnTo>
                    <a:pt x="6973" y="9122"/>
                  </a:lnTo>
                  <a:lnTo>
                    <a:pt x="9122" y="11248"/>
                  </a:lnTo>
                  <a:lnTo>
                    <a:pt x="10631" y="12529"/>
                  </a:lnTo>
                  <a:lnTo>
                    <a:pt x="12208" y="13695"/>
                  </a:lnTo>
                  <a:lnTo>
                    <a:pt x="13786" y="14678"/>
                  </a:lnTo>
                  <a:lnTo>
                    <a:pt x="15409" y="15432"/>
                  </a:lnTo>
                  <a:lnTo>
                    <a:pt x="17055" y="15912"/>
                  </a:lnTo>
                  <a:lnTo>
                    <a:pt x="17855" y="16027"/>
                  </a:lnTo>
                </a:path>
              </a:pathLst>
            </a:custGeom>
            <a:noFill/>
            <a:ln cap="flat" cmpd="sng" w="188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44"/>
            <p:cNvSpPr/>
            <p:nvPr/>
          </p:nvSpPr>
          <p:spPr>
            <a:xfrm>
              <a:off x="4456452" y="4444400"/>
              <a:ext cx="128963" cy="1055678"/>
            </a:xfrm>
            <a:custGeom>
              <a:rect b="b" l="l" r="r" t="t"/>
              <a:pathLst>
                <a:path extrusionOk="0" fill="none" h="18541" w="2265">
                  <a:moveTo>
                    <a:pt x="2241" y="0"/>
                  </a:moveTo>
                  <a:lnTo>
                    <a:pt x="2264" y="594"/>
                  </a:lnTo>
                  <a:lnTo>
                    <a:pt x="2013" y="5304"/>
                  </a:lnTo>
                  <a:lnTo>
                    <a:pt x="1441" y="11774"/>
                  </a:lnTo>
                  <a:lnTo>
                    <a:pt x="801" y="16026"/>
                  </a:lnTo>
                  <a:lnTo>
                    <a:pt x="435" y="17558"/>
                  </a:lnTo>
                  <a:lnTo>
                    <a:pt x="161" y="18312"/>
                  </a:lnTo>
                  <a:lnTo>
                    <a:pt x="1" y="18541"/>
                  </a:lnTo>
                </a:path>
              </a:pathLst>
            </a:custGeom>
            <a:noFill/>
            <a:ln cap="flat" cmpd="sng" w="188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44"/>
            <p:cNvSpPr/>
            <p:nvPr/>
          </p:nvSpPr>
          <p:spPr>
            <a:xfrm>
              <a:off x="3976120" y="4151511"/>
              <a:ext cx="140693" cy="153617"/>
            </a:xfrm>
            <a:custGeom>
              <a:rect b="b" l="l" r="r" t="t"/>
              <a:pathLst>
                <a:path extrusionOk="0" h="2698" w="2471">
                  <a:moveTo>
                    <a:pt x="2013" y="0"/>
                  </a:moveTo>
                  <a:lnTo>
                    <a:pt x="1" y="595"/>
                  </a:lnTo>
                  <a:lnTo>
                    <a:pt x="24" y="869"/>
                  </a:lnTo>
                  <a:lnTo>
                    <a:pt x="458" y="2081"/>
                  </a:lnTo>
                  <a:lnTo>
                    <a:pt x="893" y="2538"/>
                  </a:lnTo>
                  <a:lnTo>
                    <a:pt x="1304" y="2698"/>
                  </a:lnTo>
                  <a:lnTo>
                    <a:pt x="1533" y="2698"/>
                  </a:lnTo>
                  <a:lnTo>
                    <a:pt x="1761" y="2652"/>
                  </a:lnTo>
                  <a:lnTo>
                    <a:pt x="2127" y="2492"/>
                  </a:lnTo>
                  <a:lnTo>
                    <a:pt x="2356" y="2241"/>
                  </a:lnTo>
                  <a:lnTo>
                    <a:pt x="2470" y="1921"/>
                  </a:lnTo>
                  <a:lnTo>
                    <a:pt x="2470" y="1326"/>
                  </a:lnTo>
                  <a:lnTo>
                    <a:pt x="2219" y="435"/>
                  </a:lnTo>
                  <a:lnTo>
                    <a:pt x="201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44"/>
            <p:cNvSpPr/>
            <p:nvPr/>
          </p:nvSpPr>
          <p:spPr>
            <a:xfrm>
              <a:off x="3803028" y="3818254"/>
              <a:ext cx="348913" cy="390591"/>
            </a:xfrm>
            <a:custGeom>
              <a:rect b="b" l="l" r="r" t="t"/>
              <a:pathLst>
                <a:path extrusionOk="0" h="6860" w="6128">
                  <a:moveTo>
                    <a:pt x="3018" y="1"/>
                  </a:moveTo>
                  <a:lnTo>
                    <a:pt x="2195" y="138"/>
                  </a:lnTo>
                  <a:lnTo>
                    <a:pt x="1738" y="298"/>
                  </a:lnTo>
                  <a:lnTo>
                    <a:pt x="1395" y="435"/>
                  </a:lnTo>
                  <a:lnTo>
                    <a:pt x="846" y="801"/>
                  </a:lnTo>
                  <a:lnTo>
                    <a:pt x="458" y="1235"/>
                  </a:lnTo>
                  <a:lnTo>
                    <a:pt x="183" y="1761"/>
                  </a:lnTo>
                  <a:lnTo>
                    <a:pt x="23" y="2310"/>
                  </a:lnTo>
                  <a:lnTo>
                    <a:pt x="0" y="2904"/>
                  </a:lnTo>
                  <a:lnTo>
                    <a:pt x="138" y="3818"/>
                  </a:lnTo>
                  <a:lnTo>
                    <a:pt x="640" y="4984"/>
                  </a:lnTo>
                  <a:lnTo>
                    <a:pt x="1441" y="5967"/>
                  </a:lnTo>
                  <a:lnTo>
                    <a:pt x="2172" y="6516"/>
                  </a:lnTo>
                  <a:lnTo>
                    <a:pt x="2721" y="6745"/>
                  </a:lnTo>
                  <a:lnTo>
                    <a:pt x="3292" y="6859"/>
                  </a:lnTo>
                  <a:lnTo>
                    <a:pt x="3887" y="6836"/>
                  </a:lnTo>
                  <a:lnTo>
                    <a:pt x="4184" y="6745"/>
                  </a:lnTo>
                  <a:lnTo>
                    <a:pt x="4481" y="6653"/>
                  </a:lnTo>
                  <a:lnTo>
                    <a:pt x="4984" y="6333"/>
                  </a:lnTo>
                  <a:lnTo>
                    <a:pt x="5396" y="5899"/>
                  </a:lnTo>
                  <a:lnTo>
                    <a:pt x="5716" y="5373"/>
                  </a:lnTo>
                  <a:lnTo>
                    <a:pt x="6036" y="4481"/>
                  </a:lnTo>
                  <a:lnTo>
                    <a:pt x="6127" y="3133"/>
                  </a:lnTo>
                  <a:lnTo>
                    <a:pt x="5922" y="2172"/>
                  </a:lnTo>
                  <a:lnTo>
                    <a:pt x="5670" y="1555"/>
                  </a:lnTo>
                  <a:lnTo>
                    <a:pt x="5350" y="1029"/>
                  </a:lnTo>
                  <a:lnTo>
                    <a:pt x="4916" y="572"/>
                  </a:lnTo>
                  <a:lnTo>
                    <a:pt x="4367" y="252"/>
                  </a:lnTo>
                  <a:lnTo>
                    <a:pt x="3750" y="46"/>
                  </a:lnTo>
                  <a:lnTo>
                    <a:pt x="301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44"/>
            <p:cNvSpPr/>
            <p:nvPr/>
          </p:nvSpPr>
          <p:spPr>
            <a:xfrm>
              <a:off x="3905858" y="3869042"/>
              <a:ext cx="115925" cy="72937"/>
            </a:xfrm>
            <a:custGeom>
              <a:rect b="b" l="l" r="r" t="t"/>
              <a:pathLst>
                <a:path extrusionOk="0" h="1281" w="2036">
                  <a:moveTo>
                    <a:pt x="1052" y="0"/>
                  </a:moveTo>
                  <a:lnTo>
                    <a:pt x="549" y="137"/>
                  </a:lnTo>
                  <a:lnTo>
                    <a:pt x="298" y="229"/>
                  </a:lnTo>
                  <a:lnTo>
                    <a:pt x="46" y="457"/>
                  </a:lnTo>
                  <a:lnTo>
                    <a:pt x="0" y="709"/>
                  </a:lnTo>
                  <a:lnTo>
                    <a:pt x="138" y="960"/>
                  </a:lnTo>
                  <a:lnTo>
                    <a:pt x="572" y="1235"/>
                  </a:lnTo>
                  <a:lnTo>
                    <a:pt x="1144" y="1280"/>
                  </a:lnTo>
                  <a:lnTo>
                    <a:pt x="1509" y="1166"/>
                  </a:lnTo>
                  <a:lnTo>
                    <a:pt x="1646" y="1052"/>
                  </a:lnTo>
                  <a:lnTo>
                    <a:pt x="1921" y="777"/>
                  </a:lnTo>
                  <a:lnTo>
                    <a:pt x="2035" y="412"/>
                  </a:lnTo>
                  <a:lnTo>
                    <a:pt x="1989" y="206"/>
                  </a:lnTo>
                  <a:lnTo>
                    <a:pt x="173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4"/>
            <p:cNvSpPr/>
            <p:nvPr/>
          </p:nvSpPr>
          <p:spPr>
            <a:xfrm>
              <a:off x="5182815" y="4419632"/>
              <a:ext cx="152365" cy="162784"/>
            </a:xfrm>
            <a:custGeom>
              <a:rect b="b" l="l" r="r" t="t"/>
              <a:pathLst>
                <a:path extrusionOk="0" h="2859" w="2676">
                  <a:moveTo>
                    <a:pt x="938" y="1"/>
                  </a:moveTo>
                  <a:lnTo>
                    <a:pt x="755" y="206"/>
                  </a:lnTo>
                  <a:lnTo>
                    <a:pt x="69" y="1327"/>
                  </a:lnTo>
                  <a:lnTo>
                    <a:pt x="1" y="1944"/>
                  </a:lnTo>
                  <a:lnTo>
                    <a:pt x="161" y="2355"/>
                  </a:lnTo>
                  <a:lnTo>
                    <a:pt x="298" y="2538"/>
                  </a:lnTo>
                  <a:lnTo>
                    <a:pt x="481" y="2675"/>
                  </a:lnTo>
                  <a:lnTo>
                    <a:pt x="824" y="2858"/>
                  </a:lnTo>
                  <a:lnTo>
                    <a:pt x="1167" y="2858"/>
                  </a:lnTo>
                  <a:lnTo>
                    <a:pt x="1487" y="2744"/>
                  </a:lnTo>
                  <a:lnTo>
                    <a:pt x="1944" y="2378"/>
                  </a:lnTo>
                  <a:lnTo>
                    <a:pt x="2470" y="1601"/>
                  </a:lnTo>
                  <a:lnTo>
                    <a:pt x="2676" y="1167"/>
                  </a:lnTo>
                  <a:lnTo>
                    <a:pt x="93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44"/>
            <p:cNvSpPr/>
            <p:nvPr/>
          </p:nvSpPr>
          <p:spPr>
            <a:xfrm>
              <a:off x="5198473" y="4116324"/>
              <a:ext cx="361895" cy="386663"/>
            </a:xfrm>
            <a:custGeom>
              <a:rect b="b" l="l" r="r" t="t"/>
              <a:pathLst>
                <a:path extrusionOk="0" h="6791" w="6356">
                  <a:moveTo>
                    <a:pt x="2995" y="1"/>
                  </a:moveTo>
                  <a:lnTo>
                    <a:pt x="2424" y="115"/>
                  </a:lnTo>
                  <a:lnTo>
                    <a:pt x="1898" y="367"/>
                  </a:lnTo>
                  <a:lnTo>
                    <a:pt x="1418" y="732"/>
                  </a:lnTo>
                  <a:lnTo>
                    <a:pt x="823" y="1418"/>
                  </a:lnTo>
                  <a:lnTo>
                    <a:pt x="252" y="2561"/>
                  </a:lnTo>
                  <a:lnTo>
                    <a:pt x="0" y="3796"/>
                  </a:lnTo>
                  <a:lnTo>
                    <a:pt x="69" y="4710"/>
                  </a:lnTo>
                  <a:lnTo>
                    <a:pt x="229" y="5282"/>
                  </a:lnTo>
                  <a:lnTo>
                    <a:pt x="503" y="5785"/>
                  </a:lnTo>
                  <a:lnTo>
                    <a:pt x="892" y="6219"/>
                  </a:lnTo>
                  <a:lnTo>
                    <a:pt x="1143" y="6402"/>
                  </a:lnTo>
                  <a:lnTo>
                    <a:pt x="1418" y="6562"/>
                  </a:lnTo>
                  <a:lnTo>
                    <a:pt x="1989" y="6745"/>
                  </a:lnTo>
                  <a:lnTo>
                    <a:pt x="2584" y="6791"/>
                  </a:lnTo>
                  <a:lnTo>
                    <a:pt x="3201" y="6699"/>
                  </a:lnTo>
                  <a:lnTo>
                    <a:pt x="4092" y="6356"/>
                  </a:lnTo>
                  <a:lnTo>
                    <a:pt x="5167" y="5579"/>
                  </a:lnTo>
                  <a:lnTo>
                    <a:pt x="5784" y="4802"/>
                  </a:lnTo>
                  <a:lnTo>
                    <a:pt x="6104" y="4230"/>
                  </a:lnTo>
                  <a:lnTo>
                    <a:pt x="6287" y="3613"/>
                  </a:lnTo>
                  <a:lnTo>
                    <a:pt x="6356" y="2996"/>
                  </a:lnTo>
                  <a:lnTo>
                    <a:pt x="6264" y="2379"/>
                  </a:lnTo>
                  <a:lnTo>
                    <a:pt x="6013" y="1761"/>
                  </a:lnTo>
                  <a:lnTo>
                    <a:pt x="5579" y="1190"/>
                  </a:lnTo>
                  <a:lnTo>
                    <a:pt x="4961" y="641"/>
                  </a:lnTo>
                  <a:lnTo>
                    <a:pt x="4550" y="390"/>
                  </a:lnTo>
                  <a:lnTo>
                    <a:pt x="4230" y="230"/>
                  </a:lnTo>
                  <a:lnTo>
                    <a:pt x="3590" y="24"/>
                  </a:lnTo>
                  <a:lnTo>
                    <a:pt x="299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44"/>
            <p:cNvSpPr/>
            <p:nvPr/>
          </p:nvSpPr>
          <p:spPr>
            <a:xfrm>
              <a:off x="5397643" y="4181404"/>
              <a:ext cx="100267" cy="93833"/>
            </a:xfrm>
            <a:custGeom>
              <a:rect b="b" l="l" r="r" t="t"/>
              <a:pathLst>
                <a:path extrusionOk="0" h="1648" w="1761">
                  <a:moveTo>
                    <a:pt x="297" y="1"/>
                  </a:moveTo>
                  <a:lnTo>
                    <a:pt x="92" y="138"/>
                  </a:lnTo>
                  <a:lnTo>
                    <a:pt x="0" y="412"/>
                  </a:lnTo>
                  <a:lnTo>
                    <a:pt x="46" y="915"/>
                  </a:lnTo>
                  <a:lnTo>
                    <a:pt x="366" y="1373"/>
                  </a:lnTo>
                  <a:lnTo>
                    <a:pt x="686" y="1578"/>
                  </a:lnTo>
                  <a:lnTo>
                    <a:pt x="892" y="1624"/>
                  </a:lnTo>
                  <a:lnTo>
                    <a:pt x="1257" y="1647"/>
                  </a:lnTo>
                  <a:lnTo>
                    <a:pt x="1623" y="1510"/>
                  </a:lnTo>
                  <a:lnTo>
                    <a:pt x="1760" y="1350"/>
                  </a:lnTo>
                  <a:lnTo>
                    <a:pt x="1760" y="1030"/>
                  </a:lnTo>
                  <a:lnTo>
                    <a:pt x="1303" y="481"/>
                  </a:lnTo>
                  <a:lnTo>
                    <a:pt x="869" y="184"/>
                  </a:lnTo>
                  <a:lnTo>
                    <a:pt x="640" y="70"/>
                  </a:lnTo>
                  <a:lnTo>
                    <a:pt x="29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44"/>
            <p:cNvSpPr/>
            <p:nvPr/>
          </p:nvSpPr>
          <p:spPr>
            <a:xfrm>
              <a:off x="3419035" y="4782838"/>
              <a:ext cx="145817" cy="156236"/>
            </a:xfrm>
            <a:custGeom>
              <a:rect b="b" l="l" r="r" t="t"/>
              <a:pathLst>
                <a:path extrusionOk="0" h="2744" w="2561">
                  <a:moveTo>
                    <a:pt x="1966" y="0"/>
                  </a:moveTo>
                  <a:lnTo>
                    <a:pt x="0" y="732"/>
                  </a:lnTo>
                  <a:lnTo>
                    <a:pt x="46" y="1006"/>
                  </a:lnTo>
                  <a:lnTo>
                    <a:pt x="572" y="2195"/>
                  </a:lnTo>
                  <a:lnTo>
                    <a:pt x="1052" y="2629"/>
                  </a:lnTo>
                  <a:lnTo>
                    <a:pt x="1463" y="2744"/>
                  </a:lnTo>
                  <a:lnTo>
                    <a:pt x="1692" y="2721"/>
                  </a:lnTo>
                  <a:lnTo>
                    <a:pt x="1943" y="2652"/>
                  </a:lnTo>
                  <a:lnTo>
                    <a:pt x="2263" y="2469"/>
                  </a:lnTo>
                  <a:lnTo>
                    <a:pt x="2469" y="2195"/>
                  </a:lnTo>
                  <a:lnTo>
                    <a:pt x="2561" y="1852"/>
                  </a:lnTo>
                  <a:lnTo>
                    <a:pt x="2515" y="1280"/>
                  </a:lnTo>
                  <a:lnTo>
                    <a:pt x="2195" y="412"/>
                  </a:lnTo>
                  <a:lnTo>
                    <a:pt x="19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44"/>
            <p:cNvSpPr/>
            <p:nvPr/>
          </p:nvSpPr>
          <p:spPr>
            <a:xfrm>
              <a:off x="3228975" y="4458691"/>
              <a:ext cx="350223" cy="389282"/>
            </a:xfrm>
            <a:custGeom>
              <a:rect b="b" l="l" r="r" t="t"/>
              <a:pathLst>
                <a:path extrusionOk="0" h="6837" w="6151">
                  <a:moveTo>
                    <a:pt x="3498" y="1"/>
                  </a:moveTo>
                  <a:lnTo>
                    <a:pt x="2789" y="23"/>
                  </a:lnTo>
                  <a:lnTo>
                    <a:pt x="1966" y="229"/>
                  </a:lnTo>
                  <a:lnTo>
                    <a:pt x="1532" y="412"/>
                  </a:lnTo>
                  <a:lnTo>
                    <a:pt x="1212" y="595"/>
                  </a:lnTo>
                  <a:lnTo>
                    <a:pt x="686" y="984"/>
                  </a:lnTo>
                  <a:lnTo>
                    <a:pt x="320" y="1464"/>
                  </a:lnTo>
                  <a:lnTo>
                    <a:pt x="92" y="2012"/>
                  </a:lnTo>
                  <a:lnTo>
                    <a:pt x="0" y="2561"/>
                  </a:lnTo>
                  <a:lnTo>
                    <a:pt x="0" y="3155"/>
                  </a:lnTo>
                  <a:lnTo>
                    <a:pt x="229" y="4047"/>
                  </a:lnTo>
                  <a:lnTo>
                    <a:pt x="823" y="5190"/>
                  </a:lnTo>
                  <a:lnTo>
                    <a:pt x="1692" y="6105"/>
                  </a:lnTo>
                  <a:lnTo>
                    <a:pt x="2492" y="6562"/>
                  </a:lnTo>
                  <a:lnTo>
                    <a:pt x="3041" y="6768"/>
                  </a:lnTo>
                  <a:lnTo>
                    <a:pt x="3612" y="6836"/>
                  </a:lnTo>
                  <a:lnTo>
                    <a:pt x="4207" y="6745"/>
                  </a:lnTo>
                  <a:lnTo>
                    <a:pt x="4504" y="6653"/>
                  </a:lnTo>
                  <a:lnTo>
                    <a:pt x="4778" y="6539"/>
                  </a:lnTo>
                  <a:lnTo>
                    <a:pt x="5259" y="6173"/>
                  </a:lnTo>
                  <a:lnTo>
                    <a:pt x="5624" y="5716"/>
                  </a:lnTo>
                  <a:lnTo>
                    <a:pt x="5921" y="5144"/>
                  </a:lnTo>
                  <a:lnTo>
                    <a:pt x="6150" y="4230"/>
                  </a:lnTo>
                  <a:lnTo>
                    <a:pt x="6127" y="2881"/>
                  </a:lnTo>
                  <a:lnTo>
                    <a:pt x="5853" y="1944"/>
                  </a:lnTo>
                  <a:lnTo>
                    <a:pt x="5556" y="1349"/>
                  </a:lnTo>
                  <a:lnTo>
                    <a:pt x="5167" y="846"/>
                  </a:lnTo>
                  <a:lnTo>
                    <a:pt x="4710" y="435"/>
                  </a:lnTo>
                  <a:lnTo>
                    <a:pt x="4161" y="161"/>
                  </a:lnTo>
                  <a:lnTo>
                    <a:pt x="349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44"/>
            <p:cNvSpPr/>
            <p:nvPr/>
          </p:nvSpPr>
          <p:spPr>
            <a:xfrm>
              <a:off x="3326568" y="4508170"/>
              <a:ext cx="113306" cy="75556"/>
            </a:xfrm>
            <a:custGeom>
              <a:rect b="b" l="l" r="r" t="t"/>
              <a:pathLst>
                <a:path extrusionOk="0" h="1327" w="1990">
                  <a:moveTo>
                    <a:pt x="1670" y="0"/>
                  </a:moveTo>
                  <a:lnTo>
                    <a:pt x="984" y="46"/>
                  </a:lnTo>
                  <a:lnTo>
                    <a:pt x="481" y="229"/>
                  </a:lnTo>
                  <a:lnTo>
                    <a:pt x="252" y="343"/>
                  </a:lnTo>
                  <a:lnTo>
                    <a:pt x="1" y="595"/>
                  </a:lnTo>
                  <a:lnTo>
                    <a:pt x="1" y="846"/>
                  </a:lnTo>
                  <a:lnTo>
                    <a:pt x="161" y="1075"/>
                  </a:lnTo>
                  <a:lnTo>
                    <a:pt x="618" y="1326"/>
                  </a:lnTo>
                  <a:lnTo>
                    <a:pt x="1167" y="1326"/>
                  </a:lnTo>
                  <a:lnTo>
                    <a:pt x="1533" y="1189"/>
                  </a:lnTo>
                  <a:lnTo>
                    <a:pt x="1670" y="1052"/>
                  </a:lnTo>
                  <a:lnTo>
                    <a:pt x="1898" y="755"/>
                  </a:lnTo>
                  <a:lnTo>
                    <a:pt x="1990" y="366"/>
                  </a:lnTo>
                  <a:lnTo>
                    <a:pt x="1944" y="183"/>
                  </a:lnTo>
                  <a:lnTo>
                    <a:pt x="167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44"/>
            <p:cNvSpPr/>
            <p:nvPr/>
          </p:nvSpPr>
          <p:spPr>
            <a:xfrm>
              <a:off x="5504346" y="5043158"/>
              <a:ext cx="144564" cy="160165"/>
            </a:xfrm>
            <a:custGeom>
              <a:rect b="b" l="l" r="r" t="t"/>
              <a:pathLst>
                <a:path extrusionOk="0" h="2813" w="2539">
                  <a:moveTo>
                    <a:pt x="618" y="0"/>
                  </a:moveTo>
                  <a:lnTo>
                    <a:pt x="458" y="229"/>
                  </a:lnTo>
                  <a:lnTo>
                    <a:pt x="1" y="1441"/>
                  </a:lnTo>
                  <a:lnTo>
                    <a:pt x="46" y="2081"/>
                  </a:lnTo>
                  <a:lnTo>
                    <a:pt x="252" y="2447"/>
                  </a:lnTo>
                  <a:lnTo>
                    <a:pt x="458" y="2607"/>
                  </a:lnTo>
                  <a:lnTo>
                    <a:pt x="641" y="2721"/>
                  </a:lnTo>
                  <a:lnTo>
                    <a:pt x="1030" y="2812"/>
                  </a:lnTo>
                  <a:lnTo>
                    <a:pt x="1350" y="2767"/>
                  </a:lnTo>
                  <a:lnTo>
                    <a:pt x="1647" y="2584"/>
                  </a:lnTo>
                  <a:lnTo>
                    <a:pt x="2035" y="2149"/>
                  </a:lnTo>
                  <a:lnTo>
                    <a:pt x="2401" y="1304"/>
                  </a:lnTo>
                  <a:lnTo>
                    <a:pt x="2538" y="823"/>
                  </a:lnTo>
                  <a:lnTo>
                    <a:pt x="61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44"/>
            <p:cNvSpPr/>
            <p:nvPr/>
          </p:nvSpPr>
          <p:spPr>
            <a:xfrm>
              <a:off x="5484816" y="4716449"/>
              <a:ext cx="351532" cy="391844"/>
            </a:xfrm>
            <a:custGeom>
              <a:rect b="b" l="l" r="r" t="t"/>
              <a:pathLst>
                <a:path extrusionOk="0" h="6882" w="6174">
                  <a:moveTo>
                    <a:pt x="2859" y="0"/>
                  </a:moveTo>
                  <a:lnTo>
                    <a:pt x="2264" y="69"/>
                  </a:lnTo>
                  <a:lnTo>
                    <a:pt x="1715" y="297"/>
                  </a:lnTo>
                  <a:lnTo>
                    <a:pt x="1258" y="640"/>
                  </a:lnTo>
                  <a:lnTo>
                    <a:pt x="847" y="1075"/>
                  </a:lnTo>
                  <a:lnTo>
                    <a:pt x="389" y="1852"/>
                  </a:lnTo>
                  <a:lnTo>
                    <a:pt x="24" y="3086"/>
                  </a:lnTo>
                  <a:lnTo>
                    <a:pt x="1" y="4367"/>
                  </a:lnTo>
                  <a:lnTo>
                    <a:pt x="252" y="5235"/>
                  </a:lnTo>
                  <a:lnTo>
                    <a:pt x="504" y="5761"/>
                  </a:lnTo>
                  <a:lnTo>
                    <a:pt x="870" y="6219"/>
                  </a:lnTo>
                  <a:lnTo>
                    <a:pt x="1350" y="6584"/>
                  </a:lnTo>
                  <a:lnTo>
                    <a:pt x="1624" y="6699"/>
                  </a:lnTo>
                  <a:lnTo>
                    <a:pt x="1921" y="6813"/>
                  </a:lnTo>
                  <a:lnTo>
                    <a:pt x="2516" y="6882"/>
                  </a:lnTo>
                  <a:lnTo>
                    <a:pt x="3110" y="6813"/>
                  </a:lnTo>
                  <a:lnTo>
                    <a:pt x="3682" y="6630"/>
                  </a:lnTo>
                  <a:lnTo>
                    <a:pt x="4505" y="6127"/>
                  </a:lnTo>
                  <a:lnTo>
                    <a:pt x="5419" y="5144"/>
                  </a:lnTo>
                  <a:lnTo>
                    <a:pt x="5899" y="4275"/>
                  </a:lnTo>
                  <a:lnTo>
                    <a:pt x="6082" y="3658"/>
                  </a:lnTo>
                  <a:lnTo>
                    <a:pt x="6174" y="3018"/>
                  </a:lnTo>
                  <a:lnTo>
                    <a:pt x="6128" y="2401"/>
                  </a:lnTo>
                  <a:lnTo>
                    <a:pt x="5922" y="1806"/>
                  </a:lnTo>
                  <a:lnTo>
                    <a:pt x="5556" y="1258"/>
                  </a:lnTo>
                  <a:lnTo>
                    <a:pt x="5030" y="755"/>
                  </a:lnTo>
                  <a:lnTo>
                    <a:pt x="4299" y="343"/>
                  </a:lnTo>
                  <a:lnTo>
                    <a:pt x="3864" y="183"/>
                  </a:lnTo>
                  <a:lnTo>
                    <a:pt x="3522" y="69"/>
                  </a:lnTo>
                  <a:lnTo>
                    <a:pt x="28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44"/>
            <p:cNvSpPr/>
            <p:nvPr/>
          </p:nvSpPr>
          <p:spPr>
            <a:xfrm>
              <a:off x="5657966" y="4776290"/>
              <a:ext cx="108067" cy="84666"/>
            </a:xfrm>
            <a:custGeom>
              <a:rect b="b" l="l" r="r" t="t"/>
              <a:pathLst>
                <a:path extrusionOk="0" h="1487" w="1898">
                  <a:moveTo>
                    <a:pt x="229" y="1"/>
                  </a:moveTo>
                  <a:lnTo>
                    <a:pt x="46" y="184"/>
                  </a:lnTo>
                  <a:lnTo>
                    <a:pt x="0" y="458"/>
                  </a:lnTo>
                  <a:lnTo>
                    <a:pt x="160" y="938"/>
                  </a:lnTo>
                  <a:lnTo>
                    <a:pt x="549" y="1350"/>
                  </a:lnTo>
                  <a:lnTo>
                    <a:pt x="892" y="1487"/>
                  </a:lnTo>
                  <a:lnTo>
                    <a:pt x="1098" y="1487"/>
                  </a:lnTo>
                  <a:lnTo>
                    <a:pt x="1464" y="1441"/>
                  </a:lnTo>
                  <a:lnTo>
                    <a:pt x="1807" y="1235"/>
                  </a:lnTo>
                  <a:lnTo>
                    <a:pt x="1898" y="1052"/>
                  </a:lnTo>
                  <a:lnTo>
                    <a:pt x="1829" y="732"/>
                  </a:lnTo>
                  <a:lnTo>
                    <a:pt x="1304" y="275"/>
                  </a:lnTo>
                  <a:lnTo>
                    <a:pt x="823" y="69"/>
                  </a:lnTo>
                  <a:lnTo>
                    <a:pt x="5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44"/>
            <p:cNvSpPr/>
            <p:nvPr/>
          </p:nvSpPr>
          <p:spPr>
            <a:xfrm>
              <a:off x="4543682" y="4341513"/>
              <a:ext cx="119853" cy="157603"/>
            </a:xfrm>
            <a:custGeom>
              <a:rect b="b" l="l" r="r" t="t"/>
              <a:pathLst>
                <a:path extrusionOk="0" h="2768" w="2105">
                  <a:moveTo>
                    <a:pt x="69" y="1"/>
                  </a:moveTo>
                  <a:lnTo>
                    <a:pt x="1" y="321"/>
                  </a:lnTo>
                  <a:lnTo>
                    <a:pt x="24" y="1876"/>
                  </a:lnTo>
                  <a:lnTo>
                    <a:pt x="275" y="2516"/>
                  </a:lnTo>
                  <a:lnTo>
                    <a:pt x="572" y="2744"/>
                  </a:lnTo>
                  <a:lnTo>
                    <a:pt x="778" y="2767"/>
                  </a:lnTo>
                  <a:lnTo>
                    <a:pt x="1007" y="2767"/>
                  </a:lnTo>
                  <a:lnTo>
                    <a:pt x="1350" y="2584"/>
                  </a:lnTo>
                  <a:lnTo>
                    <a:pt x="1738" y="2104"/>
                  </a:lnTo>
                  <a:lnTo>
                    <a:pt x="2081" y="870"/>
                  </a:lnTo>
                  <a:lnTo>
                    <a:pt x="2104" y="595"/>
                  </a:lnTo>
                  <a:lnTo>
                    <a:pt x="6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44"/>
            <p:cNvSpPr/>
            <p:nvPr/>
          </p:nvSpPr>
          <p:spPr>
            <a:xfrm>
              <a:off x="4508551" y="4077321"/>
              <a:ext cx="276033" cy="334565"/>
            </a:xfrm>
            <a:custGeom>
              <a:rect b="b" l="l" r="r" t="t"/>
              <a:pathLst>
                <a:path extrusionOk="0" h="5876" w="4848">
                  <a:moveTo>
                    <a:pt x="2470" y="0"/>
                  </a:moveTo>
                  <a:lnTo>
                    <a:pt x="2149" y="23"/>
                  </a:lnTo>
                  <a:lnTo>
                    <a:pt x="1578" y="160"/>
                  </a:lnTo>
                  <a:lnTo>
                    <a:pt x="1098" y="434"/>
                  </a:lnTo>
                  <a:lnTo>
                    <a:pt x="709" y="800"/>
                  </a:lnTo>
                  <a:lnTo>
                    <a:pt x="275" y="1486"/>
                  </a:lnTo>
                  <a:lnTo>
                    <a:pt x="0" y="2561"/>
                  </a:lnTo>
                  <a:lnTo>
                    <a:pt x="46" y="3704"/>
                  </a:lnTo>
                  <a:lnTo>
                    <a:pt x="389" y="4755"/>
                  </a:lnTo>
                  <a:lnTo>
                    <a:pt x="823" y="5350"/>
                  </a:lnTo>
                  <a:lnTo>
                    <a:pt x="1189" y="5647"/>
                  </a:lnTo>
                  <a:lnTo>
                    <a:pt x="1624" y="5830"/>
                  </a:lnTo>
                  <a:lnTo>
                    <a:pt x="2104" y="5876"/>
                  </a:lnTo>
                  <a:lnTo>
                    <a:pt x="2355" y="5830"/>
                  </a:lnTo>
                  <a:lnTo>
                    <a:pt x="2630" y="5784"/>
                  </a:lnTo>
                  <a:lnTo>
                    <a:pt x="3133" y="5578"/>
                  </a:lnTo>
                  <a:lnTo>
                    <a:pt x="3750" y="5098"/>
                  </a:lnTo>
                  <a:lnTo>
                    <a:pt x="4390" y="4229"/>
                  </a:lnTo>
                  <a:lnTo>
                    <a:pt x="4756" y="3224"/>
                  </a:lnTo>
                  <a:lnTo>
                    <a:pt x="4847" y="2172"/>
                  </a:lnTo>
                  <a:lnTo>
                    <a:pt x="4619" y="1212"/>
                  </a:lnTo>
                  <a:lnTo>
                    <a:pt x="4207" y="617"/>
                  </a:lnTo>
                  <a:lnTo>
                    <a:pt x="3841" y="320"/>
                  </a:lnTo>
                  <a:lnTo>
                    <a:pt x="3361" y="114"/>
                  </a:lnTo>
                  <a:lnTo>
                    <a:pt x="279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44"/>
            <p:cNvSpPr/>
            <p:nvPr/>
          </p:nvSpPr>
          <p:spPr>
            <a:xfrm>
              <a:off x="4643950" y="4113761"/>
              <a:ext cx="69008" cy="75556"/>
            </a:xfrm>
            <a:custGeom>
              <a:rect b="b" l="l" r="r" t="t"/>
              <a:pathLst>
                <a:path extrusionOk="0" h="1327" w="1212">
                  <a:moveTo>
                    <a:pt x="503" y="0"/>
                  </a:moveTo>
                  <a:lnTo>
                    <a:pt x="229" y="114"/>
                  </a:lnTo>
                  <a:lnTo>
                    <a:pt x="114" y="206"/>
                  </a:lnTo>
                  <a:lnTo>
                    <a:pt x="0" y="412"/>
                  </a:lnTo>
                  <a:lnTo>
                    <a:pt x="69" y="777"/>
                  </a:lnTo>
                  <a:lnTo>
                    <a:pt x="434" y="1212"/>
                  </a:lnTo>
                  <a:lnTo>
                    <a:pt x="800" y="1326"/>
                  </a:lnTo>
                  <a:lnTo>
                    <a:pt x="1006" y="1258"/>
                  </a:lnTo>
                  <a:lnTo>
                    <a:pt x="1097" y="1143"/>
                  </a:lnTo>
                  <a:lnTo>
                    <a:pt x="1212" y="915"/>
                  </a:lnTo>
                  <a:lnTo>
                    <a:pt x="1189" y="457"/>
                  </a:lnTo>
                  <a:lnTo>
                    <a:pt x="937" y="92"/>
                  </a:lnTo>
                  <a:lnTo>
                    <a:pt x="5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4"/>
            <p:cNvSpPr/>
            <p:nvPr/>
          </p:nvSpPr>
          <p:spPr>
            <a:xfrm>
              <a:off x="3795227" y="4633092"/>
              <a:ext cx="544152" cy="450489"/>
            </a:xfrm>
            <a:custGeom>
              <a:rect b="b" l="l" r="r" t="t"/>
              <a:pathLst>
                <a:path extrusionOk="0" fill="none" h="7912" w="9557">
                  <a:moveTo>
                    <a:pt x="0" y="1"/>
                  </a:moveTo>
                  <a:lnTo>
                    <a:pt x="92" y="230"/>
                  </a:lnTo>
                  <a:lnTo>
                    <a:pt x="938" y="1693"/>
                  </a:lnTo>
                  <a:lnTo>
                    <a:pt x="1852" y="2996"/>
                  </a:lnTo>
                  <a:lnTo>
                    <a:pt x="3064" y="4413"/>
                  </a:lnTo>
                  <a:lnTo>
                    <a:pt x="4573" y="5785"/>
                  </a:lnTo>
                  <a:lnTo>
                    <a:pt x="5899" y="6677"/>
                  </a:lnTo>
                  <a:lnTo>
                    <a:pt x="6859" y="7180"/>
                  </a:lnTo>
                  <a:lnTo>
                    <a:pt x="7888" y="7568"/>
                  </a:lnTo>
                  <a:lnTo>
                    <a:pt x="8985" y="7843"/>
                  </a:lnTo>
                  <a:lnTo>
                    <a:pt x="9556" y="7911"/>
                  </a:lnTo>
                </a:path>
              </a:pathLst>
            </a:custGeom>
            <a:noFill/>
            <a:ln cap="flat" cmpd="sng" w="188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44"/>
            <p:cNvSpPr/>
            <p:nvPr/>
          </p:nvSpPr>
          <p:spPr>
            <a:xfrm>
              <a:off x="3707998" y="4538119"/>
              <a:ext cx="156236" cy="161418"/>
            </a:xfrm>
            <a:custGeom>
              <a:rect b="b" l="l" r="r" t="t"/>
              <a:pathLst>
                <a:path extrusionOk="0" h="2835" w="2744">
                  <a:moveTo>
                    <a:pt x="2241" y="0"/>
                  </a:moveTo>
                  <a:lnTo>
                    <a:pt x="0" y="572"/>
                  </a:lnTo>
                  <a:lnTo>
                    <a:pt x="138" y="915"/>
                  </a:lnTo>
                  <a:lnTo>
                    <a:pt x="1029" y="2355"/>
                  </a:lnTo>
                  <a:lnTo>
                    <a:pt x="1601" y="2789"/>
                  </a:lnTo>
                  <a:lnTo>
                    <a:pt x="2012" y="2835"/>
                  </a:lnTo>
                  <a:lnTo>
                    <a:pt x="2241" y="2743"/>
                  </a:lnTo>
                  <a:lnTo>
                    <a:pt x="2424" y="2629"/>
                  </a:lnTo>
                  <a:lnTo>
                    <a:pt x="2652" y="2263"/>
                  </a:lnTo>
                  <a:lnTo>
                    <a:pt x="2744" y="1600"/>
                  </a:lnTo>
                  <a:lnTo>
                    <a:pt x="2378" y="252"/>
                  </a:lnTo>
                  <a:lnTo>
                    <a:pt x="224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44"/>
            <p:cNvSpPr/>
            <p:nvPr/>
          </p:nvSpPr>
          <p:spPr>
            <a:xfrm>
              <a:off x="3585637" y="4241302"/>
              <a:ext cx="305925" cy="367133"/>
            </a:xfrm>
            <a:custGeom>
              <a:rect b="b" l="l" r="r" t="t"/>
              <a:pathLst>
                <a:path extrusionOk="0" h="6448" w="5373">
                  <a:moveTo>
                    <a:pt x="2652" y="1"/>
                  </a:moveTo>
                  <a:lnTo>
                    <a:pt x="2081" y="69"/>
                  </a:lnTo>
                  <a:lnTo>
                    <a:pt x="1509" y="298"/>
                  </a:lnTo>
                  <a:lnTo>
                    <a:pt x="1189" y="458"/>
                  </a:lnTo>
                  <a:lnTo>
                    <a:pt x="892" y="664"/>
                  </a:lnTo>
                  <a:lnTo>
                    <a:pt x="458" y="1121"/>
                  </a:lnTo>
                  <a:lnTo>
                    <a:pt x="160" y="1647"/>
                  </a:lnTo>
                  <a:lnTo>
                    <a:pt x="0" y="2218"/>
                  </a:lnTo>
                  <a:lnTo>
                    <a:pt x="0" y="3087"/>
                  </a:lnTo>
                  <a:lnTo>
                    <a:pt x="366" y="4253"/>
                  </a:lnTo>
                  <a:lnTo>
                    <a:pt x="1052" y="5282"/>
                  </a:lnTo>
                  <a:lnTo>
                    <a:pt x="1944" y="6059"/>
                  </a:lnTo>
                  <a:lnTo>
                    <a:pt x="2675" y="6379"/>
                  </a:lnTo>
                  <a:lnTo>
                    <a:pt x="3201" y="6448"/>
                  </a:lnTo>
                  <a:lnTo>
                    <a:pt x="3681" y="6379"/>
                  </a:lnTo>
                  <a:lnTo>
                    <a:pt x="4161" y="6150"/>
                  </a:lnTo>
                  <a:lnTo>
                    <a:pt x="4390" y="5968"/>
                  </a:lnTo>
                  <a:lnTo>
                    <a:pt x="4619" y="5762"/>
                  </a:lnTo>
                  <a:lnTo>
                    <a:pt x="4939" y="5282"/>
                  </a:lnTo>
                  <a:lnTo>
                    <a:pt x="5282" y="4482"/>
                  </a:lnTo>
                  <a:lnTo>
                    <a:pt x="5373" y="3338"/>
                  </a:lnTo>
                  <a:lnTo>
                    <a:pt x="5144" y="2172"/>
                  </a:lnTo>
                  <a:lnTo>
                    <a:pt x="4641" y="1144"/>
                  </a:lnTo>
                  <a:lnTo>
                    <a:pt x="4070" y="549"/>
                  </a:lnTo>
                  <a:lnTo>
                    <a:pt x="3635" y="252"/>
                  </a:lnTo>
                  <a:lnTo>
                    <a:pt x="3155" y="69"/>
                  </a:lnTo>
                  <a:lnTo>
                    <a:pt x="265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44"/>
            <p:cNvSpPr/>
            <p:nvPr/>
          </p:nvSpPr>
          <p:spPr>
            <a:xfrm>
              <a:off x="3681977" y="4280362"/>
              <a:ext cx="82047" cy="74246"/>
            </a:xfrm>
            <a:custGeom>
              <a:rect b="b" l="l" r="r" t="t"/>
              <a:pathLst>
                <a:path extrusionOk="0" h="1304" w="1441">
                  <a:moveTo>
                    <a:pt x="709" y="0"/>
                  </a:moveTo>
                  <a:lnTo>
                    <a:pt x="252" y="160"/>
                  </a:lnTo>
                  <a:lnTo>
                    <a:pt x="69" y="412"/>
                  </a:lnTo>
                  <a:lnTo>
                    <a:pt x="0" y="549"/>
                  </a:lnTo>
                  <a:lnTo>
                    <a:pt x="23" y="823"/>
                  </a:lnTo>
                  <a:lnTo>
                    <a:pt x="275" y="1121"/>
                  </a:lnTo>
                  <a:lnTo>
                    <a:pt x="869" y="1304"/>
                  </a:lnTo>
                  <a:lnTo>
                    <a:pt x="1258" y="1212"/>
                  </a:lnTo>
                  <a:lnTo>
                    <a:pt x="1418" y="1029"/>
                  </a:lnTo>
                  <a:lnTo>
                    <a:pt x="1440" y="892"/>
                  </a:lnTo>
                  <a:lnTo>
                    <a:pt x="1440" y="595"/>
                  </a:lnTo>
                  <a:lnTo>
                    <a:pt x="1143" y="183"/>
                  </a:lnTo>
                  <a:lnTo>
                    <a:pt x="70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 name="Google Shape;657;p44"/>
          <p:cNvGrpSpPr/>
          <p:nvPr/>
        </p:nvGrpSpPr>
        <p:grpSpPr>
          <a:xfrm rot="-754990">
            <a:off x="156828" y="1872461"/>
            <a:ext cx="2166163" cy="3410600"/>
            <a:chOff x="133424" y="1677300"/>
            <a:chExt cx="2283082" cy="3594687"/>
          </a:xfrm>
        </p:grpSpPr>
        <p:sp>
          <p:nvSpPr>
            <p:cNvPr id="658" name="Google Shape;658;p44"/>
            <p:cNvSpPr/>
            <p:nvPr/>
          </p:nvSpPr>
          <p:spPr>
            <a:xfrm>
              <a:off x="1284046" y="4190575"/>
              <a:ext cx="1132459" cy="827456"/>
            </a:xfrm>
            <a:custGeom>
              <a:rect b="b" l="l" r="r" t="t"/>
              <a:pathLst>
                <a:path extrusionOk="0" h="13581" w="18587">
                  <a:moveTo>
                    <a:pt x="15935" y="1"/>
                  </a:moveTo>
                  <a:lnTo>
                    <a:pt x="14129" y="23"/>
                  </a:lnTo>
                  <a:lnTo>
                    <a:pt x="12323" y="252"/>
                  </a:lnTo>
                  <a:lnTo>
                    <a:pt x="10562" y="732"/>
                  </a:lnTo>
                  <a:lnTo>
                    <a:pt x="8825" y="1349"/>
                  </a:lnTo>
                  <a:lnTo>
                    <a:pt x="7156" y="2150"/>
                  </a:lnTo>
                  <a:lnTo>
                    <a:pt x="5601" y="3064"/>
                  </a:lnTo>
                  <a:lnTo>
                    <a:pt x="4161" y="4047"/>
                  </a:lnTo>
                  <a:lnTo>
                    <a:pt x="3498" y="4573"/>
                  </a:lnTo>
                  <a:lnTo>
                    <a:pt x="2812" y="5190"/>
                  </a:lnTo>
                  <a:lnTo>
                    <a:pt x="1738" y="6585"/>
                  </a:lnTo>
                  <a:lnTo>
                    <a:pt x="960" y="8048"/>
                  </a:lnTo>
                  <a:lnTo>
                    <a:pt x="480" y="9534"/>
                  </a:lnTo>
                  <a:lnTo>
                    <a:pt x="69" y="11591"/>
                  </a:lnTo>
                  <a:lnTo>
                    <a:pt x="0" y="13352"/>
                  </a:lnTo>
                  <a:lnTo>
                    <a:pt x="23" y="13535"/>
                  </a:lnTo>
                  <a:lnTo>
                    <a:pt x="686" y="13580"/>
                  </a:lnTo>
                  <a:lnTo>
                    <a:pt x="2218" y="13420"/>
                  </a:lnTo>
                  <a:lnTo>
                    <a:pt x="3887" y="13009"/>
                  </a:lnTo>
                  <a:lnTo>
                    <a:pt x="5670" y="12346"/>
                  </a:lnTo>
                  <a:lnTo>
                    <a:pt x="7522" y="11477"/>
                  </a:lnTo>
                  <a:lnTo>
                    <a:pt x="9396" y="10471"/>
                  </a:lnTo>
                  <a:lnTo>
                    <a:pt x="11202" y="9351"/>
                  </a:lnTo>
                  <a:lnTo>
                    <a:pt x="12940" y="8139"/>
                  </a:lnTo>
                  <a:lnTo>
                    <a:pt x="14540" y="6882"/>
                  </a:lnTo>
                  <a:lnTo>
                    <a:pt x="15935" y="5647"/>
                  </a:lnTo>
                  <a:lnTo>
                    <a:pt x="17078" y="4436"/>
                  </a:lnTo>
                  <a:lnTo>
                    <a:pt x="17947" y="3293"/>
                  </a:lnTo>
                  <a:lnTo>
                    <a:pt x="18450" y="2264"/>
                  </a:lnTo>
                  <a:lnTo>
                    <a:pt x="18587" y="1578"/>
                  </a:lnTo>
                  <a:lnTo>
                    <a:pt x="18541" y="1189"/>
                  </a:lnTo>
                  <a:lnTo>
                    <a:pt x="18381" y="846"/>
                  </a:lnTo>
                  <a:lnTo>
                    <a:pt x="18084" y="549"/>
                  </a:lnTo>
                  <a:lnTo>
                    <a:pt x="17444" y="229"/>
                  </a:lnTo>
                  <a:lnTo>
                    <a:pt x="16826" y="115"/>
                  </a:lnTo>
                  <a:lnTo>
                    <a:pt x="159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44"/>
            <p:cNvSpPr/>
            <p:nvPr/>
          </p:nvSpPr>
          <p:spPr>
            <a:xfrm>
              <a:off x="235650" y="3315446"/>
              <a:ext cx="1004390" cy="1388781"/>
            </a:xfrm>
            <a:custGeom>
              <a:rect b="b" l="l" r="r" t="t"/>
              <a:pathLst>
                <a:path extrusionOk="0" h="22794" w="16485">
                  <a:moveTo>
                    <a:pt x="1075" y="0"/>
                  </a:moveTo>
                  <a:lnTo>
                    <a:pt x="595" y="275"/>
                  </a:lnTo>
                  <a:lnTo>
                    <a:pt x="252" y="846"/>
                  </a:lnTo>
                  <a:lnTo>
                    <a:pt x="70" y="1669"/>
                  </a:lnTo>
                  <a:lnTo>
                    <a:pt x="1" y="2744"/>
                  </a:lnTo>
                  <a:lnTo>
                    <a:pt x="70" y="3978"/>
                  </a:lnTo>
                  <a:lnTo>
                    <a:pt x="390" y="6127"/>
                  </a:lnTo>
                  <a:lnTo>
                    <a:pt x="1235" y="9305"/>
                  </a:lnTo>
                  <a:lnTo>
                    <a:pt x="2470" y="12551"/>
                  </a:lnTo>
                  <a:lnTo>
                    <a:pt x="3636" y="14838"/>
                  </a:lnTo>
                  <a:lnTo>
                    <a:pt x="4505" y="16232"/>
                  </a:lnTo>
                  <a:lnTo>
                    <a:pt x="5419" y="17490"/>
                  </a:lnTo>
                  <a:lnTo>
                    <a:pt x="6425" y="18518"/>
                  </a:lnTo>
                  <a:lnTo>
                    <a:pt x="6928" y="18953"/>
                  </a:lnTo>
                  <a:lnTo>
                    <a:pt x="7957" y="19730"/>
                  </a:lnTo>
                  <a:lnTo>
                    <a:pt x="9832" y="20942"/>
                  </a:lnTo>
                  <a:lnTo>
                    <a:pt x="11478" y="21811"/>
                  </a:lnTo>
                  <a:lnTo>
                    <a:pt x="12895" y="22382"/>
                  </a:lnTo>
                  <a:lnTo>
                    <a:pt x="14084" y="22679"/>
                  </a:lnTo>
                  <a:lnTo>
                    <a:pt x="14998" y="22794"/>
                  </a:lnTo>
                  <a:lnTo>
                    <a:pt x="15616" y="22771"/>
                  </a:lnTo>
                  <a:lnTo>
                    <a:pt x="15981" y="22656"/>
                  </a:lnTo>
                  <a:lnTo>
                    <a:pt x="16027" y="22588"/>
                  </a:lnTo>
                  <a:lnTo>
                    <a:pt x="16279" y="21628"/>
                  </a:lnTo>
                  <a:lnTo>
                    <a:pt x="16484" y="19707"/>
                  </a:lnTo>
                  <a:lnTo>
                    <a:pt x="16324" y="17741"/>
                  </a:lnTo>
                  <a:lnTo>
                    <a:pt x="15890" y="15798"/>
                  </a:lnTo>
                  <a:lnTo>
                    <a:pt x="15158" y="13877"/>
                  </a:lnTo>
                  <a:lnTo>
                    <a:pt x="14221" y="12026"/>
                  </a:lnTo>
                  <a:lnTo>
                    <a:pt x="13101" y="10197"/>
                  </a:lnTo>
                  <a:lnTo>
                    <a:pt x="11843" y="8482"/>
                  </a:lnTo>
                  <a:lnTo>
                    <a:pt x="10495" y="6859"/>
                  </a:lnTo>
                  <a:lnTo>
                    <a:pt x="9077" y="5373"/>
                  </a:lnTo>
                  <a:lnTo>
                    <a:pt x="6928" y="3384"/>
                  </a:lnTo>
                  <a:lnTo>
                    <a:pt x="4253" y="1349"/>
                  </a:lnTo>
                  <a:lnTo>
                    <a:pt x="2607" y="435"/>
                  </a:lnTo>
                  <a:lnTo>
                    <a:pt x="1738" y="92"/>
                  </a:lnTo>
                  <a:lnTo>
                    <a:pt x="1396" y="23"/>
                  </a:lnTo>
                  <a:lnTo>
                    <a:pt x="107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44"/>
            <p:cNvSpPr/>
            <p:nvPr/>
          </p:nvSpPr>
          <p:spPr>
            <a:xfrm>
              <a:off x="656364" y="1677300"/>
              <a:ext cx="937491" cy="1170113"/>
            </a:xfrm>
            <a:custGeom>
              <a:rect b="b" l="l" r="r" t="t"/>
              <a:pathLst>
                <a:path extrusionOk="0" h="19205" w="15387">
                  <a:moveTo>
                    <a:pt x="6744" y="1"/>
                  </a:moveTo>
                  <a:lnTo>
                    <a:pt x="5899" y="184"/>
                  </a:lnTo>
                  <a:lnTo>
                    <a:pt x="5350" y="321"/>
                  </a:lnTo>
                  <a:lnTo>
                    <a:pt x="4367" y="664"/>
                  </a:lnTo>
                  <a:lnTo>
                    <a:pt x="3475" y="1121"/>
                  </a:lnTo>
                  <a:lnTo>
                    <a:pt x="2698" y="1647"/>
                  </a:lnTo>
                  <a:lnTo>
                    <a:pt x="2035" y="2264"/>
                  </a:lnTo>
                  <a:lnTo>
                    <a:pt x="1463" y="2950"/>
                  </a:lnTo>
                  <a:lnTo>
                    <a:pt x="778" y="4070"/>
                  </a:lnTo>
                  <a:lnTo>
                    <a:pt x="206" y="5739"/>
                  </a:lnTo>
                  <a:lnTo>
                    <a:pt x="0" y="7523"/>
                  </a:lnTo>
                  <a:lnTo>
                    <a:pt x="92" y="9397"/>
                  </a:lnTo>
                  <a:lnTo>
                    <a:pt x="457" y="11272"/>
                  </a:lnTo>
                  <a:lnTo>
                    <a:pt x="1075" y="13078"/>
                  </a:lnTo>
                  <a:lnTo>
                    <a:pt x="1943" y="14770"/>
                  </a:lnTo>
                  <a:lnTo>
                    <a:pt x="2972" y="16279"/>
                  </a:lnTo>
                  <a:lnTo>
                    <a:pt x="4184" y="17536"/>
                  </a:lnTo>
                  <a:lnTo>
                    <a:pt x="5533" y="18473"/>
                  </a:lnTo>
                  <a:lnTo>
                    <a:pt x="6607" y="18931"/>
                  </a:lnTo>
                  <a:lnTo>
                    <a:pt x="7362" y="19136"/>
                  </a:lnTo>
                  <a:lnTo>
                    <a:pt x="8116" y="19205"/>
                  </a:lnTo>
                  <a:lnTo>
                    <a:pt x="8893" y="19159"/>
                  </a:lnTo>
                  <a:lnTo>
                    <a:pt x="9671" y="18976"/>
                  </a:lnTo>
                  <a:lnTo>
                    <a:pt x="10471" y="18656"/>
                  </a:lnTo>
                  <a:lnTo>
                    <a:pt x="10860" y="18450"/>
                  </a:lnTo>
                  <a:lnTo>
                    <a:pt x="11637" y="17970"/>
                  </a:lnTo>
                  <a:lnTo>
                    <a:pt x="12917" y="16827"/>
                  </a:lnTo>
                  <a:lnTo>
                    <a:pt x="13946" y="15501"/>
                  </a:lnTo>
                  <a:lnTo>
                    <a:pt x="14678" y="14038"/>
                  </a:lnTo>
                  <a:lnTo>
                    <a:pt x="15158" y="12438"/>
                  </a:lnTo>
                  <a:lnTo>
                    <a:pt x="15386" y="10815"/>
                  </a:lnTo>
                  <a:lnTo>
                    <a:pt x="15386" y="9146"/>
                  </a:lnTo>
                  <a:lnTo>
                    <a:pt x="15180" y="7500"/>
                  </a:lnTo>
                  <a:lnTo>
                    <a:pt x="14723" y="5899"/>
                  </a:lnTo>
                  <a:lnTo>
                    <a:pt x="14106" y="4436"/>
                  </a:lnTo>
                  <a:lnTo>
                    <a:pt x="13283" y="3087"/>
                  </a:lnTo>
                  <a:lnTo>
                    <a:pt x="12277" y="1944"/>
                  </a:lnTo>
                  <a:lnTo>
                    <a:pt x="11111" y="1007"/>
                  </a:lnTo>
                  <a:lnTo>
                    <a:pt x="9785" y="344"/>
                  </a:lnTo>
                  <a:lnTo>
                    <a:pt x="834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44"/>
            <p:cNvSpPr/>
            <p:nvPr/>
          </p:nvSpPr>
          <p:spPr>
            <a:xfrm>
              <a:off x="278849" y="1953127"/>
              <a:ext cx="1696648" cy="1202161"/>
            </a:xfrm>
            <a:custGeom>
              <a:rect b="b" l="l" r="r" t="t"/>
              <a:pathLst>
                <a:path extrusionOk="0" h="19731" w="27847">
                  <a:moveTo>
                    <a:pt x="21537" y="1"/>
                  </a:moveTo>
                  <a:lnTo>
                    <a:pt x="20462" y="298"/>
                  </a:lnTo>
                  <a:lnTo>
                    <a:pt x="19479" y="824"/>
                  </a:lnTo>
                  <a:lnTo>
                    <a:pt x="18587" y="1555"/>
                  </a:lnTo>
                  <a:lnTo>
                    <a:pt x="17787" y="2470"/>
                  </a:lnTo>
                  <a:lnTo>
                    <a:pt x="17101" y="3476"/>
                  </a:lnTo>
                  <a:lnTo>
                    <a:pt x="16210" y="5122"/>
                  </a:lnTo>
                  <a:lnTo>
                    <a:pt x="15318" y="7316"/>
                  </a:lnTo>
                  <a:lnTo>
                    <a:pt x="14541" y="9900"/>
                  </a:lnTo>
                  <a:lnTo>
                    <a:pt x="14449" y="10334"/>
                  </a:lnTo>
                  <a:lnTo>
                    <a:pt x="14381" y="10037"/>
                  </a:lnTo>
                  <a:lnTo>
                    <a:pt x="14061" y="9282"/>
                  </a:lnTo>
                  <a:lnTo>
                    <a:pt x="13283" y="7957"/>
                  </a:lnTo>
                  <a:lnTo>
                    <a:pt x="11706" y="5968"/>
                  </a:lnTo>
                  <a:lnTo>
                    <a:pt x="10243" y="4527"/>
                  </a:lnTo>
                  <a:lnTo>
                    <a:pt x="9168" y="3659"/>
                  </a:lnTo>
                  <a:lnTo>
                    <a:pt x="8048" y="2904"/>
                  </a:lnTo>
                  <a:lnTo>
                    <a:pt x="6928" y="2355"/>
                  </a:lnTo>
                  <a:lnTo>
                    <a:pt x="5785" y="2012"/>
                  </a:lnTo>
                  <a:lnTo>
                    <a:pt x="4664" y="1921"/>
                  </a:lnTo>
                  <a:lnTo>
                    <a:pt x="3590" y="2127"/>
                  </a:lnTo>
                  <a:lnTo>
                    <a:pt x="2584" y="2698"/>
                  </a:lnTo>
                  <a:lnTo>
                    <a:pt x="1647" y="3659"/>
                  </a:lnTo>
                  <a:lnTo>
                    <a:pt x="847" y="5030"/>
                  </a:lnTo>
                  <a:lnTo>
                    <a:pt x="481" y="5922"/>
                  </a:lnTo>
                  <a:lnTo>
                    <a:pt x="321" y="6379"/>
                  </a:lnTo>
                  <a:lnTo>
                    <a:pt x="115" y="7271"/>
                  </a:lnTo>
                  <a:lnTo>
                    <a:pt x="1" y="8551"/>
                  </a:lnTo>
                  <a:lnTo>
                    <a:pt x="229" y="10128"/>
                  </a:lnTo>
                  <a:lnTo>
                    <a:pt x="801" y="11569"/>
                  </a:lnTo>
                  <a:lnTo>
                    <a:pt x="1715" y="12872"/>
                  </a:lnTo>
                  <a:lnTo>
                    <a:pt x="2836" y="14061"/>
                  </a:lnTo>
                  <a:lnTo>
                    <a:pt x="4184" y="15135"/>
                  </a:lnTo>
                  <a:lnTo>
                    <a:pt x="5625" y="16095"/>
                  </a:lnTo>
                  <a:lnTo>
                    <a:pt x="7934" y="17307"/>
                  </a:lnTo>
                  <a:lnTo>
                    <a:pt x="10929" y="18519"/>
                  </a:lnTo>
                  <a:lnTo>
                    <a:pt x="14426" y="19616"/>
                  </a:lnTo>
                  <a:lnTo>
                    <a:pt x="14998" y="19730"/>
                  </a:lnTo>
                  <a:lnTo>
                    <a:pt x="15935" y="19616"/>
                  </a:lnTo>
                  <a:lnTo>
                    <a:pt x="17764" y="19113"/>
                  </a:lnTo>
                  <a:lnTo>
                    <a:pt x="19502" y="18381"/>
                  </a:lnTo>
                  <a:lnTo>
                    <a:pt x="21125" y="17421"/>
                  </a:lnTo>
                  <a:lnTo>
                    <a:pt x="22588" y="16301"/>
                  </a:lnTo>
                  <a:lnTo>
                    <a:pt x="23937" y="14998"/>
                  </a:lnTo>
                  <a:lnTo>
                    <a:pt x="25103" y="13603"/>
                  </a:lnTo>
                  <a:lnTo>
                    <a:pt x="26086" y="12117"/>
                  </a:lnTo>
                  <a:lnTo>
                    <a:pt x="26863" y="10563"/>
                  </a:lnTo>
                  <a:lnTo>
                    <a:pt x="27435" y="9008"/>
                  </a:lnTo>
                  <a:lnTo>
                    <a:pt x="27778" y="7476"/>
                  </a:lnTo>
                  <a:lnTo>
                    <a:pt x="27846" y="5968"/>
                  </a:lnTo>
                  <a:lnTo>
                    <a:pt x="27686" y="4550"/>
                  </a:lnTo>
                  <a:lnTo>
                    <a:pt x="27229" y="3270"/>
                  </a:lnTo>
                  <a:lnTo>
                    <a:pt x="26475" y="2104"/>
                  </a:lnTo>
                  <a:lnTo>
                    <a:pt x="25400" y="1144"/>
                  </a:lnTo>
                  <a:lnTo>
                    <a:pt x="24714" y="732"/>
                  </a:lnTo>
                  <a:lnTo>
                    <a:pt x="24028" y="389"/>
                  </a:lnTo>
                  <a:lnTo>
                    <a:pt x="22725" y="23"/>
                  </a:lnTo>
                  <a:lnTo>
                    <a:pt x="2153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44"/>
            <p:cNvSpPr/>
            <p:nvPr/>
          </p:nvSpPr>
          <p:spPr>
            <a:xfrm>
              <a:off x="836044" y="1969822"/>
              <a:ext cx="160239" cy="183940"/>
            </a:xfrm>
            <a:custGeom>
              <a:rect b="b" l="l" r="r" t="t"/>
              <a:pathLst>
                <a:path extrusionOk="0" h="3019" w="2630">
                  <a:moveTo>
                    <a:pt x="618" y="1"/>
                  </a:moveTo>
                  <a:lnTo>
                    <a:pt x="366" y="24"/>
                  </a:lnTo>
                  <a:lnTo>
                    <a:pt x="69" y="275"/>
                  </a:lnTo>
                  <a:lnTo>
                    <a:pt x="0" y="733"/>
                  </a:lnTo>
                  <a:lnTo>
                    <a:pt x="92" y="1304"/>
                  </a:lnTo>
                  <a:lnTo>
                    <a:pt x="366" y="1898"/>
                  </a:lnTo>
                  <a:lnTo>
                    <a:pt x="732" y="2447"/>
                  </a:lnTo>
                  <a:lnTo>
                    <a:pt x="1189" y="2836"/>
                  </a:lnTo>
                  <a:lnTo>
                    <a:pt x="1715" y="3019"/>
                  </a:lnTo>
                  <a:lnTo>
                    <a:pt x="1989" y="2996"/>
                  </a:lnTo>
                  <a:lnTo>
                    <a:pt x="2241" y="2904"/>
                  </a:lnTo>
                  <a:lnTo>
                    <a:pt x="2538" y="2607"/>
                  </a:lnTo>
                  <a:lnTo>
                    <a:pt x="2630" y="2173"/>
                  </a:lnTo>
                  <a:lnTo>
                    <a:pt x="2515" y="1647"/>
                  </a:lnTo>
                  <a:lnTo>
                    <a:pt x="2241" y="1121"/>
                  </a:lnTo>
                  <a:lnTo>
                    <a:pt x="1875" y="641"/>
                  </a:lnTo>
                  <a:lnTo>
                    <a:pt x="1395" y="252"/>
                  </a:lnTo>
                  <a:lnTo>
                    <a:pt x="892" y="24"/>
                  </a:lnTo>
                  <a:lnTo>
                    <a:pt x="6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44"/>
            <p:cNvSpPr/>
            <p:nvPr/>
          </p:nvSpPr>
          <p:spPr>
            <a:xfrm>
              <a:off x="1004573" y="1877940"/>
              <a:ext cx="150491" cy="254921"/>
            </a:xfrm>
            <a:custGeom>
              <a:rect b="b" l="l" r="r" t="t"/>
              <a:pathLst>
                <a:path extrusionOk="0" h="4184" w="2470">
                  <a:moveTo>
                    <a:pt x="824" y="0"/>
                  </a:moveTo>
                  <a:lnTo>
                    <a:pt x="572" y="46"/>
                  </a:lnTo>
                  <a:lnTo>
                    <a:pt x="275" y="274"/>
                  </a:lnTo>
                  <a:lnTo>
                    <a:pt x="46" y="869"/>
                  </a:lnTo>
                  <a:lnTo>
                    <a:pt x="1" y="1646"/>
                  </a:lnTo>
                  <a:lnTo>
                    <a:pt x="138" y="2469"/>
                  </a:lnTo>
                  <a:lnTo>
                    <a:pt x="389" y="3246"/>
                  </a:lnTo>
                  <a:lnTo>
                    <a:pt x="755" y="3864"/>
                  </a:lnTo>
                  <a:lnTo>
                    <a:pt x="1235" y="4184"/>
                  </a:lnTo>
                  <a:lnTo>
                    <a:pt x="1510" y="4184"/>
                  </a:lnTo>
                  <a:lnTo>
                    <a:pt x="1784" y="4115"/>
                  </a:lnTo>
                  <a:lnTo>
                    <a:pt x="2173" y="3749"/>
                  </a:lnTo>
                  <a:lnTo>
                    <a:pt x="2401" y="3178"/>
                  </a:lnTo>
                  <a:lnTo>
                    <a:pt x="2470" y="2492"/>
                  </a:lnTo>
                  <a:lnTo>
                    <a:pt x="2378" y="1760"/>
                  </a:lnTo>
                  <a:lnTo>
                    <a:pt x="2150" y="1075"/>
                  </a:lnTo>
                  <a:lnTo>
                    <a:pt x="1784" y="503"/>
                  </a:lnTo>
                  <a:lnTo>
                    <a:pt x="1281" y="92"/>
                  </a:lnTo>
                  <a:lnTo>
                    <a:pt x="984" y="23"/>
                  </a:lnTo>
                  <a:lnTo>
                    <a:pt x="82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44"/>
            <p:cNvSpPr/>
            <p:nvPr/>
          </p:nvSpPr>
          <p:spPr>
            <a:xfrm>
              <a:off x="1202409" y="1908588"/>
              <a:ext cx="150491" cy="210383"/>
            </a:xfrm>
            <a:custGeom>
              <a:rect b="b" l="l" r="r" t="t"/>
              <a:pathLst>
                <a:path extrusionOk="0" h="3453" w="2470">
                  <a:moveTo>
                    <a:pt x="1486" y="0"/>
                  </a:moveTo>
                  <a:lnTo>
                    <a:pt x="1006" y="206"/>
                  </a:lnTo>
                  <a:lnTo>
                    <a:pt x="572" y="640"/>
                  </a:lnTo>
                  <a:lnTo>
                    <a:pt x="252" y="1235"/>
                  </a:lnTo>
                  <a:lnTo>
                    <a:pt x="46" y="1920"/>
                  </a:lnTo>
                  <a:lnTo>
                    <a:pt x="0" y="2561"/>
                  </a:lnTo>
                  <a:lnTo>
                    <a:pt x="160" y="3086"/>
                  </a:lnTo>
                  <a:lnTo>
                    <a:pt x="572" y="3406"/>
                  </a:lnTo>
                  <a:lnTo>
                    <a:pt x="869" y="3452"/>
                  </a:lnTo>
                  <a:lnTo>
                    <a:pt x="1143" y="3429"/>
                  </a:lnTo>
                  <a:lnTo>
                    <a:pt x="1623" y="3178"/>
                  </a:lnTo>
                  <a:lnTo>
                    <a:pt x="2012" y="2766"/>
                  </a:lnTo>
                  <a:lnTo>
                    <a:pt x="2309" y="2195"/>
                  </a:lnTo>
                  <a:lnTo>
                    <a:pt x="2469" y="1600"/>
                  </a:lnTo>
                  <a:lnTo>
                    <a:pt x="2469" y="1006"/>
                  </a:lnTo>
                  <a:lnTo>
                    <a:pt x="2332" y="503"/>
                  </a:lnTo>
                  <a:lnTo>
                    <a:pt x="2012" y="137"/>
                  </a:lnTo>
                  <a:lnTo>
                    <a:pt x="1760" y="46"/>
                  </a:lnTo>
                  <a:lnTo>
                    <a:pt x="148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5" name="Google Shape;665;p44"/>
            <p:cNvGrpSpPr/>
            <p:nvPr/>
          </p:nvGrpSpPr>
          <p:grpSpPr>
            <a:xfrm>
              <a:off x="1166156" y="3113465"/>
              <a:ext cx="994591" cy="2075495"/>
              <a:chOff x="1166156" y="3113465"/>
              <a:chExt cx="994591" cy="2075495"/>
            </a:xfrm>
          </p:grpSpPr>
          <p:sp>
            <p:nvSpPr>
              <p:cNvPr id="666" name="Google Shape;666;p44"/>
              <p:cNvSpPr/>
              <p:nvPr/>
            </p:nvSpPr>
            <p:spPr>
              <a:xfrm>
                <a:off x="1166156" y="3113465"/>
                <a:ext cx="172790" cy="2075495"/>
              </a:xfrm>
              <a:custGeom>
                <a:rect b="b" l="l" r="r" t="t"/>
                <a:pathLst>
                  <a:path extrusionOk="0" fill="none" h="34065" w="2836">
                    <a:moveTo>
                      <a:pt x="869" y="0"/>
                    </a:moveTo>
                    <a:lnTo>
                      <a:pt x="1029" y="572"/>
                    </a:lnTo>
                    <a:lnTo>
                      <a:pt x="1852" y="4596"/>
                    </a:lnTo>
                    <a:lnTo>
                      <a:pt x="2401" y="8574"/>
                    </a:lnTo>
                    <a:lnTo>
                      <a:pt x="2790" y="13443"/>
                    </a:lnTo>
                    <a:lnTo>
                      <a:pt x="2836" y="17535"/>
                    </a:lnTo>
                    <a:lnTo>
                      <a:pt x="2721" y="20416"/>
                    </a:lnTo>
                    <a:lnTo>
                      <a:pt x="2447" y="23388"/>
                    </a:lnTo>
                    <a:lnTo>
                      <a:pt x="2012" y="26406"/>
                    </a:lnTo>
                    <a:lnTo>
                      <a:pt x="1372" y="29469"/>
                    </a:lnTo>
                    <a:lnTo>
                      <a:pt x="526" y="32533"/>
                    </a:lnTo>
                    <a:lnTo>
                      <a:pt x="1" y="34064"/>
                    </a:lnTo>
                  </a:path>
                </a:pathLst>
              </a:custGeom>
              <a:noFill/>
              <a:ln cap="flat" cmpd="sng" w="251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44"/>
              <p:cNvSpPr/>
              <p:nvPr/>
            </p:nvSpPr>
            <p:spPr>
              <a:xfrm>
                <a:off x="1334686" y="3134364"/>
                <a:ext cx="625482" cy="1242555"/>
              </a:xfrm>
              <a:custGeom>
                <a:rect b="b" l="l" r="r" t="t"/>
                <a:pathLst>
                  <a:path extrusionOk="0" fill="none" h="20394" w="10266">
                    <a:moveTo>
                      <a:pt x="1" y="20393"/>
                    </a:moveTo>
                    <a:lnTo>
                      <a:pt x="298" y="20119"/>
                    </a:lnTo>
                    <a:lnTo>
                      <a:pt x="2219" y="18084"/>
                    </a:lnTo>
                    <a:lnTo>
                      <a:pt x="3956" y="15958"/>
                    </a:lnTo>
                    <a:lnTo>
                      <a:pt x="5808" y="13260"/>
                    </a:lnTo>
                    <a:lnTo>
                      <a:pt x="7157" y="10860"/>
                    </a:lnTo>
                    <a:lnTo>
                      <a:pt x="7980" y="9122"/>
                    </a:lnTo>
                    <a:lnTo>
                      <a:pt x="8734" y="7270"/>
                    </a:lnTo>
                    <a:lnTo>
                      <a:pt x="9374" y="5327"/>
                    </a:lnTo>
                    <a:lnTo>
                      <a:pt x="9854" y="3270"/>
                    </a:lnTo>
                    <a:lnTo>
                      <a:pt x="10197" y="1121"/>
                    </a:lnTo>
                    <a:lnTo>
                      <a:pt x="10266" y="0"/>
                    </a:lnTo>
                  </a:path>
                </a:pathLst>
              </a:custGeom>
              <a:noFill/>
              <a:ln cap="flat" cmpd="sng" w="251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44"/>
              <p:cNvSpPr/>
              <p:nvPr/>
            </p:nvSpPr>
            <p:spPr>
              <a:xfrm>
                <a:off x="1802741" y="3255552"/>
                <a:ext cx="332969" cy="246574"/>
              </a:xfrm>
              <a:custGeom>
                <a:rect b="b" l="l" r="r" t="t"/>
                <a:pathLst>
                  <a:path extrusionOk="0" fill="none" h="4047" w="5465">
                    <a:moveTo>
                      <a:pt x="23" y="0"/>
                    </a:moveTo>
                    <a:lnTo>
                      <a:pt x="1" y="435"/>
                    </a:lnTo>
                    <a:lnTo>
                      <a:pt x="321" y="2515"/>
                    </a:lnTo>
                    <a:lnTo>
                      <a:pt x="732" y="3452"/>
                    </a:lnTo>
                    <a:lnTo>
                      <a:pt x="1121" y="3910"/>
                    </a:lnTo>
                    <a:lnTo>
                      <a:pt x="1372" y="4047"/>
                    </a:lnTo>
                    <a:lnTo>
                      <a:pt x="1784" y="3933"/>
                    </a:lnTo>
                    <a:lnTo>
                      <a:pt x="3864" y="3041"/>
                    </a:lnTo>
                    <a:lnTo>
                      <a:pt x="4824" y="2287"/>
                    </a:lnTo>
                    <a:lnTo>
                      <a:pt x="5304" y="1692"/>
                    </a:lnTo>
                    <a:lnTo>
                      <a:pt x="5464" y="1349"/>
                    </a:lnTo>
                  </a:path>
                </a:pathLst>
              </a:custGeom>
              <a:noFill/>
              <a:ln cap="flat" cmpd="sng" w="188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4"/>
              <p:cNvSpPr/>
              <p:nvPr/>
            </p:nvSpPr>
            <p:spPr>
              <a:xfrm>
                <a:off x="1643961" y="3463078"/>
                <a:ext cx="516787" cy="342717"/>
              </a:xfrm>
              <a:custGeom>
                <a:rect b="b" l="l" r="r" t="t"/>
                <a:pathLst>
                  <a:path extrusionOk="0" fill="none" h="5625" w="8482">
                    <a:moveTo>
                      <a:pt x="0" y="1"/>
                    </a:moveTo>
                    <a:lnTo>
                      <a:pt x="46" y="527"/>
                    </a:lnTo>
                    <a:lnTo>
                      <a:pt x="503" y="2767"/>
                    </a:lnTo>
                    <a:lnTo>
                      <a:pt x="846" y="3727"/>
                    </a:lnTo>
                    <a:lnTo>
                      <a:pt x="1303" y="4596"/>
                    </a:lnTo>
                    <a:lnTo>
                      <a:pt x="1898" y="5350"/>
                    </a:lnTo>
                    <a:lnTo>
                      <a:pt x="2264" y="5625"/>
                    </a:lnTo>
                    <a:lnTo>
                      <a:pt x="2927" y="5442"/>
                    </a:lnTo>
                    <a:lnTo>
                      <a:pt x="5647" y="4344"/>
                    </a:lnTo>
                    <a:lnTo>
                      <a:pt x="6699" y="3727"/>
                    </a:lnTo>
                    <a:lnTo>
                      <a:pt x="7636" y="2996"/>
                    </a:lnTo>
                    <a:lnTo>
                      <a:pt x="8299" y="2150"/>
                    </a:lnTo>
                    <a:lnTo>
                      <a:pt x="8482" y="1670"/>
                    </a:lnTo>
                  </a:path>
                </a:pathLst>
              </a:custGeom>
              <a:noFill/>
              <a:ln cap="flat" cmpd="sng" w="18850">
                <a:solidFill>
                  <a:schemeClr val="accent1"/>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0" name="Google Shape;670;p44"/>
            <p:cNvSpPr/>
            <p:nvPr/>
          </p:nvSpPr>
          <p:spPr>
            <a:xfrm>
              <a:off x="1468424" y="3314045"/>
              <a:ext cx="250778" cy="246635"/>
            </a:xfrm>
            <a:custGeom>
              <a:rect b="b" l="l" r="r" t="t"/>
              <a:pathLst>
                <a:path extrusionOk="0" h="4048" w="4116">
                  <a:moveTo>
                    <a:pt x="1715" y="1"/>
                  </a:moveTo>
                  <a:lnTo>
                    <a:pt x="961" y="252"/>
                  </a:lnTo>
                  <a:lnTo>
                    <a:pt x="344" y="755"/>
                  </a:lnTo>
                  <a:lnTo>
                    <a:pt x="24" y="1418"/>
                  </a:lnTo>
                  <a:lnTo>
                    <a:pt x="1" y="1829"/>
                  </a:lnTo>
                  <a:lnTo>
                    <a:pt x="69" y="2218"/>
                  </a:lnTo>
                  <a:lnTo>
                    <a:pt x="412" y="2927"/>
                  </a:lnTo>
                  <a:lnTo>
                    <a:pt x="984" y="3476"/>
                  </a:lnTo>
                  <a:lnTo>
                    <a:pt x="1670" y="3864"/>
                  </a:lnTo>
                  <a:lnTo>
                    <a:pt x="2401" y="4047"/>
                  </a:lnTo>
                  <a:lnTo>
                    <a:pt x="3087" y="4001"/>
                  </a:lnTo>
                  <a:lnTo>
                    <a:pt x="3659" y="3681"/>
                  </a:lnTo>
                  <a:lnTo>
                    <a:pt x="4024" y="3110"/>
                  </a:lnTo>
                  <a:lnTo>
                    <a:pt x="4093" y="2675"/>
                  </a:lnTo>
                  <a:lnTo>
                    <a:pt x="4116" y="2310"/>
                  </a:lnTo>
                  <a:lnTo>
                    <a:pt x="4070" y="1692"/>
                  </a:lnTo>
                  <a:lnTo>
                    <a:pt x="3933" y="1189"/>
                  </a:lnTo>
                  <a:lnTo>
                    <a:pt x="3727" y="755"/>
                  </a:lnTo>
                  <a:lnTo>
                    <a:pt x="3293" y="298"/>
                  </a:lnTo>
                  <a:lnTo>
                    <a:pt x="253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44"/>
            <p:cNvSpPr/>
            <p:nvPr/>
          </p:nvSpPr>
          <p:spPr>
            <a:xfrm>
              <a:off x="1840334" y="2963031"/>
              <a:ext cx="246635" cy="257723"/>
            </a:xfrm>
            <a:custGeom>
              <a:rect b="b" l="l" r="r" t="t"/>
              <a:pathLst>
                <a:path extrusionOk="0" h="4230" w="4048">
                  <a:moveTo>
                    <a:pt x="2058" y="0"/>
                  </a:moveTo>
                  <a:lnTo>
                    <a:pt x="1258" y="92"/>
                  </a:lnTo>
                  <a:lnTo>
                    <a:pt x="572" y="480"/>
                  </a:lnTo>
                  <a:lnTo>
                    <a:pt x="321" y="801"/>
                  </a:lnTo>
                  <a:lnTo>
                    <a:pt x="138" y="1166"/>
                  </a:lnTo>
                  <a:lnTo>
                    <a:pt x="1" y="1921"/>
                  </a:lnTo>
                  <a:lnTo>
                    <a:pt x="138" y="2675"/>
                  </a:lnTo>
                  <a:lnTo>
                    <a:pt x="481" y="3361"/>
                  </a:lnTo>
                  <a:lnTo>
                    <a:pt x="984" y="3887"/>
                  </a:lnTo>
                  <a:lnTo>
                    <a:pt x="1578" y="4207"/>
                  </a:lnTo>
                  <a:lnTo>
                    <a:pt x="2241" y="4230"/>
                  </a:lnTo>
                  <a:lnTo>
                    <a:pt x="2904" y="3933"/>
                  </a:lnTo>
                  <a:lnTo>
                    <a:pt x="3201" y="3635"/>
                  </a:lnTo>
                  <a:lnTo>
                    <a:pt x="3659" y="3064"/>
                  </a:lnTo>
                  <a:lnTo>
                    <a:pt x="3979" y="2309"/>
                  </a:lnTo>
                  <a:lnTo>
                    <a:pt x="4047" y="1829"/>
                  </a:lnTo>
                  <a:lnTo>
                    <a:pt x="3956" y="1235"/>
                  </a:lnTo>
                  <a:lnTo>
                    <a:pt x="3521" y="595"/>
                  </a:lnTo>
                  <a:lnTo>
                    <a:pt x="2859" y="160"/>
                  </a:lnTo>
                  <a:lnTo>
                    <a:pt x="205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44"/>
            <p:cNvSpPr/>
            <p:nvPr/>
          </p:nvSpPr>
          <p:spPr>
            <a:xfrm>
              <a:off x="1648104" y="3119010"/>
              <a:ext cx="209042" cy="210444"/>
            </a:xfrm>
            <a:custGeom>
              <a:rect b="b" l="l" r="r" t="t"/>
              <a:pathLst>
                <a:path extrusionOk="0" h="3454" w="3431">
                  <a:moveTo>
                    <a:pt x="1601" y="1"/>
                  </a:moveTo>
                  <a:lnTo>
                    <a:pt x="938" y="161"/>
                  </a:lnTo>
                  <a:lnTo>
                    <a:pt x="367" y="527"/>
                  </a:lnTo>
                  <a:lnTo>
                    <a:pt x="47" y="1075"/>
                  </a:lnTo>
                  <a:lnTo>
                    <a:pt x="1" y="1418"/>
                  </a:lnTo>
                  <a:lnTo>
                    <a:pt x="1" y="1738"/>
                  </a:lnTo>
                  <a:lnTo>
                    <a:pt x="229" y="2356"/>
                  </a:lnTo>
                  <a:lnTo>
                    <a:pt x="641" y="2881"/>
                  </a:lnTo>
                  <a:lnTo>
                    <a:pt x="1190" y="3247"/>
                  </a:lnTo>
                  <a:lnTo>
                    <a:pt x="1784" y="3453"/>
                  </a:lnTo>
                  <a:lnTo>
                    <a:pt x="2378" y="3453"/>
                  </a:lnTo>
                  <a:lnTo>
                    <a:pt x="2881" y="3247"/>
                  </a:lnTo>
                  <a:lnTo>
                    <a:pt x="3247" y="2790"/>
                  </a:lnTo>
                  <a:lnTo>
                    <a:pt x="3339" y="2447"/>
                  </a:lnTo>
                  <a:lnTo>
                    <a:pt x="3430" y="1853"/>
                  </a:lnTo>
                  <a:lnTo>
                    <a:pt x="3293" y="984"/>
                  </a:lnTo>
                  <a:lnTo>
                    <a:pt x="2881" y="390"/>
                  </a:lnTo>
                  <a:lnTo>
                    <a:pt x="2264" y="69"/>
                  </a:lnTo>
                  <a:lnTo>
                    <a:pt x="16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44"/>
            <p:cNvSpPr/>
            <p:nvPr/>
          </p:nvSpPr>
          <p:spPr>
            <a:xfrm>
              <a:off x="2067416" y="3177563"/>
              <a:ext cx="214526" cy="208981"/>
            </a:xfrm>
            <a:custGeom>
              <a:rect b="b" l="l" r="r" t="t"/>
              <a:pathLst>
                <a:path extrusionOk="0" h="3430" w="3521">
                  <a:moveTo>
                    <a:pt x="1509" y="0"/>
                  </a:moveTo>
                  <a:lnTo>
                    <a:pt x="1166" y="114"/>
                  </a:lnTo>
                  <a:lnTo>
                    <a:pt x="846" y="297"/>
                  </a:lnTo>
                  <a:lnTo>
                    <a:pt x="389" y="777"/>
                  </a:lnTo>
                  <a:lnTo>
                    <a:pt x="92" y="1349"/>
                  </a:lnTo>
                  <a:lnTo>
                    <a:pt x="0" y="1966"/>
                  </a:lnTo>
                  <a:lnTo>
                    <a:pt x="92" y="2561"/>
                  </a:lnTo>
                  <a:lnTo>
                    <a:pt x="366" y="3041"/>
                  </a:lnTo>
                  <a:lnTo>
                    <a:pt x="800" y="3361"/>
                  </a:lnTo>
                  <a:lnTo>
                    <a:pt x="1418" y="3429"/>
                  </a:lnTo>
                  <a:lnTo>
                    <a:pt x="1783" y="3338"/>
                  </a:lnTo>
                  <a:lnTo>
                    <a:pt x="2378" y="3132"/>
                  </a:lnTo>
                  <a:lnTo>
                    <a:pt x="3155" y="2606"/>
                  </a:lnTo>
                  <a:lnTo>
                    <a:pt x="3521" y="1989"/>
                  </a:lnTo>
                  <a:lnTo>
                    <a:pt x="3521" y="1349"/>
                  </a:lnTo>
                  <a:lnTo>
                    <a:pt x="3269" y="755"/>
                  </a:lnTo>
                  <a:lnTo>
                    <a:pt x="2789" y="297"/>
                  </a:lnTo>
                  <a:lnTo>
                    <a:pt x="2195" y="23"/>
                  </a:lnTo>
                  <a:lnTo>
                    <a:pt x="150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44"/>
            <p:cNvSpPr/>
            <p:nvPr/>
          </p:nvSpPr>
          <p:spPr>
            <a:xfrm>
              <a:off x="2059069" y="3464479"/>
              <a:ext cx="214526" cy="210383"/>
            </a:xfrm>
            <a:custGeom>
              <a:rect b="b" l="l" r="r" t="t"/>
              <a:pathLst>
                <a:path extrusionOk="0" h="3453" w="3521">
                  <a:moveTo>
                    <a:pt x="1509" y="1"/>
                  </a:moveTo>
                  <a:lnTo>
                    <a:pt x="1166" y="138"/>
                  </a:lnTo>
                  <a:lnTo>
                    <a:pt x="846" y="298"/>
                  </a:lnTo>
                  <a:lnTo>
                    <a:pt x="389" y="778"/>
                  </a:lnTo>
                  <a:lnTo>
                    <a:pt x="92" y="1372"/>
                  </a:lnTo>
                  <a:lnTo>
                    <a:pt x="0" y="1990"/>
                  </a:lnTo>
                  <a:lnTo>
                    <a:pt x="92" y="2561"/>
                  </a:lnTo>
                  <a:lnTo>
                    <a:pt x="366" y="3064"/>
                  </a:lnTo>
                  <a:lnTo>
                    <a:pt x="800" y="3361"/>
                  </a:lnTo>
                  <a:lnTo>
                    <a:pt x="1418" y="3453"/>
                  </a:lnTo>
                  <a:lnTo>
                    <a:pt x="1783" y="3361"/>
                  </a:lnTo>
                  <a:lnTo>
                    <a:pt x="2378" y="3156"/>
                  </a:lnTo>
                  <a:lnTo>
                    <a:pt x="3155" y="2607"/>
                  </a:lnTo>
                  <a:lnTo>
                    <a:pt x="3521" y="1990"/>
                  </a:lnTo>
                  <a:lnTo>
                    <a:pt x="3521" y="1349"/>
                  </a:lnTo>
                  <a:lnTo>
                    <a:pt x="3269" y="778"/>
                  </a:lnTo>
                  <a:lnTo>
                    <a:pt x="2789" y="298"/>
                  </a:lnTo>
                  <a:lnTo>
                    <a:pt x="2195" y="23"/>
                  </a:lnTo>
                  <a:lnTo>
                    <a:pt x="150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44"/>
            <p:cNvSpPr/>
            <p:nvPr/>
          </p:nvSpPr>
          <p:spPr>
            <a:xfrm>
              <a:off x="1915581" y="2949078"/>
              <a:ext cx="121246" cy="78109"/>
            </a:xfrm>
            <a:custGeom>
              <a:rect b="b" l="l" r="r" t="t"/>
              <a:pathLst>
                <a:path extrusionOk="0" h="1282" w="1990">
                  <a:moveTo>
                    <a:pt x="1189" y="1"/>
                  </a:moveTo>
                  <a:lnTo>
                    <a:pt x="663" y="24"/>
                  </a:lnTo>
                  <a:lnTo>
                    <a:pt x="320" y="161"/>
                  </a:lnTo>
                  <a:lnTo>
                    <a:pt x="183" y="298"/>
                  </a:lnTo>
                  <a:lnTo>
                    <a:pt x="46" y="435"/>
                  </a:lnTo>
                  <a:lnTo>
                    <a:pt x="0" y="709"/>
                  </a:lnTo>
                  <a:lnTo>
                    <a:pt x="229" y="1030"/>
                  </a:lnTo>
                  <a:lnTo>
                    <a:pt x="938" y="1281"/>
                  </a:lnTo>
                  <a:lnTo>
                    <a:pt x="1486" y="1235"/>
                  </a:lnTo>
                  <a:lnTo>
                    <a:pt x="1784" y="1121"/>
                  </a:lnTo>
                  <a:lnTo>
                    <a:pt x="1898" y="1007"/>
                  </a:lnTo>
                  <a:lnTo>
                    <a:pt x="1989" y="892"/>
                  </a:lnTo>
                  <a:lnTo>
                    <a:pt x="1989" y="641"/>
                  </a:lnTo>
                  <a:lnTo>
                    <a:pt x="1784" y="298"/>
                  </a:lnTo>
                  <a:lnTo>
                    <a:pt x="118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44"/>
            <p:cNvSpPr/>
            <p:nvPr/>
          </p:nvSpPr>
          <p:spPr>
            <a:xfrm>
              <a:off x="1655111" y="3121813"/>
              <a:ext cx="96144" cy="65558"/>
            </a:xfrm>
            <a:custGeom>
              <a:rect b="b" l="l" r="r" t="t"/>
              <a:pathLst>
                <a:path extrusionOk="0" h="1076" w="1578">
                  <a:moveTo>
                    <a:pt x="640" y="1"/>
                  </a:moveTo>
                  <a:lnTo>
                    <a:pt x="274" y="206"/>
                  </a:lnTo>
                  <a:lnTo>
                    <a:pt x="92" y="435"/>
                  </a:lnTo>
                  <a:lnTo>
                    <a:pt x="23" y="572"/>
                  </a:lnTo>
                  <a:lnTo>
                    <a:pt x="0" y="732"/>
                  </a:lnTo>
                  <a:lnTo>
                    <a:pt x="69" y="938"/>
                  </a:lnTo>
                  <a:lnTo>
                    <a:pt x="389" y="1075"/>
                  </a:lnTo>
                  <a:lnTo>
                    <a:pt x="983" y="1007"/>
                  </a:lnTo>
                  <a:lnTo>
                    <a:pt x="1372" y="801"/>
                  </a:lnTo>
                  <a:lnTo>
                    <a:pt x="1532" y="595"/>
                  </a:lnTo>
                  <a:lnTo>
                    <a:pt x="1555" y="481"/>
                  </a:lnTo>
                  <a:lnTo>
                    <a:pt x="1578" y="366"/>
                  </a:lnTo>
                  <a:lnTo>
                    <a:pt x="1486" y="184"/>
                  </a:lnTo>
                  <a:lnTo>
                    <a:pt x="118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44"/>
            <p:cNvSpPr/>
            <p:nvPr/>
          </p:nvSpPr>
          <p:spPr>
            <a:xfrm>
              <a:off x="1493527" y="3308500"/>
              <a:ext cx="96144" cy="65497"/>
            </a:xfrm>
            <a:custGeom>
              <a:rect b="b" l="l" r="r" t="t"/>
              <a:pathLst>
                <a:path extrusionOk="0" h="1075" w="1578">
                  <a:moveTo>
                    <a:pt x="640" y="0"/>
                  </a:moveTo>
                  <a:lnTo>
                    <a:pt x="275" y="206"/>
                  </a:lnTo>
                  <a:lnTo>
                    <a:pt x="92" y="434"/>
                  </a:lnTo>
                  <a:lnTo>
                    <a:pt x="23" y="572"/>
                  </a:lnTo>
                  <a:lnTo>
                    <a:pt x="0" y="709"/>
                  </a:lnTo>
                  <a:lnTo>
                    <a:pt x="69" y="915"/>
                  </a:lnTo>
                  <a:lnTo>
                    <a:pt x="366" y="1075"/>
                  </a:lnTo>
                  <a:lnTo>
                    <a:pt x="983" y="1006"/>
                  </a:lnTo>
                  <a:lnTo>
                    <a:pt x="1372" y="800"/>
                  </a:lnTo>
                  <a:lnTo>
                    <a:pt x="1532" y="595"/>
                  </a:lnTo>
                  <a:lnTo>
                    <a:pt x="1555" y="480"/>
                  </a:lnTo>
                  <a:lnTo>
                    <a:pt x="1578" y="366"/>
                  </a:lnTo>
                  <a:lnTo>
                    <a:pt x="1486" y="183"/>
                  </a:lnTo>
                  <a:lnTo>
                    <a:pt x="118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44"/>
            <p:cNvSpPr/>
            <p:nvPr/>
          </p:nvSpPr>
          <p:spPr>
            <a:xfrm>
              <a:off x="2188604" y="3176162"/>
              <a:ext cx="86395" cy="76647"/>
            </a:xfrm>
            <a:custGeom>
              <a:rect b="b" l="l" r="r" t="t"/>
              <a:pathLst>
                <a:path extrusionOk="0" h="1258" w="1418">
                  <a:moveTo>
                    <a:pt x="640" y="0"/>
                  </a:moveTo>
                  <a:lnTo>
                    <a:pt x="320" y="46"/>
                  </a:lnTo>
                  <a:lnTo>
                    <a:pt x="160" y="92"/>
                  </a:lnTo>
                  <a:lnTo>
                    <a:pt x="0" y="252"/>
                  </a:lnTo>
                  <a:lnTo>
                    <a:pt x="23" y="572"/>
                  </a:lnTo>
                  <a:lnTo>
                    <a:pt x="389" y="1029"/>
                  </a:lnTo>
                  <a:lnTo>
                    <a:pt x="915" y="1258"/>
                  </a:lnTo>
                  <a:lnTo>
                    <a:pt x="1166" y="1235"/>
                  </a:lnTo>
                  <a:lnTo>
                    <a:pt x="1280" y="1166"/>
                  </a:lnTo>
                  <a:lnTo>
                    <a:pt x="1418" y="1006"/>
                  </a:lnTo>
                  <a:lnTo>
                    <a:pt x="1418" y="686"/>
                  </a:lnTo>
                  <a:lnTo>
                    <a:pt x="1143" y="252"/>
                  </a:lnTo>
                  <a:lnTo>
                    <a:pt x="64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4"/>
            <p:cNvSpPr/>
            <p:nvPr/>
          </p:nvSpPr>
          <p:spPr>
            <a:xfrm>
              <a:off x="2188604" y="3470085"/>
              <a:ext cx="86395" cy="76647"/>
            </a:xfrm>
            <a:custGeom>
              <a:rect b="b" l="l" r="r" t="t"/>
              <a:pathLst>
                <a:path extrusionOk="0" h="1258" w="1418">
                  <a:moveTo>
                    <a:pt x="640" y="0"/>
                  </a:moveTo>
                  <a:lnTo>
                    <a:pt x="320" y="23"/>
                  </a:lnTo>
                  <a:lnTo>
                    <a:pt x="160" y="92"/>
                  </a:lnTo>
                  <a:lnTo>
                    <a:pt x="0" y="252"/>
                  </a:lnTo>
                  <a:lnTo>
                    <a:pt x="23" y="572"/>
                  </a:lnTo>
                  <a:lnTo>
                    <a:pt x="389" y="1006"/>
                  </a:lnTo>
                  <a:lnTo>
                    <a:pt x="915" y="1257"/>
                  </a:lnTo>
                  <a:lnTo>
                    <a:pt x="1166" y="1212"/>
                  </a:lnTo>
                  <a:lnTo>
                    <a:pt x="1280" y="1166"/>
                  </a:lnTo>
                  <a:lnTo>
                    <a:pt x="1418" y="1006"/>
                  </a:lnTo>
                  <a:lnTo>
                    <a:pt x="1418" y="686"/>
                  </a:lnTo>
                  <a:lnTo>
                    <a:pt x="1143" y="252"/>
                  </a:lnTo>
                  <a:lnTo>
                    <a:pt x="64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44"/>
            <p:cNvSpPr/>
            <p:nvPr/>
          </p:nvSpPr>
          <p:spPr>
            <a:xfrm rot="-3459810">
              <a:off x="578179" y="3528754"/>
              <a:ext cx="566737" cy="1353139"/>
            </a:xfrm>
            <a:custGeom>
              <a:rect b="b" l="l" r="r" t="t"/>
              <a:pathLst>
                <a:path extrusionOk="0" h="4573" w="3910">
                  <a:moveTo>
                    <a:pt x="3910" y="0"/>
                  </a:moveTo>
                  <a:lnTo>
                    <a:pt x="3590" y="69"/>
                  </a:lnTo>
                  <a:lnTo>
                    <a:pt x="2904" y="503"/>
                  </a:lnTo>
                  <a:lnTo>
                    <a:pt x="1921" y="1532"/>
                  </a:lnTo>
                  <a:lnTo>
                    <a:pt x="275" y="4024"/>
                  </a:lnTo>
                  <a:lnTo>
                    <a:pt x="0" y="4572"/>
                  </a:lnTo>
                  <a:lnTo>
                    <a:pt x="412" y="3887"/>
                  </a:lnTo>
                  <a:lnTo>
                    <a:pt x="1624" y="2378"/>
                  </a:lnTo>
                  <a:lnTo>
                    <a:pt x="3521" y="366"/>
                  </a:lnTo>
                  <a:lnTo>
                    <a:pt x="3910" y="0"/>
                  </a:lnTo>
                  <a:close/>
                </a:path>
              </a:pathLst>
            </a:custGeom>
            <a:solidFill>
              <a:srgbClr val="2A68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44"/>
            <p:cNvSpPr/>
            <p:nvPr/>
          </p:nvSpPr>
          <p:spPr>
            <a:xfrm rot="1071240">
              <a:off x="1318805" y="4218494"/>
              <a:ext cx="689304" cy="969172"/>
            </a:xfrm>
            <a:custGeom>
              <a:rect b="b" l="l" r="r" t="t"/>
              <a:pathLst>
                <a:path extrusionOk="0" h="4573" w="3910">
                  <a:moveTo>
                    <a:pt x="3910" y="0"/>
                  </a:moveTo>
                  <a:lnTo>
                    <a:pt x="3590" y="69"/>
                  </a:lnTo>
                  <a:lnTo>
                    <a:pt x="2904" y="503"/>
                  </a:lnTo>
                  <a:lnTo>
                    <a:pt x="1921" y="1532"/>
                  </a:lnTo>
                  <a:lnTo>
                    <a:pt x="275" y="4024"/>
                  </a:lnTo>
                  <a:lnTo>
                    <a:pt x="0" y="4572"/>
                  </a:lnTo>
                  <a:lnTo>
                    <a:pt x="412" y="3887"/>
                  </a:lnTo>
                  <a:lnTo>
                    <a:pt x="1624" y="2378"/>
                  </a:lnTo>
                  <a:lnTo>
                    <a:pt x="3521" y="366"/>
                  </a:lnTo>
                  <a:lnTo>
                    <a:pt x="3910" y="0"/>
                  </a:lnTo>
                  <a:close/>
                </a:path>
              </a:pathLst>
            </a:custGeom>
            <a:solidFill>
              <a:srgbClr val="2A68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2" name="Google Shape;682;p44"/>
          <p:cNvSpPr/>
          <p:nvPr/>
        </p:nvSpPr>
        <p:spPr>
          <a:xfrm>
            <a:off x="1476575" y="500163"/>
            <a:ext cx="1224248" cy="637469"/>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44"/>
          <p:cNvSpPr/>
          <p:nvPr/>
        </p:nvSpPr>
        <p:spPr>
          <a:xfrm>
            <a:off x="3508960" y="173662"/>
            <a:ext cx="910793" cy="47426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44"/>
          <p:cNvSpPr/>
          <p:nvPr/>
        </p:nvSpPr>
        <p:spPr>
          <a:xfrm>
            <a:off x="6327562" y="206749"/>
            <a:ext cx="1787684" cy="930881"/>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8" name="Shape 688"/>
        <p:cNvGrpSpPr/>
        <p:nvPr/>
      </p:nvGrpSpPr>
      <p:grpSpPr>
        <a:xfrm>
          <a:off x="0" y="0"/>
          <a:ext cx="0" cy="0"/>
          <a:chOff x="0" y="0"/>
          <a:chExt cx="0" cy="0"/>
        </a:xfrm>
      </p:grpSpPr>
      <p:sp>
        <p:nvSpPr>
          <p:cNvPr id="689" name="Google Shape;689;p45"/>
          <p:cNvSpPr/>
          <p:nvPr/>
        </p:nvSpPr>
        <p:spPr>
          <a:xfrm rot="-5791714">
            <a:off x="5349874" y="548099"/>
            <a:ext cx="4502021" cy="4235964"/>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45"/>
          <p:cNvSpPr txBox="1"/>
          <p:nvPr>
            <p:ph idx="1" type="subTitle"/>
          </p:nvPr>
        </p:nvSpPr>
        <p:spPr>
          <a:xfrm>
            <a:off x="720100" y="1980000"/>
            <a:ext cx="3981300" cy="26244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GB">
                <a:solidFill>
                  <a:schemeClr val="dk1"/>
                </a:solidFill>
              </a:rPr>
              <a:t>Do you know what helps you make your point clear? Lists like this one:</a:t>
            </a:r>
            <a:endParaRPr>
              <a:solidFill>
                <a:schemeClr val="dk1"/>
              </a:solidFill>
            </a:endParaRPr>
          </a:p>
          <a:p>
            <a:pPr indent="0" lvl="0" marL="0" rtl="0" algn="l">
              <a:lnSpc>
                <a:spcPct val="100000"/>
              </a:lnSpc>
              <a:spcBef>
                <a:spcPts val="0"/>
              </a:spcBef>
              <a:spcAft>
                <a:spcPts val="0"/>
              </a:spcAft>
              <a:buNone/>
            </a:pPr>
            <a:r>
              <a:t/>
            </a:r>
            <a:endParaRPr>
              <a:solidFill>
                <a:schemeClr val="dk1"/>
              </a:solidFill>
            </a:endParaRPr>
          </a:p>
          <a:p>
            <a:pPr indent="-317500" lvl="0" marL="457200" rtl="0" algn="l">
              <a:lnSpc>
                <a:spcPct val="100000"/>
              </a:lnSpc>
              <a:spcBef>
                <a:spcPts val="0"/>
              </a:spcBef>
              <a:spcAft>
                <a:spcPts val="0"/>
              </a:spcAft>
              <a:buClr>
                <a:schemeClr val="dk1"/>
              </a:buClr>
              <a:buSzPts val="1400"/>
              <a:buChar char="●"/>
            </a:pPr>
            <a:r>
              <a:rPr lang="en-GB">
                <a:solidFill>
                  <a:schemeClr val="dk1"/>
                </a:solidFill>
              </a:rPr>
              <a:t>T</a:t>
            </a:r>
            <a:r>
              <a:rPr lang="en-GB">
                <a:solidFill>
                  <a:schemeClr val="dk1"/>
                </a:solidFill>
              </a:rPr>
              <a:t>hey’re simple</a:t>
            </a:r>
            <a:endParaRPr>
              <a:solidFill>
                <a:schemeClr val="dk1"/>
              </a:solidFill>
            </a:endParaRPr>
          </a:p>
          <a:p>
            <a:pPr indent="-317500" lvl="0" marL="457200" rtl="0" algn="l">
              <a:lnSpc>
                <a:spcPct val="100000"/>
              </a:lnSpc>
              <a:spcBef>
                <a:spcPts val="0"/>
              </a:spcBef>
              <a:spcAft>
                <a:spcPts val="0"/>
              </a:spcAft>
              <a:buClr>
                <a:schemeClr val="dk1"/>
              </a:buClr>
              <a:buSzPts val="1400"/>
              <a:buChar char="●"/>
            </a:pPr>
            <a:r>
              <a:rPr lang="en-GB">
                <a:solidFill>
                  <a:schemeClr val="dk1"/>
                </a:solidFill>
              </a:rPr>
              <a:t>You can organize your ideas clearly</a:t>
            </a:r>
            <a:endParaRPr>
              <a:solidFill>
                <a:schemeClr val="dk1"/>
              </a:solidFill>
            </a:endParaRPr>
          </a:p>
          <a:p>
            <a:pPr indent="-317500" lvl="0" marL="457200" rtl="0" algn="l">
              <a:lnSpc>
                <a:spcPct val="100000"/>
              </a:lnSpc>
              <a:spcBef>
                <a:spcPts val="0"/>
              </a:spcBef>
              <a:spcAft>
                <a:spcPts val="0"/>
              </a:spcAft>
              <a:buClr>
                <a:schemeClr val="dk1"/>
              </a:buClr>
              <a:buSzPts val="1400"/>
              <a:buChar char="●"/>
            </a:pPr>
            <a:r>
              <a:rPr lang="en-GB">
                <a:solidFill>
                  <a:schemeClr val="dk1"/>
                </a:solidFill>
              </a:rPr>
              <a:t>You’ll never forget to buy milk!</a:t>
            </a:r>
            <a:endParaRPr>
              <a:solidFill>
                <a:schemeClr val="dk1"/>
              </a:solidFill>
            </a:endParaRPr>
          </a:p>
          <a:p>
            <a:pPr indent="0" lvl="0" marL="457200" rtl="0" algn="l">
              <a:lnSpc>
                <a:spcPct val="100000"/>
              </a:lnSpc>
              <a:spcBef>
                <a:spcPts val="0"/>
              </a:spcBef>
              <a:spcAft>
                <a:spcPts val="0"/>
              </a:spcAft>
              <a:buNone/>
            </a:pPr>
            <a:r>
              <a:t/>
            </a:r>
            <a:endParaRPr>
              <a:solidFill>
                <a:schemeClr val="dk1"/>
              </a:solidFill>
            </a:endParaRPr>
          </a:p>
          <a:p>
            <a:pPr indent="0" lvl="0" marL="0" rtl="0" algn="l">
              <a:lnSpc>
                <a:spcPct val="100000"/>
              </a:lnSpc>
              <a:spcBef>
                <a:spcPts val="0"/>
              </a:spcBef>
              <a:spcAft>
                <a:spcPts val="0"/>
              </a:spcAft>
              <a:buNone/>
            </a:pPr>
            <a:r>
              <a:rPr lang="en-GB">
                <a:solidFill>
                  <a:schemeClr val="dk1"/>
                </a:solidFill>
              </a:rPr>
              <a:t>And the most important thing: the audience won’t miss the point of your presentation</a:t>
            </a:r>
            <a:endParaRPr>
              <a:solidFill>
                <a:schemeClr val="dk1"/>
              </a:solidFill>
            </a:endParaRPr>
          </a:p>
          <a:p>
            <a:pPr indent="0" lvl="0" marL="0" rtl="0" algn="l">
              <a:spcBef>
                <a:spcPts val="0"/>
              </a:spcBef>
              <a:spcAft>
                <a:spcPts val="1200"/>
              </a:spcAft>
              <a:buNone/>
            </a:pPr>
            <a:r>
              <a:t/>
            </a:r>
            <a:endParaRPr>
              <a:solidFill>
                <a:schemeClr val="dk1"/>
              </a:solidFill>
            </a:endParaRPr>
          </a:p>
        </p:txBody>
      </p:sp>
      <p:pic>
        <p:nvPicPr>
          <p:cNvPr id="691" name="Google Shape;691;p45"/>
          <p:cNvPicPr preferRelativeResize="0"/>
          <p:nvPr/>
        </p:nvPicPr>
        <p:blipFill rotWithShape="1">
          <a:blip r:embed="rId3">
            <a:alphaModFix/>
          </a:blip>
          <a:srcRect b="33986" l="1460" r="-1459" t="-2507"/>
          <a:stretch/>
        </p:blipFill>
        <p:spPr>
          <a:xfrm>
            <a:off x="5863790" y="776946"/>
            <a:ext cx="3675900" cy="3778800"/>
          </a:xfrm>
          <a:prstGeom prst="ellipse">
            <a:avLst/>
          </a:prstGeom>
          <a:noFill/>
          <a:ln>
            <a:noFill/>
          </a:ln>
        </p:spPr>
      </p:pic>
      <p:sp>
        <p:nvSpPr>
          <p:cNvPr id="692" name="Google Shape;692;p45"/>
          <p:cNvSpPr txBox="1"/>
          <p:nvPr>
            <p:ph type="title"/>
          </p:nvPr>
        </p:nvSpPr>
        <p:spPr>
          <a:xfrm>
            <a:off x="720100" y="540000"/>
            <a:ext cx="3981300" cy="1114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GB"/>
              <a:t>THE SLIDE TITLE GOES HERE!</a:t>
            </a:r>
            <a:endParaRPr/>
          </a:p>
        </p:txBody>
      </p:sp>
      <p:sp>
        <p:nvSpPr>
          <p:cNvPr id="693" name="Google Shape;693;p45"/>
          <p:cNvSpPr/>
          <p:nvPr/>
        </p:nvSpPr>
        <p:spPr>
          <a:xfrm>
            <a:off x="349310" y="1179937"/>
            <a:ext cx="910793" cy="47426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45"/>
          <p:cNvSpPr/>
          <p:nvPr/>
        </p:nvSpPr>
        <p:spPr>
          <a:xfrm>
            <a:off x="5091624" y="274676"/>
            <a:ext cx="1387158" cy="722344"/>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8" name="Shape 698"/>
        <p:cNvGrpSpPr/>
        <p:nvPr/>
      </p:nvGrpSpPr>
      <p:grpSpPr>
        <a:xfrm>
          <a:off x="0" y="0"/>
          <a:ext cx="0" cy="0"/>
          <a:chOff x="0" y="0"/>
          <a:chExt cx="0" cy="0"/>
        </a:xfrm>
      </p:grpSpPr>
      <p:sp>
        <p:nvSpPr>
          <p:cNvPr id="699" name="Google Shape;699;p46"/>
          <p:cNvSpPr/>
          <p:nvPr/>
        </p:nvSpPr>
        <p:spPr>
          <a:xfrm rot="-8905681">
            <a:off x="450486" y="1443261"/>
            <a:ext cx="3585485" cy="3172763"/>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46"/>
          <p:cNvSpPr/>
          <p:nvPr/>
        </p:nvSpPr>
        <p:spPr>
          <a:xfrm rot="9943825">
            <a:off x="5108179" y="1443276"/>
            <a:ext cx="3585401" cy="3172711"/>
          </a:xfrm>
          <a:custGeom>
            <a:rect b="b" l="l" r="r" t="t"/>
            <a:pathLst>
              <a:path extrusionOk="0" h="58532" w="56796">
                <a:moveTo>
                  <a:pt x="24985" y="0"/>
                </a:moveTo>
                <a:lnTo>
                  <a:pt x="22627" y="33"/>
                </a:lnTo>
                <a:lnTo>
                  <a:pt x="20875" y="262"/>
                </a:lnTo>
                <a:lnTo>
                  <a:pt x="19696" y="508"/>
                </a:lnTo>
                <a:lnTo>
                  <a:pt x="18550" y="835"/>
                </a:lnTo>
                <a:lnTo>
                  <a:pt x="17404" y="1244"/>
                </a:lnTo>
                <a:lnTo>
                  <a:pt x="16274" y="1736"/>
                </a:lnTo>
                <a:lnTo>
                  <a:pt x="15161" y="2309"/>
                </a:lnTo>
                <a:lnTo>
                  <a:pt x="14048" y="2980"/>
                </a:lnTo>
                <a:lnTo>
                  <a:pt x="12967" y="3733"/>
                </a:lnTo>
                <a:lnTo>
                  <a:pt x="11887" y="4584"/>
                </a:lnTo>
                <a:lnTo>
                  <a:pt x="10822" y="5518"/>
                </a:lnTo>
                <a:lnTo>
                  <a:pt x="10315" y="6025"/>
                </a:lnTo>
                <a:lnTo>
                  <a:pt x="9791" y="6549"/>
                </a:lnTo>
                <a:lnTo>
                  <a:pt x="8809" y="7662"/>
                </a:lnTo>
                <a:lnTo>
                  <a:pt x="7384" y="9447"/>
                </a:lnTo>
                <a:lnTo>
                  <a:pt x="5682" y="12017"/>
                </a:lnTo>
                <a:lnTo>
                  <a:pt x="4192" y="14801"/>
                </a:lnTo>
                <a:lnTo>
                  <a:pt x="2898" y="17748"/>
                </a:lnTo>
                <a:lnTo>
                  <a:pt x="1834" y="20826"/>
                </a:lnTo>
                <a:lnTo>
                  <a:pt x="999" y="23986"/>
                </a:lnTo>
                <a:lnTo>
                  <a:pt x="410" y="27211"/>
                </a:lnTo>
                <a:lnTo>
                  <a:pt x="66" y="30453"/>
                </a:lnTo>
                <a:lnTo>
                  <a:pt x="0" y="33662"/>
                </a:lnTo>
                <a:lnTo>
                  <a:pt x="197" y="36822"/>
                </a:lnTo>
                <a:lnTo>
                  <a:pt x="557" y="39146"/>
                </a:lnTo>
                <a:lnTo>
                  <a:pt x="868" y="40653"/>
                </a:lnTo>
                <a:lnTo>
                  <a:pt x="1261" y="42126"/>
                </a:lnTo>
                <a:lnTo>
                  <a:pt x="1736" y="43551"/>
                </a:lnTo>
                <a:lnTo>
                  <a:pt x="2276" y="44942"/>
                </a:lnTo>
                <a:lnTo>
                  <a:pt x="2898" y="46285"/>
                </a:lnTo>
                <a:lnTo>
                  <a:pt x="3602" y="47578"/>
                </a:lnTo>
                <a:lnTo>
                  <a:pt x="4388" y="48823"/>
                </a:lnTo>
                <a:lnTo>
                  <a:pt x="5256" y="49985"/>
                </a:lnTo>
                <a:lnTo>
                  <a:pt x="6222" y="51098"/>
                </a:lnTo>
                <a:lnTo>
                  <a:pt x="6729" y="51622"/>
                </a:lnTo>
                <a:lnTo>
                  <a:pt x="7253" y="52130"/>
                </a:lnTo>
                <a:lnTo>
                  <a:pt x="8350" y="53096"/>
                </a:lnTo>
                <a:lnTo>
                  <a:pt x="9496" y="53963"/>
                </a:lnTo>
                <a:lnTo>
                  <a:pt x="10691" y="54766"/>
                </a:lnTo>
                <a:lnTo>
                  <a:pt x="11936" y="55470"/>
                </a:lnTo>
                <a:lnTo>
                  <a:pt x="13213" y="56108"/>
                </a:lnTo>
                <a:lnTo>
                  <a:pt x="14539" y="56665"/>
                </a:lnTo>
                <a:lnTo>
                  <a:pt x="15898" y="57156"/>
                </a:lnTo>
                <a:lnTo>
                  <a:pt x="17977" y="57762"/>
                </a:lnTo>
                <a:lnTo>
                  <a:pt x="20859" y="58286"/>
                </a:lnTo>
                <a:lnTo>
                  <a:pt x="23806" y="58531"/>
                </a:lnTo>
                <a:lnTo>
                  <a:pt x="26802" y="58515"/>
                </a:lnTo>
                <a:lnTo>
                  <a:pt x="29814" y="58220"/>
                </a:lnTo>
                <a:lnTo>
                  <a:pt x="32810" y="57680"/>
                </a:lnTo>
                <a:lnTo>
                  <a:pt x="35757" y="56894"/>
                </a:lnTo>
                <a:lnTo>
                  <a:pt x="38639" y="55863"/>
                </a:lnTo>
                <a:lnTo>
                  <a:pt x="41406" y="54618"/>
                </a:lnTo>
                <a:lnTo>
                  <a:pt x="44058" y="53145"/>
                </a:lnTo>
                <a:lnTo>
                  <a:pt x="46530" y="51459"/>
                </a:lnTo>
                <a:lnTo>
                  <a:pt x="48823" y="49576"/>
                </a:lnTo>
                <a:lnTo>
                  <a:pt x="49887" y="48544"/>
                </a:lnTo>
                <a:lnTo>
                  <a:pt x="50902" y="47496"/>
                </a:lnTo>
                <a:lnTo>
                  <a:pt x="52654" y="45352"/>
                </a:lnTo>
                <a:lnTo>
                  <a:pt x="54078" y="43109"/>
                </a:lnTo>
                <a:lnTo>
                  <a:pt x="55191" y="40816"/>
                </a:lnTo>
                <a:lnTo>
                  <a:pt x="56026" y="38475"/>
                </a:lnTo>
                <a:lnTo>
                  <a:pt x="56550" y="36101"/>
                </a:lnTo>
                <a:lnTo>
                  <a:pt x="56796" y="33678"/>
                </a:lnTo>
                <a:lnTo>
                  <a:pt x="56780" y="31255"/>
                </a:lnTo>
                <a:lnTo>
                  <a:pt x="56485" y="28832"/>
                </a:lnTo>
                <a:lnTo>
                  <a:pt x="55945" y="26392"/>
                </a:lnTo>
                <a:lnTo>
                  <a:pt x="55159" y="23986"/>
                </a:lnTo>
                <a:lnTo>
                  <a:pt x="54127" y="21612"/>
                </a:lnTo>
                <a:lnTo>
                  <a:pt x="52883" y="19270"/>
                </a:lnTo>
                <a:lnTo>
                  <a:pt x="51409" y="16978"/>
                </a:lnTo>
                <a:lnTo>
                  <a:pt x="49723" y="14735"/>
                </a:lnTo>
                <a:lnTo>
                  <a:pt x="47840" y="12574"/>
                </a:lnTo>
                <a:lnTo>
                  <a:pt x="46809" y="11526"/>
                </a:lnTo>
                <a:lnTo>
                  <a:pt x="45777" y="10511"/>
                </a:lnTo>
                <a:lnTo>
                  <a:pt x="43616" y="8563"/>
                </a:lnTo>
                <a:lnTo>
                  <a:pt x="41406" y="6795"/>
                </a:lnTo>
                <a:lnTo>
                  <a:pt x="39147" y="5174"/>
                </a:lnTo>
                <a:lnTo>
                  <a:pt x="36838" y="3749"/>
                </a:lnTo>
                <a:lnTo>
                  <a:pt x="34497" y="2521"/>
                </a:lnTo>
                <a:lnTo>
                  <a:pt x="32139" y="1523"/>
                </a:lnTo>
                <a:lnTo>
                  <a:pt x="29749" y="753"/>
                </a:lnTo>
                <a:lnTo>
                  <a:pt x="27375" y="246"/>
                </a:lnTo>
                <a:lnTo>
                  <a:pt x="24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 name="Google Shape;701;p46"/>
          <p:cNvGrpSpPr/>
          <p:nvPr/>
        </p:nvGrpSpPr>
        <p:grpSpPr>
          <a:xfrm>
            <a:off x="3789039" y="3221304"/>
            <a:ext cx="1387127" cy="2380016"/>
            <a:chOff x="3585762" y="-2145343"/>
            <a:chExt cx="958424" cy="1644339"/>
          </a:xfrm>
        </p:grpSpPr>
        <p:sp>
          <p:nvSpPr>
            <p:cNvPr id="702" name="Google Shape;702;p46"/>
            <p:cNvSpPr/>
            <p:nvPr/>
          </p:nvSpPr>
          <p:spPr>
            <a:xfrm>
              <a:off x="3997946" y="-1676899"/>
              <a:ext cx="130271" cy="1175895"/>
            </a:xfrm>
            <a:custGeom>
              <a:rect b="b" l="l" r="r" t="t"/>
              <a:pathLst>
                <a:path extrusionOk="0" fill="none" h="42524" w="4711">
                  <a:moveTo>
                    <a:pt x="3498" y="1"/>
                  </a:moveTo>
                  <a:lnTo>
                    <a:pt x="3224" y="824"/>
                  </a:lnTo>
                  <a:lnTo>
                    <a:pt x="1784" y="6585"/>
                  </a:lnTo>
                  <a:lnTo>
                    <a:pt x="1029" y="10631"/>
                  </a:lnTo>
                  <a:lnTo>
                    <a:pt x="595" y="13672"/>
                  </a:lnTo>
                  <a:lnTo>
                    <a:pt x="252" y="16896"/>
                  </a:lnTo>
                  <a:lnTo>
                    <a:pt x="23" y="20302"/>
                  </a:lnTo>
                  <a:lnTo>
                    <a:pt x="1" y="23800"/>
                  </a:lnTo>
                  <a:lnTo>
                    <a:pt x="161" y="27366"/>
                  </a:lnTo>
                  <a:lnTo>
                    <a:pt x="595" y="30910"/>
                  </a:lnTo>
                  <a:lnTo>
                    <a:pt x="1327" y="34408"/>
                  </a:lnTo>
                  <a:lnTo>
                    <a:pt x="2401" y="37791"/>
                  </a:lnTo>
                  <a:lnTo>
                    <a:pt x="3453" y="40215"/>
                  </a:lnTo>
                  <a:lnTo>
                    <a:pt x="4253" y="41769"/>
                  </a:lnTo>
                  <a:lnTo>
                    <a:pt x="4710" y="42524"/>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46"/>
            <p:cNvSpPr/>
            <p:nvPr/>
          </p:nvSpPr>
          <p:spPr>
            <a:xfrm>
              <a:off x="3668570" y="-2145343"/>
              <a:ext cx="875616" cy="925529"/>
            </a:xfrm>
            <a:custGeom>
              <a:rect b="b" l="l" r="r" t="t"/>
              <a:pathLst>
                <a:path extrusionOk="0" h="33470" w="31665">
                  <a:moveTo>
                    <a:pt x="14769" y="0"/>
                  </a:moveTo>
                  <a:lnTo>
                    <a:pt x="14358" y="69"/>
                  </a:lnTo>
                  <a:lnTo>
                    <a:pt x="13946" y="183"/>
                  </a:lnTo>
                  <a:lnTo>
                    <a:pt x="13283" y="640"/>
                  </a:lnTo>
                  <a:lnTo>
                    <a:pt x="12803" y="1349"/>
                  </a:lnTo>
                  <a:lnTo>
                    <a:pt x="12483" y="2241"/>
                  </a:lnTo>
                  <a:lnTo>
                    <a:pt x="12300" y="3315"/>
                  </a:lnTo>
                  <a:lnTo>
                    <a:pt x="12232" y="4527"/>
                  </a:lnTo>
                  <a:lnTo>
                    <a:pt x="12323" y="6470"/>
                  </a:lnTo>
                  <a:lnTo>
                    <a:pt x="12689" y="9145"/>
                  </a:lnTo>
                  <a:lnTo>
                    <a:pt x="13215" y="11637"/>
                  </a:lnTo>
                  <a:lnTo>
                    <a:pt x="13923" y="14403"/>
                  </a:lnTo>
                  <a:lnTo>
                    <a:pt x="14061" y="14837"/>
                  </a:lnTo>
                  <a:lnTo>
                    <a:pt x="13786" y="14449"/>
                  </a:lnTo>
                  <a:lnTo>
                    <a:pt x="12003" y="12026"/>
                  </a:lnTo>
                  <a:lnTo>
                    <a:pt x="10334" y="10014"/>
                  </a:lnTo>
                  <a:lnTo>
                    <a:pt x="8459" y="8002"/>
                  </a:lnTo>
                  <a:lnTo>
                    <a:pt x="7019" y="6744"/>
                  </a:lnTo>
                  <a:lnTo>
                    <a:pt x="6082" y="6081"/>
                  </a:lnTo>
                  <a:lnTo>
                    <a:pt x="5213" y="5624"/>
                  </a:lnTo>
                  <a:lnTo>
                    <a:pt x="4367" y="5396"/>
                  </a:lnTo>
                  <a:lnTo>
                    <a:pt x="3636" y="5464"/>
                  </a:lnTo>
                  <a:lnTo>
                    <a:pt x="3018" y="5853"/>
                  </a:lnTo>
                  <a:lnTo>
                    <a:pt x="2744" y="6196"/>
                  </a:lnTo>
                  <a:lnTo>
                    <a:pt x="2538" y="6584"/>
                  </a:lnTo>
                  <a:lnTo>
                    <a:pt x="2378" y="7385"/>
                  </a:lnTo>
                  <a:lnTo>
                    <a:pt x="2538" y="8230"/>
                  </a:lnTo>
                  <a:lnTo>
                    <a:pt x="2973" y="9122"/>
                  </a:lnTo>
                  <a:lnTo>
                    <a:pt x="3636" y="9991"/>
                  </a:lnTo>
                  <a:lnTo>
                    <a:pt x="4481" y="10882"/>
                  </a:lnTo>
                  <a:lnTo>
                    <a:pt x="5990" y="12163"/>
                  </a:lnTo>
                  <a:lnTo>
                    <a:pt x="8254" y="13763"/>
                  </a:lnTo>
                  <a:lnTo>
                    <a:pt x="10471" y="15112"/>
                  </a:lnTo>
                  <a:lnTo>
                    <a:pt x="13055" y="16506"/>
                  </a:lnTo>
                  <a:lnTo>
                    <a:pt x="12963" y="16461"/>
                  </a:lnTo>
                  <a:lnTo>
                    <a:pt x="11271" y="15935"/>
                  </a:lnTo>
                  <a:lnTo>
                    <a:pt x="9008" y="15500"/>
                  </a:lnTo>
                  <a:lnTo>
                    <a:pt x="6516" y="15226"/>
                  </a:lnTo>
                  <a:lnTo>
                    <a:pt x="4047" y="15203"/>
                  </a:lnTo>
                  <a:lnTo>
                    <a:pt x="2424" y="15409"/>
                  </a:lnTo>
                  <a:lnTo>
                    <a:pt x="1509" y="15638"/>
                  </a:lnTo>
                  <a:lnTo>
                    <a:pt x="778" y="16003"/>
                  </a:lnTo>
                  <a:lnTo>
                    <a:pt x="252" y="16461"/>
                  </a:lnTo>
                  <a:lnTo>
                    <a:pt x="1" y="17032"/>
                  </a:lnTo>
                  <a:lnTo>
                    <a:pt x="23" y="17764"/>
                  </a:lnTo>
                  <a:lnTo>
                    <a:pt x="183" y="18175"/>
                  </a:lnTo>
                  <a:lnTo>
                    <a:pt x="389" y="18587"/>
                  </a:lnTo>
                  <a:lnTo>
                    <a:pt x="961" y="19250"/>
                  </a:lnTo>
                  <a:lnTo>
                    <a:pt x="1692" y="19753"/>
                  </a:lnTo>
                  <a:lnTo>
                    <a:pt x="2607" y="20096"/>
                  </a:lnTo>
                  <a:lnTo>
                    <a:pt x="3613" y="20279"/>
                  </a:lnTo>
                  <a:lnTo>
                    <a:pt x="4710" y="20370"/>
                  </a:lnTo>
                  <a:lnTo>
                    <a:pt x="6470" y="20301"/>
                  </a:lnTo>
                  <a:lnTo>
                    <a:pt x="8802" y="19959"/>
                  </a:lnTo>
                  <a:lnTo>
                    <a:pt x="10951" y="19501"/>
                  </a:lnTo>
                  <a:lnTo>
                    <a:pt x="12749" y="18978"/>
                  </a:lnTo>
                  <a:lnTo>
                    <a:pt x="12749" y="18978"/>
                  </a:lnTo>
                  <a:lnTo>
                    <a:pt x="11043" y="19798"/>
                  </a:lnTo>
                  <a:lnTo>
                    <a:pt x="9191" y="21033"/>
                  </a:lnTo>
                  <a:lnTo>
                    <a:pt x="7454" y="22473"/>
                  </a:lnTo>
                  <a:lnTo>
                    <a:pt x="5990" y="24051"/>
                  </a:lnTo>
                  <a:lnTo>
                    <a:pt x="5167" y="25194"/>
                  </a:lnTo>
                  <a:lnTo>
                    <a:pt x="4779" y="25948"/>
                  </a:lnTo>
                  <a:lnTo>
                    <a:pt x="4573" y="26657"/>
                  </a:lnTo>
                  <a:lnTo>
                    <a:pt x="4527" y="27297"/>
                  </a:lnTo>
                  <a:lnTo>
                    <a:pt x="4664" y="27869"/>
                  </a:lnTo>
                  <a:lnTo>
                    <a:pt x="5030" y="28349"/>
                  </a:lnTo>
                  <a:lnTo>
                    <a:pt x="5305" y="28555"/>
                  </a:lnTo>
                  <a:lnTo>
                    <a:pt x="5625" y="28715"/>
                  </a:lnTo>
                  <a:lnTo>
                    <a:pt x="6265" y="28829"/>
                  </a:lnTo>
                  <a:lnTo>
                    <a:pt x="6973" y="28737"/>
                  </a:lnTo>
                  <a:lnTo>
                    <a:pt x="7705" y="28417"/>
                  </a:lnTo>
                  <a:lnTo>
                    <a:pt x="8825" y="27663"/>
                  </a:lnTo>
                  <a:lnTo>
                    <a:pt x="10311" y="26223"/>
                  </a:lnTo>
                  <a:lnTo>
                    <a:pt x="12346" y="23731"/>
                  </a:lnTo>
                  <a:lnTo>
                    <a:pt x="14129" y="21056"/>
                  </a:lnTo>
                  <a:lnTo>
                    <a:pt x="14289" y="20736"/>
                  </a:lnTo>
                  <a:lnTo>
                    <a:pt x="14243" y="21147"/>
                  </a:lnTo>
                  <a:lnTo>
                    <a:pt x="14083" y="23662"/>
                  </a:lnTo>
                  <a:lnTo>
                    <a:pt x="14083" y="25880"/>
                  </a:lnTo>
                  <a:lnTo>
                    <a:pt x="14221" y="28257"/>
                  </a:lnTo>
                  <a:lnTo>
                    <a:pt x="14518" y="29949"/>
                  </a:lnTo>
                  <a:lnTo>
                    <a:pt x="14792" y="30978"/>
                  </a:lnTo>
                  <a:lnTo>
                    <a:pt x="15181" y="31869"/>
                  </a:lnTo>
                  <a:lnTo>
                    <a:pt x="15661" y="32601"/>
                  </a:lnTo>
                  <a:lnTo>
                    <a:pt x="16278" y="33127"/>
                  </a:lnTo>
                  <a:lnTo>
                    <a:pt x="16987" y="33424"/>
                  </a:lnTo>
                  <a:lnTo>
                    <a:pt x="17421" y="33470"/>
                  </a:lnTo>
                  <a:lnTo>
                    <a:pt x="17833" y="33447"/>
                  </a:lnTo>
                  <a:lnTo>
                    <a:pt x="18473" y="33173"/>
                  </a:lnTo>
                  <a:lnTo>
                    <a:pt x="18907" y="32624"/>
                  </a:lnTo>
                  <a:lnTo>
                    <a:pt x="19182" y="31847"/>
                  </a:lnTo>
                  <a:lnTo>
                    <a:pt x="19296" y="30909"/>
                  </a:lnTo>
                  <a:lnTo>
                    <a:pt x="19273" y="29812"/>
                  </a:lnTo>
                  <a:lnTo>
                    <a:pt x="19067" y="28006"/>
                  </a:lnTo>
                  <a:lnTo>
                    <a:pt x="18519" y="25445"/>
                  </a:lnTo>
                  <a:lnTo>
                    <a:pt x="17833" y="23045"/>
                  </a:lnTo>
                  <a:lnTo>
                    <a:pt x="16918" y="20324"/>
                  </a:lnTo>
                  <a:lnTo>
                    <a:pt x="16758" y="19890"/>
                  </a:lnTo>
                  <a:lnTo>
                    <a:pt x="16987" y="20210"/>
                  </a:lnTo>
                  <a:lnTo>
                    <a:pt x="18542" y="22222"/>
                  </a:lnTo>
                  <a:lnTo>
                    <a:pt x="19982" y="23891"/>
                  </a:lnTo>
                  <a:lnTo>
                    <a:pt x="21628" y="25491"/>
                  </a:lnTo>
                  <a:lnTo>
                    <a:pt x="22931" y="26474"/>
                  </a:lnTo>
                  <a:lnTo>
                    <a:pt x="23777" y="26977"/>
                  </a:lnTo>
                  <a:lnTo>
                    <a:pt x="24600" y="27297"/>
                  </a:lnTo>
                  <a:lnTo>
                    <a:pt x="25400" y="27411"/>
                  </a:lnTo>
                  <a:lnTo>
                    <a:pt x="26132" y="27251"/>
                  </a:lnTo>
                  <a:lnTo>
                    <a:pt x="26772" y="26817"/>
                  </a:lnTo>
                  <a:lnTo>
                    <a:pt x="27069" y="26474"/>
                  </a:lnTo>
                  <a:lnTo>
                    <a:pt x="27320" y="26085"/>
                  </a:lnTo>
                  <a:lnTo>
                    <a:pt x="27549" y="25331"/>
                  </a:lnTo>
                  <a:lnTo>
                    <a:pt x="27503" y="24599"/>
                  </a:lnTo>
                  <a:lnTo>
                    <a:pt x="27206" y="23868"/>
                  </a:lnTo>
                  <a:lnTo>
                    <a:pt x="26680" y="23159"/>
                  </a:lnTo>
                  <a:lnTo>
                    <a:pt x="25994" y="22473"/>
                  </a:lnTo>
                  <a:lnTo>
                    <a:pt x="24737" y="21536"/>
                  </a:lnTo>
                  <a:lnTo>
                    <a:pt x="22817" y="20416"/>
                  </a:lnTo>
                  <a:lnTo>
                    <a:pt x="20896" y="19524"/>
                  </a:lnTo>
                  <a:lnTo>
                    <a:pt x="18633" y="18610"/>
                  </a:lnTo>
                  <a:lnTo>
                    <a:pt x="18267" y="18495"/>
                  </a:lnTo>
                  <a:lnTo>
                    <a:pt x="19044" y="18724"/>
                  </a:lnTo>
                  <a:lnTo>
                    <a:pt x="21011" y="19090"/>
                  </a:lnTo>
                  <a:lnTo>
                    <a:pt x="23274" y="19318"/>
                  </a:lnTo>
                  <a:lnTo>
                    <a:pt x="25606" y="19364"/>
                  </a:lnTo>
                  <a:lnTo>
                    <a:pt x="27823" y="19181"/>
                  </a:lnTo>
                  <a:lnTo>
                    <a:pt x="29264" y="18884"/>
                  </a:lnTo>
                  <a:lnTo>
                    <a:pt x="30087" y="18587"/>
                  </a:lnTo>
                  <a:lnTo>
                    <a:pt x="30750" y="18244"/>
                  </a:lnTo>
                  <a:lnTo>
                    <a:pt x="31276" y="17787"/>
                  </a:lnTo>
                  <a:lnTo>
                    <a:pt x="31573" y="17284"/>
                  </a:lnTo>
                  <a:lnTo>
                    <a:pt x="31664" y="16666"/>
                  </a:lnTo>
                  <a:lnTo>
                    <a:pt x="31596" y="16324"/>
                  </a:lnTo>
                  <a:lnTo>
                    <a:pt x="31504" y="15981"/>
                  </a:lnTo>
                  <a:lnTo>
                    <a:pt x="31093" y="15432"/>
                  </a:lnTo>
                  <a:lnTo>
                    <a:pt x="30453" y="15043"/>
                  </a:lnTo>
                  <a:lnTo>
                    <a:pt x="29652" y="14792"/>
                  </a:lnTo>
                  <a:lnTo>
                    <a:pt x="28189" y="14586"/>
                  </a:lnTo>
                  <a:lnTo>
                    <a:pt x="25903" y="14632"/>
                  </a:lnTo>
                  <a:lnTo>
                    <a:pt x="22337" y="15135"/>
                  </a:lnTo>
                  <a:lnTo>
                    <a:pt x="19127" y="15874"/>
                  </a:lnTo>
                  <a:lnTo>
                    <a:pt x="20325" y="15363"/>
                  </a:lnTo>
                  <a:lnTo>
                    <a:pt x="22085" y="14380"/>
                  </a:lnTo>
                  <a:lnTo>
                    <a:pt x="23983" y="13100"/>
                  </a:lnTo>
                  <a:lnTo>
                    <a:pt x="25789" y="11637"/>
                  </a:lnTo>
                  <a:lnTo>
                    <a:pt x="27320" y="10128"/>
                  </a:lnTo>
                  <a:lnTo>
                    <a:pt x="28121" y="9008"/>
                  </a:lnTo>
                  <a:lnTo>
                    <a:pt x="28441" y="8276"/>
                  </a:lnTo>
                  <a:lnTo>
                    <a:pt x="28555" y="7613"/>
                  </a:lnTo>
                  <a:lnTo>
                    <a:pt x="28464" y="6996"/>
                  </a:lnTo>
                  <a:lnTo>
                    <a:pt x="28304" y="6722"/>
                  </a:lnTo>
                  <a:lnTo>
                    <a:pt x="27983" y="6287"/>
                  </a:lnTo>
                  <a:lnTo>
                    <a:pt x="27229" y="5716"/>
                  </a:lnTo>
                  <a:lnTo>
                    <a:pt x="26406" y="5510"/>
                  </a:lnTo>
                  <a:lnTo>
                    <a:pt x="25514" y="5647"/>
                  </a:lnTo>
                  <a:lnTo>
                    <a:pt x="24577" y="6036"/>
                  </a:lnTo>
                  <a:lnTo>
                    <a:pt x="23617" y="6630"/>
                  </a:lnTo>
                  <a:lnTo>
                    <a:pt x="22154" y="7865"/>
                  </a:lnTo>
                  <a:lnTo>
                    <a:pt x="20279" y="9877"/>
                  </a:lnTo>
                  <a:lnTo>
                    <a:pt x="18656" y="11934"/>
                  </a:lnTo>
                  <a:lnTo>
                    <a:pt x="16918" y="14449"/>
                  </a:lnTo>
                  <a:lnTo>
                    <a:pt x="16644" y="14860"/>
                  </a:lnTo>
                  <a:lnTo>
                    <a:pt x="16781" y="14037"/>
                  </a:lnTo>
                  <a:lnTo>
                    <a:pt x="17147" y="10768"/>
                  </a:lnTo>
                  <a:lnTo>
                    <a:pt x="17307" y="8093"/>
                  </a:lnTo>
                  <a:lnTo>
                    <a:pt x="17284" y="5327"/>
                  </a:lnTo>
                  <a:lnTo>
                    <a:pt x="17078" y="3429"/>
                  </a:lnTo>
                  <a:lnTo>
                    <a:pt x="16850" y="2309"/>
                  </a:lnTo>
                  <a:lnTo>
                    <a:pt x="16507" y="1349"/>
                  </a:lnTo>
                  <a:lnTo>
                    <a:pt x="16072" y="640"/>
                  </a:lnTo>
                  <a:lnTo>
                    <a:pt x="15478" y="160"/>
                  </a:lnTo>
                  <a:lnTo>
                    <a:pt x="14769" y="0"/>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46"/>
            <p:cNvSpPr/>
            <p:nvPr/>
          </p:nvSpPr>
          <p:spPr>
            <a:xfrm>
              <a:off x="4004279" y="-1741994"/>
              <a:ext cx="176395" cy="153001"/>
            </a:xfrm>
            <a:custGeom>
              <a:rect b="b" l="l" r="r" t="t"/>
              <a:pathLst>
                <a:path extrusionOk="0" h="5533" w="6379">
                  <a:moveTo>
                    <a:pt x="3269" y="0"/>
                  </a:moveTo>
                  <a:lnTo>
                    <a:pt x="2584" y="114"/>
                  </a:lnTo>
                  <a:lnTo>
                    <a:pt x="1966" y="343"/>
                  </a:lnTo>
                  <a:lnTo>
                    <a:pt x="1441" y="640"/>
                  </a:lnTo>
                  <a:lnTo>
                    <a:pt x="755" y="1235"/>
                  </a:lnTo>
                  <a:lnTo>
                    <a:pt x="183" y="2218"/>
                  </a:lnTo>
                  <a:lnTo>
                    <a:pt x="0" y="3246"/>
                  </a:lnTo>
                  <a:lnTo>
                    <a:pt x="137" y="4001"/>
                  </a:lnTo>
                  <a:lnTo>
                    <a:pt x="343" y="4458"/>
                  </a:lnTo>
                  <a:lnTo>
                    <a:pt x="663" y="4847"/>
                  </a:lnTo>
                  <a:lnTo>
                    <a:pt x="1120" y="5167"/>
                  </a:lnTo>
                  <a:lnTo>
                    <a:pt x="1669" y="5395"/>
                  </a:lnTo>
                  <a:lnTo>
                    <a:pt x="2355" y="5510"/>
                  </a:lnTo>
                  <a:lnTo>
                    <a:pt x="2766" y="5533"/>
                  </a:lnTo>
                  <a:lnTo>
                    <a:pt x="3155" y="5510"/>
                  </a:lnTo>
                  <a:lnTo>
                    <a:pt x="3887" y="5395"/>
                  </a:lnTo>
                  <a:lnTo>
                    <a:pt x="4527" y="5167"/>
                  </a:lnTo>
                  <a:lnTo>
                    <a:pt x="5053" y="4870"/>
                  </a:lnTo>
                  <a:lnTo>
                    <a:pt x="5716" y="4275"/>
                  </a:lnTo>
                  <a:lnTo>
                    <a:pt x="6241" y="3315"/>
                  </a:lnTo>
                  <a:lnTo>
                    <a:pt x="6379" y="2286"/>
                  </a:lnTo>
                  <a:lnTo>
                    <a:pt x="6219" y="1555"/>
                  </a:lnTo>
                  <a:lnTo>
                    <a:pt x="5990" y="1120"/>
                  </a:lnTo>
                  <a:lnTo>
                    <a:pt x="5647" y="732"/>
                  </a:lnTo>
                  <a:lnTo>
                    <a:pt x="5213" y="412"/>
                  </a:lnTo>
                  <a:lnTo>
                    <a:pt x="4664" y="160"/>
                  </a:lnTo>
                  <a:lnTo>
                    <a:pt x="4024" y="23"/>
                  </a:lnTo>
                  <a:lnTo>
                    <a:pt x="3635" y="0"/>
                  </a:lnTo>
                  <a:close/>
                </a:path>
              </a:pathLst>
            </a:custGeom>
            <a:solidFill>
              <a:srgbClr val="ED7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6"/>
            <p:cNvSpPr/>
            <p:nvPr/>
          </p:nvSpPr>
          <p:spPr>
            <a:xfrm>
              <a:off x="4054220" y="-1726840"/>
              <a:ext cx="36059" cy="39239"/>
            </a:xfrm>
            <a:custGeom>
              <a:rect b="b" l="l" r="r" t="t"/>
              <a:pathLst>
                <a:path extrusionOk="0" h="1419" w="1304">
                  <a:moveTo>
                    <a:pt x="823" y="1"/>
                  </a:moveTo>
                  <a:lnTo>
                    <a:pt x="663" y="24"/>
                  </a:lnTo>
                  <a:lnTo>
                    <a:pt x="458" y="92"/>
                  </a:lnTo>
                  <a:lnTo>
                    <a:pt x="160" y="275"/>
                  </a:lnTo>
                  <a:lnTo>
                    <a:pt x="23" y="504"/>
                  </a:lnTo>
                  <a:lnTo>
                    <a:pt x="0" y="778"/>
                  </a:lnTo>
                  <a:lnTo>
                    <a:pt x="160" y="1167"/>
                  </a:lnTo>
                  <a:lnTo>
                    <a:pt x="458" y="1395"/>
                  </a:lnTo>
                  <a:lnTo>
                    <a:pt x="686" y="1418"/>
                  </a:lnTo>
                  <a:lnTo>
                    <a:pt x="823" y="1350"/>
                  </a:lnTo>
                  <a:lnTo>
                    <a:pt x="1052" y="1212"/>
                  </a:lnTo>
                  <a:lnTo>
                    <a:pt x="1303" y="732"/>
                  </a:lnTo>
                  <a:lnTo>
                    <a:pt x="1281" y="275"/>
                  </a:lnTo>
                  <a:lnTo>
                    <a:pt x="1075" y="46"/>
                  </a:lnTo>
                  <a:lnTo>
                    <a:pt x="82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46"/>
            <p:cNvSpPr/>
            <p:nvPr/>
          </p:nvSpPr>
          <p:spPr>
            <a:xfrm>
              <a:off x="4113011" y="-1716719"/>
              <a:ext cx="32906" cy="27846"/>
            </a:xfrm>
            <a:custGeom>
              <a:rect b="b" l="l" r="r" t="t"/>
              <a:pathLst>
                <a:path extrusionOk="0" h="1007" w="1190">
                  <a:moveTo>
                    <a:pt x="435" y="0"/>
                  </a:moveTo>
                  <a:lnTo>
                    <a:pt x="298" y="23"/>
                  </a:lnTo>
                  <a:lnTo>
                    <a:pt x="115" y="138"/>
                  </a:lnTo>
                  <a:lnTo>
                    <a:pt x="0" y="412"/>
                  </a:lnTo>
                  <a:lnTo>
                    <a:pt x="138" y="824"/>
                  </a:lnTo>
                  <a:lnTo>
                    <a:pt x="412" y="1006"/>
                  </a:lnTo>
                  <a:lnTo>
                    <a:pt x="641" y="1006"/>
                  </a:lnTo>
                  <a:lnTo>
                    <a:pt x="755" y="961"/>
                  </a:lnTo>
                  <a:lnTo>
                    <a:pt x="983" y="824"/>
                  </a:lnTo>
                  <a:lnTo>
                    <a:pt x="1189" y="481"/>
                  </a:lnTo>
                  <a:lnTo>
                    <a:pt x="1075" y="183"/>
                  </a:lnTo>
                  <a:lnTo>
                    <a:pt x="70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46"/>
            <p:cNvSpPr/>
            <p:nvPr/>
          </p:nvSpPr>
          <p:spPr>
            <a:xfrm>
              <a:off x="4027673" y="-1671202"/>
              <a:ext cx="36695" cy="35423"/>
            </a:xfrm>
            <a:custGeom>
              <a:rect b="b" l="l" r="r" t="t"/>
              <a:pathLst>
                <a:path extrusionOk="0" h="1281" w="1327">
                  <a:moveTo>
                    <a:pt x="709" y="1"/>
                  </a:moveTo>
                  <a:lnTo>
                    <a:pt x="457" y="23"/>
                  </a:lnTo>
                  <a:lnTo>
                    <a:pt x="206" y="138"/>
                  </a:lnTo>
                  <a:lnTo>
                    <a:pt x="0" y="572"/>
                  </a:lnTo>
                  <a:lnTo>
                    <a:pt x="114" y="1029"/>
                  </a:lnTo>
                  <a:lnTo>
                    <a:pt x="389" y="1258"/>
                  </a:lnTo>
                  <a:lnTo>
                    <a:pt x="663" y="1281"/>
                  </a:lnTo>
                  <a:lnTo>
                    <a:pt x="846" y="1258"/>
                  </a:lnTo>
                  <a:lnTo>
                    <a:pt x="1006" y="1212"/>
                  </a:lnTo>
                  <a:lnTo>
                    <a:pt x="1212" y="1029"/>
                  </a:lnTo>
                  <a:lnTo>
                    <a:pt x="1326" y="709"/>
                  </a:lnTo>
                  <a:lnTo>
                    <a:pt x="1143" y="252"/>
                  </a:lnTo>
                  <a:lnTo>
                    <a:pt x="7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46"/>
            <p:cNvSpPr/>
            <p:nvPr/>
          </p:nvSpPr>
          <p:spPr>
            <a:xfrm>
              <a:off x="4076979" y="-1636442"/>
              <a:ext cx="26574" cy="24058"/>
            </a:xfrm>
            <a:custGeom>
              <a:rect b="b" l="l" r="r" t="t"/>
              <a:pathLst>
                <a:path extrusionOk="0" h="870" w="961">
                  <a:moveTo>
                    <a:pt x="595" y="1"/>
                  </a:moveTo>
                  <a:lnTo>
                    <a:pt x="366" y="70"/>
                  </a:lnTo>
                  <a:lnTo>
                    <a:pt x="160" y="161"/>
                  </a:lnTo>
                  <a:lnTo>
                    <a:pt x="0" y="458"/>
                  </a:lnTo>
                  <a:lnTo>
                    <a:pt x="92" y="733"/>
                  </a:lnTo>
                  <a:lnTo>
                    <a:pt x="389" y="870"/>
                  </a:lnTo>
                  <a:lnTo>
                    <a:pt x="618" y="847"/>
                  </a:lnTo>
                  <a:lnTo>
                    <a:pt x="800" y="778"/>
                  </a:lnTo>
                  <a:lnTo>
                    <a:pt x="961" y="481"/>
                  </a:lnTo>
                  <a:lnTo>
                    <a:pt x="892" y="161"/>
                  </a:lnTo>
                  <a:lnTo>
                    <a:pt x="59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46"/>
            <p:cNvSpPr/>
            <p:nvPr/>
          </p:nvSpPr>
          <p:spPr>
            <a:xfrm>
              <a:off x="4130709" y="-1657929"/>
              <a:ext cx="23422" cy="20905"/>
            </a:xfrm>
            <a:custGeom>
              <a:rect b="b" l="l" r="r" t="t"/>
              <a:pathLst>
                <a:path extrusionOk="0" h="756" w="847">
                  <a:moveTo>
                    <a:pt x="572" y="1"/>
                  </a:moveTo>
                  <a:lnTo>
                    <a:pt x="366" y="23"/>
                  </a:lnTo>
                  <a:lnTo>
                    <a:pt x="161" y="92"/>
                  </a:lnTo>
                  <a:lnTo>
                    <a:pt x="1" y="366"/>
                  </a:lnTo>
                  <a:lnTo>
                    <a:pt x="92" y="618"/>
                  </a:lnTo>
                  <a:lnTo>
                    <a:pt x="321" y="755"/>
                  </a:lnTo>
                  <a:lnTo>
                    <a:pt x="504" y="732"/>
                  </a:lnTo>
                  <a:lnTo>
                    <a:pt x="686" y="641"/>
                  </a:lnTo>
                  <a:lnTo>
                    <a:pt x="846" y="389"/>
                  </a:lnTo>
                  <a:lnTo>
                    <a:pt x="801" y="138"/>
                  </a:lnTo>
                  <a:lnTo>
                    <a:pt x="57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6"/>
            <p:cNvSpPr/>
            <p:nvPr/>
          </p:nvSpPr>
          <p:spPr>
            <a:xfrm>
              <a:off x="4083284" y="-1676899"/>
              <a:ext cx="25330" cy="21541"/>
            </a:xfrm>
            <a:custGeom>
              <a:rect b="b" l="l" r="r" t="t"/>
              <a:pathLst>
                <a:path extrusionOk="0" h="779" w="916">
                  <a:moveTo>
                    <a:pt x="435" y="1"/>
                  </a:moveTo>
                  <a:lnTo>
                    <a:pt x="230" y="24"/>
                  </a:lnTo>
                  <a:lnTo>
                    <a:pt x="1" y="275"/>
                  </a:lnTo>
                  <a:lnTo>
                    <a:pt x="1" y="572"/>
                  </a:lnTo>
                  <a:lnTo>
                    <a:pt x="230" y="778"/>
                  </a:lnTo>
                  <a:lnTo>
                    <a:pt x="412" y="778"/>
                  </a:lnTo>
                  <a:lnTo>
                    <a:pt x="664" y="732"/>
                  </a:lnTo>
                  <a:lnTo>
                    <a:pt x="915" y="504"/>
                  </a:lnTo>
                  <a:lnTo>
                    <a:pt x="915" y="229"/>
                  </a:lnTo>
                  <a:lnTo>
                    <a:pt x="664" y="24"/>
                  </a:lnTo>
                  <a:lnTo>
                    <a:pt x="4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46"/>
            <p:cNvSpPr/>
            <p:nvPr/>
          </p:nvSpPr>
          <p:spPr>
            <a:xfrm>
              <a:off x="3585762" y="-967725"/>
              <a:ext cx="500095" cy="346458"/>
            </a:xfrm>
            <a:custGeom>
              <a:rect b="b" l="l" r="r" t="t"/>
              <a:pathLst>
                <a:path extrusionOk="0" h="12529" w="18085">
                  <a:moveTo>
                    <a:pt x="389" y="1"/>
                  </a:moveTo>
                  <a:lnTo>
                    <a:pt x="1" y="46"/>
                  </a:lnTo>
                  <a:lnTo>
                    <a:pt x="435" y="1235"/>
                  </a:lnTo>
                  <a:lnTo>
                    <a:pt x="1441" y="3384"/>
                  </a:lnTo>
                  <a:lnTo>
                    <a:pt x="2630" y="5236"/>
                  </a:lnTo>
                  <a:lnTo>
                    <a:pt x="3956" y="6813"/>
                  </a:lnTo>
                  <a:lnTo>
                    <a:pt x="5373" y="8139"/>
                  </a:lnTo>
                  <a:lnTo>
                    <a:pt x="6859" y="9260"/>
                  </a:lnTo>
                  <a:lnTo>
                    <a:pt x="8391" y="10151"/>
                  </a:lnTo>
                  <a:lnTo>
                    <a:pt x="9923" y="10883"/>
                  </a:lnTo>
                  <a:lnTo>
                    <a:pt x="12140" y="11683"/>
                  </a:lnTo>
                  <a:lnTo>
                    <a:pt x="14792" y="12255"/>
                  </a:lnTo>
                  <a:lnTo>
                    <a:pt x="17650" y="12529"/>
                  </a:lnTo>
                  <a:lnTo>
                    <a:pt x="18084" y="12506"/>
                  </a:lnTo>
                  <a:lnTo>
                    <a:pt x="17513" y="11249"/>
                  </a:lnTo>
                  <a:lnTo>
                    <a:pt x="16278" y="9031"/>
                  </a:lnTo>
                  <a:lnTo>
                    <a:pt x="14930" y="7111"/>
                  </a:lnTo>
                  <a:lnTo>
                    <a:pt x="13489" y="5487"/>
                  </a:lnTo>
                  <a:lnTo>
                    <a:pt x="12026" y="4116"/>
                  </a:lnTo>
                  <a:lnTo>
                    <a:pt x="10517" y="3018"/>
                  </a:lnTo>
                  <a:lnTo>
                    <a:pt x="9008" y="2127"/>
                  </a:lnTo>
                  <a:lnTo>
                    <a:pt x="7545" y="1418"/>
                  </a:lnTo>
                  <a:lnTo>
                    <a:pt x="5442" y="664"/>
                  </a:lnTo>
                  <a:lnTo>
                    <a:pt x="2973" y="161"/>
                  </a:lnTo>
                  <a:lnTo>
                    <a:pt x="389" y="1"/>
                  </a:lnTo>
                  <a:close/>
                </a:path>
              </a:pathLst>
            </a:custGeom>
            <a:solidFill>
              <a:srgbClr val="AFD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6"/>
            <p:cNvSpPr/>
            <p:nvPr/>
          </p:nvSpPr>
          <p:spPr>
            <a:xfrm rot="6048975">
              <a:off x="3975876" y="-1218930"/>
              <a:ext cx="348863" cy="241681"/>
            </a:xfrm>
            <a:custGeom>
              <a:rect b="b" l="l" r="r" t="t"/>
              <a:pathLst>
                <a:path extrusionOk="0" h="12529" w="18085">
                  <a:moveTo>
                    <a:pt x="389" y="1"/>
                  </a:moveTo>
                  <a:lnTo>
                    <a:pt x="1" y="46"/>
                  </a:lnTo>
                  <a:lnTo>
                    <a:pt x="435" y="1235"/>
                  </a:lnTo>
                  <a:lnTo>
                    <a:pt x="1441" y="3384"/>
                  </a:lnTo>
                  <a:lnTo>
                    <a:pt x="2630" y="5236"/>
                  </a:lnTo>
                  <a:lnTo>
                    <a:pt x="3956" y="6813"/>
                  </a:lnTo>
                  <a:lnTo>
                    <a:pt x="5373" y="8139"/>
                  </a:lnTo>
                  <a:lnTo>
                    <a:pt x="6859" y="9260"/>
                  </a:lnTo>
                  <a:lnTo>
                    <a:pt x="8391" y="10151"/>
                  </a:lnTo>
                  <a:lnTo>
                    <a:pt x="9923" y="10883"/>
                  </a:lnTo>
                  <a:lnTo>
                    <a:pt x="12140" y="11683"/>
                  </a:lnTo>
                  <a:lnTo>
                    <a:pt x="14792" y="12255"/>
                  </a:lnTo>
                  <a:lnTo>
                    <a:pt x="17650" y="12529"/>
                  </a:lnTo>
                  <a:lnTo>
                    <a:pt x="18084" y="12506"/>
                  </a:lnTo>
                  <a:lnTo>
                    <a:pt x="17513" y="11249"/>
                  </a:lnTo>
                  <a:lnTo>
                    <a:pt x="16278" y="9031"/>
                  </a:lnTo>
                  <a:lnTo>
                    <a:pt x="14930" y="7111"/>
                  </a:lnTo>
                  <a:lnTo>
                    <a:pt x="13489" y="5487"/>
                  </a:lnTo>
                  <a:lnTo>
                    <a:pt x="12026" y="4116"/>
                  </a:lnTo>
                  <a:lnTo>
                    <a:pt x="10517" y="3018"/>
                  </a:lnTo>
                  <a:lnTo>
                    <a:pt x="9008" y="2127"/>
                  </a:lnTo>
                  <a:lnTo>
                    <a:pt x="7545" y="1418"/>
                  </a:lnTo>
                  <a:lnTo>
                    <a:pt x="5442" y="664"/>
                  </a:lnTo>
                  <a:lnTo>
                    <a:pt x="2973" y="161"/>
                  </a:lnTo>
                  <a:lnTo>
                    <a:pt x="389" y="1"/>
                  </a:lnTo>
                  <a:close/>
                </a:path>
              </a:pathLst>
            </a:custGeom>
            <a:solidFill>
              <a:srgbClr val="AFD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6"/>
            <p:cNvSpPr/>
            <p:nvPr/>
          </p:nvSpPr>
          <p:spPr>
            <a:xfrm flipH="1" rot="-5400000">
              <a:off x="3995411" y="-1212224"/>
              <a:ext cx="262400" cy="274346"/>
            </a:xfrm>
            <a:custGeom>
              <a:rect b="b" l="l" r="r" t="t"/>
              <a:pathLst>
                <a:path extrusionOk="0" h="4573" w="3910">
                  <a:moveTo>
                    <a:pt x="3910" y="0"/>
                  </a:moveTo>
                  <a:lnTo>
                    <a:pt x="3590" y="69"/>
                  </a:lnTo>
                  <a:lnTo>
                    <a:pt x="2904" y="503"/>
                  </a:lnTo>
                  <a:lnTo>
                    <a:pt x="1921" y="1532"/>
                  </a:lnTo>
                  <a:lnTo>
                    <a:pt x="275" y="4024"/>
                  </a:lnTo>
                  <a:lnTo>
                    <a:pt x="0" y="4572"/>
                  </a:lnTo>
                  <a:lnTo>
                    <a:pt x="412" y="3887"/>
                  </a:lnTo>
                  <a:lnTo>
                    <a:pt x="1624" y="2378"/>
                  </a:lnTo>
                  <a:lnTo>
                    <a:pt x="3521" y="366"/>
                  </a:lnTo>
                  <a:lnTo>
                    <a:pt x="3910" y="0"/>
                  </a:lnTo>
                  <a:close/>
                </a:path>
              </a:pathLst>
            </a:custGeom>
            <a:solidFill>
              <a:srgbClr val="2A68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6"/>
            <p:cNvSpPr/>
            <p:nvPr/>
          </p:nvSpPr>
          <p:spPr>
            <a:xfrm flipH="1" rot="10441707">
              <a:off x="3709120" y="-912660"/>
              <a:ext cx="354508" cy="307178"/>
            </a:xfrm>
            <a:custGeom>
              <a:rect b="b" l="l" r="r" t="t"/>
              <a:pathLst>
                <a:path extrusionOk="0" h="4573" w="3910">
                  <a:moveTo>
                    <a:pt x="3910" y="0"/>
                  </a:moveTo>
                  <a:lnTo>
                    <a:pt x="3590" y="69"/>
                  </a:lnTo>
                  <a:lnTo>
                    <a:pt x="2904" y="503"/>
                  </a:lnTo>
                  <a:lnTo>
                    <a:pt x="1921" y="1532"/>
                  </a:lnTo>
                  <a:lnTo>
                    <a:pt x="275" y="4024"/>
                  </a:lnTo>
                  <a:lnTo>
                    <a:pt x="0" y="4572"/>
                  </a:lnTo>
                  <a:lnTo>
                    <a:pt x="412" y="3887"/>
                  </a:lnTo>
                  <a:lnTo>
                    <a:pt x="1624" y="2378"/>
                  </a:lnTo>
                  <a:lnTo>
                    <a:pt x="3521" y="366"/>
                  </a:lnTo>
                  <a:lnTo>
                    <a:pt x="3910" y="0"/>
                  </a:lnTo>
                  <a:close/>
                </a:path>
              </a:pathLst>
            </a:custGeom>
            <a:solidFill>
              <a:srgbClr val="2A68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5" name="Google Shape;715;p46"/>
          <p:cNvSpPr/>
          <p:nvPr/>
        </p:nvSpPr>
        <p:spPr>
          <a:xfrm>
            <a:off x="8184735" y="739462"/>
            <a:ext cx="910793" cy="474266"/>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46"/>
          <p:cNvSpPr/>
          <p:nvPr/>
        </p:nvSpPr>
        <p:spPr>
          <a:xfrm>
            <a:off x="217324" y="328001"/>
            <a:ext cx="1387158" cy="722344"/>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46"/>
          <p:cNvSpPr/>
          <p:nvPr/>
        </p:nvSpPr>
        <p:spPr>
          <a:xfrm>
            <a:off x="4473702" y="1354778"/>
            <a:ext cx="712230" cy="370882"/>
          </a:xfrm>
          <a:custGeom>
            <a:rect b="b" l="l" r="r" t="t"/>
            <a:pathLst>
              <a:path extrusionOk="0" h="21460" w="41217">
                <a:moveTo>
                  <a:pt x="27463" y="1"/>
                </a:moveTo>
                <a:lnTo>
                  <a:pt x="26721" y="66"/>
                </a:lnTo>
                <a:lnTo>
                  <a:pt x="25673" y="350"/>
                </a:lnTo>
                <a:lnTo>
                  <a:pt x="24429" y="1048"/>
                </a:lnTo>
                <a:lnTo>
                  <a:pt x="23337" y="2031"/>
                </a:lnTo>
                <a:lnTo>
                  <a:pt x="22421" y="3253"/>
                </a:lnTo>
                <a:lnTo>
                  <a:pt x="21700" y="4585"/>
                </a:lnTo>
                <a:lnTo>
                  <a:pt x="21198" y="6004"/>
                </a:lnTo>
                <a:lnTo>
                  <a:pt x="21023" y="6724"/>
                </a:lnTo>
                <a:lnTo>
                  <a:pt x="19910" y="5480"/>
                </a:lnTo>
                <a:lnTo>
                  <a:pt x="18338" y="3755"/>
                </a:lnTo>
                <a:lnTo>
                  <a:pt x="17290" y="2795"/>
                </a:lnTo>
                <a:lnTo>
                  <a:pt x="16177" y="2053"/>
                </a:lnTo>
                <a:lnTo>
                  <a:pt x="14955" y="1594"/>
                </a:lnTo>
                <a:lnTo>
                  <a:pt x="13929" y="1507"/>
                </a:lnTo>
                <a:lnTo>
                  <a:pt x="13186" y="1572"/>
                </a:lnTo>
                <a:lnTo>
                  <a:pt x="11986" y="1856"/>
                </a:lnTo>
                <a:lnTo>
                  <a:pt x="11091" y="2249"/>
                </a:lnTo>
                <a:lnTo>
                  <a:pt x="10305" y="2620"/>
                </a:lnTo>
                <a:lnTo>
                  <a:pt x="9017" y="3515"/>
                </a:lnTo>
                <a:lnTo>
                  <a:pt x="8056" y="4563"/>
                </a:lnTo>
                <a:lnTo>
                  <a:pt x="7379" y="5764"/>
                </a:lnTo>
                <a:lnTo>
                  <a:pt x="6986" y="7074"/>
                </a:lnTo>
                <a:lnTo>
                  <a:pt x="6855" y="8471"/>
                </a:lnTo>
                <a:lnTo>
                  <a:pt x="6965" y="9955"/>
                </a:lnTo>
                <a:lnTo>
                  <a:pt x="7270" y="11461"/>
                </a:lnTo>
                <a:lnTo>
                  <a:pt x="7510" y="12226"/>
                </a:lnTo>
                <a:lnTo>
                  <a:pt x="6899" y="12029"/>
                </a:lnTo>
                <a:lnTo>
                  <a:pt x="5611" y="11745"/>
                </a:lnTo>
                <a:lnTo>
                  <a:pt x="4323" y="11658"/>
                </a:lnTo>
                <a:lnTo>
                  <a:pt x="3079" y="11745"/>
                </a:lnTo>
                <a:lnTo>
                  <a:pt x="1965" y="12073"/>
                </a:lnTo>
                <a:lnTo>
                  <a:pt x="1049" y="12640"/>
                </a:lnTo>
                <a:lnTo>
                  <a:pt x="525" y="13273"/>
                </a:lnTo>
                <a:lnTo>
                  <a:pt x="263" y="13776"/>
                </a:lnTo>
                <a:lnTo>
                  <a:pt x="88" y="14365"/>
                </a:lnTo>
                <a:lnTo>
                  <a:pt x="1" y="15020"/>
                </a:lnTo>
                <a:lnTo>
                  <a:pt x="23" y="15391"/>
                </a:lnTo>
                <a:lnTo>
                  <a:pt x="23" y="15806"/>
                </a:lnTo>
                <a:lnTo>
                  <a:pt x="154" y="16592"/>
                </a:lnTo>
                <a:lnTo>
                  <a:pt x="372" y="17290"/>
                </a:lnTo>
                <a:lnTo>
                  <a:pt x="699" y="17901"/>
                </a:lnTo>
                <a:lnTo>
                  <a:pt x="1311" y="18731"/>
                </a:lnTo>
                <a:lnTo>
                  <a:pt x="2402" y="19582"/>
                </a:lnTo>
                <a:lnTo>
                  <a:pt x="3690" y="20237"/>
                </a:lnTo>
                <a:lnTo>
                  <a:pt x="5109" y="20696"/>
                </a:lnTo>
                <a:lnTo>
                  <a:pt x="7336" y="21111"/>
                </a:lnTo>
                <a:lnTo>
                  <a:pt x="8755" y="21242"/>
                </a:lnTo>
                <a:lnTo>
                  <a:pt x="10916" y="21394"/>
                </a:lnTo>
                <a:lnTo>
                  <a:pt x="15653" y="21460"/>
                </a:lnTo>
                <a:lnTo>
                  <a:pt x="22988" y="21176"/>
                </a:lnTo>
                <a:lnTo>
                  <a:pt x="27354" y="20980"/>
                </a:lnTo>
                <a:lnTo>
                  <a:pt x="28991" y="21001"/>
                </a:lnTo>
                <a:lnTo>
                  <a:pt x="31960" y="21067"/>
                </a:lnTo>
                <a:lnTo>
                  <a:pt x="34012" y="21001"/>
                </a:lnTo>
                <a:lnTo>
                  <a:pt x="36043" y="20761"/>
                </a:lnTo>
                <a:lnTo>
                  <a:pt x="37440" y="20390"/>
                </a:lnTo>
                <a:lnTo>
                  <a:pt x="38291" y="20041"/>
                </a:lnTo>
                <a:lnTo>
                  <a:pt x="39077" y="19582"/>
                </a:lnTo>
                <a:lnTo>
                  <a:pt x="39754" y="19037"/>
                </a:lnTo>
                <a:lnTo>
                  <a:pt x="40321" y="18360"/>
                </a:lnTo>
                <a:lnTo>
                  <a:pt x="40780" y="17574"/>
                </a:lnTo>
                <a:lnTo>
                  <a:pt x="40933" y="17116"/>
                </a:lnTo>
                <a:lnTo>
                  <a:pt x="41086" y="16592"/>
                </a:lnTo>
                <a:lnTo>
                  <a:pt x="41216" y="15631"/>
                </a:lnTo>
                <a:lnTo>
                  <a:pt x="41129" y="14780"/>
                </a:lnTo>
                <a:lnTo>
                  <a:pt x="40867" y="14037"/>
                </a:lnTo>
                <a:lnTo>
                  <a:pt x="40452" y="13404"/>
                </a:lnTo>
                <a:lnTo>
                  <a:pt x="39885" y="12859"/>
                </a:lnTo>
                <a:lnTo>
                  <a:pt x="39208" y="12400"/>
                </a:lnTo>
                <a:lnTo>
                  <a:pt x="38444" y="12051"/>
                </a:lnTo>
                <a:lnTo>
                  <a:pt x="37156" y="11636"/>
                </a:lnTo>
                <a:lnTo>
                  <a:pt x="35300" y="11352"/>
                </a:lnTo>
                <a:lnTo>
                  <a:pt x="33467" y="11352"/>
                </a:lnTo>
                <a:lnTo>
                  <a:pt x="31786" y="11549"/>
                </a:lnTo>
                <a:lnTo>
                  <a:pt x="31087" y="11745"/>
                </a:lnTo>
                <a:lnTo>
                  <a:pt x="31415" y="10370"/>
                </a:lnTo>
                <a:lnTo>
                  <a:pt x="31982" y="7903"/>
                </a:lnTo>
                <a:lnTo>
                  <a:pt x="32244" y="6179"/>
                </a:lnTo>
                <a:lnTo>
                  <a:pt x="32310" y="4519"/>
                </a:lnTo>
                <a:lnTo>
                  <a:pt x="32135" y="3362"/>
                </a:lnTo>
                <a:lnTo>
                  <a:pt x="31939" y="2642"/>
                </a:lnTo>
                <a:lnTo>
                  <a:pt x="31611" y="1965"/>
                </a:lnTo>
                <a:lnTo>
                  <a:pt x="31153" y="1398"/>
                </a:lnTo>
                <a:lnTo>
                  <a:pt x="30585" y="896"/>
                </a:lnTo>
                <a:lnTo>
                  <a:pt x="29887" y="481"/>
                </a:lnTo>
                <a:lnTo>
                  <a:pt x="29450" y="328"/>
                </a:lnTo>
                <a:lnTo>
                  <a:pt x="29035" y="197"/>
                </a:lnTo>
                <a:lnTo>
                  <a:pt x="28227" y="22"/>
                </a:lnTo>
                <a:lnTo>
                  <a:pt x="274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8" name="Google Shape;718;p46"/>
          <p:cNvGrpSpPr/>
          <p:nvPr/>
        </p:nvGrpSpPr>
        <p:grpSpPr>
          <a:xfrm rot="552802">
            <a:off x="4620859" y="4206306"/>
            <a:ext cx="1124166" cy="1928860"/>
            <a:chOff x="3585762" y="-2145343"/>
            <a:chExt cx="958424" cy="1644339"/>
          </a:xfrm>
        </p:grpSpPr>
        <p:sp>
          <p:nvSpPr>
            <p:cNvPr id="719" name="Google Shape;719;p46"/>
            <p:cNvSpPr/>
            <p:nvPr/>
          </p:nvSpPr>
          <p:spPr>
            <a:xfrm>
              <a:off x="3997946" y="-1676899"/>
              <a:ext cx="130271" cy="1175895"/>
            </a:xfrm>
            <a:custGeom>
              <a:rect b="b" l="l" r="r" t="t"/>
              <a:pathLst>
                <a:path extrusionOk="0" fill="none" h="42524" w="4711">
                  <a:moveTo>
                    <a:pt x="3498" y="1"/>
                  </a:moveTo>
                  <a:lnTo>
                    <a:pt x="3224" y="824"/>
                  </a:lnTo>
                  <a:lnTo>
                    <a:pt x="1784" y="6585"/>
                  </a:lnTo>
                  <a:lnTo>
                    <a:pt x="1029" y="10631"/>
                  </a:lnTo>
                  <a:lnTo>
                    <a:pt x="595" y="13672"/>
                  </a:lnTo>
                  <a:lnTo>
                    <a:pt x="252" y="16896"/>
                  </a:lnTo>
                  <a:lnTo>
                    <a:pt x="23" y="20302"/>
                  </a:lnTo>
                  <a:lnTo>
                    <a:pt x="1" y="23800"/>
                  </a:lnTo>
                  <a:lnTo>
                    <a:pt x="161" y="27366"/>
                  </a:lnTo>
                  <a:lnTo>
                    <a:pt x="595" y="30910"/>
                  </a:lnTo>
                  <a:lnTo>
                    <a:pt x="1327" y="34408"/>
                  </a:lnTo>
                  <a:lnTo>
                    <a:pt x="2401" y="37791"/>
                  </a:lnTo>
                  <a:lnTo>
                    <a:pt x="3453" y="40215"/>
                  </a:lnTo>
                  <a:lnTo>
                    <a:pt x="4253" y="41769"/>
                  </a:lnTo>
                  <a:lnTo>
                    <a:pt x="4710" y="42524"/>
                  </a:lnTo>
                </a:path>
              </a:pathLst>
            </a:custGeom>
            <a:noFill/>
            <a:ln cap="flat" cmpd="sng" w="25150">
              <a:solidFill>
                <a:srgbClr val="2A6842"/>
              </a:solidFill>
              <a:prstDash val="solid"/>
              <a:miter lim="22861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46"/>
            <p:cNvSpPr/>
            <p:nvPr/>
          </p:nvSpPr>
          <p:spPr>
            <a:xfrm>
              <a:off x="3668570" y="-2145343"/>
              <a:ext cx="875616" cy="925529"/>
            </a:xfrm>
            <a:custGeom>
              <a:rect b="b" l="l" r="r" t="t"/>
              <a:pathLst>
                <a:path extrusionOk="0" h="33470" w="31665">
                  <a:moveTo>
                    <a:pt x="14769" y="0"/>
                  </a:moveTo>
                  <a:lnTo>
                    <a:pt x="14358" y="69"/>
                  </a:lnTo>
                  <a:lnTo>
                    <a:pt x="13946" y="183"/>
                  </a:lnTo>
                  <a:lnTo>
                    <a:pt x="13283" y="640"/>
                  </a:lnTo>
                  <a:lnTo>
                    <a:pt x="12803" y="1349"/>
                  </a:lnTo>
                  <a:lnTo>
                    <a:pt x="12483" y="2241"/>
                  </a:lnTo>
                  <a:lnTo>
                    <a:pt x="12300" y="3315"/>
                  </a:lnTo>
                  <a:lnTo>
                    <a:pt x="12232" y="4527"/>
                  </a:lnTo>
                  <a:lnTo>
                    <a:pt x="12323" y="6470"/>
                  </a:lnTo>
                  <a:lnTo>
                    <a:pt x="12689" y="9145"/>
                  </a:lnTo>
                  <a:lnTo>
                    <a:pt x="13215" y="11637"/>
                  </a:lnTo>
                  <a:lnTo>
                    <a:pt x="13923" y="14403"/>
                  </a:lnTo>
                  <a:lnTo>
                    <a:pt x="14061" y="14837"/>
                  </a:lnTo>
                  <a:lnTo>
                    <a:pt x="13786" y="14449"/>
                  </a:lnTo>
                  <a:lnTo>
                    <a:pt x="12003" y="12026"/>
                  </a:lnTo>
                  <a:lnTo>
                    <a:pt x="10334" y="10014"/>
                  </a:lnTo>
                  <a:lnTo>
                    <a:pt x="8459" y="8002"/>
                  </a:lnTo>
                  <a:lnTo>
                    <a:pt x="7019" y="6744"/>
                  </a:lnTo>
                  <a:lnTo>
                    <a:pt x="6082" y="6081"/>
                  </a:lnTo>
                  <a:lnTo>
                    <a:pt x="5213" y="5624"/>
                  </a:lnTo>
                  <a:lnTo>
                    <a:pt x="4367" y="5396"/>
                  </a:lnTo>
                  <a:lnTo>
                    <a:pt x="3636" y="5464"/>
                  </a:lnTo>
                  <a:lnTo>
                    <a:pt x="3018" y="5853"/>
                  </a:lnTo>
                  <a:lnTo>
                    <a:pt x="2744" y="6196"/>
                  </a:lnTo>
                  <a:lnTo>
                    <a:pt x="2538" y="6584"/>
                  </a:lnTo>
                  <a:lnTo>
                    <a:pt x="2378" y="7385"/>
                  </a:lnTo>
                  <a:lnTo>
                    <a:pt x="2538" y="8230"/>
                  </a:lnTo>
                  <a:lnTo>
                    <a:pt x="2973" y="9122"/>
                  </a:lnTo>
                  <a:lnTo>
                    <a:pt x="3636" y="9991"/>
                  </a:lnTo>
                  <a:lnTo>
                    <a:pt x="4481" y="10882"/>
                  </a:lnTo>
                  <a:lnTo>
                    <a:pt x="5990" y="12163"/>
                  </a:lnTo>
                  <a:lnTo>
                    <a:pt x="8254" y="13763"/>
                  </a:lnTo>
                  <a:lnTo>
                    <a:pt x="10471" y="15112"/>
                  </a:lnTo>
                  <a:lnTo>
                    <a:pt x="13055" y="16506"/>
                  </a:lnTo>
                  <a:lnTo>
                    <a:pt x="12963" y="16461"/>
                  </a:lnTo>
                  <a:lnTo>
                    <a:pt x="11271" y="15935"/>
                  </a:lnTo>
                  <a:lnTo>
                    <a:pt x="9008" y="15500"/>
                  </a:lnTo>
                  <a:lnTo>
                    <a:pt x="6516" y="15226"/>
                  </a:lnTo>
                  <a:lnTo>
                    <a:pt x="4047" y="15203"/>
                  </a:lnTo>
                  <a:lnTo>
                    <a:pt x="2424" y="15409"/>
                  </a:lnTo>
                  <a:lnTo>
                    <a:pt x="1509" y="15638"/>
                  </a:lnTo>
                  <a:lnTo>
                    <a:pt x="778" y="16003"/>
                  </a:lnTo>
                  <a:lnTo>
                    <a:pt x="252" y="16461"/>
                  </a:lnTo>
                  <a:lnTo>
                    <a:pt x="1" y="17032"/>
                  </a:lnTo>
                  <a:lnTo>
                    <a:pt x="23" y="17764"/>
                  </a:lnTo>
                  <a:lnTo>
                    <a:pt x="183" y="18175"/>
                  </a:lnTo>
                  <a:lnTo>
                    <a:pt x="389" y="18587"/>
                  </a:lnTo>
                  <a:lnTo>
                    <a:pt x="961" y="19250"/>
                  </a:lnTo>
                  <a:lnTo>
                    <a:pt x="1692" y="19753"/>
                  </a:lnTo>
                  <a:lnTo>
                    <a:pt x="2607" y="20096"/>
                  </a:lnTo>
                  <a:lnTo>
                    <a:pt x="3613" y="20279"/>
                  </a:lnTo>
                  <a:lnTo>
                    <a:pt x="4710" y="20370"/>
                  </a:lnTo>
                  <a:lnTo>
                    <a:pt x="6470" y="20301"/>
                  </a:lnTo>
                  <a:lnTo>
                    <a:pt x="8802" y="19959"/>
                  </a:lnTo>
                  <a:lnTo>
                    <a:pt x="10951" y="19501"/>
                  </a:lnTo>
                  <a:lnTo>
                    <a:pt x="12749" y="18978"/>
                  </a:lnTo>
                  <a:lnTo>
                    <a:pt x="12749" y="18978"/>
                  </a:lnTo>
                  <a:lnTo>
                    <a:pt x="11043" y="19798"/>
                  </a:lnTo>
                  <a:lnTo>
                    <a:pt x="9191" y="21033"/>
                  </a:lnTo>
                  <a:lnTo>
                    <a:pt x="7454" y="22473"/>
                  </a:lnTo>
                  <a:lnTo>
                    <a:pt x="5990" y="24051"/>
                  </a:lnTo>
                  <a:lnTo>
                    <a:pt x="5167" y="25194"/>
                  </a:lnTo>
                  <a:lnTo>
                    <a:pt x="4779" y="25948"/>
                  </a:lnTo>
                  <a:lnTo>
                    <a:pt x="4573" y="26657"/>
                  </a:lnTo>
                  <a:lnTo>
                    <a:pt x="4527" y="27297"/>
                  </a:lnTo>
                  <a:lnTo>
                    <a:pt x="4664" y="27869"/>
                  </a:lnTo>
                  <a:lnTo>
                    <a:pt x="5030" y="28349"/>
                  </a:lnTo>
                  <a:lnTo>
                    <a:pt x="5305" y="28555"/>
                  </a:lnTo>
                  <a:lnTo>
                    <a:pt x="5625" y="28715"/>
                  </a:lnTo>
                  <a:lnTo>
                    <a:pt x="6265" y="28829"/>
                  </a:lnTo>
                  <a:lnTo>
                    <a:pt x="6973" y="28737"/>
                  </a:lnTo>
                  <a:lnTo>
                    <a:pt x="7705" y="28417"/>
                  </a:lnTo>
                  <a:lnTo>
                    <a:pt x="8825" y="27663"/>
                  </a:lnTo>
                  <a:lnTo>
                    <a:pt x="10311" y="26223"/>
                  </a:lnTo>
                  <a:lnTo>
                    <a:pt x="12346" y="23731"/>
                  </a:lnTo>
                  <a:lnTo>
                    <a:pt x="14129" y="21056"/>
                  </a:lnTo>
                  <a:lnTo>
                    <a:pt x="14289" y="20736"/>
                  </a:lnTo>
                  <a:lnTo>
                    <a:pt x="14243" y="21147"/>
                  </a:lnTo>
                  <a:lnTo>
                    <a:pt x="14083" y="23662"/>
                  </a:lnTo>
                  <a:lnTo>
                    <a:pt x="14083" y="25880"/>
                  </a:lnTo>
                  <a:lnTo>
                    <a:pt x="14221" y="28257"/>
                  </a:lnTo>
                  <a:lnTo>
                    <a:pt x="14518" y="29949"/>
                  </a:lnTo>
                  <a:lnTo>
                    <a:pt x="14792" y="30978"/>
                  </a:lnTo>
                  <a:lnTo>
                    <a:pt x="15181" y="31869"/>
                  </a:lnTo>
                  <a:lnTo>
                    <a:pt x="15661" y="32601"/>
                  </a:lnTo>
                  <a:lnTo>
                    <a:pt x="16278" y="33127"/>
                  </a:lnTo>
                  <a:lnTo>
                    <a:pt x="16987" y="33424"/>
                  </a:lnTo>
                  <a:lnTo>
                    <a:pt x="17421" y="33470"/>
                  </a:lnTo>
                  <a:lnTo>
                    <a:pt x="17833" y="33447"/>
                  </a:lnTo>
                  <a:lnTo>
                    <a:pt x="18473" y="33173"/>
                  </a:lnTo>
                  <a:lnTo>
                    <a:pt x="18907" y="32624"/>
                  </a:lnTo>
                  <a:lnTo>
                    <a:pt x="19182" y="31847"/>
                  </a:lnTo>
                  <a:lnTo>
                    <a:pt x="19296" y="30909"/>
                  </a:lnTo>
                  <a:lnTo>
                    <a:pt x="19273" y="29812"/>
                  </a:lnTo>
                  <a:lnTo>
                    <a:pt x="19067" y="28006"/>
                  </a:lnTo>
                  <a:lnTo>
                    <a:pt x="18519" y="25445"/>
                  </a:lnTo>
                  <a:lnTo>
                    <a:pt x="17833" y="23045"/>
                  </a:lnTo>
                  <a:lnTo>
                    <a:pt x="16918" y="20324"/>
                  </a:lnTo>
                  <a:lnTo>
                    <a:pt x="16758" y="19890"/>
                  </a:lnTo>
                  <a:lnTo>
                    <a:pt x="16987" y="20210"/>
                  </a:lnTo>
                  <a:lnTo>
                    <a:pt x="18542" y="22222"/>
                  </a:lnTo>
                  <a:lnTo>
                    <a:pt x="19982" y="23891"/>
                  </a:lnTo>
                  <a:lnTo>
                    <a:pt x="21628" y="25491"/>
                  </a:lnTo>
                  <a:lnTo>
                    <a:pt x="22931" y="26474"/>
                  </a:lnTo>
                  <a:lnTo>
                    <a:pt x="23777" y="26977"/>
                  </a:lnTo>
                  <a:lnTo>
                    <a:pt x="24600" y="27297"/>
                  </a:lnTo>
                  <a:lnTo>
                    <a:pt x="25400" y="27411"/>
                  </a:lnTo>
                  <a:lnTo>
                    <a:pt x="26132" y="27251"/>
                  </a:lnTo>
                  <a:lnTo>
                    <a:pt x="26772" y="26817"/>
                  </a:lnTo>
                  <a:lnTo>
                    <a:pt x="27069" y="26474"/>
                  </a:lnTo>
                  <a:lnTo>
                    <a:pt x="27320" y="26085"/>
                  </a:lnTo>
                  <a:lnTo>
                    <a:pt x="27549" y="25331"/>
                  </a:lnTo>
                  <a:lnTo>
                    <a:pt x="27503" y="24599"/>
                  </a:lnTo>
                  <a:lnTo>
                    <a:pt x="27206" y="23868"/>
                  </a:lnTo>
                  <a:lnTo>
                    <a:pt x="26680" y="23159"/>
                  </a:lnTo>
                  <a:lnTo>
                    <a:pt x="25994" y="22473"/>
                  </a:lnTo>
                  <a:lnTo>
                    <a:pt x="24737" y="21536"/>
                  </a:lnTo>
                  <a:lnTo>
                    <a:pt x="22817" y="20416"/>
                  </a:lnTo>
                  <a:lnTo>
                    <a:pt x="20896" y="19524"/>
                  </a:lnTo>
                  <a:lnTo>
                    <a:pt x="18633" y="18610"/>
                  </a:lnTo>
                  <a:lnTo>
                    <a:pt x="18267" y="18495"/>
                  </a:lnTo>
                  <a:lnTo>
                    <a:pt x="19044" y="18724"/>
                  </a:lnTo>
                  <a:lnTo>
                    <a:pt x="21011" y="19090"/>
                  </a:lnTo>
                  <a:lnTo>
                    <a:pt x="23274" y="19318"/>
                  </a:lnTo>
                  <a:lnTo>
                    <a:pt x="25606" y="19364"/>
                  </a:lnTo>
                  <a:lnTo>
                    <a:pt x="27823" y="19181"/>
                  </a:lnTo>
                  <a:lnTo>
                    <a:pt x="29264" y="18884"/>
                  </a:lnTo>
                  <a:lnTo>
                    <a:pt x="30087" y="18587"/>
                  </a:lnTo>
                  <a:lnTo>
                    <a:pt x="30750" y="18244"/>
                  </a:lnTo>
                  <a:lnTo>
                    <a:pt x="31276" y="17787"/>
                  </a:lnTo>
                  <a:lnTo>
                    <a:pt x="31573" y="17284"/>
                  </a:lnTo>
                  <a:lnTo>
                    <a:pt x="31664" y="16666"/>
                  </a:lnTo>
                  <a:lnTo>
                    <a:pt x="31596" y="16324"/>
                  </a:lnTo>
                  <a:lnTo>
                    <a:pt x="31504" y="15981"/>
                  </a:lnTo>
                  <a:lnTo>
                    <a:pt x="31093" y="15432"/>
                  </a:lnTo>
                  <a:lnTo>
                    <a:pt x="30453" y="15043"/>
                  </a:lnTo>
                  <a:lnTo>
                    <a:pt x="29652" y="14792"/>
                  </a:lnTo>
                  <a:lnTo>
                    <a:pt x="28189" y="14586"/>
                  </a:lnTo>
                  <a:lnTo>
                    <a:pt x="25903" y="14632"/>
                  </a:lnTo>
                  <a:lnTo>
                    <a:pt x="22337" y="15135"/>
                  </a:lnTo>
                  <a:lnTo>
                    <a:pt x="19127" y="15874"/>
                  </a:lnTo>
                  <a:lnTo>
                    <a:pt x="20325" y="15363"/>
                  </a:lnTo>
                  <a:lnTo>
                    <a:pt x="22085" y="14380"/>
                  </a:lnTo>
                  <a:lnTo>
                    <a:pt x="23983" y="13100"/>
                  </a:lnTo>
                  <a:lnTo>
                    <a:pt x="25789" y="11637"/>
                  </a:lnTo>
                  <a:lnTo>
                    <a:pt x="27320" y="10128"/>
                  </a:lnTo>
                  <a:lnTo>
                    <a:pt x="28121" y="9008"/>
                  </a:lnTo>
                  <a:lnTo>
                    <a:pt x="28441" y="8276"/>
                  </a:lnTo>
                  <a:lnTo>
                    <a:pt x="28555" y="7613"/>
                  </a:lnTo>
                  <a:lnTo>
                    <a:pt x="28464" y="6996"/>
                  </a:lnTo>
                  <a:lnTo>
                    <a:pt x="28304" y="6722"/>
                  </a:lnTo>
                  <a:lnTo>
                    <a:pt x="27983" y="6287"/>
                  </a:lnTo>
                  <a:lnTo>
                    <a:pt x="27229" y="5716"/>
                  </a:lnTo>
                  <a:lnTo>
                    <a:pt x="26406" y="5510"/>
                  </a:lnTo>
                  <a:lnTo>
                    <a:pt x="25514" y="5647"/>
                  </a:lnTo>
                  <a:lnTo>
                    <a:pt x="24577" y="6036"/>
                  </a:lnTo>
                  <a:lnTo>
                    <a:pt x="23617" y="6630"/>
                  </a:lnTo>
                  <a:lnTo>
                    <a:pt x="22154" y="7865"/>
                  </a:lnTo>
                  <a:lnTo>
                    <a:pt x="20279" y="9877"/>
                  </a:lnTo>
                  <a:lnTo>
                    <a:pt x="18656" y="11934"/>
                  </a:lnTo>
                  <a:lnTo>
                    <a:pt x="16918" y="14449"/>
                  </a:lnTo>
                  <a:lnTo>
                    <a:pt x="16644" y="14860"/>
                  </a:lnTo>
                  <a:lnTo>
                    <a:pt x="16781" y="14037"/>
                  </a:lnTo>
                  <a:lnTo>
                    <a:pt x="17147" y="10768"/>
                  </a:lnTo>
                  <a:lnTo>
                    <a:pt x="17307" y="8093"/>
                  </a:lnTo>
                  <a:lnTo>
                    <a:pt x="17284" y="5327"/>
                  </a:lnTo>
                  <a:lnTo>
                    <a:pt x="17078" y="3429"/>
                  </a:lnTo>
                  <a:lnTo>
                    <a:pt x="16850" y="2309"/>
                  </a:lnTo>
                  <a:lnTo>
                    <a:pt x="16507" y="1349"/>
                  </a:lnTo>
                  <a:lnTo>
                    <a:pt x="16072" y="640"/>
                  </a:lnTo>
                  <a:lnTo>
                    <a:pt x="15478" y="160"/>
                  </a:lnTo>
                  <a:lnTo>
                    <a:pt x="14769" y="0"/>
                  </a:lnTo>
                  <a:close/>
                </a:path>
              </a:pathLst>
            </a:custGeom>
            <a:solidFill>
              <a:srgbClr val="FFDF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46"/>
            <p:cNvSpPr/>
            <p:nvPr/>
          </p:nvSpPr>
          <p:spPr>
            <a:xfrm>
              <a:off x="4004279" y="-1741994"/>
              <a:ext cx="176395" cy="153001"/>
            </a:xfrm>
            <a:custGeom>
              <a:rect b="b" l="l" r="r" t="t"/>
              <a:pathLst>
                <a:path extrusionOk="0" h="5533" w="6379">
                  <a:moveTo>
                    <a:pt x="3269" y="0"/>
                  </a:moveTo>
                  <a:lnTo>
                    <a:pt x="2584" y="114"/>
                  </a:lnTo>
                  <a:lnTo>
                    <a:pt x="1966" y="343"/>
                  </a:lnTo>
                  <a:lnTo>
                    <a:pt x="1441" y="640"/>
                  </a:lnTo>
                  <a:lnTo>
                    <a:pt x="755" y="1235"/>
                  </a:lnTo>
                  <a:lnTo>
                    <a:pt x="183" y="2218"/>
                  </a:lnTo>
                  <a:lnTo>
                    <a:pt x="0" y="3246"/>
                  </a:lnTo>
                  <a:lnTo>
                    <a:pt x="137" y="4001"/>
                  </a:lnTo>
                  <a:lnTo>
                    <a:pt x="343" y="4458"/>
                  </a:lnTo>
                  <a:lnTo>
                    <a:pt x="663" y="4847"/>
                  </a:lnTo>
                  <a:lnTo>
                    <a:pt x="1120" y="5167"/>
                  </a:lnTo>
                  <a:lnTo>
                    <a:pt x="1669" y="5395"/>
                  </a:lnTo>
                  <a:lnTo>
                    <a:pt x="2355" y="5510"/>
                  </a:lnTo>
                  <a:lnTo>
                    <a:pt x="2766" y="5533"/>
                  </a:lnTo>
                  <a:lnTo>
                    <a:pt x="3155" y="5510"/>
                  </a:lnTo>
                  <a:lnTo>
                    <a:pt x="3887" y="5395"/>
                  </a:lnTo>
                  <a:lnTo>
                    <a:pt x="4527" y="5167"/>
                  </a:lnTo>
                  <a:lnTo>
                    <a:pt x="5053" y="4870"/>
                  </a:lnTo>
                  <a:lnTo>
                    <a:pt x="5716" y="4275"/>
                  </a:lnTo>
                  <a:lnTo>
                    <a:pt x="6241" y="3315"/>
                  </a:lnTo>
                  <a:lnTo>
                    <a:pt x="6379" y="2286"/>
                  </a:lnTo>
                  <a:lnTo>
                    <a:pt x="6219" y="1555"/>
                  </a:lnTo>
                  <a:lnTo>
                    <a:pt x="5990" y="1120"/>
                  </a:lnTo>
                  <a:lnTo>
                    <a:pt x="5647" y="732"/>
                  </a:lnTo>
                  <a:lnTo>
                    <a:pt x="5213" y="412"/>
                  </a:lnTo>
                  <a:lnTo>
                    <a:pt x="4664" y="160"/>
                  </a:lnTo>
                  <a:lnTo>
                    <a:pt x="4024" y="23"/>
                  </a:lnTo>
                  <a:lnTo>
                    <a:pt x="3635" y="0"/>
                  </a:lnTo>
                  <a:close/>
                </a:path>
              </a:pathLst>
            </a:custGeom>
            <a:solidFill>
              <a:srgbClr val="ED72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46"/>
            <p:cNvSpPr/>
            <p:nvPr/>
          </p:nvSpPr>
          <p:spPr>
            <a:xfrm>
              <a:off x="4054220" y="-1726840"/>
              <a:ext cx="36059" cy="39239"/>
            </a:xfrm>
            <a:custGeom>
              <a:rect b="b" l="l" r="r" t="t"/>
              <a:pathLst>
                <a:path extrusionOk="0" h="1419" w="1304">
                  <a:moveTo>
                    <a:pt x="823" y="1"/>
                  </a:moveTo>
                  <a:lnTo>
                    <a:pt x="663" y="24"/>
                  </a:lnTo>
                  <a:lnTo>
                    <a:pt x="458" y="92"/>
                  </a:lnTo>
                  <a:lnTo>
                    <a:pt x="160" y="275"/>
                  </a:lnTo>
                  <a:lnTo>
                    <a:pt x="23" y="504"/>
                  </a:lnTo>
                  <a:lnTo>
                    <a:pt x="0" y="778"/>
                  </a:lnTo>
                  <a:lnTo>
                    <a:pt x="160" y="1167"/>
                  </a:lnTo>
                  <a:lnTo>
                    <a:pt x="458" y="1395"/>
                  </a:lnTo>
                  <a:lnTo>
                    <a:pt x="686" y="1418"/>
                  </a:lnTo>
                  <a:lnTo>
                    <a:pt x="823" y="1350"/>
                  </a:lnTo>
                  <a:lnTo>
                    <a:pt x="1052" y="1212"/>
                  </a:lnTo>
                  <a:lnTo>
                    <a:pt x="1303" y="732"/>
                  </a:lnTo>
                  <a:lnTo>
                    <a:pt x="1281" y="275"/>
                  </a:lnTo>
                  <a:lnTo>
                    <a:pt x="1075" y="46"/>
                  </a:lnTo>
                  <a:lnTo>
                    <a:pt x="82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46"/>
            <p:cNvSpPr/>
            <p:nvPr/>
          </p:nvSpPr>
          <p:spPr>
            <a:xfrm>
              <a:off x="4113011" y="-1716719"/>
              <a:ext cx="32906" cy="27846"/>
            </a:xfrm>
            <a:custGeom>
              <a:rect b="b" l="l" r="r" t="t"/>
              <a:pathLst>
                <a:path extrusionOk="0" h="1007" w="1190">
                  <a:moveTo>
                    <a:pt x="435" y="0"/>
                  </a:moveTo>
                  <a:lnTo>
                    <a:pt x="298" y="23"/>
                  </a:lnTo>
                  <a:lnTo>
                    <a:pt x="115" y="138"/>
                  </a:lnTo>
                  <a:lnTo>
                    <a:pt x="0" y="412"/>
                  </a:lnTo>
                  <a:lnTo>
                    <a:pt x="138" y="824"/>
                  </a:lnTo>
                  <a:lnTo>
                    <a:pt x="412" y="1006"/>
                  </a:lnTo>
                  <a:lnTo>
                    <a:pt x="641" y="1006"/>
                  </a:lnTo>
                  <a:lnTo>
                    <a:pt x="755" y="961"/>
                  </a:lnTo>
                  <a:lnTo>
                    <a:pt x="983" y="824"/>
                  </a:lnTo>
                  <a:lnTo>
                    <a:pt x="1189" y="481"/>
                  </a:lnTo>
                  <a:lnTo>
                    <a:pt x="1075" y="183"/>
                  </a:lnTo>
                  <a:lnTo>
                    <a:pt x="70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46"/>
            <p:cNvSpPr/>
            <p:nvPr/>
          </p:nvSpPr>
          <p:spPr>
            <a:xfrm>
              <a:off x="4027673" y="-1671202"/>
              <a:ext cx="36695" cy="35423"/>
            </a:xfrm>
            <a:custGeom>
              <a:rect b="b" l="l" r="r" t="t"/>
              <a:pathLst>
                <a:path extrusionOk="0" h="1281" w="1327">
                  <a:moveTo>
                    <a:pt x="709" y="1"/>
                  </a:moveTo>
                  <a:lnTo>
                    <a:pt x="457" y="23"/>
                  </a:lnTo>
                  <a:lnTo>
                    <a:pt x="206" y="138"/>
                  </a:lnTo>
                  <a:lnTo>
                    <a:pt x="0" y="572"/>
                  </a:lnTo>
                  <a:lnTo>
                    <a:pt x="114" y="1029"/>
                  </a:lnTo>
                  <a:lnTo>
                    <a:pt x="389" y="1258"/>
                  </a:lnTo>
                  <a:lnTo>
                    <a:pt x="663" y="1281"/>
                  </a:lnTo>
                  <a:lnTo>
                    <a:pt x="846" y="1258"/>
                  </a:lnTo>
                  <a:lnTo>
                    <a:pt x="1006" y="1212"/>
                  </a:lnTo>
                  <a:lnTo>
                    <a:pt x="1212" y="1029"/>
                  </a:lnTo>
                  <a:lnTo>
                    <a:pt x="1326" y="709"/>
                  </a:lnTo>
                  <a:lnTo>
                    <a:pt x="1143" y="252"/>
                  </a:lnTo>
                  <a:lnTo>
                    <a:pt x="7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46"/>
            <p:cNvSpPr/>
            <p:nvPr/>
          </p:nvSpPr>
          <p:spPr>
            <a:xfrm>
              <a:off x="4076979" y="-1636442"/>
              <a:ext cx="26574" cy="24058"/>
            </a:xfrm>
            <a:custGeom>
              <a:rect b="b" l="l" r="r" t="t"/>
              <a:pathLst>
                <a:path extrusionOk="0" h="870" w="961">
                  <a:moveTo>
                    <a:pt x="595" y="1"/>
                  </a:moveTo>
                  <a:lnTo>
                    <a:pt x="366" y="70"/>
                  </a:lnTo>
                  <a:lnTo>
                    <a:pt x="160" y="161"/>
                  </a:lnTo>
                  <a:lnTo>
                    <a:pt x="0" y="458"/>
                  </a:lnTo>
                  <a:lnTo>
                    <a:pt x="92" y="733"/>
                  </a:lnTo>
                  <a:lnTo>
                    <a:pt x="389" y="870"/>
                  </a:lnTo>
                  <a:lnTo>
                    <a:pt x="618" y="847"/>
                  </a:lnTo>
                  <a:lnTo>
                    <a:pt x="800" y="778"/>
                  </a:lnTo>
                  <a:lnTo>
                    <a:pt x="961" y="481"/>
                  </a:lnTo>
                  <a:lnTo>
                    <a:pt x="892" y="161"/>
                  </a:lnTo>
                  <a:lnTo>
                    <a:pt x="59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46"/>
            <p:cNvSpPr/>
            <p:nvPr/>
          </p:nvSpPr>
          <p:spPr>
            <a:xfrm>
              <a:off x="4130709" y="-1657929"/>
              <a:ext cx="23422" cy="20905"/>
            </a:xfrm>
            <a:custGeom>
              <a:rect b="b" l="l" r="r" t="t"/>
              <a:pathLst>
                <a:path extrusionOk="0" h="756" w="847">
                  <a:moveTo>
                    <a:pt x="572" y="1"/>
                  </a:moveTo>
                  <a:lnTo>
                    <a:pt x="366" y="23"/>
                  </a:lnTo>
                  <a:lnTo>
                    <a:pt x="161" y="92"/>
                  </a:lnTo>
                  <a:lnTo>
                    <a:pt x="1" y="366"/>
                  </a:lnTo>
                  <a:lnTo>
                    <a:pt x="92" y="618"/>
                  </a:lnTo>
                  <a:lnTo>
                    <a:pt x="321" y="755"/>
                  </a:lnTo>
                  <a:lnTo>
                    <a:pt x="504" y="732"/>
                  </a:lnTo>
                  <a:lnTo>
                    <a:pt x="686" y="641"/>
                  </a:lnTo>
                  <a:lnTo>
                    <a:pt x="846" y="389"/>
                  </a:lnTo>
                  <a:lnTo>
                    <a:pt x="801" y="138"/>
                  </a:lnTo>
                  <a:lnTo>
                    <a:pt x="57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46"/>
            <p:cNvSpPr/>
            <p:nvPr/>
          </p:nvSpPr>
          <p:spPr>
            <a:xfrm>
              <a:off x="4083284" y="-1676899"/>
              <a:ext cx="25330" cy="21541"/>
            </a:xfrm>
            <a:custGeom>
              <a:rect b="b" l="l" r="r" t="t"/>
              <a:pathLst>
                <a:path extrusionOk="0" h="779" w="916">
                  <a:moveTo>
                    <a:pt x="435" y="1"/>
                  </a:moveTo>
                  <a:lnTo>
                    <a:pt x="230" y="24"/>
                  </a:lnTo>
                  <a:lnTo>
                    <a:pt x="1" y="275"/>
                  </a:lnTo>
                  <a:lnTo>
                    <a:pt x="1" y="572"/>
                  </a:lnTo>
                  <a:lnTo>
                    <a:pt x="230" y="778"/>
                  </a:lnTo>
                  <a:lnTo>
                    <a:pt x="412" y="778"/>
                  </a:lnTo>
                  <a:lnTo>
                    <a:pt x="664" y="732"/>
                  </a:lnTo>
                  <a:lnTo>
                    <a:pt x="915" y="504"/>
                  </a:lnTo>
                  <a:lnTo>
                    <a:pt x="915" y="229"/>
                  </a:lnTo>
                  <a:lnTo>
                    <a:pt x="664" y="24"/>
                  </a:lnTo>
                  <a:lnTo>
                    <a:pt x="4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46"/>
            <p:cNvSpPr/>
            <p:nvPr/>
          </p:nvSpPr>
          <p:spPr>
            <a:xfrm>
              <a:off x="3585762" y="-967725"/>
              <a:ext cx="500095" cy="346458"/>
            </a:xfrm>
            <a:custGeom>
              <a:rect b="b" l="l" r="r" t="t"/>
              <a:pathLst>
                <a:path extrusionOk="0" h="12529" w="18085">
                  <a:moveTo>
                    <a:pt x="389" y="1"/>
                  </a:moveTo>
                  <a:lnTo>
                    <a:pt x="1" y="46"/>
                  </a:lnTo>
                  <a:lnTo>
                    <a:pt x="435" y="1235"/>
                  </a:lnTo>
                  <a:lnTo>
                    <a:pt x="1441" y="3384"/>
                  </a:lnTo>
                  <a:lnTo>
                    <a:pt x="2630" y="5236"/>
                  </a:lnTo>
                  <a:lnTo>
                    <a:pt x="3956" y="6813"/>
                  </a:lnTo>
                  <a:lnTo>
                    <a:pt x="5373" y="8139"/>
                  </a:lnTo>
                  <a:lnTo>
                    <a:pt x="6859" y="9260"/>
                  </a:lnTo>
                  <a:lnTo>
                    <a:pt x="8391" y="10151"/>
                  </a:lnTo>
                  <a:lnTo>
                    <a:pt x="9923" y="10883"/>
                  </a:lnTo>
                  <a:lnTo>
                    <a:pt x="12140" y="11683"/>
                  </a:lnTo>
                  <a:lnTo>
                    <a:pt x="14792" y="12255"/>
                  </a:lnTo>
                  <a:lnTo>
                    <a:pt x="17650" y="12529"/>
                  </a:lnTo>
                  <a:lnTo>
                    <a:pt x="18084" y="12506"/>
                  </a:lnTo>
                  <a:lnTo>
                    <a:pt x="17513" y="11249"/>
                  </a:lnTo>
                  <a:lnTo>
                    <a:pt x="16278" y="9031"/>
                  </a:lnTo>
                  <a:lnTo>
                    <a:pt x="14930" y="7111"/>
                  </a:lnTo>
                  <a:lnTo>
                    <a:pt x="13489" y="5487"/>
                  </a:lnTo>
                  <a:lnTo>
                    <a:pt x="12026" y="4116"/>
                  </a:lnTo>
                  <a:lnTo>
                    <a:pt x="10517" y="3018"/>
                  </a:lnTo>
                  <a:lnTo>
                    <a:pt x="9008" y="2127"/>
                  </a:lnTo>
                  <a:lnTo>
                    <a:pt x="7545" y="1418"/>
                  </a:lnTo>
                  <a:lnTo>
                    <a:pt x="5442" y="664"/>
                  </a:lnTo>
                  <a:lnTo>
                    <a:pt x="2973" y="161"/>
                  </a:lnTo>
                  <a:lnTo>
                    <a:pt x="389" y="1"/>
                  </a:lnTo>
                  <a:close/>
                </a:path>
              </a:pathLst>
            </a:custGeom>
            <a:solidFill>
              <a:srgbClr val="AFDA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46"/>
            <p:cNvSpPr/>
            <p:nvPr/>
          </p:nvSpPr>
          <p:spPr>
            <a:xfrm flipH="1" rot="10441707">
              <a:off x="3709120" y="-912660"/>
              <a:ext cx="354508" cy="307178"/>
            </a:xfrm>
            <a:custGeom>
              <a:rect b="b" l="l" r="r" t="t"/>
              <a:pathLst>
                <a:path extrusionOk="0" h="4573" w="3910">
                  <a:moveTo>
                    <a:pt x="3910" y="0"/>
                  </a:moveTo>
                  <a:lnTo>
                    <a:pt x="3590" y="69"/>
                  </a:lnTo>
                  <a:lnTo>
                    <a:pt x="2904" y="503"/>
                  </a:lnTo>
                  <a:lnTo>
                    <a:pt x="1921" y="1532"/>
                  </a:lnTo>
                  <a:lnTo>
                    <a:pt x="275" y="4024"/>
                  </a:lnTo>
                  <a:lnTo>
                    <a:pt x="0" y="4572"/>
                  </a:lnTo>
                  <a:lnTo>
                    <a:pt x="412" y="3887"/>
                  </a:lnTo>
                  <a:lnTo>
                    <a:pt x="1624" y="2378"/>
                  </a:lnTo>
                  <a:lnTo>
                    <a:pt x="3521" y="366"/>
                  </a:lnTo>
                  <a:lnTo>
                    <a:pt x="3910" y="0"/>
                  </a:lnTo>
                  <a:close/>
                </a:path>
              </a:pathLst>
            </a:custGeom>
            <a:solidFill>
              <a:srgbClr val="2A68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0" name="Google Shape;730;p46"/>
          <p:cNvSpPr txBox="1"/>
          <p:nvPr>
            <p:ph idx="2" type="title"/>
          </p:nvPr>
        </p:nvSpPr>
        <p:spPr>
          <a:xfrm>
            <a:off x="1169963" y="2433300"/>
            <a:ext cx="2146500" cy="476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a:t>MERCURY</a:t>
            </a:r>
            <a:endParaRPr/>
          </a:p>
        </p:txBody>
      </p:sp>
      <p:sp>
        <p:nvSpPr>
          <p:cNvPr id="731" name="Google Shape;731;p46"/>
          <p:cNvSpPr txBox="1"/>
          <p:nvPr>
            <p:ph idx="1" type="subTitle"/>
          </p:nvPr>
        </p:nvSpPr>
        <p:spPr>
          <a:xfrm>
            <a:off x="1169963" y="2830200"/>
            <a:ext cx="2146500" cy="79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GB"/>
              <a:t>It’s the closest planet to the Sun and the smallest in the Solar System</a:t>
            </a:r>
            <a:endParaRPr/>
          </a:p>
          <a:p>
            <a:pPr indent="0" lvl="0" marL="0" rtl="0" algn="ctr">
              <a:spcBef>
                <a:spcPts val="1200"/>
              </a:spcBef>
              <a:spcAft>
                <a:spcPts val="1200"/>
              </a:spcAft>
              <a:buNone/>
            </a:pPr>
            <a:r>
              <a:t/>
            </a:r>
            <a:endParaRPr/>
          </a:p>
        </p:txBody>
      </p:sp>
      <p:sp>
        <p:nvSpPr>
          <p:cNvPr id="732" name="Google Shape;732;p46"/>
          <p:cNvSpPr txBox="1"/>
          <p:nvPr>
            <p:ph idx="3" type="title"/>
          </p:nvPr>
        </p:nvSpPr>
        <p:spPr>
          <a:xfrm>
            <a:off x="5827625" y="2433300"/>
            <a:ext cx="2146500" cy="476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a:t>VENUS</a:t>
            </a:r>
            <a:endParaRPr/>
          </a:p>
        </p:txBody>
      </p:sp>
      <p:sp>
        <p:nvSpPr>
          <p:cNvPr id="733" name="Google Shape;733;p46"/>
          <p:cNvSpPr txBox="1"/>
          <p:nvPr>
            <p:ph idx="4" type="subTitle"/>
          </p:nvPr>
        </p:nvSpPr>
        <p:spPr>
          <a:xfrm>
            <a:off x="5827625" y="2830200"/>
            <a:ext cx="2146500" cy="79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GB"/>
              <a:t>Venus has a beautiful name and is the second planet from the Sun</a:t>
            </a:r>
            <a:endParaRPr/>
          </a:p>
          <a:p>
            <a:pPr indent="0" lvl="0" marL="0" rtl="0" algn="ctr">
              <a:spcBef>
                <a:spcPts val="0"/>
              </a:spcBef>
              <a:spcAft>
                <a:spcPts val="1200"/>
              </a:spcAft>
              <a:buNone/>
            </a:pPr>
            <a:r>
              <a:t/>
            </a:r>
            <a:endParaRPr/>
          </a:p>
        </p:txBody>
      </p:sp>
      <p:sp>
        <p:nvSpPr>
          <p:cNvPr id="734" name="Google Shape;734;p46"/>
          <p:cNvSpPr txBox="1"/>
          <p:nvPr>
            <p:ph type="title"/>
          </p:nvPr>
        </p:nvSpPr>
        <p:spPr>
          <a:xfrm>
            <a:off x="720050" y="540000"/>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SzPts val="990"/>
              <a:buNone/>
            </a:pPr>
            <a:r>
              <a:rPr lang="en-GB"/>
              <a:t>MAYBE YOU NEED TO DIVIDE THE CONTENT</a:t>
            </a:r>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Garden Week! by Slidesgo">
  <a:themeElements>
    <a:clrScheme name="Simple Light">
      <a:dk1>
        <a:srgbClr val="000000"/>
      </a:dk1>
      <a:lt1>
        <a:srgbClr val="FFFFFF"/>
      </a:lt1>
      <a:dk2>
        <a:srgbClr val="E4F7D7"/>
      </a:dk2>
      <a:lt2>
        <a:srgbClr val="AFDA90"/>
      </a:lt2>
      <a:accent1>
        <a:srgbClr val="2A6842"/>
      </a:accent1>
      <a:accent2>
        <a:srgbClr val="BEE2EC"/>
      </a:accent2>
      <a:accent3>
        <a:srgbClr val="5891BE"/>
      </a:accent3>
      <a:accent4>
        <a:srgbClr val="ED7259"/>
      </a:accent4>
      <a:accent5>
        <a:srgbClr val="FFDF49"/>
      </a:accent5>
      <a:accent6>
        <a:srgbClr val="F2B1B7"/>
      </a:accent6>
      <a:hlink>
        <a:srgbClr val="AFDA9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595959"/>
      </a:dk2>
      <a:lt2>
        <a:srgbClr val="657E93"/>
      </a:lt2>
      <a:accent1>
        <a:srgbClr val="F3F6F7"/>
      </a:accent1>
      <a:accent2>
        <a:srgbClr val="CBD2D7"/>
      </a:accent2>
      <a:accent3>
        <a:srgbClr val="9BABB9"/>
      </a:accent3>
      <a:accent4>
        <a:srgbClr val="7E8D9D"/>
      </a:accent4>
      <a:accent5>
        <a:srgbClr val="637689"/>
      </a:accent5>
      <a:accent6>
        <a:srgbClr val="445D73"/>
      </a:accent6>
      <a:hlink>
        <a:srgbClr val="0E2A4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